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8" r:id="rId2"/>
    <p:sldId id="259" r:id="rId3"/>
    <p:sldId id="257" r:id="rId4"/>
    <p:sldId id="261" r:id="rId5"/>
    <p:sldId id="262" r:id="rId6"/>
    <p:sldId id="263" r:id="rId7"/>
    <p:sldId id="264" r:id="rId8"/>
    <p:sldId id="282" r:id="rId9"/>
    <p:sldId id="270" r:id="rId10"/>
    <p:sldId id="265" r:id="rId11"/>
    <p:sldId id="266" r:id="rId12"/>
    <p:sldId id="267" r:id="rId13"/>
    <p:sldId id="268" r:id="rId14"/>
    <p:sldId id="269" r:id="rId15"/>
    <p:sldId id="276" r:id="rId16"/>
    <p:sldId id="271" r:id="rId17"/>
    <p:sldId id="272" r:id="rId18"/>
    <p:sldId id="273" r:id="rId19"/>
    <p:sldId id="274" r:id="rId20"/>
    <p:sldId id="275" r:id="rId21"/>
    <p:sldId id="277" r:id="rId22"/>
    <p:sldId id="278" r:id="rId23"/>
    <p:sldId id="279" r:id="rId24"/>
    <p:sldId id="280" r:id="rId25"/>
    <p:sldId id="281"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108" d="100"/>
          <a:sy n="108" d="100"/>
        </p:scale>
        <p:origin x="71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BE724E-0450-4F6C-B622-F4DCB688DD63}" type="datetimeFigureOut">
              <a:rPr lang="zh-CN" altLang="en-US" smtClean="0"/>
              <a:t>2018/4/28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8884A9-125F-4CEA-B8E4-53E69CCB2972}" type="slidenum">
              <a:rPr lang="zh-CN" altLang="en-US" smtClean="0"/>
              <a:t>‹#›</a:t>
            </a:fld>
            <a:endParaRPr lang="zh-CN" altLang="en-US"/>
          </a:p>
        </p:txBody>
      </p:sp>
    </p:spTree>
    <p:extLst>
      <p:ext uri="{BB962C8B-B14F-4D97-AF65-F5344CB8AC3E}">
        <p14:creationId xmlns:p14="http://schemas.microsoft.com/office/powerpoint/2010/main" val="25839369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版权声明：精品模板商业授权，请联系</a:t>
            </a:r>
            <a:r>
              <a:rPr lang="en-US" altLang="zh-CN" dirty="0"/>
              <a:t>【</a:t>
            </a:r>
            <a:r>
              <a:rPr lang="zh-CN" altLang="en-US" dirty="0"/>
              <a:t>设计</a:t>
            </a:r>
            <a:r>
              <a:rPr lang="en-US" altLang="zh-CN" dirty="0"/>
              <a:t>】:https://</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818884A9-125F-4CEA-B8E4-53E69CCB2972}" type="slidenum">
              <a:rPr lang="zh-CN" altLang="en-US" smtClean="0"/>
              <a:t>1</a:t>
            </a:fld>
            <a:endParaRPr lang="zh-CN" altLang="en-US"/>
          </a:p>
        </p:txBody>
      </p:sp>
    </p:spTree>
    <p:extLst>
      <p:ext uri="{BB962C8B-B14F-4D97-AF65-F5344CB8AC3E}">
        <p14:creationId xmlns:p14="http://schemas.microsoft.com/office/powerpoint/2010/main" val="1944289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CDE0CD4-80A2-491B-BB3E-5A561638A03E}" type="slidenum">
              <a:rPr lang="zh-CN" altLang="en-US" smtClean="0"/>
              <a:t>8</a:t>
            </a:fld>
            <a:endParaRPr lang="zh-CN" altLang="en-US"/>
          </a:p>
        </p:txBody>
      </p:sp>
    </p:spTree>
    <p:extLst>
      <p:ext uri="{BB962C8B-B14F-4D97-AF65-F5344CB8AC3E}">
        <p14:creationId xmlns:p14="http://schemas.microsoft.com/office/powerpoint/2010/main" val="2459099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8FD8CB87-6919-4E40-A250-2DCDBD299A05}" type="datetimeFigureOut">
              <a:rPr lang="zh-CN" altLang="en-US" smtClean="0"/>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B2C3CF-C481-4A50-A79A-5642B7D0E17D}" type="slidenum">
              <a:rPr lang="zh-CN" altLang="en-US" smtClean="0"/>
              <a:t>‹#›</a:t>
            </a:fld>
            <a:endParaRPr lang="zh-CN" altLang="en-US"/>
          </a:p>
        </p:txBody>
      </p:sp>
    </p:spTree>
    <p:extLst>
      <p:ext uri="{BB962C8B-B14F-4D97-AF65-F5344CB8AC3E}">
        <p14:creationId xmlns:p14="http://schemas.microsoft.com/office/powerpoint/2010/main" val="2045940743"/>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FD8CB87-6919-4E40-A250-2DCDBD299A05}" type="datetimeFigureOut">
              <a:rPr lang="zh-CN" altLang="en-US" smtClean="0"/>
              <a:t>2018/4/28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B2C3CF-C481-4A50-A79A-5642B7D0E17D}" type="slidenum">
              <a:rPr lang="zh-CN" altLang="en-US" smtClean="0"/>
              <a:t>‹#›</a:t>
            </a:fld>
            <a:endParaRPr lang="zh-CN" altLang="en-US"/>
          </a:p>
        </p:txBody>
      </p:sp>
    </p:spTree>
    <p:extLst>
      <p:ext uri="{BB962C8B-B14F-4D97-AF65-F5344CB8AC3E}">
        <p14:creationId xmlns:p14="http://schemas.microsoft.com/office/powerpoint/2010/main" val="3940275145"/>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FD8CB87-6919-4E40-A250-2DCDBD299A05}" type="datetimeFigureOut">
              <a:rPr lang="zh-CN" altLang="en-US" smtClean="0"/>
              <a:t>2018/4/28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B2C3CF-C481-4A50-A79A-5642B7D0E17D}" type="slidenum">
              <a:rPr lang="zh-CN" altLang="en-US" smtClean="0"/>
              <a:t>‹#›</a:t>
            </a:fld>
            <a:endParaRPr lang="zh-CN" altLang="en-US"/>
          </a:p>
        </p:txBody>
      </p:sp>
    </p:spTree>
    <p:extLst>
      <p:ext uri="{BB962C8B-B14F-4D97-AF65-F5344CB8AC3E}">
        <p14:creationId xmlns:p14="http://schemas.microsoft.com/office/powerpoint/2010/main" val="316180417"/>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FD8CB87-6919-4E40-A250-2DCDBD299A05}" type="datetimeFigureOut">
              <a:rPr lang="zh-CN" altLang="en-US" smtClean="0"/>
              <a:t>2018/4/28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B2C3CF-C481-4A50-A79A-5642B7D0E17D}" type="slidenum">
              <a:rPr lang="zh-CN" altLang="en-US" smtClean="0"/>
              <a:t>‹#›</a:t>
            </a:fld>
            <a:endParaRPr lang="zh-CN" altLang="en-US"/>
          </a:p>
        </p:txBody>
      </p:sp>
    </p:spTree>
    <p:extLst>
      <p:ext uri="{BB962C8B-B14F-4D97-AF65-F5344CB8AC3E}">
        <p14:creationId xmlns:p14="http://schemas.microsoft.com/office/powerpoint/2010/main" val="3053250811"/>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FD8CB87-6919-4E40-A250-2DCDBD299A05}" type="datetimeFigureOut">
              <a:rPr lang="zh-CN" altLang="en-US" smtClean="0"/>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B2C3CF-C481-4A50-A79A-5642B7D0E17D}" type="slidenum">
              <a:rPr lang="zh-CN" altLang="en-US" smtClean="0"/>
              <a:t>‹#›</a:t>
            </a:fld>
            <a:endParaRPr lang="zh-CN" altLang="en-US"/>
          </a:p>
        </p:txBody>
      </p:sp>
    </p:spTree>
    <p:extLst>
      <p:ext uri="{BB962C8B-B14F-4D97-AF65-F5344CB8AC3E}">
        <p14:creationId xmlns:p14="http://schemas.microsoft.com/office/powerpoint/2010/main" val="3140412031"/>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FD8CB87-6919-4E40-A250-2DCDBD299A05}" type="datetimeFigureOut">
              <a:rPr lang="zh-CN" altLang="en-US" smtClean="0"/>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B2C3CF-C481-4A50-A79A-5642B7D0E17D}" type="slidenum">
              <a:rPr lang="zh-CN" altLang="en-US" smtClean="0"/>
              <a:t>‹#›</a:t>
            </a:fld>
            <a:endParaRPr lang="zh-CN" altLang="en-US"/>
          </a:p>
        </p:txBody>
      </p:sp>
    </p:spTree>
    <p:extLst>
      <p:ext uri="{BB962C8B-B14F-4D97-AF65-F5344CB8AC3E}">
        <p14:creationId xmlns:p14="http://schemas.microsoft.com/office/powerpoint/2010/main" val="1664748357"/>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标题 1"/>
          <p:cNvSpPr>
            <a:spLocks noGrp="1"/>
          </p:cNvSpPr>
          <p:nvPr>
            <p:ph type="title"/>
          </p:nvPr>
        </p:nvSpPr>
        <p:spPr>
          <a:xfrm>
            <a:off x="838200" y="365125"/>
            <a:ext cx="10515600" cy="1325563"/>
          </a:xfrm>
        </p:spPr>
        <p:txBody>
          <a:bodyPr/>
          <a:lstStyle/>
          <a:p>
            <a:endParaRPr lang="zh-CN" altLang="en-US"/>
          </a:p>
        </p:txBody>
      </p:sp>
      <p:pic>
        <p:nvPicPr>
          <p:cNvPr id="8" name="内容占位符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979761"/>
          </a:xfrm>
          <a:prstGeom prst="rect">
            <a:avLst/>
          </a:prstGeom>
        </p:spPr>
      </p:pic>
      <p:grpSp>
        <p:nvGrpSpPr>
          <p:cNvPr id="9" name="组合 8"/>
          <p:cNvGrpSpPr/>
          <p:nvPr userDrawn="1"/>
        </p:nvGrpSpPr>
        <p:grpSpPr>
          <a:xfrm>
            <a:off x="328926" y="157224"/>
            <a:ext cx="3057143" cy="870682"/>
            <a:chOff x="5155184" y="1310640"/>
            <a:chExt cx="3057143" cy="870682"/>
          </a:xfrm>
        </p:grpSpPr>
        <p:pic>
          <p:nvPicPr>
            <p:cNvPr id="10" name="图片 9" descr="2fdca1302a34d4b9 ca778e151be333eb"/>
            <p:cNvPicPr>
              <a:picLocks noChangeAspect="1"/>
            </p:cNvPicPr>
            <p:nvPr/>
          </p:nvPicPr>
          <p:blipFill>
            <a:blip r:embed="rId3"/>
            <a:stretch>
              <a:fillRect/>
            </a:stretch>
          </p:blipFill>
          <p:spPr>
            <a:xfrm flipH="1">
              <a:off x="5155184" y="1310640"/>
              <a:ext cx="718040" cy="870682"/>
            </a:xfrm>
            <a:prstGeom prst="rect">
              <a:avLst/>
            </a:prstGeom>
          </p:spPr>
        </p:pic>
        <p:sp>
          <p:nvSpPr>
            <p:cNvPr id="11" name="文本框 10"/>
            <p:cNvSpPr txBox="1"/>
            <p:nvPr/>
          </p:nvSpPr>
          <p:spPr>
            <a:xfrm>
              <a:off x="5873225" y="1474339"/>
              <a:ext cx="2339102" cy="461665"/>
            </a:xfrm>
            <a:prstGeom prst="rect">
              <a:avLst/>
            </a:prstGeom>
            <a:noFill/>
          </p:spPr>
          <p:txBody>
            <a:bodyPr vert="horz" wrap="none" rtlCol="0">
              <a:spAutoFit/>
            </a:bodyPr>
            <a:lstStyle/>
            <a:p>
              <a:r>
                <a:rPr lang="zh-CN" altLang="en-US" sz="2400" dirty="0">
                  <a:latin typeface="汉仪雪君体简" panose="02010604000101010101" pitchFamily="2" charset="-122"/>
                  <a:ea typeface="汉仪雪君体简" panose="02010604000101010101" pitchFamily="2" charset="-122"/>
                </a:rPr>
                <a:t>请插入您的标题</a:t>
              </a:r>
            </a:p>
          </p:txBody>
        </p:sp>
      </p:grpSp>
      <p:sp>
        <p:nvSpPr>
          <p:cNvPr id="6" name="灯片编号占位符 5"/>
          <p:cNvSpPr>
            <a:spLocks noGrp="1"/>
          </p:cNvSpPr>
          <p:nvPr>
            <p:ph type="sldNum" sz="quarter" idx="12"/>
          </p:nvPr>
        </p:nvSpPr>
        <p:spPr/>
        <p:txBody>
          <a:bodyPr/>
          <a:lstStyle/>
          <a:p>
            <a:fld id="{1B05E263-317B-47C6-A70E-0383E91CC998}" type="slidenum">
              <a:rPr lang="zh-CN" altLang="en-US" smtClean="0"/>
              <a:t>‹#›</a:t>
            </a:fld>
            <a:endParaRPr lang="zh-CN" altLang="en-US"/>
          </a:p>
        </p:txBody>
      </p:sp>
    </p:spTree>
    <p:extLst>
      <p:ext uri="{BB962C8B-B14F-4D97-AF65-F5344CB8AC3E}">
        <p14:creationId xmlns:p14="http://schemas.microsoft.com/office/powerpoint/2010/main" val="1800851765"/>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FD8CB87-6919-4E40-A250-2DCDBD299A05}" type="datetimeFigureOut">
              <a:rPr lang="zh-CN" altLang="en-US" smtClean="0"/>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B2C3CF-C481-4A50-A79A-5642B7D0E17D}" type="slidenum">
              <a:rPr lang="zh-CN" altLang="en-US" smtClean="0"/>
              <a:t>‹#›</a:t>
            </a:fld>
            <a:endParaRPr lang="zh-CN" altLang="en-US"/>
          </a:p>
        </p:txBody>
      </p:sp>
    </p:spTree>
    <p:extLst>
      <p:ext uri="{BB962C8B-B14F-4D97-AF65-F5344CB8AC3E}">
        <p14:creationId xmlns:p14="http://schemas.microsoft.com/office/powerpoint/2010/main" val="3799684331"/>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FD8CB87-6919-4E40-A250-2DCDBD299A05}" type="datetimeFigureOut">
              <a:rPr lang="zh-CN" altLang="en-US" smtClean="0"/>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B2C3CF-C481-4A50-A79A-5642B7D0E17D}" type="slidenum">
              <a:rPr lang="zh-CN" altLang="en-US" smtClean="0"/>
              <a:t>‹#›</a:t>
            </a:fld>
            <a:endParaRPr lang="zh-CN" altLang="en-US"/>
          </a:p>
        </p:txBody>
      </p:sp>
      <p:sp>
        <p:nvSpPr>
          <p:cNvPr id="7" name="Rectangle 9"/>
          <p:cNvSpPr>
            <a:spLocks noGrp="1" noRot="1" noChangeAspect="1" noMove="1" noResize="1" noEditPoints="1" noAdjustHandles="1" noChangeArrowheads="1" noChangeShapeType="1" noTextEdit="1"/>
          </p:cNvSpPr>
          <p:nvPr userDrawn="1">
            <p:extLst>
              <p:ext uri="{386F3935-93C4-4BCD-93E2-E3B085C9AB24}">
                <p16:designElem xmlns:p16="http://schemas.microsoft.com/office/powerpoint/2015/main" val="1"/>
              </p:ext>
            </p:extLst>
          </p:nvPr>
        </p:nvSpPr>
        <p:spPr bwMode="white">
          <a:xfrm>
            <a:off x="0" y="0"/>
            <a:ext cx="12192000" cy="6858000"/>
          </a:xfrm>
          <a:prstGeom prst="rect">
            <a:avLst/>
          </a:prstGeom>
          <a:solidFill>
            <a:schemeClr val="bg1"/>
          </a:solidFill>
          <a:ln>
            <a:noFill/>
          </a:ln>
          <a:effectLst/>
        </p:spPr>
      </p:sp>
      <p:pic>
        <p:nvPicPr>
          <p:cNvPr id="8" name="内容占位符 4"/>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
        <p:nvSpPr>
          <p:cNvPr id="9" name="标题 3"/>
          <p:cNvSpPr txBox="1">
            <a:spLocks/>
          </p:cNvSpPr>
          <p:nvPr userDrawn="1"/>
        </p:nvSpPr>
        <p:spPr>
          <a:xfrm>
            <a:off x="366701" y="2055386"/>
            <a:ext cx="538272" cy="3836366"/>
          </a:xfrm>
          <a:prstGeom prst="rect">
            <a:avLst/>
          </a:prstGeom>
        </p:spPr>
        <p:txBody>
          <a:bodyPr vert="eaVert"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en-US" altLang="zh-CN" sz="1000" dirty="0">
                <a:latin typeface="方正吕建德字体" panose="02010600010101010101" pitchFamily="2" charset="-122"/>
                <a:ea typeface="方正吕建德字体" panose="02010600010101010101" pitchFamily="2" charset="-122"/>
              </a:rPr>
            </a:br>
            <a:r>
              <a:rPr lang="zh-CN" altLang="en-US" sz="2800" dirty="0">
                <a:latin typeface="方正吕建德字体" panose="02010600010101010101" pitchFamily="2" charset="-122"/>
                <a:ea typeface="方正吕建德字体" panose="02010600010101010101" pitchFamily="2" charset="-122"/>
              </a:rPr>
              <a:t>请插入您的标题内容</a:t>
            </a:r>
            <a:endParaRPr lang="zh-CN" altLang="en-US" sz="2800" dirty="0"/>
          </a:p>
        </p:txBody>
      </p:sp>
      <p:grpSp>
        <p:nvGrpSpPr>
          <p:cNvPr id="10" name="组合 9"/>
          <p:cNvGrpSpPr/>
          <p:nvPr userDrawn="1"/>
        </p:nvGrpSpPr>
        <p:grpSpPr>
          <a:xfrm>
            <a:off x="366701" y="1401023"/>
            <a:ext cx="677208" cy="484681"/>
            <a:chOff x="1864138" y="2261553"/>
            <a:chExt cx="865943" cy="619760"/>
          </a:xfrm>
        </p:grpSpPr>
        <p:pic>
          <p:nvPicPr>
            <p:cNvPr id="11" name="图片 10" descr="e64afae20b7a41024e2e588b23f666b0"/>
            <p:cNvPicPr>
              <a:picLocks noChangeAspect="1"/>
            </p:cNvPicPr>
            <p:nvPr/>
          </p:nvPicPr>
          <p:blipFill>
            <a:blip r:embed="rId3"/>
            <a:stretch>
              <a:fillRect/>
            </a:stretch>
          </p:blipFill>
          <p:spPr>
            <a:xfrm>
              <a:off x="1864138" y="2261553"/>
              <a:ext cx="619760" cy="619760"/>
            </a:xfrm>
            <a:prstGeom prst="rect">
              <a:avLst/>
            </a:prstGeom>
          </p:spPr>
        </p:pic>
        <p:sp>
          <p:nvSpPr>
            <p:cNvPr id="12" name="文本框 11"/>
            <p:cNvSpPr txBox="1"/>
            <p:nvPr/>
          </p:nvSpPr>
          <p:spPr>
            <a:xfrm>
              <a:off x="1867751" y="2270031"/>
              <a:ext cx="862330" cy="590330"/>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2400" b="1" dirty="0">
                  <a:solidFill>
                    <a:schemeClr val="bg1"/>
                  </a:solidFill>
                  <a:latin typeface="楷体" panose="02010609060101010101" charset="-122"/>
                  <a:ea typeface="楷体" panose="02010609060101010101" charset="-122"/>
                  <a:sym typeface="叶根友毛笔行书2.0版" panose="02010601030101010101" pitchFamily="2" charset="-122"/>
                </a:rPr>
                <a:t>壹</a:t>
              </a:r>
            </a:p>
          </p:txBody>
        </p:sp>
      </p:grpSp>
    </p:spTree>
    <p:extLst>
      <p:ext uri="{BB962C8B-B14F-4D97-AF65-F5344CB8AC3E}">
        <p14:creationId xmlns:p14="http://schemas.microsoft.com/office/powerpoint/2010/main" val="3736581405"/>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FD8CB87-6919-4E40-A250-2DCDBD299A05}" type="datetimeFigureOut">
              <a:rPr lang="zh-CN" altLang="en-US" smtClean="0"/>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B2C3CF-C481-4A50-A79A-5642B7D0E17D}" type="slidenum">
              <a:rPr lang="zh-CN" altLang="en-US" smtClean="0"/>
              <a:t>‹#›</a:t>
            </a:fld>
            <a:endParaRPr lang="zh-CN" altLang="en-US"/>
          </a:p>
        </p:txBody>
      </p:sp>
      <p:pic>
        <p:nvPicPr>
          <p:cNvPr id="8" name="内容占位符 4"/>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
        <p:nvSpPr>
          <p:cNvPr id="9" name="标题 3"/>
          <p:cNvSpPr txBox="1">
            <a:spLocks/>
          </p:cNvSpPr>
          <p:nvPr userDrawn="1"/>
        </p:nvSpPr>
        <p:spPr>
          <a:xfrm>
            <a:off x="366701" y="2055386"/>
            <a:ext cx="538272" cy="3836366"/>
          </a:xfrm>
          <a:prstGeom prst="rect">
            <a:avLst/>
          </a:prstGeom>
        </p:spPr>
        <p:txBody>
          <a:bodyPr vert="eaVert"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en-US" altLang="zh-CN" sz="1000" dirty="0">
                <a:latin typeface="方正吕建德字体" panose="02010600010101010101" pitchFamily="2" charset="-122"/>
                <a:ea typeface="方正吕建德字体" panose="02010600010101010101" pitchFamily="2" charset="-122"/>
              </a:rPr>
            </a:br>
            <a:r>
              <a:rPr lang="zh-CN" altLang="en-US" sz="2800" dirty="0">
                <a:latin typeface="方正吕建德字体" panose="02010600010101010101" pitchFamily="2" charset="-122"/>
                <a:ea typeface="方正吕建德字体" panose="02010600010101010101" pitchFamily="2" charset="-122"/>
              </a:rPr>
              <a:t>请插入您的标题内容</a:t>
            </a:r>
            <a:endParaRPr lang="zh-CN" altLang="en-US" sz="2800" dirty="0"/>
          </a:p>
        </p:txBody>
      </p:sp>
      <p:grpSp>
        <p:nvGrpSpPr>
          <p:cNvPr id="10" name="组合 9"/>
          <p:cNvGrpSpPr/>
          <p:nvPr userDrawn="1"/>
        </p:nvGrpSpPr>
        <p:grpSpPr>
          <a:xfrm>
            <a:off x="366701" y="1401023"/>
            <a:ext cx="677208" cy="484681"/>
            <a:chOff x="1864138" y="2261553"/>
            <a:chExt cx="865943" cy="619760"/>
          </a:xfrm>
        </p:grpSpPr>
        <p:pic>
          <p:nvPicPr>
            <p:cNvPr id="11" name="图片 10" descr="e64afae20b7a41024e2e588b23f666b0"/>
            <p:cNvPicPr>
              <a:picLocks noChangeAspect="1"/>
            </p:cNvPicPr>
            <p:nvPr/>
          </p:nvPicPr>
          <p:blipFill>
            <a:blip r:embed="rId3"/>
            <a:stretch>
              <a:fillRect/>
            </a:stretch>
          </p:blipFill>
          <p:spPr>
            <a:xfrm>
              <a:off x="1864138" y="2261553"/>
              <a:ext cx="619760" cy="619760"/>
            </a:xfrm>
            <a:prstGeom prst="rect">
              <a:avLst/>
            </a:prstGeom>
          </p:spPr>
        </p:pic>
        <p:sp>
          <p:nvSpPr>
            <p:cNvPr id="12" name="文本框 11"/>
            <p:cNvSpPr txBox="1"/>
            <p:nvPr/>
          </p:nvSpPr>
          <p:spPr>
            <a:xfrm>
              <a:off x="1867751" y="2270031"/>
              <a:ext cx="862330" cy="590330"/>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2400" b="1" dirty="0">
                  <a:solidFill>
                    <a:schemeClr val="bg1"/>
                  </a:solidFill>
                  <a:latin typeface="楷体" panose="02010609060101010101" charset="-122"/>
                  <a:ea typeface="楷体" panose="02010609060101010101" charset="-122"/>
                  <a:sym typeface="叶根友毛笔行书2.0版" panose="02010601030101010101" pitchFamily="2" charset="-122"/>
                </a:rPr>
                <a:t>贰</a:t>
              </a:r>
            </a:p>
          </p:txBody>
        </p:sp>
      </p:grpSp>
    </p:spTree>
    <p:extLst>
      <p:ext uri="{BB962C8B-B14F-4D97-AF65-F5344CB8AC3E}">
        <p14:creationId xmlns:p14="http://schemas.microsoft.com/office/powerpoint/2010/main" val="534311139"/>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FD8CB87-6919-4E40-A250-2DCDBD299A05}" type="datetimeFigureOut">
              <a:rPr lang="zh-CN" altLang="en-US" smtClean="0"/>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B2C3CF-C481-4A50-A79A-5642B7D0E17D}" type="slidenum">
              <a:rPr lang="zh-CN" altLang="en-US" smtClean="0"/>
              <a:t>‹#›</a:t>
            </a:fld>
            <a:endParaRPr lang="zh-CN" altLang="en-US"/>
          </a:p>
        </p:txBody>
      </p:sp>
      <p:pic>
        <p:nvPicPr>
          <p:cNvPr id="8" name="内容占位符 4"/>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
        <p:nvSpPr>
          <p:cNvPr id="9" name="标题 3"/>
          <p:cNvSpPr txBox="1">
            <a:spLocks/>
          </p:cNvSpPr>
          <p:nvPr userDrawn="1"/>
        </p:nvSpPr>
        <p:spPr>
          <a:xfrm>
            <a:off x="366701" y="2055386"/>
            <a:ext cx="538272" cy="3836366"/>
          </a:xfrm>
          <a:prstGeom prst="rect">
            <a:avLst/>
          </a:prstGeom>
        </p:spPr>
        <p:txBody>
          <a:bodyPr vert="eaVert"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en-US" altLang="zh-CN" sz="1000" dirty="0">
                <a:latin typeface="方正吕建德字体" panose="02010600010101010101" pitchFamily="2" charset="-122"/>
                <a:ea typeface="方正吕建德字体" panose="02010600010101010101" pitchFamily="2" charset="-122"/>
              </a:rPr>
            </a:br>
            <a:r>
              <a:rPr lang="zh-CN" altLang="en-US" sz="2800" dirty="0">
                <a:latin typeface="方正吕建德字体" panose="02010600010101010101" pitchFamily="2" charset="-122"/>
                <a:ea typeface="方正吕建德字体" panose="02010600010101010101" pitchFamily="2" charset="-122"/>
              </a:rPr>
              <a:t>请插入您的标题内容</a:t>
            </a:r>
            <a:endParaRPr lang="zh-CN" altLang="en-US" sz="2800" dirty="0"/>
          </a:p>
        </p:txBody>
      </p:sp>
      <p:grpSp>
        <p:nvGrpSpPr>
          <p:cNvPr id="10" name="组合 9"/>
          <p:cNvGrpSpPr/>
          <p:nvPr userDrawn="1"/>
        </p:nvGrpSpPr>
        <p:grpSpPr>
          <a:xfrm>
            <a:off x="366701" y="1401023"/>
            <a:ext cx="677208" cy="484681"/>
            <a:chOff x="1864138" y="2261553"/>
            <a:chExt cx="865943" cy="619760"/>
          </a:xfrm>
        </p:grpSpPr>
        <p:pic>
          <p:nvPicPr>
            <p:cNvPr id="11" name="图片 10" descr="e64afae20b7a41024e2e588b23f666b0"/>
            <p:cNvPicPr>
              <a:picLocks noChangeAspect="1"/>
            </p:cNvPicPr>
            <p:nvPr/>
          </p:nvPicPr>
          <p:blipFill>
            <a:blip r:embed="rId3"/>
            <a:stretch>
              <a:fillRect/>
            </a:stretch>
          </p:blipFill>
          <p:spPr>
            <a:xfrm>
              <a:off x="1864138" y="2261553"/>
              <a:ext cx="619760" cy="619760"/>
            </a:xfrm>
            <a:prstGeom prst="rect">
              <a:avLst/>
            </a:prstGeom>
          </p:spPr>
        </p:pic>
        <p:sp>
          <p:nvSpPr>
            <p:cNvPr id="12" name="文本框 11"/>
            <p:cNvSpPr txBox="1"/>
            <p:nvPr/>
          </p:nvSpPr>
          <p:spPr>
            <a:xfrm>
              <a:off x="1867751" y="2270031"/>
              <a:ext cx="862330" cy="590330"/>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2400" b="1" dirty="0">
                  <a:solidFill>
                    <a:schemeClr val="bg1"/>
                  </a:solidFill>
                  <a:latin typeface="楷体" panose="02010609060101010101" charset="-122"/>
                  <a:ea typeface="楷体" panose="02010609060101010101" charset="-122"/>
                  <a:sym typeface="叶根友毛笔行书2.0版" panose="02010601030101010101" pitchFamily="2" charset="-122"/>
                </a:rPr>
                <a:t>叁</a:t>
              </a:r>
            </a:p>
          </p:txBody>
        </p:sp>
      </p:grpSp>
    </p:spTree>
    <p:extLst>
      <p:ext uri="{BB962C8B-B14F-4D97-AF65-F5344CB8AC3E}">
        <p14:creationId xmlns:p14="http://schemas.microsoft.com/office/powerpoint/2010/main" val="2590623100"/>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FD8CB87-6919-4E40-A250-2DCDBD299A05}" type="datetimeFigureOut">
              <a:rPr lang="zh-CN" altLang="en-US" smtClean="0"/>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B2C3CF-C481-4A50-A79A-5642B7D0E17D}" type="slidenum">
              <a:rPr lang="zh-CN" altLang="en-US" smtClean="0"/>
              <a:t>‹#›</a:t>
            </a:fld>
            <a:endParaRPr lang="zh-CN" altLang="en-US"/>
          </a:p>
        </p:txBody>
      </p:sp>
      <p:pic>
        <p:nvPicPr>
          <p:cNvPr id="8" name="内容占位符 4"/>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20" y="10"/>
            <a:ext cx="12191980" cy="6857990"/>
          </a:xfrm>
          <a:prstGeom prst="rect">
            <a:avLst/>
          </a:prstGeom>
        </p:spPr>
      </p:pic>
      <p:sp>
        <p:nvSpPr>
          <p:cNvPr id="9" name="标题 3"/>
          <p:cNvSpPr txBox="1">
            <a:spLocks/>
          </p:cNvSpPr>
          <p:nvPr userDrawn="1"/>
        </p:nvSpPr>
        <p:spPr>
          <a:xfrm>
            <a:off x="366701" y="2055386"/>
            <a:ext cx="538272" cy="3836366"/>
          </a:xfrm>
          <a:prstGeom prst="rect">
            <a:avLst/>
          </a:prstGeom>
        </p:spPr>
        <p:txBody>
          <a:bodyPr vert="eaVert"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en-US" altLang="zh-CN" sz="1000" dirty="0">
                <a:latin typeface="方正吕建德字体" panose="02010600010101010101" pitchFamily="2" charset="-122"/>
                <a:ea typeface="方正吕建德字体" panose="02010600010101010101" pitchFamily="2" charset="-122"/>
              </a:rPr>
            </a:br>
            <a:r>
              <a:rPr lang="zh-CN" altLang="en-US" sz="2800" dirty="0">
                <a:latin typeface="方正吕建德字体" panose="02010600010101010101" pitchFamily="2" charset="-122"/>
                <a:ea typeface="方正吕建德字体" panose="02010600010101010101" pitchFamily="2" charset="-122"/>
              </a:rPr>
              <a:t>请插入您的标题内容</a:t>
            </a:r>
            <a:endParaRPr lang="zh-CN" altLang="en-US" sz="2800" dirty="0"/>
          </a:p>
        </p:txBody>
      </p:sp>
      <p:grpSp>
        <p:nvGrpSpPr>
          <p:cNvPr id="10" name="组合 9"/>
          <p:cNvGrpSpPr/>
          <p:nvPr userDrawn="1"/>
        </p:nvGrpSpPr>
        <p:grpSpPr>
          <a:xfrm>
            <a:off x="366701" y="1401023"/>
            <a:ext cx="677208" cy="484681"/>
            <a:chOff x="1864138" y="2261553"/>
            <a:chExt cx="865943" cy="619760"/>
          </a:xfrm>
        </p:grpSpPr>
        <p:pic>
          <p:nvPicPr>
            <p:cNvPr id="11" name="图片 10" descr="e64afae20b7a41024e2e588b23f666b0"/>
            <p:cNvPicPr>
              <a:picLocks noChangeAspect="1"/>
            </p:cNvPicPr>
            <p:nvPr/>
          </p:nvPicPr>
          <p:blipFill>
            <a:blip r:embed="rId3"/>
            <a:stretch>
              <a:fillRect/>
            </a:stretch>
          </p:blipFill>
          <p:spPr>
            <a:xfrm>
              <a:off x="1864138" y="2261553"/>
              <a:ext cx="619760" cy="619760"/>
            </a:xfrm>
            <a:prstGeom prst="rect">
              <a:avLst/>
            </a:prstGeom>
          </p:spPr>
        </p:pic>
        <p:sp>
          <p:nvSpPr>
            <p:cNvPr id="12" name="文本框 11"/>
            <p:cNvSpPr txBox="1"/>
            <p:nvPr/>
          </p:nvSpPr>
          <p:spPr>
            <a:xfrm>
              <a:off x="1867751" y="2270031"/>
              <a:ext cx="862330" cy="590330"/>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2400" b="1" dirty="0">
                  <a:solidFill>
                    <a:schemeClr val="bg1"/>
                  </a:solidFill>
                  <a:latin typeface="楷体" panose="02010609060101010101" charset="-122"/>
                  <a:ea typeface="楷体" panose="02010609060101010101" charset="-122"/>
                  <a:sym typeface="叶根友毛笔行书2.0版" panose="02010601030101010101" pitchFamily="2" charset="-122"/>
                </a:rPr>
                <a:t>肆</a:t>
              </a:r>
            </a:p>
          </p:txBody>
        </p:sp>
      </p:grpSp>
    </p:spTree>
    <p:extLst>
      <p:ext uri="{BB962C8B-B14F-4D97-AF65-F5344CB8AC3E}">
        <p14:creationId xmlns:p14="http://schemas.microsoft.com/office/powerpoint/2010/main" val="2057545118"/>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FD8CB87-6919-4E40-A250-2DCDBD299A05}" type="datetimeFigureOut">
              <a:rPr lang="zh-CN" altLang="en-US" smtClean="0"/>
              <a:t>2018/4/28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B2C3CF-C481-4A50-A79A-5642B7D0E17D}" type="slidenum">
              <a:rPr lang="zh-CN" altLang="en-US" smtClean="0"/>
              <a:t>‹#›</a:t>
            </a:fld>
            <a:endParaRPr lang="zh-CN" altLang="en-US"/>
          </a:p>
        </p:txBody>
      </p:sp>
    </p:spTree>
    <p:extLst>
      <p:ext uri="{BB962C8B-B14F-4D97-AF65-F5344CB8AC3E}">
        <p14:creationId xmlns:p14="http://schemas.microsoft.com/office/powerpoint/2010/main" val="1225064877"/>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FD8CB87-6919-4E40-A250-2DCDBD299A05}" type="datetimeFigureOut">
              <a:rPr lang="zh-CN" altLang="en-US" smtClean="0"/>
              <a:t>2018/4/28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B2C3CF-C481-4A50-A79A-5642B7D0E17D}" type="slidenum">
              <a:rPr lang="zh-CN" altLang="en-US" smtClean="0"/>
              <a:t>‹#›</a:t>
            </a:fld>
            <a:endParaRPr lang="zh-CN" altLang="en-US"/>
          </a:p>
        </p:txBody>
      </p:sp>
    </p:spTree>
    <p:extLst>
      <p:ext uri="{BB962C8B-B14F-4D97-AF65-F5344CB8AC3E}">
        <p14:creationId xmlns:p14="http://schemas.microsoft.com/office/powerpoint/2010/main" val="2593047174"/>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FD8CB87-6919-4E40-A250-2DCDBD299A05}" type="datetimeFigureOut">
              <a:rPr lang="zh-CN" altLang="en-US" smtClean="0"/>
              <a:t>2018/4/28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B2C3CF-C481-4A50-A79A-5642B7D0E17D}" type="slidenum">
              <a:rPr lang="zh-CN" altLang="en-US" smtClean="0"/>
              <a:t>‹#›</a:t>
            </a:fld>
            <a:endParaRPr lang="zh-CN" altLang="en-US"/>
          </a:p>
        </p:txBody>
      </p:sp>
    </p:spTree>
    <p:extLst>
      <p:ext uri="{BB962C8B-B14F-4D97-AF65-F5344CB8AC3E}">
        <p14:creationId xmlns:p14="http://schemas.microsoft.com/office/powerpoint/2010/main" val="1658508405"/>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8CB87-6919-4E40-A250-2DCDBD299A05}" type="datetimeFigureOut">
              <a:rPr lang="zh-CN" altLang="en-US" smtClean="0"/>
              <a:t>2018/4/28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B2C3CF-C481-4A50-A79A-5642B7D0E17D}" type="slidenum">
              <a:rPr lang="zh-CN" altLang="en-US" smtClean="0"/>
              <a:t>‹#›</a:t>
            </a:fld>
            <a:endParaRPr lang="zh-CN" altLang="en-US"/>
          </a:p>
        </p:txBody>
      </p:sp>
    </p:spTree>
    <p:extLst>
      <p:ext uri="{BB962C8B-B14F-4D97-AF65-F5344CB8AC3E}">
        <p14:creationId xmlns:p14="http://schemas.microsoft.com/office/powerpoint/2010/main" val="33405743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3" r:id="rId15"/>
  </p:sldLayoutIdLst>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tags" Target="../tags/tag3.xml"/><Relationship Id="rId7" Type="http://schemas.openxmlformats.org/officeDocument/2006/relationships/notesSlide" Target="../notesSlides/notesSlide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1.xml"/><Relationship Id="rId11" Type="http://schemas.openxmlformats.org/officeDocument/2006/relationships/image" Target="../media/image8.png"/><Relationship Id="rId5" Type="http://schemas.openxmlformats.org/officeDocument/2006/relationships/audio" Target="../media/media1.mp3"/><Relationship Id="rId10" Type="http://schemas.openxmlformats.org/officeDocument/2006/relationships/image" Target="../media/image7.png"/><Relationship Id="rId4" Type="http://schemas.microsoft.com/office/2007/relationships/media" Target="../media/media1.mp3"/><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1.png"/><Relationship Id="rId7" Type="http://schemas.openxmlformats.org/officeDocument/2006/relationships/image" Target="../media/image34.png"/><Relationship Id="rId2" Type="http://schemas.openxmlformats.org/officeDocument/2006/relationships/image" Target="../media/image30.png"/><Relationship Id="rId1" Type="http://schemas.openxmlformats.org/officeDocument/2006/relationships/slideLayout" Target="../slideLayouts/slideLayout5.xml"/><Relationship Id="rId6" Type="http://schemas.openxmlformats.org/officeDocument/2006/relationships/image" Target="../media/image24.png"/><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5.xml"/><Relationship Id="rId5" Type="http://schemas.openxmlformats.org/officeDocument/2006/relationships/image" Target="../media/image44.png"/><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7.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19.jpe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树, 户外, 雪花, 山&#10;&#10;已生成极高可信度的说明"/>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文本框 1"/>
          <p:cNvSpPr txBox="1"/>
          <p:nvPr/>
        </p:nvSpPr>
        <p:spPr>
          <a:xfrm>
            <a:off x="4587481" y="1659118"/>
            <a:ext cx="738664" cy="2833468"/>
          </a:xfrm>
          <a:prstGeom prst="rect">
            <a:avLst/>
          </a:prstGeom>
          <a:noFill/>
        </p:spPr>
        <p:txBody>
          <a:bodyPr vert="eaVert" wrap="none" rtlCol="0">
            <a:spAutoFit/>
          </a:bodyPr>
          <a:lstStyle/>
          <a:p>
            <a:r>
              <a:rPr lang="zh-CN" altLang="en-US" sz="3600" b="1" dirty="0">
                <a:latin typeface="方正吕建德字体" panose="02010600010101010101" pitchFamily="2" charset="-122"/>
                <a:ea typeface="方正吕建德字体" panose="02010600010101010101" pitchFamily="2" charset="-122"/>
              </a:rPr>
              <a:t>设计</a:t>
            </a:r>
            <a:r>
              <a:rPr lang="en-US" altLang="zh-CN" sz="3600" b="1" dirty="0">
                <a:latin typeface="方正吕建德字体" panose="02010600010101010101" pitchFamily="2" charset="-122"/>
                <a:ea typeface="方正吕建德字体" panose="02010600010101010101" pitchFamily="2" charset="-122"/>
              </a:rPr>
              <a:t>PPT</a:t>
            </a:r>
            <a:r>
              <a:rPr lang="zh-CN" altLang="en-US" sz="3600" b="1" dirty="0">
                <a:latin typeface="方正吕建德字体" panose="02010600010101010101" pitchFamily="2" charset="-122"/>
                <a:ea typeface="方正吕建德字体" panose="02010600010101010101" pitchFamily="2" charset="-122"/>
              </a:rPr>
              <a:t>模版</a:t>
            </a:r>
          </a:p>
        </p:txBody>
      </p:sp>
      <p:sp>
        <p:nvSpPr>
          <p:cNvPr id="4" name="PA_文本框 4"/>
          <p:cNvSpPr txBox="1"/>
          <p:nvPr>
            <p:custDataLst>
              <p:tags r:id="rId1"/>
            </p:custDataLst>
          </p:nvPr>
        </p:nvSpPr>
        <p:spPr>
          <a:xfrm>
            <a:off x="5856374" y="2081272"/>
            <a:ext cx="461665" cy="3093154"/>
          </a:xfrm>
          <a:prstGeom prst="rect">
            <a:avLst/>
          </a:prstGeom>
          <a:noFill/>
        </p:spPr>
        <p:txBody>
          <a:bodyPr vert="eaVert" wrap="none" rtlCol="0">
            <a:spAutoFit/>
          </a:bodyPr>
          <a:lstStyle/>
          <a:p>
            <a:r>
              <a:rPr lang="zh-CN" altLang="en-US" dirty="0">
                <a:latin typeface="汉仪中楷简" panose="02010604000101010101" pitchFamily="2" charset="-122"/>
                <a:ea typeface="汉仪中楷简" panose="02010604000101010101" pitchFamily="2" charset="-122"/>
              </a:rPr>
              <a:t>企业文化宣传策划产品介绍类</a:t>
            </a:r>
          </a:p>
        </p:txBody>
      </p:sp>
      <p:pic>
        <p:nvPicPr>
          <p:cNvPr id="6" name="PA_图片 7" descr="5d80f4b3e78a9513d048aa2ccdf80f56"/>
          <p:cNvPicPr>
            <a:picLocks noChangeAspect="1"/>
          </p:cNvPicPr>
          <p:nvPr>
            <p:custDataLst>
              <p:tags r:id="rId2"/>
            </p:custDataLst>
          </p:nvPr>
        </p:nvPicPr>
        <p:blipFill rotWithShape="1">
          <a:blip r:embed="rId9"/>
          <a:srcRect l="65717" t="69541" r="16491"/>
          <a:stretch/>
        </p:blipFill>
        <p:spPr>
          <a:xfrm>
            <a:off x="7891140" y="3934567"/>
            <a:ext cx="595086" cy="1419679"/>
          </a:xfrm>
          <a:prstGeom prst="rect">
            <a:avLst/>
          </a:prstGeom>
        </p:spPr>
      </p:pic>
      <p:pic>
        <p:nvPicPr>
          <p:cNvPr id="7" name="PA_图片 10"/>
          <p:cNvPicPr>
            <a:picLocks noChangeAspect="1"/>
          </p:cNvPicPr>
          <p:nvPr>
            <p:custDataLst>
              <p:tags r:id="rId3"/>
            </p:custDataLst>
          </p:nvPr>
        </p:nvPicPr>
        <p:blipFill>
          <a:blip r:embed="rId10"/>
          <a:stretch>
            <a:fillRect/>
          </a:stretch>
        </p:blipFill>
        <p:spPr>
          <a:xfrm>
            <a:off x="6848268" y="919427"/>
            <a:ext cx="1341236" cy="3724979"/>
          </a:xfrm>
          <a:prstGeom prst="rect">
            <a:avLst/>
          </a:prstGeom>
        </p:spPr>
      </p:pic>
      <p:pic>
        <p:nvPicPr>
          <p:cNvPr id="8" name="传奇乐坊 - 梅花三弄">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1"/>
          <a:stretch>
            <a:fillRect/>
          </a:stretch>
        </p:blipFill>
        <p:spPr>
          <a:xfrm>
            <a:off x="-878177" y="-609600"/>
            <a:ext cx="609601" cy="609600"/>
          </a:xfrm>
          <a:prstGeom prst="rect">
            <a:avLst/>
          </a:prstGeom>
        </p:spPr>
      </p:pic>
    </p:spTree>
    <p:extLst>
      <p:ext uri="{BB962C8B-B14F-4D97-AF65-F5344CB8AC3E}">
        <p14:creationId xmlns:p14="http://schemas.microsoft.com/office/powerpoint/2010/main" val="3565246211"/>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22" presetClass="entr" presetSubtype="1" fill="hold" grpId="0" nodeType="withEffect" nodePh="1">
                                  <p:stCondLst>
                                    <p:cond delay="1000"/>
                                  </p:stCondLst>
                                  <p:endCondLst>
                                    <p:cond evt="begin" delay="0">
                                      <p:tn val="15"/>
                                    </p:cond>
                                  </p:end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500"/>
                                        <p:tgtEl>
                                          <p:spTgt spid="4"/>
                                        </p:tgtEl>
                                      </p:cBhvr>
                                    </p:animEffect>
                                  </p:childTnLst>
                                </p:cTn>
                              </p:par>
                              <p:par>
                                <p:cTn id="18" presetID="1" presetClass="mediacall" presetSubtype="0" fill="hold" nodeType="withEffect">
                                  <p:stCondLst>
                                    <p:cond delay="0"/>
                                  </p:stCondLst>
                                  <p:childTnLst>
                                    <p:cmd type="call" cmd="playFrom(0.0)">
                                      <p:cBhvr>
                                        <p:cTn id="19" dur="1" fill="hold"/>
                                        <p:tgtEl>
                                          <p:spTgt spid="8"/>
                                        </p:tgtEl>
                                      </p:cBhvr>
                                    </p:cmd>
                                  </p:childTnLst>
                                </p:cTn>
                              </p:par>
                              <p:par>
                                <p:cTn id="20" presetID="42"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5" fill="hold" display="0">
                  <p:stCondLst>
                    <p:cond delay="indefinite"/>
                  </p:stCondLst>
                  <p:endCondLst>
                    <p:cond evt="onStopAudio" delay="0">
                      <p:tgtEl>
                        <p:sldTgt/>
                      </p:tgtEl>
                    </p:cond>
                  </p:endCondLst>
                </p:cTn>
                <p:tgtEl>
                  <p:spTgt spid="8"/>
                </p:tgtEl>
              </p:cMediaNode>
            </p:audio>
          </p:childTnLst>
        </p:cTn>
      </p:par>
    </p:tnLst>
    <p:bldLst>
      <p:bldP spid="2"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37"/>
          <p:cNvSpPr>
            <a:spLocks noEditPoints="1"/>
          </p:cNvSpPr>
          <p:nvPr/>
        </p:nvSpPr>
        <p:spPr bwMode="auto">
          <a:xfrm>
            <a:off x="1020567" y="2604907"/>
            <a:ext cx="10150867" cy="714684"/>
          </a:xfrm>
          <a:custGeom>
            <a:avLst/>
            <a:gdLst>
              <a:gd name="T0" fmla="*/ 181 w 820"/>
              <a:gd name="T1" fmla="*/ 18 h 67"/>
              <a:gd name="T2" fmla="*/ 97 w 820"/>
              <a:gd name="T3" fmla="*/ 32 h 67"/>
              <a:gd name="T4" fmla="*/ 44 w 820"/>
              <a:gd name="T5" fmla="*/ 41 h 67"/>
              <a:gd name="T6" fmla="*/ 119 w 820"/>
              <a:gd name="T7" fmla="*/ 30 h 67"/>
              <a:gd name="T8" fmla="*/ 654 w 820"/>
              <a:gd name="T9" fmla="*/ 5 h 67"/>
              <a:gd name="T10" fmla="*/ 41 w 820"/>
              <a:gd name="T11" fmla="*/ 32 h 67"/>
              <a:gd name="T12" fmla="*/ 349 w 820"/>
              <a:gd name="T13" fmla="*/ 9 h 67"/>
              <a:gd name="T14" fmla="*/ 776 w 820"/>
              <a:gd name="T15" fmla="*/ 50 h 67"/>
              <a:gd name="T16" fmla="*/ 699 w 820"/>
              <a:gd name="T17" fmla="*/ 45 h 67"/>
              <a:gd name="T18" fmla="*/ 674 w 820"/>
              <a:gd name="T19" fmla="*/ 34 h 67"/>
              <a:gd name="T20" fmla="*/ 376 w 820"/>
              <a:gd name="T21" fmla="*/ 46 h 67"/>
              <a:gd name="T22" fmla="*/ 730 w 820"/>
              <a:gd name="T23" fmla="*/ 47 h 67"/>
              <a:gd name="T24" fmla="*/ 650 w 820"/>
              <a:gd name="T25" fmla="*/ 53 h 67"/>
              <a:gd name="T26" fmla="*/ 638 w 820"/>
              <a:gd name="T27" fmla="*/ 44 h 67"/>
              <a:gd name="T28" fmla="*/ 601 w 820"/>
              <a:gd name="T29" fmla="*/ 33 h 67"/>
              <a:gd name="T30" fmla="*/ 696 w 820"/>
              <a:gd name="T31" fmla="*/ 29 h 67"/>
              <a:gd name="T32" fmla="*/ 753 w 820"/>
              <a:gd name="T33" fmla="*/ 20 h 67"/>
              <a:gd name="T34" fmla="*/ 734 w 820"/>
              <a:gd name="T35" fmla="*/ 11 h 67"/>
              <a:gd name="T36" fmla="*/ 701 w 820"/>
              <a:gd name="T37" fmla="*/ 8 h 67"/>
              <a:gd name="T38" fmla="*/ 556 w 820"/>
              <a:gd name="T39" fmla="*/ 5 h 67"/>
              <a:gd name="T40" fmla="*/ 491 w 820"/>
              <a:gd name="T41" fmla="*/ 7 h 67"/>
              <a:gd name="T42" fmla="*/ 433 w 820"/>
              <a:gd name="T43" fmla="*/ 8 h 67"/>
              <a:gd name="T44" fmla="*/ 248 w 820"/>
              <a:gd name="T45" fmla="*/ 21 h 67"/>
              <a:gd name="T46" fmla="*/ 88 w 820"/>
              <a:gd name="T47" fmla="*/ 37 h 67"/>
              <a:gd name="T48" fmla="*/ 14 w 820"/>
              <a:gd name="T49" fmla="*/ 66 h 67"/>
              <a:gd name="T50" fmla="*/ 655 w 820"/>
              <a:gd name="T51" fmla="*/ 59 h 67"/>
              <a:gd name="T52" fmla="*/ 636 w 820"/>
              <a:gd name="T53" fmla="*/ 49 h 67"/>
              <a:gd name="T54" fmla="*/ 662 w 820"/>
              <a:gd name="T55" fmla="*/ 24 h 67"/>
              <a:gd name="T56" fmla="*/ 691 w 820"/>
              <a:gd name="T57" fmla="*/ 20 h 67"/>
              <a:gd name="T58" fmla="*/ 643 w 820"/>
              <a:gd name="T59" fmla="*/ 29 h 67"/>
              <a:gd name="T60" fmla="*/ 254 w 820"/>
              <a:gd name="T61" fmla="*/ 20 h 67"/>
              <a:gd name="T62" fmla="*/ 585 w 820"/>
              <a:gd name="T63" fmla="*/ 32 h 67"/>
              <a:gd name="T64" fmla="*/ 532 w 820"/>
              <a:gd name="T65" fmla="*/ 35 h 67"/>
              <a:gd name="T66" fmla="*/ 516 w 820"/>
              <a:gd name="T67" fmla="*/ 32 h 67"/>
              <a:gd name="T68" fmla="*/ 482 w 820"/>
              <a:gd name="T69" fmla="*/ 36 h 67"/>
              <a:gd name="T70" fmla="*/ 435 w 820"/>
              <a:gd name="T71" fmla="*/ 34 h 67"/>
              <a:gd name="T72" fmla="*/ 419 w 820"/>
              <a:gd name="T73" fmla="*/ 32 h 67"/>
              <a:gd name="T74" fmla="*/ 365 w 820"/>
              <a:gd name="T75" fmla="*/ 37 h 67"/>
              <a:gd name="T76" fmla="*/ 337 w 820"/>
              <a:gd name="T77" fmla="*/ 37 h 67"/>
              <a:gd name="T78" fmla="*/ 253 w 820"/>
              <a:gd name="T79" fmla="*/ 36 h 67"/>
              <a:gd name="T80" fmla="*/ 215 w 820"/>
              <a:gd name="T81" fmla="*/ 50 h 67"/>
              <a:gd name="T82" fmla="*/ 193 w 820"/>
              <a:gd name="T83" fmla="*/ 60 h 67"/>
              <a:gd name="T84" fmla="*/ 260 w 820"/>
              <a:gd name="T85" fmla="*/ 56 h 67"/>
              <a:gd name="T86" fmla="*/ 333 w 820"/>
              <a:gd name="T87" fmla="*/ 47 h 67"/>
              <a:gd name="T88" fmla="*/ 399 w 820"/>
              <a:gd name="T89" fmla="*/ 46 h 67"/>
              <a:gd name="T90" fmla="*/ 418 w 820"/>
              <a:gd name="T91" fmla="*/ 46 h 67"/>
              <a:gd name="T92" fmla="*/ 327 w 820"/>
              <a:gd name="T93" fmla="*/ 53 h 67"/>
              <a:gd name="T94" fmla="*/ 340 w 820"/>
              <a:gd name="T95" fmla="*/ 54 h 67"/>
              <a:gd name="T96" fmla="*/ 394 w 820"/>
              <a:gd name="T97" fmla="*/ 57 h 67"/>
              <a:gd name="T98" fmla="*/ 461 w 820"/>
              <a:gd name="T99" fmla="*/ 46 h 67"/>
              <a:gd name="T100" fmla="*/ 459 w 820"/>
              <a:gd name="T101" fmla="*/ 37 h 67"/>
              <a:gd name="T102" fmla="*/ 477 w 820"/>
              <a:gd name="T103" fmla="*/ 61 h 67"/>
              <a:gd name="T104" fmla="*/ 504 w 820"/>
              <a:gd name="T105" fmla="*/ 44 h 67"/>
              <a:gd name="T106" fmla="*/ 524 w 820"/>
              <a:gd name="T107" fmla="*/ 44 h 67"/>
              <a:gd name="T108" fmla="*/ 547 w 820"/>
              <a:gd name="T109" fmla="*/ 62 h 67"/>
              <a:gd name="T110" fmla="*/ 624 w 820"/>
              <a:gd name="T111" fmla="*/ 53 h 67"/>
              <a:gd name="T112" fmla="*/ 706 w 820"/>
              <a:gd name="T113" fmla="*/ 47 h 67"/>
              <a:gd name="T114" fmla="*/ 27 w 820"/>
              <a:gd name="T115" fmla="*/ 41 h 67"/>
              <a:gd name="T116" fmla="*/ 738 w 820"/>
              <a:gd name="T117" fmla="*/ 56 h 67"/>
              <a:gd name="T118" fmla="*/ 722 w 820"/>
              <a:gd name="T119" fmla="*/ 36 h 67"/>
              <a:gd name="T120" fmla="*/ 628 w 820"/>
              <a:gd name="T121" fmla="*/ 35 h 67"/>
              <a:gd name="T122" fmla="*/ 364 w 820"/>
              <a:gd name="T123" fmla="*/ 4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0" h="67">
                <a:moveTo>
                  <a:pt x="150" y="23"/>
                </a:moveTo>
                <a:cubicBezTo>
                  <a:pt x="145" y="23"/>
                  <a:pt x="139" y="23"/>
                  <a:pt x="134" y="24"/>
                </a:cubicBezTo>
                <a:cubicBezTo>
                  <a:pt x="139" y="25"/>
                  <a:pt x="146" y="23"/>
                  <a:pt x="150" y="23"/>
                </a:cubicBezTo>
                <a:close/>
                <a:moveTo>
                  <a:pt x="124" y="30"/>
                </a:moveTo>
                <a:cubicBezTo>
                  <a:pt x="126" y="30"/>
                  <a:pt x="128" y="30"/>
                  <a:pt x="130" y="29"/>
                </a:cubicBezTo>
                <a:cubicBezTo>
                  <a:pt x="128" y="29"/>
                  <a:pt x="125" y="29"/>
                  <a:pt x="124" y="30"/>
                </a:cubicBezTo>
                <a:close/>
                <a:moveTo>
                  <a:pt x="209" y="14"/>
                </a:moveTo>
                <a:cubicBezTo>
                  <a:pt x="207" y="15"/>
                  <a:pt x="204" y="14"/>
                  <a:pt x="203" y="15"/>
                </a:cubicBezTo>
                <a:cubicBezTo>
                  <a:pt x="204" y="15"/>
                  <a:pt x="207" y="16"/>
                  <a:pt x="209" y="14"/>
                </a:cubicBezTo>
                <a:close/>
                <a:moveTo>
                  <a:pt x="189" y="16"/>
                </a:moveTo>
                <a:cubicBezTo>
                  <a:pt x="192" y="16"/>
                  <a:pt x="196" y="15"/>
                  <a:pt x="199" y="15"/>
                </a:cubicBezTo>
                <a:cubicBezTo>
                  <a:pt x="197" y="15"/>
                  <a:pt x="190" y="15"/>
                  <a:pt x="189" y="16"/>
                </a:cubicBezTo>
                <a:close/>
                <a:moveTo>
                  <a:pt x="262" y="14"/>
                </a:moveTo>
                <a:cubicBezTo>
                  <a:pt x="263" y="14"/>
                  <a:pt x="266" y="14"/>
                  <a:pt x="264" y="13"/>
                </a:cubicBezTo>
                <a:cubicBezTo>
                  <a:pt x="262" y="13"/>
                  <a:pt x="258" y="14"/>
                  <a:pt x="257" y="14"/>
                </a:cubicBezTo>
                <a:cubicBezTo>
                  <a:pt x="259" y="14"/>
                  <a:pt x="260" y="14"/>
                  <a:pt x="262" y="14"/>
                </a:cubicBezTo>
                <a:close/>
                <a:moveTo>
                  <a:pt x="231" y="15"/>
                </a:moveTo>
                <a:cubicBezTo>
                  <a:pt x="229" y="15"/>
                  <a:pt x="227" y="15"/>
                  <a:pt x="226" y="15"/>
                </a:cubicBezTo>
                <a:cubicBezTo>
                  <a:pt x="227" y="15"/>
                  <a:pt x="230" y="16"/>
                  <a:pt x="231" y="15"/>
                </a:cubicBezTo>
                <a:close/>
                <a:moveTo>
                  <a:pt x="185" y="18"/>
                </a:moveTo>
                <a:cubicBezTo>
                  <a:pt x="183" y="18"/>
                  <a:pt x="181" y="17"/>
                  <a:pt x="181" y="18"/>
                </a:cubicBezTo>
                <a:cubicBezTo>
                  <a:pt x="181" y="18"/>
                  <a:pt x="184" y="19"/>
                  <a:pt x="185" y="18"/>
                </a:cubicBezTo>
                <a:close/>
                <a:moveTo>
                  <a:pt x="150" y="19"/>
                </a:moveTo>
                <a:cubicBezTo>
                  <a:pt x="149" y="18"/>
                  <a:pt x="148" y="19"/>
                  <a:pt x="148" y="19"/>
                </a:cubicBezTo>
                <a:cubicBezTo>
                  <a:pt x="147" y="19"/>
                  <a:pt x="144" y="19"/>
                  <a:pt x="144" y="20"/>
                </a:cubicBezTo>
                <a:cubicBezTo>
                  <a:pt x="146" y="20"/>
                  <a:pt x="149" y="20"/>
                  <a:pt x="150" y="19"/>
                </a:cubicBezTo>
                <a:close/>
                <a:moveTo>
                  <a:pt x="59" y="33"/>
                </a:moveTo>
                <a:cubicBezTo>
                  <a:pt x="55" y="34"/>
                  <a:pt x="47" y="34"/>
                  <a:pt x="43" y="35"/>
                </a:cubicBezTo>
                <a:cubicBezTo>
                  <a:pt x="44" y="36"/>
                  <a:pt x="44" y="36"/>
                  <a:pt x="44" y="36"/>
                </a:cubicBezTo>
                <a:cubicBezTo>
                  <a:pt x="41" y="37"/>
                  <a:pt x="35" y="37"/>
                  <a:pt x="33" y="38"/>
                </a:cubicBezTo>
                <a:cubicBezTo>
                  <a:pt x="36" y="39"/>
                  <a:pt x="39" y="37"/>
                  <a:pt x="43" y="38"/>
                </a:cubicBezTo>
                <a:cubicBezTo>
                  <a:pt x="42" y="38"/>
                  <a:pt x="41" y="38"/>
                  <a:pt x="41" y="39"/>
                </a:cubicBezTo>
                <a:cubicBezTo>
                  <a:pt x="43" y="39"/>
                  <a:pt x="45" y="40"/>
                  <a:pt x="47" y="38"/>
                </a:cubicBezTo>
                <a:cubicBezTo>
                  <a:pt x="46" y="37"/>
                  <a:pt x="43" y="39"/>
                  <a:pt x="43" y="38"/>
                </a:cubicBezTo>
                <a:cubicBezTo>
                  <a:pt x="49" y="38"/>
                  <a:pt x="52" y="36"/>
                  <a:pt x="59" y="36"/>
                </a:cubicBezTo>
                <a:cubicBezTo>
                  <a:pt x="59" y="37"/>
                  <a:pt x="58" y="37"/>
                  <a:pt x="57" y="37"/>
                </a:cubicBezTo>
                <a:cubicBezTo>
                  <a:pt x="58" y="39"/>
                  <a:pt x="63" y="38"/>
                  <a:pt x="64" y="37"/>
                </a:cubicBezTo>
                <a:cubicBezTo>
                  <a:pt x="64" y="36"/>
                  <a:pt x="62" y="37"/>
                  <a:pt x="61" y="36"/>
                </a:cubicBezTo>
                <a:cubicBezTo>
                  <a:pt x="64" y="36"/>
                  <a:pt x="71" y="34"/>
                  <a:pt x="72" y="36"/>
                </a:cubicBezTo>
                <a:cubicBezTo>
                  <a:pt x="73" y="36"/>
                  <a:pt x="75" y="36"/>
                  <a:pt x="76" y="35"/>
                </a:cubicBezTo>
                <a:cubicBezTo>
                  <a:pt x="75" y="35"/>
                  <a:pt x="75" y="35"/>
                  <a:pt x="74" y="34"/>
                </a:cubicBezTo>
                <a:cubicBezTo>
                  <a:pt x="83" y="34"/>
                  <a:pt x="89" y="33"/>
                  <a:pt x="97" y="32"/>
                </a:cubicBezTo>
                <a:cubicBezTo>
                  <a:pt x="95" y="32"/>
                  <a:pt x="93" y="31"/>
                  <a:pt x="91" y="32"/>
                </a:cubicBezTo>
                <a:cubicBezTo>
                  <a:pt x="91" y="32"/>
                  <a:pt x="91" y="31"/>
                  <a:pt x="91" y="31"/>
                </a:cubicBezTo>
                <a:cubicBezTo>
                  <a:pt x="90" y="31"/>
                  <a:pt x="88" y="30"/>
                  <a:pt x="88" y="31"/>
                </a:cubicBezTo>
                <a:cubicBezTo>
                  <a:pt x="89" y="32"/>
                  <a:pt x="91" y="31"/>
                  <a:pt x="90" y="32"/>
                </a:cubicBezTo>
                <a:cubicBezTo>
                  <a:pt x="84" y="32"/>
                  <a:pt x="77" y="33"/>
                  <a:pt x="71" y="34"/>
                </a:cubicBezTo>
                <a:cubicBezTo>
                  <a:pt x="71" y="33"/>
                  <a:pt x="72" y="33"/>
                  <a:pt x="72" y="32"/>
                </a:cubicBezTo>
                <a:cubicBezTo>
                  <a:pt x="68" y="32"/>
                  <a:pt x="64" y="33"/>
                  <a:pt x="61" y="33"/>
                </a:cubicBezTo>
                <a:cubicBezTo>
                  <a:pt x="62" y="32"/>
                  <a:pt x="64" y="33"/>
                  <a:pt x="64" y="32"/>
                </a:cubicBezTo>
                <a:cubicBezTo>
                  <a:pt x="63" y="32"/>
                  <a:pt x="62" y="31"/>
                  <a:pt x="61" y="31"/>
                </a:cubicBezTo>
                <a:cubicBezTo>
                  <a:pt x="63" y="30"/>
                  <a:pt x="67" y="31"/>
                  <a:pt x="67" y="29"/>
                </a:cubicBezTo>
                <a:cubicBezTo>
                  <a:pt x="64" y="30"/>
                  <a:pt x="61" y="29"/>
                  <a:pt x="58" y="30"/>
                </a:cubicBezTo>
                <a:cubicBezTo>
                  <a:pt x="59" y="30"/>
                  <a:pt x="59" y="31"/>
                  <a:pt x="59" y="31"/>
                </a:cubicBezTo>
                <a:cubicBezTo>
                  <a:pt x="58" y="32"/>
                  <a:pt x="57" y="33"/>
                  <a:pt x="55" y="32"/>
                </a:cubicBezTo>
                <a:cubicBezTo>
                  <a:pt x="56" y="34"/>
                  <a:pt x="58" y="32"/>
                  <a:pt x="59" y="33"/>
                </a:cubicBezTo>
                <a:close/>
                <a:moveTo>
                  <a:pt x="54" y="35"/>
                </a:moveTo>
                <a:cubicBezTo>
                  <a:pt x="54" y="35"/>
                  <a:pt x="56" y="34"/>
                  <a:pt x="57" y="34"/>
                </a:cubicBezTo>
                <a:cubicBezTo>
                  <a:pt x="57" y="36"/>
                  <a:pt x="55" y="35"/>
                  <a:pt x="54" y="35"/>
                </a:cubicBezTo>
                <a:close/>
                <a:moveTo>
                  <a:pt x="66" y="34"/>
                </a:moveTo>
                <a:cubicBezTo>
                  <a:pt x="67" y="35"/>
                  <a:pt x="59" y="35"/>
                  <a:pt x="58" y="35"/>
                </a:cubicBezTo>
                <a:cubicBezTo>
                  <a:pt x="61" y="34"/>
                  <a:pt x="64" y="34"/>
                  <a:pt x="66" y="34"/>
                </a:cubicBezTo>
                <a:close/>
                <a:moveTo>
                  <a:pt x="44" y="41"/>
                </a:moveTo>
                <a:cubicBezTo>
                  <a:pt x="51" y="43"/>
                  <a:pt x="58" y="40"/>
                  <a:pt x="65" y="40"/>
                </a:cubicBezTo>
                <a:cubicBezTo>
                  <a:pt x="71" y="39"/>
                  <a:pt x="75" y="41"/>
                  <a:pt x="80" y="38"/>
                </a:cubicBezTo>
                <a:cubicBezTo>
                  <a:pt x="68" y="38"/>
                  <a:pt x="57" y="40"/>
                  <a:pt x="44" y="41"/>
                </a:cubicBezTo>
                <a:cubicBezTo>
                  <a:pt x="43" y="41"/>
                  <a:pt x="44" y="42"/>
                  <a:pt x="44" y="41"/>
                </a:cubicBezTo>
                <a:close/>
                <a:moveTo>
                  <a:pt x="45" y="30"/>
                </a:moveTo>
                <a:cubicBezTo>
                  <a:pt x="42" y="30"/>
                  <a:pt x="41" y="29"/>
                  <a:pt x="37" y="29"/>
                </a:cubicBezTo>
                <a:cubicBezTo>
                  <a:pt x="38" y="30"/>
                  <a:pt x="38" y="30"/>
                  <a:pt x="37" y="31"/>
                </a:cubicBezTo>
                <a:cubicBezTo>
                  <a:pt x="39" y="31"/>
                  <a:pt x="43" y="31"/>
                  <a:pt x="45" y="30"/>
                </a:cubicBezTo>
                <a:close/>
                <a:moveTo>
                  <a:pt x="54" y="33"/>
                </a:moveTo>
                <a:cubicBezTo>
                  <a:pt x="52" y="32"/>
                  <a:pt x="50" y="33"/>
                  <a:pt x="50" y="32"/>
                </a:cubicBezTo>
                <a:cubicBezTo>
                  <a:pt x="50" y="31"/>
                  <a:pt x="52" y="32"/>
                  <a:pt x="53" y="32"/>
                </a:cubicBezTo>
                <a:cubicBezTo>
                  <a:pt x="54" y="31"/>
                  <a:pt x="53" y="31"/>
                  <a:pt x="52" y="30"/>
                </a:cubicBezTo>
                <a:cubicBezTo>
                  <a:pt x="52" y="31"/>
                  <a:pt x="52" y="31"/>
                  <a:pt x="52" y="31"/>
                </a:cubicBezTo>
                <a:cubicBezTo>
                  <a:pt x="51" y="31"/>
                  <a:pt x="50" y="31"/>
                  <a:pt x="49" y="31"/>
                </a:cubicBezTo>
                <a:cubicBezTo>
                  <a:pt x="49" y="32"/>
                  <a:pt x="49" y="32"/>
                  <a:pt x="49" y="33"/>
                </a:cubicBezTo>
                <a:cubicBezTo>
                  <a:pt x="48" y="33"/>
                  <a:pt x="48" y="31"/>
                  <a:pt x="47" y="33"/>
                </a:cubicBezTo>
                <a:cubicBezTo>
                  <a:pt x="49" y="33"/>
                  <a:pt x="53" y="34"/>
                  <a:pt x="54" y="33"/>
                </a:cubicBezTo>
                <a:close/>
                <a:moveTo>
                  <a:pt x="113" y="30"/>
                </a:moveTo>
                <a:cubicBezTo>
                  <a:pt x="111" y="30"/>
                  <a:pt x="109" y="30"/>
                  <a:pt x="108" y="30"/>
                </a:cubicBezTo>
                <a:cubicBezTo>
                  <a:pt x="107" y="31"/>
                  <a:pt x="113" y="31"/>
                  <a:pt x="113" y="30"/>
                </a:cubicBezTo>
                <a:close/>
                <a:moveTo>
                  <a:pt x="119" y="30"/>
                </a:moveTo>
                <a:cubicBezTo>
                  <a:pt x="117" y="30"/>
                  <a:pt x="115" y="30"/>
                  <a:pt x="114" y="30"/>
                </a:cubicBezTo>
                <a:cubicBezTo>
                  <a:pt x="115" y="30"/>
                  <a:pt x="119" y="30"/>
                  <a:pt x="119" y="30"/>
                </a:cubicBezTo>
                <a:close/>
                <a:moveTo>
                  <a:pt x="112" y="13"/>
                </a:moveTo>
                <a:cubicBezTo>
                  <a:pt x="110" y="14"/>
                  <a:pt x="107" y="12"/>
                  <a:pt x="106" y="14"/>
                </a:cubicBezTo>
                <a:cubicBezTo>
                  <a:pt x="109" y="14"/>
                  <a:pt x="111" y="14"/>
                  <a:pt x="112" y="13"/>
                </a:cubicBezTo>
                <a:close/>
                <a:moveTo>
                  <a:pt x="76" y="33"/>
                </a:moveTo>
                <a:cubicBezTo>
                  <a:pt x="78" y="32"/>
                  <a:pt x="81" y="32"/>
                  <a:pt x="83" y="31"/>
                </a:cubicBezTo>
                <a:cubicBezTo>
                  <a:pt x="80" y="32"/>
                  <a:pt x="77" y="31"/>
                  <a:pt x="76" y="33"/>
                </a:cubicBezTo>
                <a:close/>
                <a:moveTo>
                  <a:pt x="99" y="26"/>
                </a:moveTo>
                <a:cubicBezTo>
                  <a:pt x="100" y="26"/>
                  <a:pt x="102" y="26"/>
                  <a:pt x="103" y="26"/>
                </a:cubicBezTo>
                <a:cubicBezTo>
                  <a:pt x="101" y="26"/>
                  <a:pt x="97" y="26"/>
                  <a:pt x="99" y="26"/>
                </a:cubicBezTo>
                <a:close/>
                <a:moveTo>
                  <a:pt x="105" y="31"/>
                </a:moveTo>
                <a:cubicBezTo>
                  <a:pt x="103" y="31"/>
                  <a:pt x="100" y="30"/>
                  <a:pt x="100" y="32"/>
                </a:cubicBezTo>
                <a:cubicBezTo>
                  <a:pt x="101" y="31"/>
                  <a:pt x="103" y="31"/>
                  <a:pt x="105" y="31"/>
                </a:cubicBezTo>
                <a:close/>
                <a:moveTo>
                  <a:pt x="688" y="5"/>
                </a:moveTo>
                <a:cubicBezTo>
                  <a:pt x="690" y="5"/>
                  <a:pt x="694" y="5"/>
                  <a:pt x="695" y="4"/>
                </a:cubicBezTo>
                <a:cubicBezTo>
                  <a:pt x="693" y="5"/>
                  <a:pt x="690" y="4"/>
                  <a:pt x="688" y="5"/>
                </a:cubicBezTo>
                <a:close/>
                <a:moveTo>
                  <a:pt x="711" y="4"/>
                </a:moveTo>
                <a:cubicBezTo>
                  <a:pt x="709" y="3"/>
                  <a:pt x="705" y="4"/>
                  <a:pt x="703" y="5"/>
                </a:cubicBezTo>
                <a:cubicBezTo>
                  <a:pt x="706" y="6"/>
                  <a:pt x="709" y="3"/>
                  <a:pt x="711" y="4"/>
                </a:cubicBezTo>
                <a:close/>
                <a:moveTo>
                  <a:pt x="654" y="5"/>
                </a:moveTo>
                <a:cubicBezTo>
                  <a:pt x="651" y="5"/>
                  <a:pt x="646" y="5"/>
                  <a:pt x="644" y="5"/>
                </a:cubicBezTo>
                <a:cubicBezTo>
                  <a:pt x="645" y="6"/>
                  <a:pt x="652" y="6"/>
                  <a:pt x="654" y="5"/>
                </a:cubicBezTo>
                <a:close/>
                <a:moveTo>
                  <a:pt x="675" y="5"/>
                </a:moveTo>
                <a:cubicBezTo>
                  <a:pt x="672" y="5"/>
                  <a:pt x="668" y="4"/>
                  <a:pt x="665" y="5"/>
                </a:cubicBezTo>
                <a:cubicBezTo>
                  <a:pt x="668" y="5"/>
                  <a:pt x="673" y="6"/>
                  <a:pt x="675" y="5"/>
                </a:cubicBezTo>
                <a:close/>
                <a:moveTo>
                  <a:pt x="791" y="9"/>
                </a:moveTo>
                <a:cubicBezTo>
                  <a:pt x="788" y="9"/>
                  <a:pt x="782" y="8"/>
                  <a:pt x="779" y="9"/>
                </a:cubicBezTo>
                <a:cubicBezTo>
                  <a:pt x="784" y="9"/>
                  <a:pt x="788" y="10"/>
                  <a:pt x="791" y="9"/>
                </a:cubicBezTo>
                <a:close/>
                <a:moveTo>
                  <a:pt x="289" y="5"/>
                </a:moveTo>
                <a:cubicBezTo>
                  <a:pt x="288" y="6"/>
                  <a:pt x="286" y="5"/>
                  <a:pt x="285" y="6"/>
                </a:cubicBezTo>
                <a:cubicBezTo>
                  <a:pt x="286" y="6"/>
                  <a:pt x="289" y="6"/>
                  <a:pt x="289" y="5"/>
                </a:cubicBezTo>
                <a:close/>
                <a:moveTo>
                  <a:pt x="546" y="2"/>
                </a:moveTo>
                <a:cubicBezTo>
                  <a:pt x="546" y="2"/>
                  <a:pt x="542" y="1"/>
                  <a:pt x="542" y="2"/>
                </a:cubicBezTo>
                <a:cubicBezTo>
                  <a:pt x="543" y="2"/>
                  <a:pt x="545" y="3"/>
                  <a:pt x="546" y="2"/>
                </a:cubicBezTo>
                <a:close/>
                <a:moveTo>
                  <a:pt x="774" y="6"/>
                </a:moveTo>
                <a:cubicBezTo>
                  <a:pt x="768" y="6"/>
                  <a:pt x="762" y="6"/>
                  <a:pt x="755" y="6"/>
                </a:cubicBezTo>
                <a:cubicBezTo>
                  <a:pt x="762" y="7"/>
                  <a:pt x="772" y="7"/>
                  <a:pt x="774" y="6"/>
                </a:cubicBezTo>
                <a:close/>
                <a:moveTo>
                  <a:pt x="35" y="32"/>
                </a:moveTo>
                <a:cubicBezTo>
                  <a:pt x="35" y="31"/>
                  <a:pt x="36" y="32"/>
                  <a:pt x="36" y="31"/>
                </a:cubicBezTo>
                <a:cubicBezTo>
                  <a:pt x="33" y="32"/>
                  <a:pt x="29" y="31"/>
                  <a:pt x="27" y="33"/>
                </a:cubicBezTo>
                <a:cubicBezTo>
                  <a:pt x="31" y="33"/>
                  <a:pt x="37" y="33"/>
                  <a:pt x="41" y="32"/>
                </a:cubicBezTo>
                <a:cubicBezTo>
                  <a:pt x="39" y="31"/>
                  <a:pt x="37" y="33"/>
                  <a:pt x="35" y="32"/>
                </a:cubicBezTo>
                <a:close/>
                <a:moveTo>
                  <a:pt x="793" y="18"/>
                </a:moveTo>
                <a:cubicBezTo>
                  <a:pt x="787" y="18"/>
                  <a:pt x="783" y="17"/>
                  <a:pt x="778" y="18"/>
                </a:cubicBezTo>
                <a:cubicBezTo>
                  <a:pt x="783" y="19"/>
                  <a:pt x="788" y="19"/>
                  <a:pt x="793" y="18"/>
                </a:cubicBezTo>
                <a:close/>
                <a:moveTo>
                  <a:pt x="427" y="4"/>
                </a:moveTo>
                <a:cubicBezTo>
                  <a:pt x="426" y="4"/>
                  <a:pt x="426" y="4"/>
                  <a:pt x="425" y="4"/>
                </a:cubicBezTo>
                <a:cubicBezTo>
                  <a:pt x="420" y="4"/>
                  <a:pt x="425" y="5"/>
                  <a:pt x="427" y="4"/>
                </a:cubicBezTo>
                <a:close/>
                <a:moveTo>
                  <a:pt x="379" y="12"/>
                </a:moveTo>
                <a:cubicBezTo>
                  <a:pt x="398" y="11"/>
                  <a:pt x="419" y="12"/>
                  <a:pt x="436" y="11"/>
                </a:cubicBezTo>
                <a:cubicBezTo>
                  <a:pt x="417" y="11"/>
                  <a:pt x="400" y="11"/>
                  <a:pt x="382" y="12"/>
                </a:cubicBezTo>
                <a:cubicBezTo>
                  <a:pt x="381" y="12"/>
                  <a:pt x="379" y="11"/>
                  <a:pt x="379" y="12"/>
                </a:cubicBezTo>
                <a:close/>
                <a:moveTo>
                  <a:pt x="424" y="1"/>
                </a:moveTo>
                <a:cubicBezTo>
                  <a:pt x="426" y="1"/>
                  <a:pt x="419" y="0"/>
                  <a:pt x="419" y="1"/>
                </a:cubicBezTo>
                <a:cubicBezTo>
                  <a:pt x="421" y="1"/>
                  <a:pt x="422" y="2"/>
                  <a:pt x="424" y="1"/>
                </a:cubicBezTo>
                <a:close/>
                <a:moveTo>
                  <a:pt x="345" y="9"/>
                </a:moveTo>
                <a:cubicBezTo>
                  <a:pt x="345" y="10"/>
                  <a:pt x="343" y="9"/>
                  <a:pt x="343" y="10"/>
                </a:cubicBezTo>
                <a:cubicBezTo>
                  <a:pt x="357" y="9"/>
                  <a:pt x="373" y="9"/>
                  <a:pt x="386" y="8"/>
                </a:cubicBezTo>
                <a:cubicBezTo>
                  <a:pt x="378" y="8"/>
                  <a:pt x="367" y="9"/>
                  <a:pt x="359" y="9"/>
                </a:cubicBezTo>
                <a:cubicBezTo>
                  <a:pt x="357" y="7"/>
                  <a:pt x="353" y="8"/>
                  <a:pt x="350" y="8"/>
                </a:cubicBezTo>
                <a:cubicBezTo>
                  <a:pt x="350" y="9"/>
                  <a:pt x="352" y="9"/>
                  <a:pt x="351" y="9"/>
                </a:cubicBezTo>
                <a:cubicBezTo>
                  <a:pt x="350" y="8"/>
                  <a:pt x="349" y="8"/>
                  <a:pt x="349" y="9"/>
                </a:cubicBezTo>
                <a:cubicBezTo>
                  <a:pt x="347" y="8"/>
                  <a:pt x="342" y="9"/>
                  <a:pt x="340" y="9"/>
                </a:cubicBezTo>
                <a:cubicBezTo>
                  <a:pt x="338" y="9"/>
                  <a:pt x="345" y="9"/>
                  <a:pt x="345" y="9"/>
                </a:cubicBezTo>
                <a:close/>
                <a:moveTo>
                  <a:pt x="484" y="1"/>
                </a:moveTo>
                <a:cubicBezTo>
                  <a:pt x="482" y="1"/>
                  <a:pt x="479" y="0"/>
                  <a:pt x="478" y="1"/>
                </a:cubicBezTo>
                <a:cubicBezTo>
                  <a:pt x="479" y="1"/>
                  <a:pt x="483" y="2"/>
                  <a:pt x="484" y="1"/>
                </a:cubicBezTo>
                <a:close/>
                <a:moveTo>
                  <a:pt x="506" y="1"/>
                </a:moveTo>
                <a:cubicBezTo>
                  <a:pt x="503" y="1"/>
                  <a:pt x="500" y="0"/>
                  <a:pt x="498" y="1"/>
                </a:cubicBezTo>
                <a:cubicBezTo>
                  <a:pt x="501" y="1"/>
                  <a:pt x="503" y="2"/>
                  <a:pt x="506" y="1"/>
                </a:cubicBezTo>
                <a:close/>
                <a:moveTo>
                  <a:pt x="462" y="5"/>
                </a:moveTo>
                <a:cubicBezTo>
                  <a:pt x="463" y="4"/>
                  <a:pt x="461" y="4"/>
                  <a:pt x="462" y="4"/>
                </a:cubicBezTo>
                <a:cubicBezTo>
                  <a:pt x="452" y="3"/>
                  <a:pt x="443" y="4"/>
                  <a:pt x="436" y="5"/>
                </a:cubicBezTo>
                <a:cubicBezTo>
                  <a:pt x="446" y="4"/>
                  <a:pt x="455" y="5"/>
                  <a:pt x="462" y="5"/>
                </a:cubicBezTo>
                <a:close/>
                <a:moveTo>
                  <a:pt x="435" y="4"/>
                </a:moveTo>
                <a:cubicBezTo>
                  <a:pt x="433" y="4"/>
                  <a:pt x="429" y="4"/>
                  <a:pt x="429" y="5"/>
                </a:cubicBezTo>
                <a:cubicBezTo>
                  <a:pt x="432" y="4"/>
                  <a:pt x="433" y="5"/>
                  <a:pt x="435" y="4"/>
                </a:cubicBezTo>
                <a:close/>
                <a:moveTo>
                  <a:pt x="776" y="50"/>
                </a:moveTo>
                <a:cubicBezTo>
                  <a:pt x="781" y="50"/>
                  <a:pt x="783" y="50"/>
                  <a:pt x="787" y="50"/>
                </a:cubicBezTo>
                <a:cubicBezTo>
                  <a:pt x="786" y="49"/>
                  <a:pt x="789" y="50"/>
                  <a:pt x="789" y="50"/>
                </a:cubicBezTo>
                <a:cubicBezTo>
                  <a:pt x="791" y="50"/>
                  <a:pt x="791" y="50"/>
                  <a:pt x="792" y="49"/>
                </a:cubicBezTo>
                <a:cubicBezTo>
                  <a:pt x="794" y="49"/>
                  <a:pt x="800" y="50"/>
                  <a:pt x="800" y="48"/>
                </a:cubicBezTo>
                <a:cubicBezTo>
                  <a:pt x="792" y="48"/>
                  <a:pt x="781" y="47"/>
                  <a:pt x="776" y="50"/>
                </a:cubicBezTo>
                <a:close/>
                <a:moveTo>
                  <a:pt x="646" y="39"/>
                </a:moveTo>
                <a:cubicBezTo>
                  <a:pt x="649" y="39"/>
                  <a:pt x="652" y="39"/>
                  <a:pt x="655" y="38"/>
                </a:cubicBezTo>
                <a:cubicBezTo>
                  <a:pt x="652" y="38"/>
                  <a:pt x="648" y="37"/>
                  <a:pt x="646" y="39"/>
                </a:cubicBezTo>
                <a:close/>
                <a:moveTo>
                  <a:pt x="655" y="34"/>
                </a:moveTo>
                <a:cubicBezTo>
                  <a:pt x="653" y="34"/>
                  <a:pt x="650" y="33"/>
                  <a:pt x="648" y="34"/>
                </a:cubicBezTo>
                <a:cubicBezTo>
                  <a:pt x="650" y="34"/>
                  <a:pt x="653" y="34"/>
                  <a:pt x="655" y="34"/>
                </a:cubicBezTo>
                <a:close/>
                <a:moveTo>
                  <a:pt x="640" y="37"/>
                </a:moveTo>
                <a:cubicBezTo>
                  <a:pt x="648" y="36"/>
                  <a:pt x="653" y="38"/>
                  <a:pt x="661" y="36"/>
                </a:cubicBezTo>
                <a:cubicBezTo>
                  <a:pt x="653" y="36"/>
                  <a:pt x="648" y="36"/>
                  <a:pt x="640" y="37"/>
                </a:cubicBezTo>
                <a:close/>
                <a:moveTo>
                  <a:pt x="639" y="35"/>
                </a:moveTo>
                <a:cubicBezTo>
                  <a:pt x="644" y="35"/>
                  <a:pt x="649" y="36"/>
                  <a:pt x="654" y="35"/>
                </a:cubicBezTo>
                <a:cubicBezTo>
                  <a:pt x="650" y="35"/>
                  <a:pt x="644" y="35"/>
                  <a:pt x="639" y="35"/>
                </a:cubicBezTo>
                <a:close/>
                <a:moveTo>
                  <a:pt x="705" y="35"/>
                </a:moveTo>
                <a:cubicBezTo>
                  <a:pt x="693" y="35"/>
                  <a:pt x="684" y="34"/>
                  <a:pt x="673" y="36"/>
                </a:cubicBezTo>
                <a:cubicBezTo>
                  <a:pt x="679" y="36"/>
                  <a:pt x="684" y="37"/>
                  <a:pt x="690" y="36"/>
                </a:cubicBezTo>
                <a:cubicBezTo>
                  <a:pt x="694" y="36"/>
                  <a:pt x="697" y="37"/>
                  <a:pt x="700" y="36"/>
                </a:cubicBezTo>
                <a:cubicBezTo>
                  <a:pt x="702" y="36"/>
                  <a:pt x="705" y="36"/>
                  <a:pt x="705" y="35"/>
                </a:cubicBezTo>
                <a:close/>
                <a:moveTo>
                  <a:pt x="699" y="45"/>
                </a:moveTo>
                <a:cubicBezTo>
                  <a:pt x="704" y="44"/>
                  <a:pt x="697" y="44"/>
                  <a:pt x="696" y="45"/>
                </a:cubicBezTo>
                <a:cubicBezTo>
                  <a:pt x="697" y="45"/>
                  <a:pt x="697" y="45"/>
                  <a:pt x="697" y="45"/>
                </a:cubicBezTo>
                <a:cubicBezTo>
                  <a:pt x="698" y="45"/>
                  <a:pt x="698" y="45"/>
                  <a:pt x="699" y="45"/>
                </a:cubicBezTo>
                <a:close/>
                <a:moveTo>
                  <a:pt x="682" y="42"/>
                </a:moveTo>
                <a:cubicBezTo>
                  <a:pt x="687" y="42"/>
                  <a:pt x="695" y="43"/>
                  <a:pt x="699" y="41"/>
                </a:cubicBezTo>
                <a:cubicBezTo>
                  <a:pt x="693" y="41"/>
                  <a:pt x="687" y="41"/>
                  <a:pt x="682" y="42"/>
                </a:cubicBezTo>
                <a:close/>
                <a:moveTo>
                  <a:pt x="683" y="45"/>
                </a:moveTo>
                <a:cubicBezTo>
                  <a:pt x="682" y="45"/>
                  <a:pt x="682" y="45"/>
                  <a:pt x="683" y="45"/>
                </a:cubicBezTo>
                <a:cubicBezTo>
                  <a:pt x="687" y="45"/>
                  <a:pt x="691" y="46"/>
                  <a:pt x="694" y="45"/>
                </a:cubicBezTo>
                <a:cubicBezTo>
                  <a:pt x="694" y="45"/>
                  <a:pt x="694" y="45"/>
                  <a:pt x="693" y="45"/>
                </a:cubicBezTo>
                <a:cubicBezTo>
                  <a:pt x="690" y="45"/>
                  <a:pt x="686" y="45"/>
                  <a:pt x="683" y="45"/>
                </a:cubicBezTo>
                <a:close/>
                <a:moveTo>
                  <a:pt x="692" y="30"/>
                </a:moveTo>
                <a:cubicBezTo>
                  <a:pt x="695" y="31"/>
                  <a:pt x="698" y="29"/>
                  <a:pt x="701" y="29"/>
                </a:cubicBezTo>
                <a:cubicBezTo>
                  <a:pt x="700" y="29"/>
                  <a:pt x="701" y="29"/>
                  <a:pt x="701" y="28"/>
                </a:cubicBezTo>
                <a:cubicBezTo>
                  <a:pt x="699" y="28"/>
                  <a:pt x="698" y="27"/>
                  <a:pt x="697" y="28"/>
                </a:cubicBezTo>
                <a:cubicBezTo>
                  <a:pt x="697" y="29"/>
                  <a:pt x="699" y="28"/>
                  <a:pt x="700" y="29"/>
                </a:cubicBezTo>
                <a:cubicBezTo>
                  <a:pt x="697" y="29"/>
                  <a:pt x="691" y="29"/>
                  <a:pt x="692" y="30"/>
                </a:cubicBezTo>
                <a:close/>
                <a:moveTo>
                  <a:pt x="686" y="28"/>
                </a:moveTo>
                <a:cubicBezTo>
                  <a:pt x="686" y="28"/>
                  <a:pt x="686" y="28"/>
                  <a:pt x="685" y="28"/>
                </a:cubicBezTo>
                <a:cubicBezTo>
                  <a:pt x="680" y="28"/>
                  <a:pt x="686" y="29"/>
                  <a:pt x="687" y="28"/>
                </a:cubicBezTo>
                <a:cubicBezTo>
                  <a:pt x="687" y="29"/>
                  <a:pt x="686" y="28"/>
                  <a:pt x="686" y="28"/>
                </a:cubicBezTo>
                <a:close/>
                <a:moveTo>
                  <a:pt x="674" y="34"/>
                </a:moveTo>
                <a:cubicBezTo>
                  <a:pt x="673" y="35"/>
                  <a:pt x="670" y="34"/>
                  <a:pt x="670" y="35"/>
                </a:cubicBezTo>
                <a:cubicBezTo>
                  <a:pt x="671" y="36"/>
                  <a:pt x="674" y="35"/>
                  <a:pt x="674" y="34"/>
                </a:cubicBezTo>
                <a:close/>
                <a:moveTo>
                  <a:pt x="693" y="32"/>
                </a:moveTo>
                <a:cubicBezTo>
                  <a:pt x="700" y="32"/>
                  <a:pt x="708" y="32"/>
                  <a:pt x="714" y="32"/>
                </a:cubicBezTo>
                <a:cubicBezTo>
                  <a:pt x="708" y="31"/>
                  <a:pt x="699" y="31"/>
                  <a:pt x="693" y="32"/>
                </a:cubicBezTo>
                <a:close/>
                <a:moveTo>
                  <a:pt x="669" y="32"/>
                </a:moveTo>
                <a:cubicBezTo>
                  <a:pt x="669" y="32"/>
                  <a:pt x="666" y="32"/>
                  <a:pt x="664" y="33"/>
                </a:cubicBezTo>
                <a:cubicBezTo>
                  <a:pt x="666" y="32"/>
                  <a:pt x="667" y="33"/>
                  <a:pt x="669" y="33"/>
                </a:cubicBezTo>
                <a:cubicBezTo>
                  <a:pt x="667" y="33"/>
                  <a:pt x="672" y="32"/>
                  <a:pt x="669" y="32"/>
                </a:cubicBezTo>
                <a:close/>
                <a:moveTo>
                  <a:pt x="680" y="29"/>
                </a:moveTo>
                <a:cubicBezTo>
                  <a:pt x="678" y="27"/>
                  <a:pt x="671" y="29"/>
                  <a:pt x="664" y="29"/>
                </a:cubicBezTo>
                <a:cubicBezTo>
                  <a:pt x="669" y="30"/>
                  <a:pt x="675" y="29"/>
                  <a:pt x="680" y="29"/>
                </a:cubicBezTo>
                <a:close/>
                <a:moveTo>
                  <a:pt x="663" y="34"/>
                </a:moveTo>
                <a:cubicBezTo>
                  <a:pt x="673" y="34"/>
                  <a:pt x="673" y="34"/>
                  <a:pt x="673" y="34"/>
                </a:cubicBezTo>
                <a:cubicBezTo>
                  <a:pt x="675" y="34"/>
                  <a:pt x="674" y="33"/>
                  <a:pt x="672" y="33"/>
                </a:cubicBezTo>
                <a:cubicBezTo>
                  <a:pt x="669" y="33"/>
                  <a:pt x="662" y="34"/>
                  <a:pt x="661" y="34"/>
                </a:cubicBezTo>
                <a:cubicBezTo>
                  <a:pt x="661" y="34"/>
                  <a:pt x="662" y="34"/>
                  <a:pt x="663" y="34"/>
                </a:cubicBezTo>
                <a:close/>
                <a:moveTo>
                  <a:pt x="248" y="59"/>
                </a:moveTo>
                <a:cubicBezTo>
                  <a:pt x="249" y="59"/>
                  <a:pt x="251" y="58"/>
                  <a:pt x="251" y="59"/>
                </a:cubicBezTo>
                <a:cubicBezTo>
                  <a:pt x="254" y="57"/>
                  <a:pt x="259" y="60"/>
                  <a:pt x="262" y="57"/>
                </a:cubicBezTo>
                <a:cubicBezTo>
                  <a:pt x="258" y="58"/>
                  <a:pt x="250" y="56"/>
                  <a:pt x="248" y="59"/>
                </a:cubicBezTo>
                <a:close/>
                <a:moveTo>
                  <a:pt x="372" y="47"/>
                </a:moveTo>
                <a:cubicBezTo>
                  <a:pt x="374" y="47"/>
                  <a:pt x="379" y="47"/>
                  <a:pt x="376" y="46"/>
                </a:cubicBezTo>
                <a:cubicBezTo>
                  <a:pt x="377" y="46"/>
                  <a:pt x="378" y="46"/>
                  <a:pt x="379" y="45"/>
                </a:cubicBezTo>
                <a:cubicBezTo>
                  <a:pt x="374" y="45"/>
                  <a:pt x="368" y="44"/>
                  <a:pt x="365" y="47"/>
                </a:cubicBezTo>
                <a:cubicBezTo>
                  <a:pt x="366" y="48"/>
                  <a:pt x="369" y="47"/>
                  <a:pt x="372" y="47"/>
                </a:cubicBezTo>
                <a:close/>
                <a:moveTo>
                  <a:pt x="734" y="17"/>
                </a:moveTo>
                <a:cubicBezTo>
                  <a:pt x="732" y="17"/>
                  <a:pt x="738" y="17"/>
                  <a:pt x="738" y="16"/>
                </a:cubicBezTo>
                <a:cubicBezTo>
                  <a:pt x="736" y="17"/>
                  <a:pt x="736" y="16"/>
                  <a:pt x="734" y="17"/>
                </a:cubicBezTo>
                <a:close/>
                <a:moveTo>
                  <a:pt x="414" y="40"/>
                </a:moveTo>
                <a:cubicBezTo>
                  <a:pt x="418" y="40"/>
                  <a:pt x="425" y="40"/>
                  <a:pt x="429" y="40"/>
                </a:cubicBezTo>
                <a:cubicBezTo>
                  <a:pt x="426" y="39"/>
                  <a:pt x="418" y="40"/>
                  <a:pt x="414" y="40"/>
                </a:cubicBezTo>
                <a:close/>
                <a:moveTo>
                  <a:pt x="732" y="53"/>
                </a:moveTo>
                <a:cubicBezTo>
                  <a:pt x="732" y="53"/>
                  <a:pt x="733" y="53"/>
                  <a:pt x="733" y="53"/>
                </a:cubicBezTo>
                <a:cubicBezTo>
                  <a:pt x="729" y="52"/>
                  <a:pt x="726" y="53"/>
                  <a:pt x="723" y="52"/>
                </a:cubicBezTo>
                <a:cubicBezTo>
                  <a:pt x="726" y="52"/>
                  <a:pt x="729" y="52"/>
                  <a:pt x="731" y="51"/>
                </a:cubicBezTo>
                <a:cubicBezTo>
                  <a:pt x="728" y="51"/>
                  <a:pt x="725" y="52"/>
                  <a:pt x="722" y="51"/>
                </a:cubicBezTo>
                <a:cubicBezTo>
                  <a:pt x="727" y="51"/>
                  <a:pt x="735" y="51"/>
                  <a:pt x="740" y="50"/>
                </a:cubicBezTo>
                <a:cubicBezTo>
                  <a:pt x="739" y="50"/>
                  <a:pt x="739" y="50"/>
                  <a:pt x="739" y="49"/>
                </a:cubicBezTo>
                <a:cubicBezTo>
                  <a:pt x="741" y="49"/>
                  <a:pt x="742" y="49"/>
                  <a:pt x="744" y="49"/>
                </a:cubicBezTo>
                <a:cubicBezTo>
                  <a:pt x="747" y="50"/>
                  <a:pt x="746" y="48"/>
                  <a:pt x="748" y="48"/>
                </a:cubicBezTo>
                <a:cubicBezTo>
                  <a:pt x="747" y="48"/>
                  <a:pt x="747" y="48"/>
                  <a:pt x="746" y="48"/>
                </a:cubicBezTo>
                <a:cubicBezTo>
                  <a:pt x="733" y="48"/>
                  <a:pt x="717" y="49"/>
                  <a:pt x="708" y="48"/>
                </a:cubicBezTo>
                <a:cubicBezTo>
                  <a:pt x="714" y="47"/>
                  <a:pt x="724" y="49"/>
                  <a:pt x="730" y="47"/>
                </a:cubicBezTo>
                <a:cubicBezTo>
                  <a:pt x="727" y="47"/>
                  <a:pt x="724" y="47"/>
                  <a:pt x="723" y="46"/>
                </a:cubicBezTo>
                <a:cubicBezTo>
                  <a:pt x="723" y="45"/>
                  <a:pt x="727" y="47"/>
                  <a:pt x="728" y="45"/>
                </a:cubicBezTo>
                <a:cubicBezTo>
                  <a:pt x="720" y="46"/>
                  <a:pt x="710" y="44"/>
                  <a:pt x="704" y="47"/>
                </a:cubicBezTo>
                <a:cubicBezTo>
                  <a:pt x="704" y="47"/>
                  <a:pt x="705" y="46"/>
                  <a:pt x="705" y="47"/>
                </a:cubicBezTo>
                <a:cubicBezTo>
                  <a:pt x="699" y="48"/>
                  <a:pt x="695" y="47"/>
                  <a:pt x="690" y="48"/>
                </a:cubicBezTo>
                <a:cubicBezTo>
                  <a:pt x="690" y="48"/>
                  <a:pt x="691" y="48"/>
                  <a:pt x="690" y="48"/>
                </a:cubicBezTo>
                <a:cubicBezTo>
                  <a:pt x="690" y="49"/>
                  <a:pt x="687" y="48"/>
                  <a:pt x="686" y="48"/>
                </a:cubicBezTo>
                <a:cubicBezTo>
                  <a:pt x="686" y="48"/>
                  <a:pt x="686" y="48"/>
                  <a:pt x="686" y="48"/>
                </a:cubicBezTo>
                <a:cubicBezTo>
                  <a:pt x="683" y="49"/>
                  <a:pt x="675" y="48"/>
                  <a:pt x="672" y="49"/>
                </a:cubicBezTo>
                <a:cubicBezTo>
                  <a:pt x="673" y="51"/>
                  <a:pt x="675" y="48"/>
                  <a:pt x="677" y="50"/>
                </a:cubicBezTo>
                <a:cubicBezTo>
                  <a:pt x="678" y="49"/>
                  <a:pt x="679" y="49"/>
                  <a:pt x="680" y="49"/>
                </a:cubicBezTo>
                <a:cubicBezTo>
                  <a:pt x="688" y="50"/>
                  <a:pt x="695" y="48"/>
                  <a:pt x="701" y="49"/>
                </a:cubicBezTo>
                <a:cubicBezTo>
                  <a:pt x="697" y="50"/>
                  <a:pt x="692" y="49"/>
                  <a:pt x="688" y="50"/>
                </a:cubicBezTo>
                <a:cubicBezTo>
                  <a:pt x="691" y="51"/>
                  <a:pt x="693" y="52"/>
                  <a:pt x="697" y="51"/>
                </a:cubicBezTo>
                <a:cubicBezTo>
                  <a:pt x="697" y="51"/>
                  <a:pt x="697" y="51"/>
                  <a:pt x="697" y="51"/>
                </a:cubicBezTo>
                <a:cubicBezTo>
                  <a:pt x="700" y="51"/>
                  <a:pt x="703" y="50"/>
                  <a:pt x="705" y="52"/>
                </a:cubicBezTo>
                <a:cubicBezTo>
                  <a:pt x="690" y="52"/>
                  <a:pt x="678" y="54"/>
                  <a:pt x="665" y="53"/>
                </a:cubicBezTo>
                <a:cubicBezTo>
                  <a:pt x="664" y="53"/>
                  <a:pt x="665" y="54"/>
                  <a:pt x="664" y="54"/>
                </a:cubicBezTo>
                <a:cubicBezTo>
                  <a:pt x="661" y="53"/>
                  <a:pt x="656" y="53"/>
                  <a:pt x="653" y="53"/>
                </a:cubicBezTo>
                <a:cubicBezTo>
                  <a:pt x="647" y="53"/>
                  <a:pt x="639" y="55"/>
                  <a:pt x="635" y="53"/>
                </a:cubicBezTo>
                <a:cubicBezTo>
                  <a:pt x="640" y="53"/>
                  <a:pt x="645" y="53"/>
                  <a:pt x="650" y="53"/>
                </a:cubicBezTo>
                <a:cubicBezTo>
                  <a:pt x="651" y="53"/>
                  <a:pt x="650" y="52"/>
                  <a:pt x="651" y="52"/>
                </a:cubicBezTo>
                <a:cubicBezTo>
                  <a:pt x="659" y="51"/>
                  <a:pt x="666" y="52"/>
                  <a:pt x="672" y="51"/>
                </a:cubicBezTo>
                <a:cubicBezTo>
                  <a:pt x="670" y="51"/>
                  <a:pt x="671" y="50"/>
                  <a:pt x="672" y="49"/>
                </a:cubicBezTo>
                <a:cubicBezTo>
                  <a:pt x="662" y="49"/>
                  <a:pt x="655" y="50"/>
                  <a:pt x="645" y="49"/>
                </a:cubicBezTo>
                <a:cubicBezTo>
                  <a:pt x="658" y="48"/>
                  <a:pt x="675" y="48"/>
                  <a:pt x="688" y="47"/>
                </a:cubicBezTo>
                <a:cubicBezTo>
                  <a:pt x="689" y="47"/>
                  <a:pt x="694" y="46"/>
                  <a:pt x="691" y="46"/>
                </a:cubicBezTo>
                <a:cubicBezTo>
                  <a:pt x="673" y="46"/>
                  <a:pt x="653" y="47"/>
                  <a:pt x="636" y="47"/>
                </a:cubicBezTo>
                <a:cubicBezTo>
                  <a:pt x="649" y="46"/>
                  <a:pt x="661" y="46"/>
                  <a:pt x="674" y="46"/>
                </a:cubicBezTo>
                <a:cubicBezTo>
                  <a:pt x="675" y="46"/>
                  <a:pt x="676" y="46"/>
                  <a:pt x="675" y="45"/>
                </a:cubicBezTo>
                <a:cubicBezTo>
                  <a:pt x="669" y="45"/>
                  <a:pt x="669" y="45"/>
                  <a:pt x="669" y="45"/>
                </a:cubicBezTo>
                <a:cubicBezTo>
                  <a:pt x="667" y="44"/>
                  <a:pt x="664" y="45"/>
                  <a:pt x="662" y="45"/>
                </a:cubicBezTo>
                <a:cubicBezTo>
                  <a:pt x="662" y="45"/>
                  <a:pt x="661" y="44"/>
                  <a:pt x="660" y="45"/>
                </a:cubicBezTo>
                <a:cubicBezTo>
                  <a:pt x="661" y="45"/>
                  <a:pt x="661" y="45"/>
                  <a:pt x="660" y="45"/>
                </a:cubicBezTo>
                <a:cubicBezTo>
                  <a:pt x="660" y="45"/>
                  <a:pt x="660" y="44"/>
                  <a:pt x="660" y="44"/>
                </a:cubicBezTo>
                <a:cubicBezTo>
                  <a:pt x="658" y="44"/>
                  <a:pt x="654" y="44"/>
                  <a:pt x="652" y="43"/>
                </a:cubicBezTo>
                <a:cubicBezTo>
                  <a:pt x="653" y="43"/>
                  <a:pt x="655" y="43"/>
                  <a:pt x="655" y="42"/>
                </a:cubicBezTo>
                <a:cubicBezTo>
                  <a:pt x="654" y="43"/>
                  <a:pt x="654" y="42"/>
                  <a:pt x="653" y="41"/>
                </a:cubicBezTo>
                <a:cubicBezTo>
                  <a:pt x="648" y="42"/>
                  <a:pt x="643" y="41"/>
                  <a:pt x="640" y="43"/>
                </a:cubicBezTo>
                <a:cubicBezTo>
                  <a:pt x="642" y="44"/>
                  <a:pt x="645" y="44"/>
                  <a:pt x="647" y="45"/>
                </a:cubicBezTo>
                <a:cubicBezTo>
                  <a:pt x="637" y="46"/>
                  <a:pt x="625" y="46"/>
                  <a:pt x="616" y="46"/>
                </a:cubicBezTo>
                <a:cubicBezTo>
                  <a:pt x="623" y="44"/>
                  <a:pt x="632" y="45"/>
                  <a:pt x="638" y="44"/>
                </a:cubicBezTo>
                <a:cubicBezTo>
                  <a:pt x="623" y="44"/>
                  <a:pt x="605" y="44"/>
                  <a:pt x="592" y="43"/>
                </a:cubicBezTo>
                <a:cubicBezTo>
                  <a:pt x="593" y="43"/>
                  <a:pt x="593" y="44"/>
                  <a:pt x="592" y="44"/>
                </a:cubicBezTo>
                <a:cubicBezTo>
                  <a:pt x="591" y="44"/>
                  <a:pt x="593" y="42"/>
                  <a:pt x="591" y="42"/>
                </a:cubicBezTo>
                <a:cubicBezTo>
                  <a:pt x="590" y="44"/>
                  <a:pt x="586" y="44"/>
                  <a:pt x="585" y="43"/>
                </a:cubicBezTo>
                <a:cubicBezTo>
                  <a:pt x="587" y="43"/>
                  <a:pt x="589" y="43"/>
                  <a:pt x="589" y="42"/>
                </a:cubicBezTo>
                <a:cubicBezTo>
                  <a:pt x="608" y="42"/>
                  <a:pt x="633" y="41"/>
                  <a:pt x="650" y="41"/>
                </a:cubicBezTo>
                <a:cubicBezTo>
                  <a:pt x="649" y="39"/>
                  <a:pt x="644" y="40"/>
                  <a:pt x="642" y="40"/>
                </a:cubicBezTo>
                <a:cubicBezTo>
                  <a:pt x="642" y="39"/>
                  <a:pt x="644" y="40"/>
                  <a:pt x="643" y="39"/>
                </a:cubicBezTo>
                <a:cubicBezTo>
                  <a:pt x="627" y="40"/>
                  <a:pt x="611" y="40"/>
                  <a:pt x="592" y="40"/>
                </a:cubicBezTo>
                <a:cubicBezTo>
                  <a:pt x="592" y="39"/>
                  <a:pt x="594" y="39"/>
                  <a:pt x="592" y="39"/>
                </a:cubicBezTo>
                <a:cubicBezTo>
                  <a:pt x="583" y="39"/>
                  <a:pt x="575" y="40"/>
                  <a:pt x="565" y="39"/>
                </a:cubicBezTo>
                <a:cubicBezTo>
                  <a:pt x="576" y="38"/>
                  <a:pt x="588" y="38"/>
                  <a:pt x="599" y="38"/>
                </a:cubicBezTo>
                <a:cubicBezTo>
                  <a:pt x="602" y="38"/>
                  <a:pt x="605" y="39"/>
                  <a:pt x="607" y="37"/>
                </a:cubicBezTo>
                <a:cubicBezTo>
                  <a:pt x="604" y="36"/>
                  <a:pt x="603" y="37"/>
                  <a:pt x="602" y="36"/>
                </a:cubicBezTo>
                <a:cubicBezTo>
                  <a:pt x="602" y="36"/>
                  <a:pt x="603" y="37"/>
                  <a:pt x="603" y="35"/>
                </a:cubicBezTo>
                <a:cubicBezTo>
                  <a:pt x="595" y="35"/>
                  <a:pt x="586" y="36"/>
                  <a:pt x="579" y="35"/>
                </a:cubicBezTo>
                <a:cubicBezTo>
                  <a:pt x="582" y="34"/>
                  <a:pt x="591" y="36"/>
                  <a:pt x="593" y="34"/>
                </a:cubicBezTo>
                <a:cubicBezTo>
                  <a:pt x="594" y="33"/>
                  <a:pt x="596" y="35"/>
                  <a:pt x="597" y="34"/>
                </a:cubicBezTo>
                <a:cubicBezTo>
                  <a:pt x="595" y="34"/>
                  <a:pt x="599" y="34"/>
                  <a:pt x="598" y="33"/>
                </a:cubicBezTo>
                <a:cubicBezTo>
                  <a:pt x="596" y="33"/>
                  <a:pt x="595" y="34"/>
                  <a:pt x="594" y="33"/>
                </a:cubicBezTo>
                <a:cubicBezTo>
                  <a:pt x="596" y="33"/>
                  <a:pt x="598" y="32"/>
                  <a:pt x="601" y="33"/>
                </a:cubicBezTo>
                <a:cubicBezTo>
                  <a:pt x="601" y="33"/>
                  <a:pt x="600" y="33"/>
                  <a:pt x="599" y="34"/>
                </a:cubicBezTo>
                <a:cubicBezTo>
                  <a:pt x="600" y="34"/>
                  <a:pt x="601" y="33"/>
                  <a:pt x="601" y="34"/>
                </a:cubicBezTo>
                <a:cubicBezTo>
                  <a:pt x="600" y="34"/>
                  <a:pt x="597" y="34"/>
                  <a:pt x="598" y="34"/>
                </a:cubicBezTo>
                <a:cubicBezTo>
                  <a:pt x="604" y="34"/>
                  <a:pt x="607" y="34"/>
                  <a:pt x="611" y="34"/>
                </a:cubicBezTo>
                <a:cubicBezTo>
                  <a:pt x="627" y="34"/>
                  <a:pt x="642" y="32"/>
                  <a:pt x="657" y="32"/>
                </a:cubicBezTo>
                <a:cubicBezTo>
                  <a:pt x="656" y="31"/>
                  <a:pt x="651" y="32"/>
                  <a:pt x="650" y="31"/>
                </a:cubicBezTo>
                <a:cubicBezTo>
                  <a:pt x="650" y="31"/>
                  <a:pt x="652" y="30"/>
                  <a:pt x="650" y="30"/>
                </a:cubicBezTo>
                <a:cubicBezTo>
                  <a:pt x="649" y="30"/>
                  <a:pt x="649" y="30"/>
                  <a:pt x="649" y="30"/>
                </a:cubicBezTo>
                <a:cubicBezTo>
                  <a:pt x="648" y="31"/>
                  <a:pt x="651" y="31"/>
                  <a:pt x="650" y="31"/>
                </a:cubicBezTo>
                <a:cubicBezTo>
                  <a:pt x="647" y="30"/>
                  <a:pt x="645" y="31"/>
                  <a:pt x="643" y="29"/>
                </a:cubicBezTo>
                <a:cubicBezTo>
                  <a:pt x="645" y="28"/>
                  <a:pt x="648" y="29"/>
                  <a:pt x="650" y="29"/>
                </a:cubicBezTo>
                <a:cubicBezTo>
                  <a:pt x="649" y="29"/>
                  <a:pt x="648" y="29"/>
                  <a:pt x="648" y="30"/>
                </a:cubicBezTo>
                <a:cubicBezTo>
                  <a:pt x="649" y="29"/>
                  <a:pt x="653" y="30"/>
                  <a:pt x="652" y="29"/>
                </a:cubicBezTo>
                <a:cubicBezTo>
                  <a:pt x="654" y="30"/>
                  <a:pt x="655" y="28"/>
                  <a:pt x="658" y="29"/>
                </a:cubicBezTo>
                <a:cubicBezTo>
                  <a:pt x="658" y="30"/>
                  <a:pt x="657" y="28"/>
                  <a:pt x="657" y="29"/>
                </a:cubicBezTo>
                <a:cubicBezTo>
                  <a:pt x="664" y="27"/>
                  <a:pt x="673" y="28"/>
                  <a:pt x="682" y="28"/>
                </a:cubicBezTo>
                <a:cubicBezTo>
                  <a:pt x="682" y="29"/>
                  <a:pt x="682" y="29"/>
                  <a:pt x="682" y="29"/>
                </a:cubicBezTo>
                <a:cubicBezTo>
                  <a:pt x="683" y="28"/>
                  <a:pt x="682" y="29"/>
                  <a:pt x="682" y="28"/>
                </a:cubicBezTo>
                <a:cubicBezTo>
                  <a:pt x="686" y="28"/>
                  <a:pt x="691" y="27"/>
                  <a:pt x="693" y="28"/>
                </a:cubicBezTo>
                <a:cubicBezTo>
                  <a:pt x="692" y="28"/>
                  <a:pt x="690" y="28"/>
                  <a:pt x="690" y="29"/>
                </a:cubicBezTo>
                <a:cubicBezTo>
                  <a:pt x="693" y="29"/>
                  <a:pt x="693" y="29"/>
                  <a:pt x="696" y="29"/>
                </a:cubicBezTo>
                <a:cubicBezTo>
                  <a:pt x="696" y="27"/>
                  <a:pt x="693" y="29"/>
                  <a:pt x="693" y="27"/>
                </a:cubicBezTo>
                <a:cubicBezTo>
                  <a:pt x="699" y="27"/>
                  <a:pt x="708" y="26"/>
                  <a:pt x="716" y="26"/>
                </a:cubicBezTo>
                <a:cubicBezTo>
                  <a:pt x="709" y="24"/>
                  <a:pt x="695" y="27"/>
                  <a:pt x="686" y="25"/>
                </a:cubicBezTo>
                <a:cubicBezTo>
                  <a:pt x="694" y="25"/>
                  <a:pt x="707" y="24"/>
                  <a:pt x="716" y="24"/>
                </a:cubicBezTo>
                <a:cubicBezTo>
                  <a:pt x="719" y="24"/>
                  <a:pt x="721" y="24"/>
                  <a:pt x="720" y="23"/>
                </a:cubicBezTo>
                <a:cubicBezTo>
                  <a:pt x="716" y="23"/>
                  <a:pt x="708" y="24"/>
                  <a:pt x="706" y="23"/>
                </a:cubicBezTo>
                <a:cubicBezTo>
                  <a:pt x="701" y="22"/>
                  <a:pt x="696" y="22"/>
                  <a:pt x="692" y="24"/>
                </a:cubicBezTo>
                <a:cubicBezTo>
                  <a:pt x="691" y="22"/>
                  <a:pt x="688" y="23"/>
                  <a:pt x="687" y="24"/>
                </a:cubicBezTo>
                <a:cubicBezTo>
                  <a:pt x="683" y="23"/>
                  <a:pt x="674" y="23"/>
                  <a:pt x="668" y="24"/>
                </a:cubicBezTo>
                <a:cubicBezTo>
                  <a:pt x="673" y="24"/>
                  <a:pt x="677" y="23"/>
                  <a:pt x="682" y="24"/>
                </a:cubicBezTo>
                <a:cubicBezTo>
                  <a:pt x="681" y="24"/>
                  <a:pt x="681" y="24"/>
                  <a:pt x="682" y="25"/>
                </a:cubicBezTo>
                <a:cubicBezTo>
                  <a:pt x="676" y="25"/>
                  <a:pt x="667" y="26"/>
                  <a:pt x="664" y="25"/>
                </a:cubicBezTo>
                <a:cubicBezTo>
                  <a:pt x="664" y="24"/>
                  <a:pt x="665" y="24"/>
                  <a:pt x="665" y="24"/>
                </a:cubicBezTo>
                <a:cubicBezTo>
                  <a:pt x="656" y="23"/>
                  <a:pt x="648" y="24"/>
                  <a:pt x="639" y="23"/>
                </a:cubicBezTo>
                <a:cubicBezTo>
                  <a:pt x="671" y="22"/>
                  <a:pt x="716" y="22"/>
                  <a:pt x="747" y="20"/>
                </a:cubicBezTo>
                <a:cubicBezTo>
                  <a:pt x="746" y="20"/>
                  <a:pt x="746" y="20"/>
                  <a:pt x="746" y="19"/>
                </a:cubicBezTo>
                <a:cubicBezTo>
                  <a:pt x="747" y="18"/>
                  <a:pt x="748" y="21"/>
                  <a:pt x="749" y="20"/>
                </a:cubicBezTo>
                <a:cubicBezTo>
                  <a:pt x="749" y="20"/>
                  <a:pt x="748" y="19"/>
                  <a:pt x="749" y="19"/>
                </a:cubicBezTo>
                <a:cubicBezTo>
                  <a:pt x="750" y="20"/>
                  <a:pt x="750" y="19"/>
                  <a:pt x="751" y="20"/>
                </a:cubicBezTo>
                <a:cubicBezTo>
                  <a:pt x="752" y="20"/>
                  <a:pt x="751" y="19"/>
                  <a:pt x="752" y="19"/>
                </a:cubicBezTo>
                <a:cubicBezTo>
                  <a:pt x="753" y="19"/>
                  <a:pt x="751" y="20"/>
                  <a:pt x="753" y="20"/>
                </a:cubicBezTo>
                <a:cubicBezTo>
                  <a:pt x="757" y="20"/>
                  <a:pt x="761" y="21"/>
                  <a:pt x="762" y="19"/>
                </a:cubicBezTo>
                <a:cubicBezTo>
                  <a:pt x="756" y="18"/>
                  <a:pt x="746" y="19"/>
                  <a:pt x="738" y="19"/>
                </a:cubicBezTo>
                <a:cubicBezTo>
                  <a:pt x="737" y="19"/>
                  <a:pt x="738" y="18"/>
                  <a:pt x="737" y="18"/>
                </a:cubicBezTo>
                <a:cubicBezTo>
                  <a:pt x="736" y="18"/>
                  <a:pt x="737" y="19"/>
                  <a:pt x="736" y="19"/>
                </a:cubicBezTo>
                <a:cubicBezTo>
                  <a:pt x="734" y="17"/>
                  <a:pt x="731" y="19"/>
                  <a:pt x="729" y="19"/>
                </a:cubicBezTo>
                <a:cubicBezTo>
                  <a:pt x="729" y="19"/>
                  <a:pt x="729" y="19"/>
                  <a:pt x="729" y="19"/>
                </a:cubicBezTo>
                <a:cubicBezTo>
                  <a:pt x="721" y="20"/>
                  <a:pt x="711" y="19"/>
                  <a:pt x="700" y="20"/>
                </a:cubicBezTo>
                <a:cubicBezTo>
                  <a:pt x="700" y="19"/>
                  <a:pt x="699" y="18"/>
                  <a:pt x="699" y="19"/>
                </a:cubicBezTo>
                <a:cubicBezTo>
                  <a:pt x="701" y="20"/>
                  <a:pt x="696" y="20"/>
                  <a:pt x="696" y="19"/>
                </a:cubicBezTo>
                <a:cubicBezTo>
                  <a:pt x="697" y="19"/>
                  <a:pt x="698" y="20"/>
                  <a:pt x="698" y="19"/>
                </a:cubicBezTo>
                <a:cubicBezTo>
                  <a:pt x="697" y="19"/>
                  <a:pt x="697" y="18"/>
                  <a:pt x="697" y="18"/>
                </a:cubicBezTo>
                <a:cubicBezTo>
                  <a:pt x="708" y="18"/>
                  <a:pt x="716" y="17"/>
                  <a:pt x="726" y="17"/>
                </a:cubicBezTo>
                <a:cubicBezTo>
                  <a:pt x="727" y="17"/>
                  <a:pt x="729" y="18"/>
                  <a:pt x="729" y="17"/>
                </a:cubicBezTo>
                <a:cubicBezTo>
                  <a:pt x="726" y="17"/>
                  <a:pt x="726" y="17"/>
                  <a:pt x="726" y="17"/>
                </a:cubicBezTo>
                <a:cubicBezTo>
                  <a:pt x="725" y="16"/>
                  <a:pt x="724" y="17"/>
                  <a:pt x="723" y="17"/>
                </a:cubicBezTo>
                <a:cubicBezTo>
                  <a:pt x="723" y="16"/>
                  <a:pt x="724" y="16"/>
                  <a:pt x="724" y="16"/>
                </a:cubicBezTo>
                <a:cubicBezTo>
                  <a:pt x="718" y="15"/>
                  <a:pt x="711" y="16"/>
                  <a:pt x="704" y="16"/>
                </a:cubicBezTo>
                <a:cubicBezTo>
                  <a:pt x="702" y="16"/>
                  <a:pt x="698" y="16"/>
                  <a:pt x="698" y="15"/>
                </a:cubicBezTo>
                <a:cubicBezTo>
                  <a:pt x="708" y="14"/>
                  <a:pt x="722" y="14"/>
                  <a:pt x="733" y="12"/>
                </a:cubicBezTo>
                <a:cubicBezTo>
                  <a:pt x="732" y="11"/>
                  <a:pt x="730" y="13"/>
                  <a:pt x="729" y="12"/>
                </a:cubicBezTo>
                <a:cubicBezTo>
                  <a:pt x="731" y="11"/>
                  <a:pt x="732" y="11"/>
                  <a:pt x="734" y="11"/>
                </a:cubicBezTo>
                <a:cubicBezTo>
                  <a:pt x="747" y="11"/>
                  <a:pt x="760" y="10"/>
                  <a:pt x="772" y="9"/>
                </a:cubicBezTo>
                <a:cubicBezTo>
                  <a:pt x="771" y="9"/>
                  <a:pt x="769" y="9"/>
                  <a:pt x="771" y="9"/>
                </a:cubicBezTo>
                <a:cubicBezTo>
                  <a:pt x="770" y="8"/>
                  <a:pt x="769" y="9"/>
                  <a:pt x="769" y="9"/>
                </a:cubicBezTo>
                <a:cubicBezTo>
                  <a:pt x="767" y="10"/>
                  <a:pt x="764" y="8"/>
                  <a:pt x="762" y="9"/>
                </a:cubicBezTo>
                <a:cubicBezTo>
                  <a:pt x="759" y="9"/>
                  <a:pt x="756" y="10"/>
                  <a:pt x="754" y="9"/>
                </a:cubicBezTo>
                <a:cubicBezTo>
                  <a:pt x="754" y="9"/>
                  <a:pt x="754" y="9"/>
                  <a:pt x="754" y="10"/>
                </a:cubicBezTo>
                <a:cubicBezTo>
                  <a:pt x="750" y="9"/>
                  <a:pt x="742" y="10"/>
                  <a:pt x="737" y="10"/>
                </a:cubicBezTo>
                <a:cubicBezTo>
                  <a:pt x="737" y="9"/>
                  <a:pt x="739" y="8"/>
                  <a:pt x="737" y="8"/>
                </a:cubicBezTo>
                <a:cubicBezTo>
                  <a:pt x="737" y="9"/>
                  <a:pt x="737" y="9"/>
                  <a:pt x="737" y="9"/>
                </a:cubicBezTo>
                <a:cubicBezTo>
                  <a:pt x="735" y="9"/>
                  <a:pt x="737" y="9"/>
                  <a:pt x="737" y="10"/>
                </a:cubicBezTo>
                <a:cubicBezTo>
                  <a:pt x="733" y="9"/>
                  <a:pt x="727" y="10"/>
                  <a:pt x="723" y="10"/>
                </a:cubicBezTo>
                <a:cubicBezTo>
                  <a:pt x="723" y="9"/>
                  <a:pt x="725" y="9"/>
                  <a:pt x="723" y="9"/>
                </a:cubicBezTo>
                <a:cubicBezTo>
                  <a:pt x="721" y="9"/>
                  <a:pt x="723" y="9"/>
                  <a:pt x="723" y="10"/>
                </a:cubicBezTo>
                <a:cubicBezTo>
                  <a:pt x="718" y="10"/>
                  <a:pt x="715" y="9"/>
                  <a:pt x="711" y="10"/>
                </a:cubicBezTo>
                <a:cubicBezTo>
                  <a:pt x="711" y="9"/>
                  <a:pt x="710" y="9"/>
                  <a:pt x="709" y="10"/>
                </a:cubicBezTo>
                <a:cubicBezTo>
                  <a:pt x="710" y="10"/>
                  <a:pt x="711" y="10"/>
                  <a:pt x="710" y="11"/>
                </a:cubicBezTo>
                <a:cubicBezTo>
                  <a:pt x="710" y="11"/>
                  <a:pt x="709" y="10"/>
                  <a:pt x="709" y="9"/>
                </a:cubicBezTo>
                <a:cubicBezTo>
                  <a:pt x="698" y="9"/>
                  <a:pt x="684" y="10"/>
                  <a:pt x="672" y="9"/>
                </a:cubicBezTo>
                <a:cubicBezTo>
                  <a:pt x="678" y="8"/>
                  <a:pt x="685" y="8"/>
                  <a:pt x="692" y="8"/>
                </a:cubicBezTo>
                <a:cubicBezTo>
                  <a:pt x="692" y="8"/>
                  <a:pt x="692" y="7"/>
                  <a:pt x="693" y="7"/>
                </a:cubicBezTo>
                <a:cubicBezTo>
                  <a:pt x="697" y="7"/>
                  <a:pt x="698" y="7"/>
                  <a:pt x="701" y="8"/>
                </a:cubicBezTo>
                <a:cubicBezTo>
                  <a:pt x="700" y="7"/>
                  <a:pt x="703" y="7"/>
                  <a:pt x="702" y="6"/>
                </a:cubicBezTo>
                <a:cubicBezTo>
                  <a:pt x="700" y="7"/>
                  <a:pt x="692" y="5"/>
                  <a:pt x="690" y="7"/>
                </a:cubicBezTo>
                <a:cubicBezTo>
                  <a:pt x="675" y="7"/>
                  <a:pt x="662" y="8"/>
                  <a:pt x="649" y="7"/>
                </a:cubicBezTo>
                <a:cubicBezTo>
                  <a:pt x="649" y="7"/>
                  <a:pt x="650" y="7"/>
                  <a:pt x="650" y="7"/>
                </a:cubicBezTo>
                <a:cubicBezTo>
                  <a:pt x="648" y="7"/>
                  <a:pt x="645" y="6"/>
                  <a:pt x="645" y="7"/>
                </a:cubicBezTo>
                <a:cubicBezTo>
                  <a:pt x="646" y="8"/>
                  <a:pt x="647" y="7"/>
                  <a:pt x="648" y="8"/>
                </a:cubicBezTo>
                <a:cubicBezTo>
                  <a:pt x="645" y="8"/>
                  <a:pt x="641" y="8"/>
                  <a:pt x="639" y="8"/>
                </a:cubicBezTo>
                <a:cubicBezTo>
                  <a:pt x="640" y="8"/>
                  <a:pt x="643" y="7"/>
                  <a:pt x="644" y="8"/>
                </a:cubicBezTo>
                <a:cubicBezTo>
                  <a:pt x="644" y="6"/>
                  <a:pt x="640" y="8"/>
                  <a:pt x="639" y="6"/>
                </a:cubicBezTo>
                <a:cubicBezTo>
                  <a:pt x="641" y="6"/>
                  <a:pt x="642" y="5"/>
                  <a:pt x="639" y="6"/>
                </a:cubicBezTo>
                <a:cubicBezTo>
                  <a:pt x="627" y="5"/>
                  <a:pt x="612" y="5"/>
                  <a:pt x="601" y="6"/>
                </a:cubicBezTo>
                <a:cubicBezTo>
                  <a:pt x="612" y="6"/>
                  <a:pt x="625" y="6"/>
                  <a:pt x="633" y="5"/>
                </a:cubicBezTo>
                <a:cubicBezTo>
                  <a:pt x="634" y="7"/>
                  <a:pt x="635" y="6"/>
                  <a:pt x="635" y="7"/>
                </a:cubicBezTo>
                <a:cubicBezTo>
                  <a:pt x="630" y="7"/>
                  <a:pt x="624" y="6"/>
                  <a:pt x="621" y="7"/>
                </a:cubicBezTo>
                <a:cubicBezTo>
                  <a:pt x="621" y="8"/>
                  <a:pt x="624" y="7"/>
                  <a:pt x="624" y="8"/>
                </a:cubicBezTo>
                <a:cubicBezTo>
                  <a:pt x="622" y="8"/>
                  <a:pt x="619" y="8"/>
                  <a:pt x="617" y="8"/>
                </a:cubicBezTo>
                <a:cubicBezTo>
                  <a:pt x="619" y="8"/>
                  <a:pt x="619" y="8"/>
                  <a:pt x="620" y="7"/>
                </a:cubicBezTo>
                <a:cubicBezTo>
                  <a:pt x="610" y="7"/>
                  <a:pt x="597" y="8"/>
                  <a:pt x="590" y="6"/>
                </a:cubicBezTo>
                <a:cubicBezTo>
                  <a:pt x="590" y="8"/>
                  <a:pt x="589" y="7"/>
                  <a:pt x="589" y="6"/>
                </a:cubicBezTo>
                <a:cubicBezTo>
                  <a:pt x="591" y="5"/>
                  <a:pt x="596" y="6"/>
                  <a:pt x="599" y="5"/>
                </a:cubicBezTo>
                <a:cubicBezTo>
                  <a:pt x="588" y="5"/>
                  <a:pt x="570" y="5"/>
                  <a:pt x="556" y="5"/>
                </a:cubicBezTo>
                <a:cubicBezTo>
                  <a:pt x="556" y="5"/>
                  <a:pt x="557" y="4"/>
                  <a:pt x="556" y="5"/>
                </a:cubicBezTo>
                <a:cubicBezTo>
                  <a:pt x="554" y="6"/>
                  <a:pt x="552" y="4"/>
                  <a:pt x="550" y="5"/>
                </a:cubicBezTo>
                <a:cubicBezTo>
                  <a:pt x="551" y="6"/>
                  <a:pt x="552" y="5"/>
                  <a:pt x="553" y="6"/>
                </a:cubicBezTo>
                <a:cubicBezTo>
                  <a:pt x="549" y="6"/>
                  <a:pt x="547" y="7"/>
                  <a:pt x="543" y="7"/>
                </a:cubicBezTo>
                <a:cubicBezTo>
                  <a:pt x="543" y="7"/>
                  <a:pt x="542" y="7"/>
                  <a:pt x="541" y="6"/>
                </a:cubicBezTo>
                <a:cubicBezTo>
                  <a:pt x="542" y="6"/>
                  <a:pt x="542" y="6"/>
                  <a:pt x="542" y="5"/>
                </a:cubicBezTo>
                <a:cubicBezTo>
                  <a:pt x="540" y="5"/>
                  <a:pt x="537" y="4"/>
                  <a:pt x="537" y="7"/>
                </a:cubicBezTo>
                <a:cubicBezTo>
                  <a:pt x="534" y="6"/>
                  <a:pt x="533" y="7"/>
                  <a:pt x="531" y="5"/>
                </a:cubicBezTo>
                <a:cubicBezTo>
                  <a:pt x="533" y="5"/>
                  <a:pt x="532" y="4"/>
                  <a:pt x="534" y="4"/>
                </a:cubicBezTo>
                <a:cubicBezTo>
                  <a:pt x="532" y="4"/>
                  <a:pt x="531" y="3"/>
                  <a:pt x="529" y="4"/>
                </a:cubicBezTo>
                <a:cubicBezTo>
                  <a:pt x="529" y="4"/>
                  <a:pt x="530" y="5"/>
                  <a:pt x="529" y="5"/>
                </a:cubicBezTo>
                <a:cubicBezTo>
                  <a:pt x="528" y="5"/>
                  <a:pt x="529" y="3"/>
                  <a:pt x="528" y="4"/>
                </a:cubicBezTo>
                <a:cubicBezTo>
                  <a:pt x="516" y="4"/>
                  <a:pt x="508" y="3"/>
                  <a:pt x="496" y="3"/>
                </a:cubicBezTo>
                <a:cubicBezTo>
                  <a:pt x="495" y="4"/>
                  <a:pt x="499" y="4"/>
                  <a:pt x="500" y="4"/>
                </a:cubicBezTo>
                <a:cubicBezTo>
                  <a:pt x="500" y="4"/>
                  <a:pt x="501" y="6"/>
                  <a:pt x="502" y="5"/>
                </a:cubicBezTo>
                <a:cubicBezTo>
                  <a:pt x="501" y="5"/>
                  <a:pt x="501" y="5"/>
                  <a:pt x="501" y="5"/>
                </a:cubicBezTo>
                <a:cubicBezTo>
                  <a:pt x="504" y="4"/>
                  <a:pt x="506" y="4"/>
                  <a:pt x="508" y="5"/>
                </a:cubicBezTo>
                <a:cubicBezTo>
                  <a:pt x="509" y="5"/>
                  <a:pt x="513" y="5"/>
                  <a:pt x="514" y="6"/>
                </a:cubicBezTo>
                <a:cubicBezTo>
                  <a:pt x="512" y="7"/>
                  <a:pt x="507" y="6"/>
                  <a:pt x="504" y="6"/>
                </a:cubicBezTo>
                <a:cubicBezTo>
                  <a:pt x="499" y="6"/>
                  <a:pt x="494" y="7"/>
                  <a:pt x="491" y="6"/>
                </a:cubicBezTo>
                <a:cubicBezTo>
                  <a:pt x="490" y="7"/>
                  <a:pt x="492" y="7"/>
                  <a:pt x="491" y="7"/>
                </a:cubicBezTo>
                <a:cubicBezTo>
                  <a:pt x="485" y="7"/>
                  <a:pt x="480" y="7"/>
                  <a:pt x="475" y="7"/>
                </a:cubicBezTo>
                <a:cubicBezTo>
                  <a:pt x="476" y="6"/>
                  <a:pt x="475" y="6"/>
                  <a:pt x="474" y="6"/>
                </a:cubicBezTo>
                <a:cubicBezTo>
                  <a:pt x="474" y="7"/>
                  <a:pt x="475" y="6"/>
                  <a:pt x="475" y="7"/>
                </a:cubicBezTo>
                <a:cubicBezTo>
                  <a:pt x="473" y="6"/>
                  <a:pt x="472" y="8"/>
                  <a:pt x="470" y="7"/>
                </a:cubicBezTo>
                <a:cubicBezTo>
                  <a:pt x="471" y="6"/>
                  <a:pt x="473" y="7"/>
                  <a:pt x="473" y="6"/>
                </a:cubicBezTo>
                <a:cubicBezTo>
                  <a:pt x="471" y="6"/>
                  <a:pt x="468" y="5"/>
                  <a:pt x="466" y="5"/>
                </a:cubicBezTo>
                <a:cubicBezTo>
                  <a:pt x="465" y="6"/>
                  <a:pt x="468" y="6"/>
                  <a:pt x="466" y="7"/>
                </a:cubicBezTo>
                <a:cubicBezTo>
                  <a:pt x="464" y="6"/>
                  <a:pt x="462" y="7"/>
                  <a:pt x="460" y="7"/>
                </a:cubicBezTo>
                <a:cubicBezTo>
                  <a:pt x="457" y="7"/>
                  <a:pt x="454" y="6"/>
                  <a:pt x="452" y="6"/>
                </a:cubicBezTo>
                <a:cubicBezTo>
                  <a:pt x="440" y="5"/>
                  <a:pt x="430" y="6"/>
                  <a:pt x="417" y="6"/>
                </a:cubicBezTo>
                <a:cubicBezTo>
                  <a:pt x="416" y="6"/>
                  <a:pt x="417" y="8"/>
                  <a:pt x="416" y="7"/>
                </a:cubicBezTo>
                <a:cubicBezTo>
                  <a:pt x="414" y="7"/>
                  <a:pt x="416" y="6"/>
                  <a:pt x="415" y="6"/>
                </a:cubicBezTo>
                <a:cubicBezTo>
                  <a:pt x="410" y="5"/>
                  <a:pt x="404" y="8"/>
                  <a:pt x="399" y="7"/>
                </a:cubicBezTo>
                <a:cubicBezTo>
                  <a:pt x="400" y="6"/>
                  <a:pt x="401" y="7"/>
                  <a:pt x="401" y="6"/>
                </a:cubicBezTo>
                <a:cubicBezTo>
                  <a:pt x="400" y="6"/>
                  <a:pt x="396" y="5"/>
                  <a:pt x="396" y="7"/>
                </a:cubicBezTo>
                <a:cubicBezTo>
                  <a:pt x="397" y="7"/>
                  <a:pt x="398" y="6"/>
                  <a:pt x="399" y="7"/>
                </a:cubicBezTo>
                <a:cubicBezTo>
                  <a:pt x="396" y="7"/>
                  <a:pt x="395" y="8"/>
                  <a:pt x="394" y="6"/>
                </a:cubicBezTo>
                <a:cubicBezTo>
                  <a:pt x="392" y="8"/>
                  <a:pt x="389" y="7"/>
                  <a:pt x="387" y="8"/>
                </a:cubicBezTo>
                <a:cubicBezTo>
                  <a:pt x="393" y="8"/>
                  <a:pt x="399" y="9"/>
                  <a:pt x="406" y="9"/>
                </a:cubicBezTo>
                <a:cubicBezTo>
                  <a:pt x="405" y="9"/>
                  <a:pt x="404" y="8"/>
                  <a:pt x="405" y="8"/>
                </a:cubicBezTo>
                <a:cubicBezTo>
                  <a:pt x="413" y="8"/>
                  <a:pt x="424" y="8"/>
                  <a:pt x="433" y="8"/>
                </a:cubicBezTo>
                <a:cubicBezTo>
                  <a:pt x="432" y="9"/>
                  <a:pt x="433" y="10"/>
                  <a:pt x="434" y="9"/>
                </a:cubicBezTo>
                <a:cubicBezTo>
                  <a:pt x="433" y="9"/>
                  <a:pt x="433" y="9"/>
                  <a:pt x="433" y="8"/>
                </a:cubicBezTo>
                <a:cubicBezTo>
                  <a:pt x="434" y="9"/>
                  <a:pt x="435" y="9"/>
                  <a:pt x="437" y="9"/>
                </a:cubicBezTo>
                <a:cubicBezTo>
                  <a:pt x="437" y="9"/>
                  <a:pt x="438" y="8"/>
                  <a:pt x="438" y="8"/>
                </a:cubicBezTo>
                <a:cubicBezTo>
                  <a:pt x="445" y="8"/>
                  <a:pt x="448" y="7"/>
                  <a:pt x="453" y="9"/>
                </a:cubicBezTo>
                <a:cubicBezTo>
                  <a:pt x="452" y="9"/>
                  <a:pt x="451" y="9"/>
                  <a:pt x="451" y="9"/>
                </a:cubicBezTo>
                <a:cubicBezTo>
                  <a:pt x="466" y="11"/>
                  <a:pt x="480" y="8"/>
                  <a:pt x="492" y="11"/>
                </a:cubicBezTo>
                <a:cubicBezTo>
                  <a:pt x="477" y="11"/>
                  <a:pt x="461" y="11"/>
                  <a:pt x="445" y="11"/>
                </a:cubicBezTo>
                <a:cubicBezTo>
                  <a:pt x="447" y="11"/>
                  <a:pt x="448" y="11"/>
                  <a:pt x="449" y="12"/>
                </a:cubicBezTo>
                <a:cubicBezTo>
                  <a:pt x="420" y="12"/>
                  <a:pt x="391" y="13"/>
                  <a:pt x="361" y="14"/>
                </a:cubicBezTo>
                <a:cubicBezTo>
                  <a:pt x="302" y="17"/>
                  <a:pt x="249" y="19"/>
                  <a:pt x="191" y="22"/>
                </a:cubicBezTo>
                <a:cubicBezTo>
                  <a:pt x="187" y="22"/>
                  <a:pt x="179" y="22"/>
                  <a:pt x="179" y="25"/>
                </a:cubicBezTo>
                <a:cubicBezTo>
                  <a:pt x="190" y="25"/>
                  <a:pt x="200" y="22"/>
                  <a:pt x="215" y="22"/>
                </a:cubicBezTo>
                <a:cubicBezTo>
                  <a:pt x="215" y="22"/>
                  <a:pt x="214" y="24"/>
                  <a:pt x="216" y="23"/>
                </a:cubicBezTo>
                <a:cubicBezTo>
                  <a:pt x="218" y="23"/>
                  <a:pt x="219" y="23"/>
                  <a:pt x="221" y="23"/>
                </a:cubicBezTo>
                <a:cubicBezTo>
                  <a:pt x="222" y="23"/>
                  <a:pt x="221" y="22"/>
                  <a:pt x="222" y="22"/>
                </a:cubicBezTo>
                <a:cubicBezTo>
                  <a:pt x="223" y="22"/>
                  <a:pt x="226" y="21"/>
                  <a:pt x="227" y="22"/>
                </a:cubicBezTo>
                <a:cubicBezTo>
                  <a:pt x="228" y="22"/>
                  <a:pt x="227" y="23"/>
                  <a:pt x="228" y="22"/>
                </a:cubicBezTo>
                <a:cubicBezTo>
                  <a:pt x="232" y="21"/>
                  <a:pt x="239" y="21"/>
                  <a:pt x="244" y="21"/>
                </a:cubicBezTo>
                <a:cubicBezTo>
                  <a:pt x="243" y="22"/>
                  <a:pt x="240" y="21"/>
                  <a:pt x="239" y="22"/>
                </a:cubicBezTo>
                <a:cubicBezTo>
                  <a:pt x="241" y="22"/>
                  <a:pt x="247" y="23"/>
                  <a:pt x="248" y="21"/>
                </a:cubicBezTo>
                <a:cubicBezTo>
                  <a:pt x="249" y="23"/>
                  <a:pt x="252" y="19"/>
                  <a:pt x="253" y="21"/>
                </a:cubicBezTo>
                <a:cubicBezTo>
                  <a:pt x="253" y="22"/>
                  <a:pt x="251" y="21"/>
                  <a:pt x="251" y="22"/>
                </a:cubicBezTo>
                <a:cubicBezTo>
                  <a:pt x="255" y="23"/>
                  <a:pt x="262" y="21"/>
                  <a:pt x="266" y="22"/>
                </a:cubicBezTo>
                <a:cubicBezTo>
                  <a:pt x="242" y="24"/>
                  <a:pt x="217" y="24"/>
                  <a:pt x="195" y="26"/>
                </a:cubicBezTo>
                <a:cubicBezTo>
                  <a:pt x="190" y="28"/>
                  <a:pt x="180" y="27"/>
                  <a:pt x="174" y="27"/>
                </a:cubicBezTo>
                <a:cubicBezTo>
                  <a:pt x="173" y="28"/>
                  <a:pt x="172" y="28"/>
                  <a:pt x="171" y="29"/>
                </a:cubicBezTo>
                <a:cubicBezTo>
                  <a:pt x="165" y="30"/>
                  <a:pt x="159" y="27"/>
                  <a:pt x="153" y="29"/>
                </a:cubicBezTo>
                <a:cubicBezTo>
                  <a:pt x="151" y="30"/>
                  <a:pt x="149" y="31"/>
                  <a:pt x="147" y="30"/>
                </a:cubicBezTo>
                <a:cubicBezTo>
                  <a:pt x="147" y="30"/>
                  <a:pt x="148" y="29"/>
                  <a:pt x="148" y="28"/>
                </a:cubicBezTo>
                <a:cubicBezTo>
                  <a:pt x="146" y="28"/>
                  <a:pt x="144" y="29"/>
                  <a:pt x="144" y="28"/>
                </a:cubicBezTo>
                <a:cubicBezTo>
                  <a:pt x="146" y="28"/>
                  <a:pt x="145" y="27"/>
                  <a:pt x="146" y="27"/>
                </a:cubicBezTo>
                <a:cubicBezTo>
                  <a:pt x="155" y="26"/>
                  <a:pt x="161" y="26"/>
                  <a:pt x="169" y="24"/>
                </a:cubicBezTo>
                <a:cubicBezTo>
                  <a:pt x="156" y="24"/>
                  <a:pt x="140" y="25"/>
                  <a:pt x="126" y="26"/>
                </a:cubicBezTo>
                <a:cubicBezTo>
                  <a:pt x="130" y="27"/>
                  <a:pt x="133" y="26"/>
                  <a:pt x="136" y="27"/>
                </a:cubicBezTo>
                <a:cubicBezTo>
                  <a:pt x="138" y="26"/>
                  <a:pt x="140" y="25"/>
                  <a:pt x="142" y="26"/>
                </a:cubicBezTo>
                <a:cubicBezTo>
                  <a:pt x="140" y="27"/>
                  <a:pt x="139" y="26"/>
                  <a:pt x="138" y="27"/>
                </a:cubicBezTo>
                <a:cubicBezTo>
                  <a:pt x="139" y="28"/>
                  <a:pt x="138" y="29"/>
                  <a:pt x="138" y="29"/>
                </a:cubicBezTo>
                <a:cubicBezTo>
                  <a:pt x="139" y="30"/>
                  <a:pt x="144" y="29"/>
                  <a:pt x="146" y="30"/>
                </a:cubicBezTo>
                <a:cubicBezTo>
                  <a:pt x="140" y="31"/>
                  <a:pt x="132" y="32"/>
                  <a:pt x="127" y="33"/>
                </a:cubicBezTo>
                <a:cubicBezTo>
                  <a:pt x="118" y="34"/>
                  <a:pt x="105" y="33"/>
                  <a:pt x="98" y="36"/>
                </a:cubicBezTo>
                <a:cubicBezTo>
                  <a:pt x="95" y="36"/>
                  <a:pt x="90" y="35"/>
                  <a:pt x="88" y="37"/>
                </a:cubicBezTo>
                <a:cubicBezTo>
                  <a:pt x="91" y="37"/>
                  <a:pt x="94" y="36"/>
                  <a:pt x="95" y="38"/>
                </a:cubicBezTo>
                <a:cubicBezTo>
                  <a:pt x="82" y="41"/>
                  <a:pt x="67" y="44"/>
                  <a:pt x="53" y="44"/>
                </a:cubicBezTo>
                <a:cubicBezTo>
                  <a:pt x="53" y="45"/>
                  <a:pt x="51" y="45"/>
                  <a:pt x="51" y="46"/>
                </a:cubicBezTo>
                <a:cubicBezTo>
                  <a:pt x="48" y="45"/>
                  <a:pt x="43" y="45"/>
                  <a:pt x="42" y="46"/>
                </a:cubicBezTo>
                <a:cubicBezTo>
                  <a:pt x="43" y="48"/>
                  <a:pt x="46" y="46"/>
                  <a:pt x="49" y="46"/>
                </a:cubicBezTo>
                <a:cubicBezTo>
                  <a:pt x="52" y="46"/>
                  <a:pt x="55" y="46"/>
                  <a:pt x="56" y="47"/>
                </a:cubicBezTo>
                <a:cubicBezTo>
                  <a:pt x="51" y="48"/>
                  <a:pt x="42" y="50"/>
                  <a:pt x="37" y="49"/>
                </a:cubicBezTo>
                <a:cubicBezTo>
                  <a:pt x="36" y="49"/>
                  <a:pt x="37" y="51"/>
                  <a:pt x="36" y="50"/>
                </a:cubicBezTo>
                <a:cubicBezTo>
                  <a:pt x="31" y="50"/>
                  <a:pt x="27" y="50"/>
                  <a:pt x="24" y="52"/>
                </a:cubicBezTo>
                <a:cubicBezTo>
                  <a:pt x="26" y="54"/>
                  <a:pt x="29" y="51"/>
                  <a:pt x="32" y="52"/>
                </a:cubicBezTo>
                <a:cubicBezTo>
                  <a:pt x="36" y="51"/>
                  <a:pt x="39" y="50"/>
                  <a:pt x="43" y="51"/>
                </a:cubicBezTo>
                <a:cubicBezTo>
                  <a:pt x="42" y="52"/>
                  <a:pt x="41" y="52"/>
                  <a:pt x="40" y="52"/>
                </a:cubicBezTo>
                <a:cubicBezTo>
                  <a:pt x="39" y="53"/>
                  <a:pt x="40" y="53"/>
                  <a:pt x="39" y="54"/>
                </a:cubicBezTo>
                <a:cubicBezTo>
                  <a:pt x="35" y="54"/>
                  <a:pt x="27" y="54"/>
                  <a:pt x="24" y="57"/>
                </a:cubicBezTo>
                <a:cubicBezTo>
                  <a:pt x="28" y="58"/>
                  <a:pt x="31" y="55"/>
                  <a:pt x="34" y="56"/>
                </a:cubicBezTo>
                <a:cubicBezTo>
                  <a:pt x="30" y="59"/>
                  <a:pt x="25" y="59"/>
                  <a:pt x="20" y="60"/>
                </a:cubicBezTo>
                <a:cubicBezTo>
                  <a:pt x="24" y="61"/>
                  <a:pt x="28" y="58"/>
                  <a:pt x="31" y="60"/>
                </a:cubicBezTo>
                <a:cubicBezTo>
                  <a:pt x="29" y="61"/>
                  <a:pt x="27" y="60"/>
                  <a:pt x="25" y="61"/>
                </a:cubicBezTo>
                <a:cubicBezTo>
                  <a:pt x="27" y="62"/>
                  <a:pt x="30" y="61"/>
                  <a:pt x="31" y="62"/>
                </a:cubicBezTo>
                <a:cubicBezTo>
                  <a:pt x="26" y="64"/>
                  <a:pt x="17" y="65"/>
                  <a:pt x="12" y="64"/>
                </a:cubicBezTo>
                <a:cubicBezTo>
                  <a:pt x="13" y="65"/>
                  <a:pt x="14" y="65"/>
                  <a:pt x="14" y="66"/>
                </a:cubicBezTo>
                <a:cubicBezTo>
                  <a:pt x="64" y="66"/>
                  <a:pt x="121" y="65"/>
                  <a:pt x="174" y="65"/>
                </a:cubicBezTo>
                <a:cubicBezTo>
                  <a:pt x="180" y="65"/>
                  <a:pt x="187" y="65"/>
                  <a:pt x="191" y="65"/>
                </a:cubicBezTo>
                <a:cubicBezTo>
                  <a:pt x="218" y="64"/>
                  <a:pt x="247" y="64"/>
                  <a:pt x="276" y="64"/>
                </a:cubicBezTo>
                <a:cubicBezTo>
                  <a:pt x="297" y="64"/>
                  <a:pt x="318" y="63"/>
                  <a:pt x="338" y="63"/>
                </a:cubicBezTo>
                <a:cubicBezTo>
                  <a:pt x="349" y="64"/>
                  <a:pt x="361" y="63"/>
                  <a:pt x="371" y="63"/>
                </a:cubicBezTo>
                <a:cubicBezTo>
                  <a:pt x="371" y="63"/>
                  <a:pt x="371" y="61"/>
                  <a:pt x="372" y="61"/>
                </a:cubicBezTo>
                <a:cubicBezTo>
                  <a:pt x="377" y="59"/>
                  <a:pt x="385" y="60"/>
                  <a:pt x="392" y="59"/>
                </a:cubicBezTo>
                <a:cubicBezTo>
                  <a:pt x="395" y="60"/>
                  <a:pt x="401" y="59"/>
                  <a:pt x="406" y="59"/>
                </a:cubicBezTo>
                <a:cubicBezTo>
                  <a:pt x="411" y="59"/>
                  <a:pt x="414" y="58"/>
                  <a:pt x="417" y="59"/>
                </a:cubicBezTo>
                <a:cubicBezTo>
                  <a:pt x="405" y="60"/>
                  <a:pt x="394" y="61"/>
                  <a:pt x="383" y="61"/>
                </a:cubicBezTo>
                <a:cubicBezTo>
                  <a:pt x="382" y="62"/>
                  <a:pt x="380" y="62"/>
                  <a:pt x="379" y="63"/>
                </a:cubicBezTo>
                <a:cubicBezTo>
                  <a:pt x="411" y="63"/>
                  <a:pt x="449" y="63"/>
                  <a:pt x="480" y="63"/>
                </a:cubicBezTo>
                <a:cubicBezTo>
                  <a:pt x="499" y="63"/>
                  <a:pt x="516" y="62"/>
                  <a:pt x="533" y="64"/>
                </a:cubicBezTo>
                <a:cubicBezTo>
                  <a:pt x="535" y="62"/>
                  <a:pt x="537" y="63"/>
                  <a:pt x="540" y="63"/>
                </a:cubicBezTo>
                <a:cubicBezTo>
                  <a:pt x="555" y="63"/>
                  <a:pt x="572" y="63"/>
                  <a:pt x="588" y="63"/>
                </a:cubicBezTo>
                <a:cubicBezTo>
                  <a:pt x="598" y="62"/>
                  <a:pt x="608" y="64"/>
                  <a:pt x="617" y="62"/>
                </a:cubicBezTo>
                <a:cubicBezTo>
                  <a:pt x="619" y="63"/>
                  <a:pt x="623" y="62"/>
                  <a:pt x="626" y="62"/>
                </a:cubicBezTo>
                <a:cubicBezTo>
                  <a:pt x="630" y="62"/>
                  <a:pt x="634" y="62"/>
                  <a:pt x="638" y="61"/>
                </a:cubicBezTo>
                <a:cubicBezTo>
                  <a:pt x="630" y="61"/>
                  <a:pt x="618" y="62"/>
                  <a:pt x="610" y="61"/>
                </a:cubicBezTo>
                <a:cubicBezTo>
                  <a:pt x="614" y="60"/>
                  <a:pt x="619" y="60"/>
                  <a:pt x="624" y="59"/>
                </a:cubicBezTo>
                <a:cubicBezTo>
                  <a:pt x="632" y="62"/>
                  <a:pt x="646" y="59"/>
                  <a:pt x="655" y="59"/>
                </a:cubicBezTo>
                <a:cubicBezTo>
                  <a:pt x="659" y="59"/>
                  <a:pt x="665" y="60"/>
                  <a:pt x="663" y="58"/>
                </a:cubicBezTo>
                <a:cubicBezTo>
                  <a:pt x="667" y="61"/>
                  <a:pt x="677" y="58"/>
                  <a:pt x="681" y="60"/>
                </a:cubicBezTo>
                <a:cubicBezTo>
                  <a:pt x="681" y="60"/>
                  <a:pt x="680" y="59"/>
                  <a:pt x="680" y="60"/>
                </a:cubicBezTo>
                <a:cubicBezTo>
                  <a:pt x="685" y="62"/>
                  <a:pt x="690" y="60"/>
                  <a:pt x="697" y="61"/>
                </a:cubicBezTo>
                <a:cubicBezTo>
                  <a:pt x="698" y="61"/>
                  <a:pt x="697" y="59"/>
                  <a:pt x="698" y="60"/>
                </a:cubicBezTo>
                <a:cubicBezTo>
                  <a:pt x="698" y="60"/>
                  <a:pt x="698" y="60"/>
                  <a:pt x="698" y="61"/>
                </a:cubicBezTo>
                <a:cubicBezTo>
                  <a:pt x="702" y="60"/>
                  <a:pt x="707" y="60"/>
                  <a:pt x="711" y="60"/>
                </a:cubicBezTo>
                <a:cubicBezTo>
                  <a:pt x="707" y="58"/>
                  <a:pt x="692" y="61"/>
                  <a:pt x="688" y="59"/>
                </a:cubicBezTo>
                <a:cubicBezTo>
                  <a:pt x="693" y="60"/>
                  <a:pt x="699" y="56"/>
                  <a:pt x="705" y="58"/>
                </a:cubicBezTo>
                <a:cubicBezTo>
                  <a:pt x="712" y="55"/>
                  <a:pt x="723" y="57"/>
                  <a:pt x="732" y="55"/>
                </a:cubicBezTo>
                <a:cubicBezTo>
                  <a:pt x="730" y="55"/>
                  <a:pt x="728" y="55"/>
                  <a:pt x="728" y="54"/>
                </a:cubicBezTo>
                <a:cubicBezTo>
                  <a:pt x="730" y="54"/>
                  <a:pt x="732" y="55"/>
                  <a:pt x="735" y="54"/>
                </a:cubicBezTo>
                <a:cubicBezTo>
                  <a:pt x="734" y="53"/>
                  <a:pt x="732" y="54"/>
                  <a:pt x="732" y="53"/>
                </a:cubicBezTo>
                <a:close/>
                <a:moveTo>
                  <a:pt x="670" y="50"/>
                </a:moveTo>
                <a:cubicBezTo>
                  <a:pt x="668" y="51"/>
                  <a:pt x="660" y="51"/>
                  <a:pt x="656" y="50"/>
                </a:cubicBezTo>
                <a:cubicBezTo>
                  <a:pt x="661" y="50"/>
                  <a:pt x="665" y="49"/>
                  <a:pt x="670" y="50"/>
                </a:cubicBezTo>
                <a:close/>
                <a:moveTo>
                  <a:pt x="653" y="51"/>
                </a:moveTo>
                <a:cubicBezTo>
                  <a:pt x="652" y="51"/>
                  <a:pt x="652" y="51"/>
                  <a:pt x="652" y="51"/>
                </a:cubicBezTo>
                <a:cubicBezTo>
                  <a:pt x="655" y="50"/>
                  <a:pt x="656" y="51"/>
                  <a:pt x="653" y="51"/>
                </a:cubicBezTo>
                <a:close/>
                <a:moveTo>
                  <a:pt x="644" y="49"/>
                </a:moveTo>
                <a:cubicBezTo>
                  <a:pt x="643" y="50"/>
                  <a:pt x="639" y="49"/>
                  <a:pt x="636" y="49"/>
                </a:cubicBezTo>
                <a:cubicBezTo>
                  <a:pt x="638" y="49"/>
                  <a:pt x="642" y="48"/>
                  <a:pt x="644" y="49"/>
                </a:cubicBezTo>
                <a:close/>
                <a:moveTo>
                  <a:pt x="592" y="40"/>
                </a:moveTo>
                <a:cubicBezTo>
                  <a:pt x="592" y="41"/>
                  <a:pt x="590" y="40"/>
                  <a:pt x="589" y="40"/>
                </a:cubicBezTo>
                <a:cubicBezTo>
                  <a:pt x="589" y="39"/>
                  <a:pt x="590" y="40"/>
                  <a:pt x="592" y="40"/>
                </a:cubicBezTo>
                <a:close/>
                <a:moveTo>
                  <a:pt x="602" y="36"/>
                </a:moveTo>
                <a:cubicBezTo>
                  <a:pt x="601" y="37"/>
                  <a:pt x="600" y="36"/>
                  <a:pt x="599" y="37"/>
                </a:cubicBezTo>
                <a:cubicBezTo>
                  <a:pt x="599" y="36"/>
                  <a:pt x="601" y="36"/>
                  <a:pt x="602" y="36"/>
                </a:cubicBezTo>
                <a:close/>
                <a:moveTo>
                  <a:pt x="599" y="36"/>
                </a:moveTo>
                <a:cubicBezTo>
                  <a:pt x="597" y="38"/>
                  <a:pt x="594" y="37"/>
                  <a:pt x="591" y="37"/>
                </a:cubicBezTo>
                <a:cubicBezTo>
                  <a:pt x="592" y="36"/>
                  <a:pt x="596" y="37"/>
                  <a:pt x="599" y="36"/>
                </a:cubicBezTo>
                <a:close/>
                <a:moveTo>
                  <a:pt x="663" y="24"/>
                </a:moveTo>
                <a:cubicBezTo>
                  <a:pt x="663" y="24"/>
                  <a:pt x="663" y="24"/>
                  <a:pt x="663" y="24"/>
                </a:cubicBezTo>
                <a:cubicBezTo>
                  <a:pt x="663" y="24"/>
                  <a:pt x="663" y="24"/>
                  <a:pt x="664" y="24"/>
                </a:cubicBezTo>
                <a:cubicBezTo>
                  <a:pt x="664" y="24"/>
                  <a:pt x="663" y="24"/>
                  <a:pt x="663" y="24"/>
                </a:cubicBezTo>
                <a:cubicBezTo>
                  <a:pt x="663" y="25"/>
                  <a:pt x="663" y="25"/>
                  <a:pt x="663" y="26"/>
                </a:cubicBezTo>
                <a:cubicBezTo>
                  <a:pt x="662" y="26"/>
                  <a:pt x="663" y="25"/>
                  <a:pt x="663" y="24"/>
                </a:cubicBezTo>
                <a:close/>
                <a:moveTo>
                  <a:pt x="662" y="24"/>
                </a:moveTo>
                <a:cubicBezTo>
                  <a:pt x="658" y="24"/>
                  <a:pt x="655" y="26"/>
                  <a:pt x="652" y="25"/>
                </a:cubicBezTo>
                <a:cubicBezTo>
                  <a:pt x="652" y="25"/>
                  <a:pt x="652" y="25"/>
                  <a:pt x="652" y="26"/>
                </a:cubicBezTo>
                <a:cubicBezTo>
                  <a:pt x="651" y="25"/>
                  <a:pt x="651" y="25"/>
                  <a:pt x="650" y="25"/>
                </a:cubicBezTo>
                <a:cubicBezTo>
                  <a:pt x="654" y="24"/>
                  <a:pt x="658" y="24"/>
                  <a:pt x="662" y="24"/>
                </a:cubicBezTo>
                <a:close/>
                <a:moveTo>
                  <a:pt x="755" y="19"/>
                </a:moveTo>
                <a:cubicBezTo>
                  <a:pt x="755" y="20"/>
                  <a:pt x="753" y="20"/>
                  <a:pt x="753" y="20"/>
                </a:cubicBezTo>
                <a:cubicBezTo>
                  <a:pt x="753" y="19"/>
                  <a:pt x="754" y="19"/>
                  <a:pt x="755" y="19"/>
                </a:cubicBezTo>
                <a:close/>
                <a:moveTo>
                  <a:pt x="721" y="17"/>
                </a:moveTo>
                <a:cubicBezTo>
                  <a:pt x="721" y="17"/>
                  <a:pt x="719" y="17"/>
                  <a:pt x="718" y="17"/>
                </a:cubicBezTo>
                <a:cubicBezTo>
                  <a:pt x="718" y="16"/>
                  <a:pt x="720" y="17"/>
                  <a:pt x="721" y="17"/>
                </a:cubicBezTo>
                <a:close/>
                <a:moveTo>
                  <a:pt x="702" y="10"/>
                </a:moveTo>
                <a:cubicBezTo>
                  <a:pt x="702" y="11"/>
                  <a:pt x="700" y="11"/>
                  <a:pt x="700" y="10"/>
                </a:cubicBezTo>
                <a:cubicBezTo>
                  <a:pt x="700" y="10"/>
                  <a:pt x="702" y="9"/>
                  <a:pt x="702" y="10"/>
                </a:cubicBezTo>
                <a:close/>
                <a:moveTo>
                  <a:pt x="699" y="10"/>
                </a:moveTo>
                <a:cubicBezTo>
                  <a:pt x="699" y="11"/>
                  <a:pt x="698" y="10"/>
                  <a:pt x="697" y="11"/>
                </a:cubicBezTo>
                <a:cubicBezTo>
                  <a:pt x="697" y="10"/>
                  <a:pt x="699" y="10"/>
                  <a:pt x="699" y="10"/>
                </a:cubicBezTo>
                <a:close/>
                <a:moveTo>
                  <a:pt x="697" y="16"/>
                </a:moveTo>
                <a:cubicBezTo>
                  <a:pt x="696" y="16"/>
                  <a:pt x="693" y="16"/>
                  <a:pt x="692" y="16"/>
                </a:cubicBezTo>
                <a:cubicBezTo>
                  <a:pt x="693" y="14"/>
                  <a:pt x="696" y="15"/>
                  <a:pt x="697" y="16"/>
                </a:cubicBezTo>
                <a:close/>
                <a:moveTo>
                  <a:pt x="691" y="16"/>
                </a:moveTo>
                <a:cubicBezTo>
                  <a:pt x="690" y="16"/>
                  <a:pt x="690" y="16"/>
                  <a:pt x="689" y="16"/>
                </a:cubicBezTo>
                <a:cubicBezTo>
                  <a:pt x="689" y="15"/>
                  <a:pt x="691" y="15"/>
                  <a:pt x="691" y="16"/>
                </a:cubicBezTo>
                <a:close/>
                <a:moveTo>
                  <a:pt x="694" y="19"/>
                </a:moveTo>
                <a:cubicBezTo>
                  <a:pt x="692" y="18"/>
                  <a:pt x="691" y="19"/>
                  <a:pt x="690" y="19"/>
                </a:cubicBezTo>
                <a:cubicBezTo>
                  <a:pt x="689" y="20"/>
                  <a:pt x="691" y="18"/>
                  <a:pt x="691" y="20"/>
                </a:cubicBezTo>
                <a:cubicBezTo>
                  <a:pt x="684" y="20"/>
                  <a:pt x="679" y="21"/>
                  <a:pt x="673" y="20"/>
                </a:cubicBezTo>
                <a:cubicBezTo>
                  <a:pt x="674" y="19"/>
                  <a:pt x="679" y="20"/>
                  <a:pt x="680" y="19"/>
                </a:cubicBezTo>
                <a:cubicBezTo>
                  <a:pt x="680" y="19"/>
                  <a:pt x="679" y="19"/>
                  <a:pt x="679" y="19"/>
                </a:cubicBezTo>
                <a:cubicBezTo>
                  <a:pt x="682" y="18"/>
                  <a:pt x="690" y="18"/>
                  <a:pt x="694" y="19"/>
                </a:cubicBezTo>
                <a:close/>
                <a:moveTo>
                  <a:pt x="688" y="15"/>
                </a:moveTo>
                <a:cubicBezTo>
                  <a:pt x="684" y="17"/>
                  <a:pt x="676" y="16"/>
                  <a:pt x="672" y="16"/>
                </a:cubicBezTo>
                <a:cubicBezTo>
                  <a:pt x="675" y="15"/>
                  <a:pt x="683" y="16"/>
                  <a:pt x="688" y="15"/>
                </a:cubicBezTo>
                <a:close/>
                <a:moveTo>
                  <a:pt x="672" y="20"/>
                </a:moveTo>
                <a:cubicBezTo>
                  <a:pt x="672" y="21"/>
                  <a:pt x="667" y="22"/>
                  <a:pt x="666" y="20"/>
                </a:cubicBezTo>
                <a:cubicBezTo>
                  <a:pt x="669" y="20"/>
                  <a:pt x="671" y="20"/>
                  <a:pt x="672" y="20"/>
                </a:cubicBezTo>
                <a:close/>
                <a:moveTo>
                  <a:pt x="659" y="19"/>
                </a:moveTo>
                <a:cubicBezTo>
                  <a:pt x="661" y="21"/>
                  <a:pt x="664" y="19"/>
                  <a:pt x="666" y="20"/>
                </a:cubicBezTo>
                <a:cubicBezTo>
                  <a:pt x="664" y="21"/>
                  <a:pt x="662" y="20"/>
                  <a:pt x="659" y="21"/>
                </a:cubicBezTo>
                <a:cubicBezTo>
                  <a:pt x="659" y="20"/>
                  <a:pt x="659" y="20"/>
                  <a:pt x="659" y="19"/>
                </a:cubicBezTo>
                <a:close/>
                <a:moveTo>
                  <a:pt x="643" y="25"/>
                </a:moveTo>
                <a:cubicBezTo>
                  <a:pt x="639" y="25"/>
                  <a:pt x="639" y="25"/>
                  <a:pt x="639" y="25"/>
                </a:cubicBezTo>
                <a:cubicBezTo>
                  <a:pt x="639" y="24"/>
                  <a:pt x="643" y="23"/>
                  <a:pt x="643" y="25"/>
                </a:cubicBezTo>
                <a:close/>
                <a:moveTo>
                  <a:pt x="643" y="29"/>
                </a:moveTo>
                <a:cubicBezTo>
                  <a:pt x="642" y="30"/>
                  <a:pt x="642" y="29"/>
                  <a:pt x="642" y="30"/>
                </a:cubicBezTo>
                <a:cubicBezTo>
                  <a:pt x="641" y="30"/>
                  <a:pt x="641" y="29"/>
                  <a:pt x="641" y="29"/>
                </a:cubicBezTo>
                <a:cubicBezTo>
                  <a:pt x="642" y="28"/>
                  <a:pt x="642" y="29"/>
                  <a:pt x="643" y="29"/>
                </a:cubicBezTo>
                <a:close/>
                <a:moveTo>
                  <a:pt x="642" y="20"/>
                </a:moveTo>
                <a:cubicBezTo>
                  <a:pt x="641" y="22"/>
                  <a:pt x="640" y="20"/>
                  <a:pt x="638" y="21"/>
                </a:cubicBezTo>
                <a:cubicBezTo>
                  <a:pt x="638" y="20"/>
                  <a:pt x="641" y="21"/>
                  <a:pt x="642" y="20"/>
                </a:cubicBezTo>
                <a:close/>
                <a:moveTo>
                  <a:pt x="635" y="24"/>
                </a:moveTo>
                <a:cubicBezTo>
                  <a:pt x="635" y="25"/>
                  <a:pt x="636" y="24"/>
                  <a:pt x="636" y="24"/>
                </a:cubicBezTo>
                <a:cubicBezTo>
                  <a:pt x="636" y="25"/>
                  <a:pt x="635" y="25"/>
                  <a:pt x="635" y="25"/>
                </a:cubicBezTo>
                <a:cubicBezTo>
                  <a:pt x="635" y="25"/>
                  <a:pt x="635" y="24"/>
                  <a:pt x="635" y="24"/>
                </a:cubicBezTo>
                <a:close/>
                <a:moveTo>
                  <a:pt x="630" y="8"/>
                </a:moveTo>
                <a:cubicBezTo>
                  <a:pt x="628" y="9"/>
                  <a:pt x="626" y="8"/>
                  <a:pt x="625" y="8"/>
                </a:cubicBezTo>
                <a:cubicBezTo>
                  <a:pt x="627" y="7"/>
                  <a:pt x="628" y="7"/>
                  <a:pt x="630" y="8"/>
                </a:cubicBezTo>
                <a:close/>
                <a:moveTo>
                  <a:pt x="614" y="32"/>
                </a:moveTo>
                <a:cubicBezTo>
                  <a:pt x="614" y="32"/>
                  <a:pt x="611" y="32"/>
                  <a:pt x="610" y="32"/>
                </a:cubicBezTo>
                <a:cubicBezTo>
                  <a:pt x="619" y="30"/>
                  <a:pt x="635" y="30"/>
                  <a:pt x="643" y="31"/>
                </a:cubicBezTo>
                <a:cubicBezTo>
                  <a:pt x="636" y="32"/>
                  <a:pt x="624" y="33"/>
                  <a:pt x="619" y="32"/>
                </a:cubicBezTo>
                <a:cubicBezTo>
                  <a:pt x="613" y="34"/>
                  <a:pt x="607" y="33"/>
                  <a:pt x="601" y="33"/>
                </a:cubicBezTo>
                <a:cubicBezTo>
                  <a:pt x="605" y="32"/>
                  <a:pt x="609" y="32"/>
                  <a:pt x="614" y="32"/>
                </a:cubicBezTo>
                <a:close/>
                <a:moveTo>
                  <a:pt x="404" y="9"/>
                </a:moveTo>
                <a:cubicBezTo>
                  <a:pt x="403" y="8"/>
                  <a:pt x="402" y="9"/>
                  <a:pt x="402" y="8"/>
                </a:cubicBezTo>
                <a:cubicBezTo>
                  <a:pt x="403" y="8"/>
                  <a:pt x="404" y="8"/>
                  <a:pt x="404" y="9"/>
                </a:cubicBezTo>
                <a:close/>
                <a:moveTo>
                  <a:pt x="256" y="21"/>
                </a:moveTo>
                <a:cubicBezTo>
                  <a:pt x="256" y="21"/>
                  <a:pt x="254" y="22"/>
                  <a:pt x="254" y="20"/>
                </a:cubicBezTo>
                <a:cubicBezTo>
                  <a:pt x="254" y="20"/>
                  <a:pt x="255" y="20"/>
                  <a:pt x="256" y="20"/>
                </a:cubicBezTo>
                <a:cubicBezTo>
                  <a:pt x="256" y="21"/>
                  <a:pt x="256" y="21"/>
                  <a:pt x="256" y="21"/>
                </a:cubicBezTo>
                <a:close/>
                <a:moveTo>
                  <a:pt x="139" y="27"/>
                </a:moveTo>
                <a:cubicBezTo>
                  <a:pt x="140" y="27"/>
                  <a:pt x="141" y="27"/>
                  <a:pt x="141" y="28"/>
                </a:cubicBezTo>
                <a:cubicBezTo>
                  <a:pt x="140" y="28"/>
                  <a:pt x="139" y="29"/>
                  <a:pt x="139" y="27"/>
                </a:cubicBezTo>
                <a:close/>
                <a:moveTo>
                  <a:pt x="24" y="65"/>
                </a:moveTo>
                <a:cubicBezTo>
                  <a:pt x="25" y="65"/>
                  <a:pt x="26" y="64"/>
                  <a:pt x="28" y="64"/>
                </a:cubicBezTo>
                <a:cubicBezTo>
                  <a:pt x="27" y="65"/>
                  <a:pt x="25" y="65"/>
                  <a:pt x="24" y="65"/>
                </a:cubicBezTo>
                <a:close/>
                <a:moveTo>
                  <a:pt x="125" y="56"/>
                </a:moveTo>
                <a:cubicBezTo>
                  <a:pt x="126" y="55"/>
                  <a:pt x="128" y="55"/>
                  <a:pt x="130" y="55"/>
                </a:cubicBezTo>
                <a:cubicBezTo>
                  <a:pt x="129" y="56"/>
                  <a:pt x="127" y="56"/>
                  <a:pt x="125" y="56"/>
                </a:cubicBezTo>
                <a:close/>
                <a:moveTo>
                  <a:pt x="385" y="61"/>
                </a:moveTo>
                <a:cubicBezTo>
                  <a:pt x="388" y="62"/>
                  <a:pt x="391" y="60"/>
                  <a:pt x="394" y="61"/>
                </a:cubicBezTo>
                <a:cubicBezTo>
                  <a:pt x="392" y="62"/>
                  <a:pt x="387" y="62"/>
                  <a:pt x="385" y="61"/>
                </a:cubicBezTo>
                <a:close/>
                <a:moveTo>
                  <a:pt x="584" y="6"/>
                </a:moveTo>
                <a:cubicBezTo>
                  <a:pt x="582" y="7"/>
                  <a:pt x="577" y="6"/>
                  <a:pt x="575" y="7"/>
                </a:cubicBezTo>
                <a:cubicBezTo>
                  <a:pt x="575" y="7"/>
                  <a:pt x="575" y="6"/>
                  <a:pt x="574" y="6"/>
                </a:cubicBezTo>
                <a:cubicBezTo>
                  <a:pt x="576" y="5"/>
                  <a:pt x="582" y="6"/>
                  <a:pt x="584" y="6"/>
                </a:cubicBezTo>
                <a:close/>
                <a:moveTo>
                  <a:pt x="585" y="32"/>
                </a:moveTo>
                <a:cubicBezTo>
                  <a:pt x="580" y="32"/>
                  <a:pt x="576" y="33"/>
                  <a:pt x="570" y="32"/>
                </a:cubicBezTo>
                <a:cubicBezTo>
                  <a:pt x="575" y="31"/>
                  <a:pt x="582" y="31"/>
                  <a:pt x="585" y="32"/>
                </a:cubicBezTo>
                <a:close/>
                <a:moveTo>
                  <a:pt x="569" y="6"/>
                </a:moveTo>
                <a:cubicBezTo>
                  <a:pt x="568" y="8"/>
                  <a:pt x="566" y="6"/>
                  <a:pt x="564" y="6"/>
                </a:cubicBezTo>
                <a:cubicBezTo>
                  <a:pt x="565" y="6"/>
                  <a:pt x="568" y="6"/>
                  <a:pt x="569" y="6"/>
                </a:cubicBezTo>
                <a:close/>
                <a:moveTo>
                  <a:pt x="559" y="6"/>
                </a:moveTo>
                <a:cubicBezTo>
                  <a:pt x="559" y="7"/>
                  <a:pt x="556" y="7"/>
                  <a:pt x="556" y="5"/>
                </a:cubicBezTo>
                <a:cubicBezTo>
                  <a:pt x="557" y="6"/>
                  <a:pt x="559" y="5"/>
                  <a:pt x="559" y="6"/>
                </a:cubicBezTo>
                <a:close/>
                <a:moveTo>
                  <a:pt x="564" y="33"/>
                </a:moveTo>
                <a:cubicBezTo>
                  <a:pt x="560" y="32"/>
                  <a:pt x="554" y="33"/>
                  <a:pt x="551" y="32"/>
                </a:cubicBezTo>
                <a:cubicBezTo>
                  <a:pt x="555" y="32"/>
                  <a:pt x="561" y="31"/>
                  <a:pt x="564" y="33"/>
                </a:cubicBezTo>
                <a:close/>
                <a:moveTo>
                  <a:pt x="561" y="39"/>
                </a:moveTo>
                <a:cubicBezTo>
                  <a:pt x="560" y="40"/>
                  <a:pt x="557" y="39"/>
                  <a:pt x="555" y="39"/>
                </a:cubicBezTo>
                <a:cubicBezTo>
                  <a:pt x="556" y="38"/>
                  <a:pt x="558" y="39"/>
                  <a:pt x="561" y="39"/>
                </a:cubicBezTo>
                <a:close/>
                <a:moveTo>
                  <a:pt x="552" y="36"/>
                </a:moveTo>
                <a:cubicBezTo>
                  <a:pt x="554" y="35"/>
                  <a:pt x="557" y="35"/>
                  <a:pt x="559" y="35"/>
                </a:cubicBezTo>
                <a:cubicBezTo>
                  <a:pt x="557" y="36"/>
                  <a:pt x="554" y="36"/>
                  <a:pt x="552" y="36"/>
                </a:cubicBezTo>
                <a:close/>
                <a:moveTo>
                  <a:pt x="552" y="35"/>
                </a:moveTo>
                <a:cubicBezTo>
                  <a:pt x="551" y="36"/>
                  <a:pt x="550" y="36"/>
                  <a:pt x="549" y="36"/>
                </a:cubicBezTo>
                <a:cubicBezTo>
                  <a:pt x="549" y="35"/>
                  <a:pt x="551" y="35"/>
                  <a:pt x="552" y="35"/>
                </a:cubicBezTo>
                <a:close/>
                <a:moveTo>
                  <a:pt x="540" y="35"/>
                </a:moveTo>
                <a:cubicBezTo>
                  <a:pt x="536" y="37"/>
                  <a:pt x="528" y="36"/>
                  <a:pt x="524" y="35"/>
                </a:cubicBezTo>
                <a:cubicBezTo>
                  <a:pt x="526" y="35"/>
                  <a:pt x="529" y="35"/>
                  <a:pt x="532" y="35"/>
                </a:cubicBezTo>
                <a:cubicBezTo>
                  <a:pt x="532" y="34"/>
                  <a:pt x="530" y="36"/>
                  <a:pt x="530" y="34"/>
                </a:cubicBezTo>
                <a:cubicBezTo>
                  <a:pt x="533" y="35"/>
                  <a:pt x="535" y="34"/>
                  <a:pt x="537" y="34"/>
                </a:cubicBezTo>
                <a:cubicBezTo>
                  <a:pt x="537" y="35"/>
                  <a:pt x="536" y="35"/>
                  <a:pt x="536" y="35"/>
                </a:cubicBezTo>
                <a:cubicBezTo>
                  <a:pt x="537" y="36"/>
                  <a:pt x="538" y="35"/>
                  <a:pt x="540" y="35"/>
                </a:cubicBezTo>
                <a:close/>
                <a:moveTo>
                  <a:pt x="536" y="32"/>
                </a:moveTo>
                <a:cubicBezTo>
                  <a:pt x="536" y="32"/>
                  <a:pt x="533" y="33"/>
                  <a:pt x="533" y="32"/>
                </a:cubicBezTo>
                <a:cubicBezTo>
                  <a:pt x="534" y="32"/>
                  <a:pt x="535" y="31"/>
                  <a:pt x="536" y="32"/>
                </a:cubicBezTo>
                <a:close/>
                <a:moveTo>
                  <a:pt x="531" y="30"/>
                </a:moveTo>
                <a:cubicBezTo>
                  <a:pt x="529" y="30"/>
                  <a:pt x="526" y="30"/>
                  <a:pt x="524" y="30"/>
                </a:cubicBezTo>
                <a:cubicBezTo>
                  <a:pt x="525" y="29"/>
                  <a:pt x="529" y="29"/>
                  <a:pt x="531" y="30"/>
                </a:cubicBezTo>
                <a:close/>
                <a:moveTo>
                  <a:pt x="525" y="5"/>
                </a:moveTo>
                <a:cubicBezTo>
                  <a:pt x="524" y="6"/>
                  <a:pt x="523" y="4"/>
                  <a:pt x="522" y="5"/>
                </a:cubicBezTo>
                <a:cubicBezTo>
                  <a:pt x="523" y="5"/>
                  <a:pt x="522" y="5"/>
                  <a:pt x="522" y="5"/>
                </a:cubicBezTo>
                <a:cubicBezTo>
                  <a:pt x="522" y="3"/>
                  <a:pt x="524" y="5"/>
                  <a:pt x="525" y="5"/>
                </a:cubicBezTo>
                <a:close/>
                <a:moveTo>
                  <a:pt x="521" y="29"/>
                </a:moveTo>
                <a:cubicBezTo>
                  <a:pt x="521" y="31"/>
                  <a:pt x="519" y="30"/>
                  <a:pt x="519" y="30"/>
                </a:cubicBezTo>
                <a:cubicBezTo>
                  <a:pt x="519" y="30"/>
                  <a:pt x="520" y="30"/>
                  <a:pt x="521" y="29"/>
                </a:cubicBezTo>
                <a:close/>
                <a:moveTo>
                  <a:pt x="516" y="32"/>
                </a:moveTo>
                <a:cubicBezTo>
                  <a:pt x="521" y="31"/>
                  <a:pt x="527" y="31"/>
                  <a:pt x="533" y="32"/>
                </a:cubicBezTo>
                <a:cubicBezTo>
                  <a:pt x="527" y="31"/>
                  <a:pt x="519" y="33"/>
                  <a:pt x="516" y="32"/>
                </a:cubicBezTo>
                <a:cubicBezTo>
                  <a:pt x="516" y="32"/>
                  <a:pt x="516" y="32"/>
                  <a:pt x="516" y="32"/>
                </a:cubicBezTo>
                <a:close/>
                <a:moveTo>
                  <a:pt x="523" y="35"/>
                </a:moveTo>
                <a:cubicBezTo>
                  <a:pt x="523" y="36"/>
                  <a:pt x="522" y="36"/>
                  <a:pt x="520" y="36"/>
                </a:cubicBezTo>
                <a:cubicBezTo>
                  <a:pt x="520" y="34"/>
                  <a:pt x="522" y="35"/>
                  <a:pt x="523" y="35"/>
                </a:cubicBezTo>
                <a:close/>
                <a:moveTo>
                  <a:pt x="515" y="32"/>
                </a:moveTo>
                <a:cubicBezTo>
                  <a:pt x="515" y="33"/>
                  <a:pt x="514" y="31"/>
                  <a:pt x="512" y="32"/>
                </a:cubicBezTo>
                <a:cubicBezTo>
                  <a:pt x="512" y="31"/>
                  <a:pt x="515" y="32"/>
                  <a:pt x="515" y="32"/>
                </a:cubicBezTo>
                <a:close/>
                <a:moveTo>
                  <a:pt x="511" y="32"/>
                </a:moveTo>
                <a:cubicBezTo>
                  <a:pt x="512" y="32"/>
                  <a:pt x="509" y="32"/>
                  <a:pt x="509" y="32"/>
                </a:cubicBezTo>
                <a:cubicBezTo>
                  <a:pt x="509" y="31"/>
                  <a:pt x="510" y="32"/>
                  <a:pt x="511" y="32"/>
                </a:cubicBezTo>
                <a:close/>
                <a:moveTo>
                  <a:pt x="499" y="10"/>
                </a:moveTo>
                <a:cubicBezTo>
                  <a:pt x="501" y="10"/>
                  <a:pt x="501" y="10"/>
                  <a:pt x="501" y="10"/>
                </a:cubicBezTo>
                <a:cubicBezTo>
                  <a:pt x="502" y="11"/>
                  <a:pt x="497" y="11"/>
                  <a:pt x="497" y="11"/>
                </a:cubicBezTo>
                <a:cubicBezTo>
                  <a:pt x="497" y="10"/>
                  <a:pt x="499" y="10"/>
                  <a:pt x="499" y="10"/>
                </a:cubicBezTo>
                <a:close/>
                <a:moveTo>
                  <a:pt x="497" y="10"/>
                </a:moveTo>
                <a:cubicBezTo>
                  <a:pt x="496" y="11"/>
                  <a:pt x="494" y="11"/>
                  <a:pt x="494" y="10"/>
                </a:cubicBezTo>
                <a:cubicBezTo>
                  <a:pt x="495" y="10"/>
                  <a:pt x="496" y="10"/>
                  <a:pt x="497" y="10"/>
                </a:cubicBezTo>
                <a:close/>
                <a:moveTo>
                  <a:pt x="507" y="32"/>
                </a:moveTo>
                <a:cubicBezTo>
                  <a:pt x="498" y="33"/>
                  <a:pt x="490" y="32"/>
                  <a:pt x="482" y="31"/>
                </a:cubicBezTo>
                <a:cubicBezTo>
                  <a:pt x="490" y="31"/>
                  <a:pt x="498" y="32"/>
                  <a:pt x="507" y="32"/>
                </a:cubicBezTo>
                <a:close/>
                <a:moveTo>
                  <a:pt x="494" y="35"/>
                </a:moveTo>
                <a:cubicBezTo>
                  <a:pt x="488" y="37"/>
                  <a:pt x="487" y="35"/>
                  <a:pt x="482" y="36"/>
                </a:cubicBezTo>
                <a:cubicBezTo>
                  <a:pt x="484" y="34"/>
                  <a:pt x="491" y="35"/>
                  <a:pt x="494" y="35"/>
                </a:cubicBezTo>
                <a:close/>
                <a:moveTo>
                  <a:pt x="495" y="39"/>
                </a:moveTo>
                <a:cubicBezTo>
                  <a:pt x="495" y="40"/>
                  <a:pt x="493" y="39"/>
                  <a:pt x="493" y="40"/>
                </a:cubicBezTo>
                <a:cubicBezTo>
                  <a:pt x="493" y="40"/>
                  <a:pt x="492" y="40"/>
                  <a:pt x="492" y="39"/>
                </a:cubicBezTo>
                <a:lnTo>
                  <a:pt x="495" y="39"/>
                </a:lnTo>
                <a:close/>
                <a:moveTo>
                  <a:pt x="456" y="32"/>
                </a:moveTo>
                <a:cubicBezTo>
                  <a:pt x="461" y="33"/>
                  <a:pt x="469" y="31"/>
                  <a:pt x="473" y="33"/>
                </a:cubicBezTo>
                <a:cubicBezTo>
                  <a:pt x="460" y="34"/>
                  <a:pt x="452" y="33"/>
                  <a:pt x="440" y="34"/>
                </a:cubicBezTo>
                <a:cubicBezTo>
                  <a:pt x="444" y="32"/>
                  <a:pt x="451" y="34"/>
                  <a:pt x="456" y="32"/>
                </a:cubicBezTo>
                <a:close/>
                <a:moveTo>
                  <a:pt x="464" y="37"/>
                </a:moveTo>
                <a:cubicBezTo>
                  <a:pt x="463" y="38"/>
                  <a:pt x="461" y="37"/>
                  <a:pt x="459" y="37"/>
                </a:cubicBezTo>
                <a:cubicBezTo>
                  <a:pt x="459" y="37"/>
                  <a:pt x="460" y="37"/>
                  <a:pt x="460" y="36"/>
                </a:cubicBezTo>
                <a:cubicBezTo>
                  <a:pt x="459" y="36"/>
                  <a:pt x="458" y="36"/>
                  <a:pt x="457" y="36"/>
                </a:cubicBezTo>
                <a:cubicBezTo>
                  <a:pt x="459" y="34"/>
                  <a:pt x="462" y="35"/>
                  <a:pt x="465" y="35"/>
                </a:cubicBezTo>
                <a:cubicBezTo>
                  <a:pt x="465" y="37"/>
                  <a:pt x="461" y="34"/>
                  <a:pt x="461" y="36"/>
                </a:cubicBezTo>
                <a:cubicBezTo>
                  <a:pt x="461" y="38"/>
                  <a:pt x="463" y="36"/>
                  <a:pt x="464" y="37"/>
                </a:cubicBezTo>
                <a:close/>
                <a:moveTo>
                  <a:pt x="435" y="33"/>
                </a:moveTo>
                <a:cubicBezTo>
                  <a:pt x="435" y="32"/>
                  <a:pt x="436" y="32"/>
                  <a:pt x="436" y="32"/>
                </a:cubicBezTo>
                <a:cubicBezTo>
                  <a:pt x="436" y="33"/>
                  <a:pt x="436" y="33"/>
                  <a:pt x="435" y="33"/>
                </a:cubicBezTo>
                <a:close/>
                <a:moveTo>
                  <a:pt x="438" y="34"/>
                </a:moveTo>
                <a:cubicBezTo>
                  <a:pt x="438" y="34"/>
                  <a:pt x="436" y="34"/>
                  <a:pt x="435" y="34"/>
                </a:cubicBezTo>
                <a:cubicBezTo>
                  <a:pt x="436" y="34"/>
                  <a:pt x="437" y="32"/>
                  <a:pt x="438" y="34"/>
                </a:cubicBezTo>
                <a:close/>
                <a:moveTo>
                  <a:pt x="439" y="35"/>
                </a:moveTo>
                <a:cubicBezTo>
                  <a:pt x="439" y="37"/>
                  <a:pt x="435" y="35"/>
                  <a:pt x="434" y="36"/>
                </a:cubicBezTo>
                <a:cubicBezTo>
                  <a:pt x="435" y="35"/>
                  <a:pt x="437" y="35"/>
                  <a:pt x="439" y="35"/>
                </a:cubicBezTo>
                <a:close/>
                <a:moveTo>
                  <a:pt x="442" y="35"/>
                </a:moveTo>
                <a:cubicBezTo>
                  <a:pt x="442" y="36"/>
                  <a:pt x="440" y="36"/>
                  <a:pt x="439" y="36"/>
                </a:cubicBezTo>
                <a:cubicBezTo>
                  <a:pt x="440" y="34"/>
                  <a:pt x="441" y="35"/>
                  <a:pt x="442" y="35"/>
                </a:cubicBezTo>
                <a:close/>
                <a:moveTo>
                  <a:pt x="444" y="31"/>
                </a:moveTo>
                <a:cubicBezTo>
                  <a:pt x="442" y="32"/>
                  <a:pt x="439" y="32"/>
                  <a:pt x="437" y="31"/>
                </a:cubicBezTo>
                <a:cubicBezTo>
                  <a:pt x="439" y="31"/>
                  <a:pt x="441" y="31"/>
                  <a:pt x="444" y="31"/>
                </a:cubicBezTo>
                <a:close/>
                <a:moveTo>
                  <a:pt x="437" y="31"/>
                </a:moveTo>
                <a:cubicBezTo>
                  <a:pt x="436" y="32"/>
                  <a:pt x="434" y="31"/>
                  <a:pt x="433" y="33"/>
                </a:cubicBezTo>
                <a:cubicBezTo>
                  <a:pt x="434" y="31"/>
                  <a:pt x="432" y="32"/>
                  <a:pt x="431" y="32"/>
                </a:cubicBezTo>
                <a:cubicBezTo>
                  <a:pt x="432" y="31"/>
                  <a:pt x="434" y="31"/>
                  <a:pt x="437" y="31"/>
                </a:cubicBezTo>
                <a:close/>
                <a:moveTo>
                  <a:pt x="432" y="33"/>
                </a:moveTo>
                <a:cubicBezTo>
                  <a:pt x="432" y="34"/>
                  <a:pt x="431" y="34"/>
                  <a:pt x="430" y="34"/>
                </a:cubicBezTo>
                <a:cubicBezTo>
                  <a:pt x="430" y="33"/>
                  <a:pt x="431" y="33"/>
                  <a:pt x="432" y="33"/>
                </a:cubicBezTo>
                <a:close/>
                <a:moveTo>
                  <a:pt x="426" y="31"/>
                </a:moveTo>
                <a:cubicBezTo>
                  <a:pt x="429" y="31"/>
                  <a:pt x="431" y="32"/>
                  <a:pt x="426" y="32"/>
                </a:cubicBezTo>
                <a:cubicBezTo>
                  <a:pt x="426" y="31"/>
                  <a:pt x="426" y="32"/>
                  <a:pt x="426" y="31"/>
                </a:cubicBezTo>
                <a:close/>
                <a:moveTo>
                  <a:pt x="419" y="32"/>
                </a:moveTo>
                <a:cubicBezTo>
                  <a:pt x="419" y="33"/>
                  <a:pt x="416" y="33"/>
                  <a:pt x="415" y="33"/>
                </a:cubicBezTo>
                <a:cubicBezTo>
                  <a:pt x="416" y="32"/>
                  <a:pt x="418" y="32"/>
                  <a:pt x="419" y="32"/>
                </a:cubicBezTo>
                <a:close/>
                <a:moveTo>
                  <a:pt x="416" y="35"/>
                </a:moveTo>
                <a:cubicBezTo>
                  <a:pt x="415" y="37"/>
                  <a:pt x="413" y="36"/>
                  <a:pt x="411" y="36"/>
                </a:cubicBezTo>
                <a:cubicBezTo>
                  <a:pt x="409" y="36"/>
                  <a:pt x="405" y="39"/>
                  <a:pt x="404" y="37"/>
                </a:cubicBezTo>
                <a:cubicBezTo>
                  <a:pt x="399" y="37"/>
                  <a:pt x="389" y="37"/>
                  <a:pt x="381" y="37"/>
                </a:cubicBezTo>
                <a:cubicBezTo>
                  <a:pt x="392" y="36"/>
                  <a:pt x="404" y="35"/>
                  <a:pt x="416" y="35"/>
                </a:cubicBezTo>
                <a:close/>
                <a:moveTo>
                  <a:pt x="384" y="32"/>
                </a:moveTo>
                <a:cubicBezTo>
                  <a:pt x="386" y="32"/>
                  <a:pt x="386" y="33"/>
                  <a:pt x="384" y="33"/>
                </a:cubicBezTo>
                <a:cubicBezTo>
                  <a:pt x="383" y="33"/>
                  <a:pt x="381" y="33"/>
                  <a:pt x="380" y="33"/>
                </a:cubicBezTo>
                <a:cubicBezTo>
                  <a:pt x="381" y="32"/>
                  <a:pt x="382" y="33"/>
                  <a:pt x="384" y="32"/>
                </a:cubicBezTo>
                <a:close/>
                <a:moveTo>
                  <a:pt x="383" y="31"/>
                </a:moveTo>
                <a:cubicBezTo>
                  <a:pt x="383" y="32"/>
                  <a:pt x="379" y="31"/>
                  <a:pt x="379" y="31"/>
                </a:cubicBezTo>
                <a:cubicBezTo>
                  <a:pt x="379" y="30"/>
                  <a:pt x="381" y="31"/>
                  <a:pt x="383" y="31"/>
                </a:cubicBezTo>
                <a:close/>
                <a:moveTo>
                  <a:pt x="380" y="33"/>
                </a:moveTo>
                <a:cubicBezTo>
                  <a:pt x="377" y="33"/>
                  <a:pt x="377" y="33"/>
                  <a:pt x="377" y="33"/>
                </a:cubicBezTo>
                <a:cubicBezTo>
                  <a:pt x="377" y="32"/>
                  <a:pt x="380" y="32"/>
                  <a:pt x="380" y="33"/>
                </a:cubicBezTo>
                <a:close/>
                <a:moveTo>
                  <a:pt x="366" y="34"/>
                </a:moveTo>
                <a:cubicBezTo>
                  <a:pt x="358" y="36"/>
                  <a:pt x="349" y="36"/>
                  <a:pt x="340" y="36"/>
                </a:cubicBezTo>
                <a:cubicBezTo>
                  <a:pt x="347" y="34"/>
                  <a:pt x="358" y="35"/>
                  <a:pt x="366" y="34"/>
                </a:cubicBezTo>
                <a:close/>
                <a:moveTo>
                  <a:pt x="365" y="37"/>
                </a:moveTo>
                <a:cubicBezTo>
                  <a:pt x="364" y="38"/>
                  <a:pt x="361" y="38"/>
                  <a:pt x="359" y="38"/>
                </a:cubicBezTo>
                <a:cubicBezTo>
                  <a:pt x="360" y="37"/>
                  <a:pt x="363" y="37"/>
                  <a:pt x="365" y="37"/>
                </a:cubicBezTo>
                <a:close/>
                <a:moveTo>
                  <a:pt x="351" y="16"/>
                </a:moveTo>
                <a:cubicBezTo>
                  <a:pt x="347" y="18"/>
                  <a:pt x="342" y="17"/>
                  <a:pt x="337" y="17"/>
                </a:cubicBezTo>
                <a:cubicBezTo>
                  <a:pt x="340" y="15"/>
                  <a:pt x="346" y="17"/>
                  <a:pt x="351" y="16"/>
                </a:cubicBezTo>
                <a:close/>
                <a:moveTo>
                  <a:pt x="337" y="17"/>
                </a:moveTo>
                <a:cubicBezTo>
                  <a:pt x="336" y="18"/>
                  <a:pt x="334" y="17"/>
                  <a:pt x="333" y="18"/>
                </a:cubicBezTo>
                <a:cubicBezTo>
                  <a:pt x="333" y="16"/>
                  <a:pt x="335" y="17"/>
                  <a:pt x="337" y="17"/>
                </a:cubicBezTo>
                <a:close/>
                <a:moveTo>
                  <a:pt x="329" y="32"/>
                </a:moveTo>
                <a:cubicBezTo>
                  <a:pt x="323" y="34"/>
                  <a:pt x="318" y="33"/>
                  <a:pt x="311" y="34"/>
                </a:cubicBezTo>
                <a:cubicBezTo>
                  <a:pt x="317" y="32"/>
                  <a:pt x="322" y="32"/>
                  <a:pt x="329" y="32"/>
                </a:cubicBezTo>
                <a:close/>
                <a:moveTo>
                  <a:pt x="332" y="36"/>
                </a:moveTo>
                <a:cubicBezTo>
                  <a:pt x="328" y="36"/>
                  <a:pt x="325" y="37"/>
                  <a:pt x="321" y="37"/>
                </a:cubicBezTo>
                <a:cubicBezTo>
                  <a:pt x="325" y="36"/>
                  <a:pt x="329" y="35"/>
                  <a:pt x="332" y="36"/>
                </a:cubicBezTo>
                <a:close/>
                <a:moveTo>
                  <a:pt x="313" y="38"/>
                </a:moveTo>
                <a:cubicBezTo>
                  <a:pt x="313" y="37"/>
                  <a:pt x="312" y="37"/>
                  <a:pt x="312" y="37"/>
                </a:cubicBezTo>
                <a:cubicBezTo>
                  <a:pt x="312" y="37"/>
                  <a:pt x="312" y="37"/>
                  <a:pt x="312" y="37"/>
                </a:cubicBezTo>
                <a:cubicBezTo>
                  <a:pt x="313" y="37"/>
                  <a:pt x="315" y="37"/>
                  <a:pt x="317" y="37"/>
                </a:cubicBezTo>
                <a:cubicBezTo>
                  <a:pt x="320" y="37"/>
                  <a:pt x="317" y="37"/>
                  <a:pt x="315" y="37"/>
                </a:cubicBezTo>
                <a:cubicBezTo>
                  <a:pt x="315" y="37"/>
                  <a:pt x="314" y="37"/>
                  <a:pt x="313" y="37"/>
                </a:cubicBezTo>
                <a:cubicBezTo>
                  <a:pt x="321" y="38"/>
                  <a:pt x="330" y="37"/>
                  <a:pt x="337" y="37"/>
                </a:cubicBezTo>
                <a:cubicBezTo>
                  <a:pt x="334" y="38"/>
                  <a:pt x="331" y="37"/>
                  <a:pt x="328" y="38"/>
                </a:cubicBezTo>
                <a:cubicBezTo>
                  <a:pt x="338" y="39"/>
                  <a:pt x="348" y="38"/>
                  <a:pt x="358" y="38"/>
                </a:cubicBezTo>
                <a:cubicBezTo>
                  <a:pt x="349" y="39"/>
                  <a:pt x="338" y="40"/>
                  <a:pt x="330" y="39"/>
                </a:cubicBezTo>
                <a:cubicBezTo>
                  <a:pt x="326" y="41"/>
                  <a:pt x="321" y="40"/>
                  <a:pt x="317" y="40"/>
                </a:cubicBezTo>
                <a:cubicBezTo>
                  <a:pt x="313" y="40"/>
                  <a:pt x="309" y="41"/>
                  <a:pt x="307" y="39"/>
                </a:cubicBezTo>
                <a:cubicBezTo>
                  <a:pt x="309" y="38"/>
                  <a:pt x="311" y="38"/>
                  <a:pt x="313" y="38"/>
                </a:cubicBezTo>
                <a:close/>
                <a:moveTo>
                  <a:pt x="304" y="19"/>
                </a:moveTo>
                <a:cubicBezTo>
                  <a:pt x="302" y="19"/>
                  <a:pt x="302" y="19"/>
                  <a:pt x="302" y="19"/>
                </a:cubicBezTo>
                <a:cubicBezTo>
                  <a:pt x="302" y="18"/>
                  <a:pt x="304" y="18"/>
                  <a:pt x="304" y="19"/>
                </a:cubicBezTo>
                <a:close/>
                <a:moveTo>
                  <a:pt x="263" y="39"/>
                </a:moveTo>
                <a:cubicBezTo>
                  <a:pt x="262" y="41"/>
                  <a:pt x="264" y="39"/>
                  <a:pt x="264" y="40"/>
                </a:cubicBezTo>
                <a:cubicBezTo>
                  <a:pt x="265" y="40"/>
                  <a:pt x="264" y="39"/>
                  <a:pt x="264" y="39"/>
                </a:cubicBezTo>
                <a:cubicBezTo>
                  <a:pt x="270" y="39"/>
                  <a:pt x="272" y="39"/>
                  <a:pt x="278" y="39"/>
                </a:cubicBezTo>
                <a:cubicBezTo>
                  <a:pt x="278" y="39"/>
                  <a:pt x="279" y="39"/>
                  <a:pt x="279" y="40"/>
                </a:cubicBezTo>
                <a:cubicBezTo>
                  <a:pt x="276" y="40"/>
                  <a:pt x="272" y="40"/>
                  <a:pt x="270" y="41"/>
                </a:cubicBezTo>
                <a:cubicBezTo>
                  <a:pt x="271" y="41"/>
                  <a:pt x="273" y="41"/>
                  <a:pt x="274" y="41"/>
                </a:cubicBezTo>
                <a:cubicBezTo>
                  <a:pt x="275" y="41"/>
                  <a:pt x="275" y="41"/>
                  <a:pt x="274" y="41"/>
                </a:cubicBezTo>
                <a:cubicBezTo>
                  <a:pt x="271" y="42"/>
                  <a:pt x="264" y="42"/>
                  <a:pt x="260" y="41"/>
                </a:cubicBezTo>
                <a:cubicBezTo>
                  <a:pt x="260" y="40"/>
                  <a:pt x="262" y="40"/>
                  <a:pt x="263" y="39"/>
                </a:cubicBezTo>
                <a:close/>
                <a:moveTo>
                  <a:pt x="251" y="36"/>
                </a:moveTo>
                <a:cubicBezTo>
                  <a:pt x="252" y="36"/>
                  <a:pt x="252" y="35"/>
                  <a:pt x="253" y="36"/>
                </a:cubicBezTo>
                <a:cubicBezTo>
                  <a:pt x="250" y="37"/>
                  <a:pt x="248" y="36"/>
                  <a:pt x="251" y="36"/>
                </a:cubicBezTo>
                <a:close/>
                <a:moveTo>
                  <a:pt x="261" y="44"/>
                </a:moveTo>
                <a:cubicBezTo>
                  <a:pt x="261" y="44"/>
                  <a:pt x="261" y="44"/>
                  <a:pt x="261" y="44"/>
                </a:cubicBezTo>
                <a:cubicBezTo>
                  <a:pt x="263" y="44"/>
                  <a:pt x="267" y="45"/>
                  <a:pt x="270" y="45"/>
                </a:cubicBezTo>
                <a:cubicBezTo>
                  <a:pt x="267" y="46"/>
                  <a:pt x="264" y="46"/>
                  <a:pt x="261" y="46"/>
                </a:cubicBezTo>
                <a:cubicBezTo>
                  <a:pt x="263" y="47"/>
                  <a:pt x="265" y="46"/>
                  <a:pt x="267" y="46"/>
                </a:cubicBezTo>
                <a:cubicBezTo>
                  <a:pt x="267" y="47"/>
                  <a:pt x="268" y="47"/>
                  <a:pt x="270" y="48"/>
                </a:cubicBezTo>
                <a:cubicBezTo>
                  <a:pt x="265" y="49"/>
                  <a:pt x="257" y="48"/>
                  <a:pt x="251" y="48"/>
                </a:cubicBezTo>
                <a:cubicBezTo>
                  <a:pt x="253" y="47"/>
                  <a:pt x="257" y="47"/>
                  <a:pt x="260" y="47"/>
                </a:cubicBezTo>
                <a:cubicBezTo>
                  <a:pt x="257" y="46"/>
                  <a:pt x="251" y="47"/>
                  <a:pt x="248" y="46"/>
                </a:cubicBezTo>
                <a:cubicBezTo>
                  <a:pt x="252" y="44"/>
                  <a:pt x="257" y="46"/>
                  <a:pt x="261" y="44"/>
                </a:cubicBezTo>
                <a:close/>
                <a:moveTo>
                  <a:pt x="235" y="42"/>
                </a:moveTo>
                <a:cubicBezTo>
                  <a:pt x="235" y="43"/>
                  <a:pt x="234" y="43"/>
                  <a:pt x="233" y="43"/>
                </a:cubicBezTo>
                <a:cubicBezTo>
                  <a:pt x="232" y="42"/>
                  <a:pt x="234" y="42"/>
                  <a:pt x="235" y="42"/>
                </a:cubicBezTo>
                <a:close/>
                <a:moveTo>
                  <a:pt x="234" y="51"/>
                </a:moveTo>
                <a:cubicBezTo>
                  <a:pt x="234" y="53"/>
                  <a:pt x="233" y="51"/>
                  <a:pt x="232" y="52"/>
                </a:cubicBezTo>
                <a:cubicBezTo>
                  <a:pt x="232" y="51"/>
                  <a:pt x="234" y="52"/>
                  <a:pt x="234" y="51"/>
                </a:cubicBezTo>
                <a:close/>
                <a:moveTo>
                  <a:pt x="215" y="50"/>
                </a:moveTo>
                <a:cubicBezTo>
                  <a:pt x="218" y="49"/>
                  <a:pt x="223" y="48"/>
                  <a:pt x="225" y="49"/>
                </a:cubicBezTo>
                <a:cubicBezTo>
                  <a:pt x="222" y="50"/>
                  <a:pt x="219" y="50"/>
                  <a:pt x="215" y="50"/>
                </a:cubicBezTo>
                <a:cubicBezTo>
                  <a:pt x="213" y="50"/>
                  <a:pt x="215" y="50"/>
                  <a:pt x="215" y="50"/>
                </a:cubicBezTo>
                <a:close/>
                <a:moveTo>
                  <a:pt x="209" y="49"/>
                </a:moveTo>
                <a:cubicBezTo>
                  <a:pt x="207" y="52"/>
                  <a:pt x="203" y="50"/>
                  <a:pt x="201" y="50"/>
                </a:cubicBezTo>
                <a:cubicBezTo>
                  <a:pt x="200" y="50"/>
                  <a:pt x="199" y="51"/>
                  <a:pt x="198" y="51"/>
                </a:cubicBezTo>
                <a:cubicBezTo>
                  <a:pt x="193" y="52"/>
                  <a:pt x="188" y="51"/>
                  <a:pt x="183" y="52"/>
                </a:cubicBezTo>
                <a:cubicBezTo>
                  <a:pt x="190" y="49"/>
                  <a:pt x="199" y="50"/>
                  <a:pt x="209" y="49"/>
                </a:cubicBezTo>
                <a:close/>
                <a:moveTo>
                  <a:pt x="182" y="51"/>
                </a:moveTo>
                <a:cubicBezTo>
                  <a:pt x="178" y="54"/>
                  <a:pt x="173" y="52"/>
                  <a:pt x="168" y="53"/>
                </a:cubicBezTo>
                <a:cubicBezTo>
                  <a:pt x="173" y="52"/>
                  <a:pt x="178" y="50"/>
                  <a:pt x="182" y="51"/>
                </a:cubicBezTo>
                <a:close/>
                <a:moveTo>
                  <a:pt x="170" y="55"/>
                </a:moveTo>
                <a:cubicBezTo>
                  <a:pt x="174" y="55"/>
                  <a:pt x="177" y="54"/>
                  <a:pt x="181" y="54"/>
                </a:cubicBezTo>
                <a:cubicBezTo>
                  <a:pt x="179" y="56"/>
                  <a:pt x="172" y="56"/>
                  <a:pt x="170" y="55"/>
                </a:cubicBezTo>
                <a:close/>
                <a:moveTo>
                  <a:pt x="173" y="57"/>
                </a:moveTo>
                <a:cubicBezTo>
                  <a:pt x="172" y="57"/>
                  <a:pt x="170" y="57"/>
                  <a:pt x="170" y="57"/>
                </a:cubicBezTo>
                <a:cubicBezTo>
                  <a:pt x="170" y="56"/>
                  <a:pt x="171" y="56"/>
                  <a:pt x="173" y="57"/>
                </a:cubicBezTo>
                <a:close/>
                <a:moveTo>
                  <a:pt x="172" y="60"/>
                </a:moveTo>
                <a:cubicBezTo>
                  <a:pt x="172" y="59"/>
                  <a:pt x="172" y="59"/>
                  <a:pt x="172" y="59"/>
                </a:cubicBezTo>
                <a:cubicBezTo>
                  <a:pt x="170" y="59"/>
                  <a:pt x="170" y="59"/>
                  <a:pt x="169" y="59"/>
                </a:cubicBezTo>
                <a:cubicBezTo>
                  <a:pt x="171" y="58"/>
                  <a:pt x="173" y="59"/>
                  <a:pt x="175" y="59"/>
                </a:cubicBezTo>
                <a:cubicBezTo>
                  <a:pt x="175" y="60"/>
                  <a:pt x="173" y="60"/>
                  <a:pt x="172" y="60"/>
                </a:cubicBezTo>
                <a:close/>
                <a:moveTo>
                  <a:pt x="173" y="63"/>
                </a:moveTo>
                <a:cubicBezTo>
                  <a:pt x="178" y="61"/>
                  <a:pt x="186" y="61"/>
                  <a:pt x="193" y="60"/>
                </a:cubicBezTo>
                <a:cubicBezTo>
                  <a:pt x="187" y="62"/>
                  <a:pt x="181" y="62"/>
                  <a:pt x="173" y="63"/>
                </a:cubicBezTo>
                <a:close/>
                <a:moveTo>
                  <a:pt x="196" y="57"/>
                </a:moveTo>
                <a:cubicBezTo>
                  <a:pt x="199" y="58"/>
                  <a:pt x="202" y="56"/>
                  <a:pt x="205" y="56"/>
                </a:cubicBezTo>
                <a:cubicBezTo>
                  <a:pt x="204" y="58"/>
                  <a:pt x="198" y="58"/>
                  <a:pt x="196" y="57"/>
                </a:cubicBezTo>
                <a:close/>
                <a:moveTo>
                  <a:pt x="219" y="56"/>
                </a:moveTo>
                <a:cubicBezTo>
                  <a:pt x="222" y="55"/>
                  <a:pt x="226" y="55"/>
                  <a:pt x="228" y="55"/>
                </a:cubicBezTo>
                <a:cubicBezTo>
                  <a:pt x="227" y="57"/>
                  <a:pt x="222" y="57"/>
                  <a:pt x="219" y="56"/>
                </a:cubicBezTo>
                <a:close/>
                <a:moveTo>
                  <a:pt x="199" y="55"/>
                </a:moveTo>
                <a:cubicBezTo>
                  <a:pt x="199" y="53"/>
                  <a:pt x="201" y="53"/>
                  <a:pt x="202" y="53"/>
                </a:cubicBezTo>
                <a:cubicBezTo>
                  <a:pt x="211" y="52"/>
                  <a:pt x="222" y="53"/>
                  <a:pt x="231" y="52"/>
                </a:cubicBezTo>
                <a:cubicBezTo>
                  <a:pt x="221" y="53"/>
                  <a:pt x="207" y="53"/>
                  <a:pt x="199" y="55"/>
                </a:cubicBezTo>
                <a:close/>
                <a:moveTo>
                  <a:pt x="237" y="63"/>
                </a:moveTo>
                <a:cubicBezTo>
                  <a:pt x="236" y="62"/>
                  <a:pt x="234" y="64"/>
                  <a:pt x="232" y="63"/>
                </a:cubicBezTo>
                <a:cubicBezTo>
                  <a:pt x="233" y="62"/>
                  <a:pt x="234" y="62"/>
                  <a:pt x="235" y="62"/>
                </a:cubicBezTo>
                <a:cubicBezTo>
                  <a:pt x="235" y="61"/>
                  <a:pt x="235" y="61"/>
                  <a:pt x="235" y="61"/>
                </a:cubicBezTo>
                <a:cubicBezTo>
                  <a:pt x="238" y="61"/>
                  <a:pt x="238" y="61"/>
                  <a:pt x="238" y="61"/>
                </a:cubicBezTo>
                <a:cubicBezTo>
                  <a:pt x="238" y="62"/>
                  <a:pt x="237" y="62"/>
                  <a:pt x="237" y="63"/>
                </a:cubicBezTo>
                <a:close/>
                <a:moveTo>
                  <a:pt x="245" y="61"/>
                </a:moveTo>
                <a:cubicBezTo>
                  <a:pt x="244" y="59"/>
                  <a:pt x="247" y="60"/>
                  <a:pt x="248" y="60"/>
                </a:cubicBezTo>
                <a:cubicBezTo>
                  <a:pt x="247" y="58"/>
                  <a:pt x="246" y="58"/>
                  <a:pt x="244" y="58"/>
                </a:cubicBezTo>
                <a:cubicBezTo>
                  <a:pt x="249" y="57"/>
                  <a:pt x="255" y="57"/>
                  <a:pt x="260" y="56"/>
                </a:cubicBezTo>
                <a:cubicBezTo>
                  <a:pt x="264" y="55"/>
                  <a:pt x="269" y="55"/>
                  <a:pt x="273" y="55"/>
                </a:cubicBezTo>
                <a:cubicBezTo>
                  <a:pt x="272" y="55"/>
                  <a:pt x="272" y="56"/>
                  <a:pt x="271" y="56"/>
                </a:cubicBezTo>
                <a:cubicBezTo>
                  <a:pt x="271" y="57"/>
                  <a:pt x="272" y="56"/>
                  <a:pt x="272" y="57"/>
                </a:cubicBezTo>
                <a:cubicBezTo>
                  <a:pt x="270" y="57"/>
                  <a:pt x="268" y="57"/>
                  <a:pt x="267" y="58"/>
                </a:cubicBezTo>
                <a:cubicBezTo>
                  <a:pt x="269" y="59"/>
                  <a:pt x="271" y="58"/>
                  <a:pt x="274" y="58"/>
                </a:cubicBezTo>
                <a:cubicBezTo>
                  <a:pt x="266" y="60"/>
                  <a:pt x="255" y="62"/>
                  <a:pt x="245" y="61"/>
                </a:cubicBezTo>
                <a:close/>
                <a:moveTo>
                  <a:pt x="267" y="54"/>
                </a:moveTo>
                <a:cubicBezTo>
                  <a:pt x="266" y="54"/>
                  <a:pt x="266" y="54"/>
                  <a:pt x="266" y="53"/>
                </a:cubicBezTo>
                <a:cubicBezTo>
                  <a:pt x="262" y="55"/>
                  <a:pt x="253" y="55"/>
                  <a:pt x="247" y="55"/>
                </a:cubicBezTo>
                <a:cubicBezTo>
                  <a:pt x="257" y="53"/>
                  <a:pt x="269" y="52"/>
                  <a:pt x="278" y="52"/>
                </a:cubicBezTo>
                <a:cubicBezTo>
                  <a:pt x="275" y="54"/>
                  <a:pt x="270" y="54"/>
                  <a:pt x="267" y="54"/>
                </a:cubicBezTo>
                <a:close/>
                <a:moveTo>
                  <a:pt x="263" y="51"/>
                </a:moveTo>
                <a:cubicBezTo>
                  <a:pt x="255" y="51"/>
                  <a:pt x="247" y="52"/>
                  <a:pt x="240" y="51"/>
                </a:cubicBezTo>
                <a:cubicBezTo>
                  <a:pt x="254" y="50"/>
                  <a:pt x="267" y="50"/>
                  <a:pt x="282" y="49"/>
                </a:cubicBezTo>
                <a:cubicBezTo>
                  <a:pt x="276" y="50"/>
                  <a:pt x="270" y="51"/>
                  <a:pt x="263" y="51"/>
                </a:cubicBezTo>
                <a:close/>
                <a:moveTo>
                  <a:pt x="295" y="21"/>
                </a:moveTo>
                <a:cubicBezTo>
                  <a:pt x="296" y="20"/>
                  <a:pt x="300" y="20"/>
                  <a:pt x="303" y="20"/>
                </a:cubicBezTo>
                <a:cubicBezTo>
                  <a:pt x="301" y="21"/>
                  <a:pt x="297" y="21"/>
                  <a:pt x="295" y="21"/>
                </a:cubicBezTo>
                <a:close/>
                <a:moveTo>
                  <a:pt x="299" y="50"/>
                </a:moveTo>
                <a:cubicBezTo>
                  <a:pt x="305" y="47"/>
                  <a:pt x="312" y="49"/>
                  <a:pt x="320" y="47"/>
                </a:cubicBezTo>
                <a:cubicBezTo>
                  <a:pt x="324" y="49"/>
                  <a:pt x="330" y="44"/>
                  <a:pt x="333" y="47"/>
                </a:cubicBezTo>
                <a:cubicBezTo>
                  <a:pt x="338" y="45"/>
                  <a:pt x="342" y="47"/>
                  <a:pt x="347" y="45"/>
                </a:cubicBezTo>
                <a:cubicBezTo>
                  <a:pt x="349" y="44"/>
                  <a:pt x="348" y="46"/>
                  <a:pt x="349" y="46"/>
                </a:cubicBezTo>
                <a:cubicBezTo>
                  <a:pt x="350" y="46"/>
                  <a:pt x="349" y="45"/>
                  <a:pt x="350" y="45"/>
                </a:cubicBezTo>
                <a:cubicBezTo>
                  <a:pt x="352" y="46"/>
                  <a:pt x="354" y="44"/>
                  <a:pt x="358" y="44"/>
                </a:cubicBezTo>
                <a:cubicBezTo>
                  <a:pt x="339" y="43"/>
                  <a:pt x="320" y="45"/>
                  <a:pt x="308" y="44"/>
                </a:cubicBezTo>
                <a:cubicBezTo>
                  <a:pt x="313" y="43"/>
                  <a:pt x="319" y="44"/>
                  <a:pt x="323" y="42"/>
                </a:cubicBezTo>
                <a:cubicBezTo>
                  <a:pt x="319" y="42"/>
                  <a:pt x="314" y="43"/>
                  <a:pt x="310" y="43"/>
                </a:cubicBezTo>
                <a:cubicBezTo>
                  <a:pt x="315" y="41"/>
                  <a:pt x="326" y="42"/>
                  <a:pt x="332" y="40"/>
                </a:cubicBezTo>
                <a:cubicBezTo>
                  <a:pt x="332" y="40"/>
                  <a:pt x="333" y="40"/>
                  <a:pt x="333" y="41"/>
                </a:cubicBezTo>
                <a:cubicBezTo>
                  <a:pt x="339" y="39"/>
                  <a:pt x="347" y="40"/>
                  <a:pt x="355" y="39"/>
                </a:cubicBezTo>
                <a:cubicBezTo>
                  <a:pt x="356" y="39"/>
                  <a:pt x="356" y="40"/>
                  <a:pt x="355" y="40"/>
                </a:cubicBezTo>
                <a:cubicBezTo>
                  <a:pt x="351" y="40"/>
                  <a:pt x="347" y="40"/>
                  <a:pt x="343" y="41"/>
                </a:cubicBezTo>
                <a:cubicBezTo>
                  <a:pt x="350" y="41"/>
                  <a:pt x="359" y="40"/>
                  <a:pt x="366" y="41"/>
                </a:cubicBezTo>
                <a:cubicBezTo>
                  <a:pt x="364" y="42"/>
                  <a:pt x="358" y="40"/>
                  <a:pt x="356" y="42"/>
                </a:cubicBezTo>
                <a:cubicBezTo>
                  <a:pt x="358" y="43"/>
                  <a:pt x="365" y="40"/>
                  <a:pt x="367" y="42"/>
                </a:cubicBezTo>
                <a:cubicBezTo>
                  <a:pt x="366" y="44"/>
                  <a:pt x="365" y="43"/>
                  <a:pt x="363" y="43"/>
                </a:cubicBezTo>
                <a:cubicBezTo>
                  <a:pt x="364" y="44"/>
                  <a:pt x="364" y="44"/>
                  <a:pt x="364" y="44"/>
                </a:cubicBezTo>
                <a:cubicBezTo>
                  <a:pt x="379" y="45"/>
                  <a:pt x="395" y="42"/>
                  <a:pt x="413" y="44"/>
                </a:cubicBezTo>
                <a:cubicBezTo>
                  <a:pt x="411" y="46"/>
                  <a:pt x="408" y="45"/>
                  <a:pt x="405" y="45"/>
                </a:cubicBezTo>
                <a:cubicBezTo>
                  <a:pt x="400" y="45"/>
                  <a:pt x="395" y="46"/>
                  <a:pt x="391" y="46"/>
                </a:cubicBezTo>
                <a:cubicBezTo>
                  <a:pt x="393" y="46"/>
                  <a:pt x="396" y="46"/>
                  <a:pt x="399" y="46"/>
                </a:cubicBezTo>
                <a:cubicBezTo>
                  <a:pt x="399" y="47"/>
                  <a:pt x="398" y="47"/>
                  <a:pt x="397" y="47"/>
                </a:cubicBezTo>
                <a:cubicBezTo>
                  <a:pt x="401" y="47"/>
                  <a:pt x="403" y="47"/>
                  <a:pt x="407" y="46"/>
                </a:cubicBezTo>
                <a:cubicBezTo>
                  <a:pt x="407" y="47"/>
                  <a:pt x="406" y="46"/>
                  <a:pt x="406" y="47"/>
                </a:cubicBezTo>
                <a:cubicBezTo>
                  <a:pt x="409" y="47"/>
                  <a:pt x="414" y="47"/>
                  <a:pt x="419" y="47"/>
                </a:cubicBezTo>
                <a:cubicBezTo>
                  <a:pt x="405" y="49"/>
                  <a:pt x="388" y="48"/>
                  <a:pt x="373" y="49"/>
                </a:cubicBezTo>
                <a:cubicBezTo>
                  <a:pt x="372" y="49"/>
                  <a:pt x="372" y="48"/>
                  <a:pt x="372" y="48"/>
                </a:cubicBezTo>
                <a:cubicBezTo>
                  <a:pt x="369" y="48"/>
                  <a:pt x="362" y="48"/>
                  <a:pt x="359" y="49"/>
                </a:cubicBezTo>
                <a:cubicBezTo>
                  <a:pt x="359" y="50"/>
                  <a:pt x="360" y="49"/>
                  <a:pt x="360" y="50"/>
                </a:cubicBezTo>
                <a:cubicBezTo>
                  <a:pt x="356" y="49"/>
                  <a:pt x="354" y="50"/>
                  <a:pt x="350" y="50"/>
                </a:cubicBezTo>
                <a:cubicBezTo>
                  <a:pt x="353" y="52"/>
                  <a:pt x="356" y="50"/>
                  <a:pt x="359" y="51"/>
                </a:cubicBezTo>
                <a:cubicBezTo>
                  <a:pt x="352" y="52"/>
                  <a:pt x="341" y="53"/>
                  <a:pt x="333" y="53"/>
                </a:cubicBezTo>
                <a:cubicBezTo>
                  <a:pt x="332" y="53"/>
                  <a:pt x="328" y="52"/>
                  <a:pt x="328" y="53"/>
                </a:cubicBezTo>
                <a:cubicBezTo>
                  <a:pt x="327" y="53"/>
                  <a:pt x="328" y="52"/>
                  <a:pt x="327" y="52"/>
                </a:cubicBezTo>
                <a:cubicBezTo>
                  <a:pt x="328" y="52"/>
                  <a:pt x="331" y="50"/>
                  <a:pt x="332" y="52"/>
                </a:cubicBezTo>
                <a:cubicBezTo>
                  <a:pt x="334" y="50"/>
                  <a:pt x="340" y="51"/>
                  <a:pt x="343" y="50"/>
                </a:cubicBezTo>
                <a:cubicBezTo>
                  <a:pt x="333" y="49"/>
                  <a:pt x="320" y="51"/>
                  <a:pt x="306" y="51"/>
                </a:cubicBezTo>
                <a:cubicBezTo>
                  <a:pt x="308" y="50"/>
                  <a:pt x="311" y="50"/>
                  <a:pt x="314" y="50"/>
                </a:cubicBezTo>
                <a:cubicBezTo>
                  <a:pt x="309" y="49"/>
                  <a:pt x="305" y="50"/>
                  <a:pt x="299" y="50"/>
                </a:cubicBezTo>
                <a:close/>
                <a:moveTo>
                  <a:pt x="418" y="46"/>
                </a:moveTo>
                <a:cubicBezTo>
                  <a:pt x="415" y="46"/>
                  <a:pt x="410" y="47"/>
                  <a:pt x="408" y="46"/>
                </a:cubicBezTo>
                <a:cubicBezTo>
                  <a:pt x="411" y="46"/>
                  <a:pt x="414" y="45"/>
                  <a:pt x="418" y="46"/>
                </a:cubicBezTo>
                <a:close/>
                <a:moveTo>
                  <a:pt x="398" y="53"/>
                </a:moveTo>
                <a:cubicBezTo>
                  <a:pt x="397" y="54"/>
                  <a:pt x="396" y="53"/>
                  <a:pt x="395" y="54"/>
                </a:cubicBezTo>
                <a:cubicBezTo>
                  <a:pt x="395" y="55"/>
                  <a:pt x="396" y="54"/>
                  <a:pt x="397" y="55"/>
                </a:cubicBezTo>
                <a:cubicBezTo>
                  <a:pt x="396" y="55"/>
                  <a:pt x="395" y="55"/>
                  <a:pt x="394" y="55"/>
                </a:cubicBezTo>
                <a:cubicBezTo>
                  <a:pt x="394" y="54"/>
                  <a:pt x="394" y="54"/>
                  <a:pt x="394" y="54"/>
                </a:cubicBezTo>
                <a:cubicBezTo>
                  <a:pt x="390" y="54"/>
                  <a:pt x="383" y="54"/>
                  <a:pt x="378" y="54"/>
                </a:cubicBezTo>
                <a:cubicBezTo>
                  <a:pt x="378" y="53"/>
                  <a:pt x="380" y="53"/>
                  <a:pt x="380" y="53"/>
                </a:cubicBezTo>
                <a:cubicBezTo>
                  <a:pt x="380" y="53"/>
                  <a:pt x="380" y="53"/>
                  <a:pt x="379" y="53"/>
                </a:cubicBezTo>
                <a:cubicBezTo>
                  <a:pt x="386" y="52"/>
                  <a:pt x="394" y="51"/>
                  <a:pt x="400" y="52"/>
                </a:cubicBezTo>
                <a:cubicBezTo>
                  <a:pt x="398" y="53"/>
                  <a:pt x="393" y="52"/>
                  <a:pt x="391" y="53"/>
                </a:cubicBezTo>
                <a:cubicBezTo>
                  <a:pt x="392" y="54"/>
                  <a:pt x="396" y="52"/>
                  <a:pt x="398" y="53"/>
                </a:cubicBezTo>
                <a:close/>
                <a:moveTo>
                  <a:pt x="393" y="56"/>
                </a:moveTo>
                <a:cubicBezTo>
                  <a:pt x="393" y="57"/>
                  <a:pt x="390" y="57"/>
                  <a:pt x="389" y="57"/>
                </a:cubicBezTo>
                <a:cubicBezTo>
                  <a:pt x="389" y="56"/>
                  <a:pt x="392" y="56"/>
                  <a:pt x="393" y="56"/>
                </a:cubicBezTo>
                <a:close/>
                <a:moveTo>
                  <a:pt x="382" y="50"/>
                </a:moveTo>
                <a:cubicBezTo>
                  <a:pt x="386" y="49"/>
                  <a:pt x="391" y="49"/>
                  <a:pt x="395" y="49"/>
                </a:cubicBezTo>
                <a:cubicBezTo>
                  <a:pt x="391" y="51"/>
                  <a:pt x="386" y="50"/>
                  <a:pt x="382" y="50"/>
                </a:cubicBezTo>
                <a:close/>
                <a:moveTo>
                  <a:pt x="327" y="53"/>
                </a:moveTo>
                <a:cubicBezTo>
                  <a:pt x="325" y="53"/>
                  <a:pt x="325" y="53"/>
                  <a:pt x="325" y="53"/>
                </a:cubicBezTo>
                <a:cubicBezTo>
                  <a:pt x="325" y="53"/>
                  <a:pt x="326" y="52"/>
                  <a:pt x="326" y="52"/>
                </a:cubicBezTo>
                <a:cubicBezTo>
                  <a:pt x="326" y="52"/>
                  <a:pt x="327" y="52"/>
                  <a:pt x="327" y="53"/>
                </a:cubicBezTo>
                <a:close/>
                <a:moveTo>
                  <a:pt x="317" y="58"/>
                </a:moveTo>
                <a:cubicBezTo>
                  <a:pt x="317" y="59"/>
                  <a:pt x="315" y="58"/>
                  <a:pt x="314" y="59"/>
                </a:cubicBezTo>
                <a:cubicBezTo>
                  <a:pt x="314" y="58"/>
                  <a:pt x="316" y="58"/>
                  <a:pt x="317" y="58"/>
                </a:cubicBezTo>
                <a:close/>
                <a:moveTo>
                  <a:pt x="345" y="60"/>
                </a:moveTo>
                <a:cubicBezTo>
                  <a:pt x="344" y="61"/>
                  <a:pt x="345" y="60"/>
                  <a:pt x="345" y="62"/>
                </a:cubicBezTo>
                <a:cubicBezTo>
                  <a:pt x="341" y="61"/>
                  <a:pt x="338" y="62"/>
                  <a:pt x="334" y="62"/>
                </a:cubicBezTo>
                <a:cubicBezTo>
                  <a:pt x="335" y="60"/>
                  <a:pt x="338" y="60"/>
                  <a:pt x="338" y="61"/>
                </a:cubicBezTo>
                <a:cubicBezTo>
                  <a:pt x="339" y="60"/>
                  <a:pt x="341" y="60"/>
                  <a:pt x="343" y="60"/>
                </a:cubicBezTo>
                <a:cubicBezTo>
                  <a:pt x="334" y="60"/>
                  <a:pt x="326" y="60"/>
                  <a:pt x="318" y="60"/>
                </a:cubicBezTo>
                <a:cubicBezTo>
                  <a:pt x="317" y="60"/>
                  <a:pt x="319" y="61"/>
                  <a:pt x="318" y="61"/>
                </a:cubicBezTo>
                <a:cubicBezTo>
                  <a:pt x="316" y="61"/>
                  <a:pt x="314" y="61"/>
                  <a:pt x="313" y="62"/>
                </a:cubicBezTo>
                <a:cubicBezTo>
                  <a:pt x="312" y="61"/>
                  <a:pt x="314" y="60"/>
                  <a:pt x="315" y="60"/>
                </a:cubicBezTo>
                <a:cubicBezTo>
                  <a:pt x="315" y="60"/>
                  <a:pt x="314" y="61"/>
                  <a:pt x="315" y="61"/>
                </a:cubicBezTo>
                <a:cubicBezTo>
                  <a:pt x="317" y="61"/>
                  <a:pt x="315" y="60"/>
                  <a:pt x="316" y="60"/>
                </a:cubicBezTo>
                <a:cubicBezTo>
                  <a:pt x="322" y="59"/>
                  <a:pt x="328" y="58"/>
                  <a:pt x="334" y="58"/>
                </a:cubicBezTo>
                <a:cubicBezTo>
                  <a:pt x="329" y="57"/>
                  <a:pt x="323" y="59"/>
                  <a:pt x="317" y="59"/>
                </a:cubicBezTo>
                <a:cubicBezTo>
                  <a:pt x="327" y="56"/>
                  <a:pt x="339" y="57"/>
                  <a:pt x="349" y="56"/>
                </a:cubicBezTo>
                <a:cubicBezTo>
                  <a:pt x="350" y="57"/>
                  <a:pt x="350" y="57"/>
                  <a:pt x="351" y="58"/>
                </a:cubicBezTo>
                <a:cubicBezTo>
                  <a:pt x="350" y="60"/>
                  <a:pt x="346" y="59"/>
                  <a:pt x="345" y="60"/>
                </a:cubicBezTo>
                <a:close/>
                <a:moveTo>
                  <a:pt x="320" y="56"/>
                </a:moveTo>
                <a:cubicBezTo>
                  <a:pt x="326" y="54"/>
                  <a:pt x="333" y="54"/>
                  <a:pt x="340" y="54"/>
                </a:cubicBezTo>
                <a:cubicBezTo>
                  <a:pt x="341" y="54"/>
                  <a:pt x="340" y="55"/>
                  <a:pt x="341" y="55"/>
                </a:cubicBezTo>
                <a:cubicBezTo>
                  <a:pt x="342" y="56"/>
                  <a:pt x="344" y="54"/>
                  <a:pt x="344" y="54"/>
                </a:cubicBezTo>
                <a:cubicBezTo>
                  <a:pt x="346" y="54"/>
                  <a:pt x="346" y="55"/>
                  <a:pt x="348" y="54"/>
                </a:cubicBezTo>
                <a:cubicBezTo>
                  <a:pt x="350" y="53"/>
                  <a:pt x="359" y="52"/>
                  <a:pt x="364" y="54"/>
                </a:cubicBezTo>
                <a:cubicBezTo>
                  <a:pt x="351" y="55"/>
                  <a:pt x="332" y="56"/>
                  <a:pt x="320" y="56"/>
                </a:cubicBezTo>
                <a:close/>
                <a:moveTo>
                  <a:pt x="359" y="51"/>
                </a:moveTo>
                <a:cubicBezTo>
                  <a:pt x="360" y="50"/>
                  <a:pt x="363" y="51"/>
                  <a:pt x="364" y="50"/>
                </a:cubicBezTo>
                <a:cubicBezTo>
                  <a:pt x="363" y="51"/>
                  <a:pt x="361" y="51"/>
                  <a:pt x="359" y="51"/>
                </a:cubicBezTo>
                <a:close/>
                <a:moveTo>
                  <a:pt x="363" y="49"/>
                </a:moveTo>
                <a:cubicBezTo>
                  <a:pt x="363" y="49"/>
                  <a:pt x="365" y="49"/>
                  <a:pt x="365" y="49"/>
                </a:cubicBezTo>
                <a:cubicBezTo>
                  <a:pt x="365" y="50"/>
                  <a:pt x="364" y="49"/>
                  <a:pt x="363" y="49"/>
                </a:cubicBezTo>
                <a:close/>
                <a:moveTo>
                  <a:pt x="397" y="58"/>
                </a:moveTo>
                <a:cubicBezTo>
                  <a:pt x="385" y="59"/>
                  <a:pt x="376" y="59"/>
                  <a:pt x="365" y="59"/>
                </a:cubicBezTo>
                <a:cubicBezTo>
                  <a:pt x="367" y="57"/>
                  <a:pt x="371" y="58"/>
                  <a:pt x="374" y="58"/>
                </a:cubicBezTo>
                <a:cubicBezTo>
                  <a:pt x="376" y="58"/>
                  <a:pt x="379" y="57"/>
                  <a:pt x="381" y="57"/>
                </a:cubicBezTo>
                <a:cubicBezTo>
                  <a:pt x="381" y="58"/>
                  <a:pt x="385" y="57"/>
                  <a:pt x="386" y="56"/>
                </a:cubicBezTo>
                <a:cubicBezTo>
                  <a:pt x="389" y="58"/>
                  <a:pt x="394" y="57"/>
                  <a:pt x="397" y="57"/>
                </a:cubicBezTo>
                <a:cubicBezTo>
                  <a:pt x="398" y="57"/>
                  <a:pt x="397" y="58"/>
                  <a:pt x="397" y="58"/>
                </a:cubicBezTo>
                <a:close/>
                <a:moveTo>
                  <a:pt x="394" y="57"/>
                </a:moveTo>
                <a:cubicBezTo>
                  <a:pt x="395" y="55"/>
                  <a:pt x="399" y="56"/>
                  <a:pt x="401" y="56"/>
                </a:cubicBezTo>
                <a:cubicBezTo>
                  <a:pt x="399" y="57"/>
                  <a:pt x="396" y="56"/>
                  <a:pt x="394" y="57"/>
                </a:cubicBezTo>
                <a:close/>
                <a:moveTo>
                  <a:pt x="403" y="52"/>
                </a:moveTo>
                <a:cubicBezTo>
                  <a:pt x="406" y="51"/>
                  <a:pt x="413" y="51"/>
                  <a:pt x="419" y="51"/>
                </a:cubicBezTo>
                <a:cubicBezTo>
                  <a:pt x="414" y="52"/>
                  <a:pt x="407" y="52"/>
                  <a:pt x="403" y="52"/>
                </a:cubicBezTo>
                <a:close/>
                <a:moveTo>
                  <a:pt x="418" y="59"/>
                </a:moveTo>
                <a:cubicBezTo>
                  <a:pt x="420" y="58"/>
                  <a:pt x="421" y="59"/>
                  <a:pt x="424" y="59"/>
                </a:cubicBezTo>
                <a:cubicBezTo>
                  <a:pt x="423" y="60"/>
                  <a:pt x="420" y="59"/>
                  <a:pt x="418" y="59"/>
                </a:cubicBezTo>
                <a:close/>
                <a:moveTo>
                  <a:pt x="421" y="46"/>
                </a:moveTo>
                <a:cubicBezTo>
                  <a:pt x="421" y="45"/>
                  <a:pt x="422" y="46"/>
                  <a:pt x="423" y="46"/>
                </a:cubicBezTo>
                <a:cubicBezTo>
                  <a:pt x="423" y="47"/>
                  <a:pt x="421" y="46"/>
                  <a:pt x="421" y="46"/>
                </a:cubicBezTo>
                <a:close/>
                <a:moveTo>
                  <a:pt x="446" y="62"/>
                </a:moveTo>
                <a:cubicBezTo>
                  <a:pt x="448" y="60"/>
                  <a:pt x="452" y="61"/>
                  <a:pt x="455" y="61"/>
                </a:cubicBezTo>
                <a:cubicBezTo>
                  <a:pt x="453" y="62"/>
                  <a:pt x="449" y="62"/>
                  <a:pt x="446" y="62"/>
                </a:cubicBezTo>
                <a:close/>
                <a:moveTo>
                  <a:pt x="438" y="47"/>
                </a:moveTo>
                <a:cubicBezTo>
                  <a:pt x="438" y="45"/>
                  <a:pt x="445" y="47"/>
                  <a:pt x="447" y="46"/>
                </a:cubicBezTo>
                <a:cubicBezTo>
                  <a:pt x="445" y="47"/>
                  <a:pt x="440" y="46"/>
                  <a:pt x="438" y="47"/>
                </a:cubicBezTo>
                <a:close/>
                <a:moveTo>
                  <a:pt x="447" y="59"/>
                </a:moveTo>
                <a:cubicBezTo>
                  <a:pt x="449" y="59"/>
                  <a:pt x="451" y="59"/>
                  <a:pt x="453" y="58"/>
                </a:cubicBezTo>
                <a:cubicBezTo>
                  <a:pt x="453" y="59"/>
                  <a:pt x="454" y="59"/>
                  <a:pt x="454" y="59"/>
                </a:cubicBezTo>
                <a:cubicBezTo>
                  <a:pt x="454" y="59"/>
                  <a:pt x="454" y="58"/>
                  <a:pt x="455" y="59"/>
                </a:cubicBezTo>
                <a:cubicBezTo>
                  <a:pt x="454" y="61"/>
                  <a:pt x="449" y="60"/>
                  <a:pt x="447" y="59"/>
                </a:cubicBezTo>
                <a:close/>
                <a:moveTo>
                  <a:pt x="461" y="46"/>
                </a:moveTo>
                <a:cubicBezTo>
                  <a:pt x="456" y="46"/>
                  <a:pt x="454" y="46"/>
                  <a:pt x="450" y="46"/>
                </a:cubicBezTo>
                <a:cubicBezTo>
                  <a:pt x="449" y="47"/>
                  <a:pt x="448" y="48"/>
                  <a:pt x="447" y="47"/>
                </a:cubicBezTo>
                <a:cubicBezTo>
                  <a:pt x="448" y="46"/>
                  <a:pt x="449" y="45"/>
                  <a:pt x="451" y="45"/>
                </a:cubicBezTo>
                <a:cubicBezTo>
                  <a:pt x="440" y="44"/>
                  <a:pt x="426" y="44"/>
                  <a:pt x="415" y="44"/>
                </a:cubicBezTo>
                <a:cubicBezTo>
                  <a:pt x="421" y="41"/>
                  <a:pt x="435" y="43"/>
                  <a:pt x="441" y="42"/>
                </a:cubicBezTo>
                <a:cubicBezTo>
                  <a:pt x="425" y="42"/>
                  <a:pt x="406" y="40"/>
                  <a:pt x="388" y="41"/>
                </a:cubicBezTo>
                <a:cubicBezTo>
                  <a:pt x="388" y="40"/>
                  <a:pt x="390" y="41"/>
                  <a:pt x="391" y="41"/>
                </a:cubicBezTo>
                <a:cubicBezTo>
                  <a:pt x="389" y="40"/>
                  <a:pt x="386" y="41"/>
                  <a:pt x="385" y="40"/>
                </a:cubicBezTo>
                <a:cubicBezTo>
                  <a:pt x="392" y="38"/>
                  <a:pt x="401" y="38"/>
                  <a:pt x="410" y="38"/>
                </a:cubicBezTo>
                <a:cubicBezTo>
                  <a:pt x="410" y="37"/>
                  <a:pt x="409" y="38"/>
                  <a:pt x="408" y="38"/>
                </a:cubicBezTo>
                <a:cubicBezTo>
                  <a:pt x="409" y="37"/>
                  <a:pt x="411" y="38"/>
                  <a:pt x="412" y="37"/>
                </a:cubicBezTo>
                <a:cubicBezTo>
                  <a:pt x="412" y="38"/>
                  <a:pt x="411" y="38"/>
                  <a:pt x="410" y="38"/>
                </a:cubicBezTo>
                <a:cubicBezTo>
                  <a:pt x="419" y="40"/>
                  <a:pt x="431" y="39"/>
                  <a:pt x="440" y="39"/>
                </a:cubicBezTo>
                <a:cubicBezTo>
                  <a:pt x="441" y="39"/>
                  <a:pt x="441" y="39"/>
                  <a:pt x="441" y="40"/>
                </a:cubicBezTo>
                <a:cubicBezTo>
                  <a:pt x="445" y="40"/>
                  <a:pt x="449" y="40"/>
                  <a:pt x="453" y="40"/>
                </a:cubicBezTo>
                <a:cubicBezTo>
                  <a:pt x="448" y="38"/>
                  <a:pt x="445" y="40"/>
                  <a:pt x="441" y="39"/>
                </a:cubicBezTo>
                <a:cubicBezTo>
                  <a:pt x="445" y="38"/>
                  <a:pt x="450" y="39"/>
                  <a:pt x="453" y="37"/>
                </a:cubicBezTo>
                <a:cubicBezTo>
                  <a:pt x="452" y="35"/>
                  <a:pt x="452" y="36"/>
                  <a:pt x="449" y="35"/>
                </a:cubicBezTo>
                <a:cubicBezTo>
                  <a:pt x="451" y="35"/>
                  <a:pt x="453" y="35"/>
                  <a:pt x="455" y="35"/>
                </a:cubicBezTo>
                <a:cubicBezTo>
                  <a:pt x="455" y="37"/>
                  <a:pt x="454" y="34"/>
                  <a:pt x="453" y="36"/>
                </a:cubicBezTo>
                <a:cubicBezTo>
                  <a:pt x="453" y="38"/>
                  <a:pt x="457" y="37"/>
                  <a:pt x="459" y="37"/>
                </a:cubicBezTo>
                <a:cubicBezTo>
                  <a:pt x="458" y="38"/>
                  <a:pt x="456" y="38"/>
                  <a:pt x="454" y="38"/>
                </a:cubicBezTo>
                <a:cubicBezTo>
                  <a:pt x="459" y="39"/>
                  <a:pt x="463" y="38"/>
                  <a:pt x="467" y="39"/>
                </a:cubicBezTo>
                <a:cubicBezTo>
                  <a:pt x="468" y="38"/>
                  <a:pt x="469" y="39"/>
                  <a:pt x="467" y="39"/>
                </a:cubicBezTo>
                <a:cubicBezTo>
                  <a:pt x="465" y="39"/>
                  <a:pt x="465" y="39"/>
                  <a:pt x="465" y="39"/>
                </a:cubicBezTo>
                <a:cubicBezTo>
                  <a:pt x="461" y="40"/>
                  <a:pt x="458" y="39"/>
                  <a:pt x="453" y="40"/>
                </a:cubicBezTo>
                <a:cubicBezTo>
                  <a:pt x="455" y="40"/>
                  <a:pt x="459" y="39"/>
                  <a:pt x="461" y="40"/>
                </a:cubicBezTo>
                <a:cubicBezTo>
                  <a:pt x="457" y="40"/>
                  <a:pt x="455" y="40"/>
                  <a:pt x="450" y="41"/>
                </a:cubicBezTo>
                <a:cubicBezTo>
                  <a:pt x="452" y="41"/>
                  <a:pt x="454" y="41"/>
                  <a:pt x="455" y="41"/>
                </a:cubicBezTo>
                <a:cubicBezTo>
                  <a:pt x="453" y="42"/>
                  <a:pt x="449" y="41"/>
                  <a:pt x="447" y="42"/>
                </a:cubicBezTo>
                <a:cubicBezTo>
                  <a:pt x="452" y="43"/>
                  <a:pt x="460" y="41"/>
                  <a:pt x="465" y="43"/>
                </a:cubicBezTo>
                <a:cubicBezTo>
                  <a:pt x="465" y="45"/>
                  <a:pt x="462" y="43"/>
                  <a:pt x="462" y="45"/>
                </a:cubicBezTo>
                <a:cubicBezTo>
                  <a:pt x="463" y="46"/>
                  <a:pt x="463" y="44"/>
                  <a:pt x="464" y="44"/>
                </a:cubicBezTo>
                <a:cubicBezTo>
                  <a:pt x="464" y="47"/>
                  <a:pt x="467" y="46"/>
                  <a:pt x="471" y="46"/>
                </a:cubicBezTo>
                <a:cubicBezTo>
                  <a:pt x="469" y="47"/>
                  <a:pt x="464" y="45"/>
                  <a:pt x="462" y="47"/>
                </a:cubicBezTo>
                <a:cubicBezTo>
                  <a:pt x="462" y="46"/>
                  <a:pt x="461" y="46"/>
                  <a:pt x="461" y="46"/>
                </a:cubicBezTo>
                <a:close/>
                <a:moveTo>
                  <a:pt x="462" y="51"/>
                </a:moveTo>
                <a:cubicBezTo>
                  <a:pt x="465" y="50"/>
                  <a:pt x="472" y="49"/>
                  <a:pt x="475" y="51"/>
                </a:cubicBezTo>
                <a:cubicBezTo>
                  <a:pt x="471" y="51"/>
                  <a:pt x="467" y="51"/>
                  <a:pt x="462" y="51"/>
                </a:cubicBezTo>
                <a:close/>
                <a:moveTo>
                  <a:pt x="477" y="61"/>
                </a:moveTo>
                <a:cubicBezTo>
                  <a:pt x="481" y="61"/>
                  <a:pt x="483" y="61"/>
                  <a:pt x="486" y="61"/>
                </a:cubicBezTo>
                <a:cubicBezTo>
                  <a:pt x="485" y="62"/>
                  <a:pt x="479" y="62"/>
                  <a:pt x="477" y="61"/>
                </a:cubicBezTo>
                <a:close/>
                <a:moveTo>
                  <a:pt x="475" y="45"/>
                </a:moveTo>
                <a:cubicBezTo>
                  <a:pt x="478" y="42"/>
                  <a:pt x="482" y="44"/>
                  <a:pt x="487" y="44"/>
                </a:cubicBezTo>
                <a:cubicBezTo>
                  <a:pt x="483" y="45"/>
                  <a:pt x="479" y="45"/>
                  <a:pt x="475" y="45"/>
                </a:cubicBezTo>
                <a:close/>
                <a:moveTo>
                  <a:pt x="481" y="40"/>
                </a:moveTo>
                <a:cubicBezTo>
                  <a:pt x="482" y="39"/>
                  <a:pt x="478" y="40"/>
                  <a:pt x="476" y="39"/>
                </a:cubicBezTo>
                <a:cubicBezTo>
                  <a:pt x="475" y="39"/>
                  <a:pt x="477" y="40"/>
                  <a:pt x="476" y="40"/>
                </a:cubicBezTo>
                <a:cubicBezTo>
                  <a:pt x="474" y="39"/>
                  <a:pt x="472" y="41"/>
                  <a:pt x="471" y="40"/>
                </a:cubicBezTo>
                <a:cubicBezTo>
                  <a:pt x="471" y="39"/>
                  <a:pt x="472" y="40"/>
                  <a:pt x="474" y="40"/>
                </a:cubicBezTo>
                <a:cubicBezTo>
                  <a:pt x="473" y="39"/>
                  <a:pt x="473" y="39"/>
                  <a:pt x="472" y="39"/>
                </a:cubicBezTo>
                <a:cubicBezTo>
                  <a:pt x="477" y="39"/>
                  <a:pt x="486" y="38"/>
                  <a:pt x="492" y="39"/>
                </a:cubicBezTo>
                <a:cubicBezTo>
                  <a:pt x="492" y="39"/>
                  <a:pt x="491" y="39"/>
                  <a:pt x="491" y="40"/>
                </a:cubicBezTo>
                <a:cubicBezTo>
                  <a:pt x="488" y="39"/>
                  <a:pt x="486" y="40"/>
                  <a:pt x="481" y="40"/>
                </a:cubicBezTo>
                <a:close/>
                <a:moveTo>
                  <a:pt x="490" y="45"/>
                </a:moveTo>
                <a:cubicBezTo>
                  <a:pt x="489" y="44"/>
                  <a:pt x="491" y="44"/>
                  <a:pt x="491" y="44"/>
                </a:cubicBezTo>
                <a:cubicBezTo>
                  <a:pt x="491" y="45"/>
                  <a:pt x="490" y="45"/>
                  <a:pt x="490" y="45"/>
                </a:cubicBezTo>
                <a:close/>
                <a:moveTo>
                  <a:pt x="492" y="46"/>
                </a:moveTo>
                <a:cubicBezTo>
                  <a:pt x="491" y="46"/>
                  <a:pt x="492" y="45"/>
                  <a:pt x="491" y="44"/>
                </a:cubicBezTo>
                <a:cubicBezTo>
                  <a:pt x="492" y="44"/>
                  <a:pt x="494" y="43"/>
                  <a:pt x="494" y="45"/>
                </a:cubicBezTo>
                <a:cubicBezTo>
                  <a:pt x="492" y="44"/>
                  <a:pt x="492" y="45"/>
                  <a:pt x="492" y="46"/>
                </a:cubicBezTo>
                <a:close/>
                <a:moveTo>
                  <a:pt x="494" y="44"/>
                </a:moveTo>
                <a:cubicBezTo>
                  <a:pt x="497" y="44"/>
                  <a:pt x="501" y="43"/>
                  <a:pt x="504" y="44"/>
                </a:cubicBezTo>
                <a:cubicBezTo>
                  <a:pt x="501" y="45"/>
                  <a:pt x="497" y="45"/>
                  <a:pt x="494" y="44"/>
                </a:cubicBezTo>
                <a:close/>
                <a:moveTo>
                  <a:pt x="515" y="39"/>
                </a:moveTo>
                <a:cubicBezTo>
                  <a:pt x="513" y="39"/>
                  <a:pt x="513" y="39"/>
                  <a:pt x="513" y="39"/>
                </a:cubicBezTo>
                <a:cubicBezTo>
                  <a:pt x="513" y="39"/>
                  <a:pt x="513" y="39"/>
                  <a:pt x="513" y="38"/>
                </a:cubicBezTo>
                <a:cubicBezTo>
                  <a:pt x="512" y="38"/>
                  <a:pt x="513" y="38"/>
                  <a:pt x="513" y="39"/>
                </a:cubicBezTo>
                <a:cubicBezTo>
                  <a:pt x="510" y="39"/>
                  <a:pt x="508" y="39"/>
                  <a:pt x="506" y="39"/>
                </a:cubicBezTo>
                <a:cubicBezTo>
                  <a:pt x="505" y="38"/>
                  <a:pt x="511" y="39"/>
                  <a:pt x="512" y="37"/>
                </a:cubicBezTo>
                <a:cubicBezTo>
                  <a:pt x="513" y="37"/>
                  <a:pt x="514" y="38"/>
                  <a:pt x="515" y="37"/>
                </a:cubicBezTo>
                <a:cubicBezTo>
                  <a:pt x="516" y="37"/>
                  <a:pt x="515" y="38"/>
                  <a:pt x="515" y="39"/>
                </a:cubicBezTo>
                <a:close/>
                <a:moveTo>
                  <a:pt x="509" y="36"/>
                </a:moveTo>
                <a:cubicBezTo>
                  <a:pt x="510" y="35"/>
                  <a:pt x="514" y="35"/>
                  <a:pt x="516" y="35"/>
                </a:cubicBezTo>
                <a:cubicBezTo>
                  <a:pt x="515" y="36"/>
                  <a:pt x="511" y="35"/>
                  <a:pt x="509" y="36"/>
                </a:cubicBezTo>
                <a:close/>
                <a:moveTo>
                  <a:pt x="519" y="35"/>
                </a:moveTo>
                <a:cubicBezTo>
                  <a:pt x="519" y="36"/>
                  <a:pt x="517" y="36"/>
                  <a:pt x="516" y="35"/>
                </a:cubicBezTo>
                <a:cubicBezTo>
                  <a:pt x="517" y="35"/>
                  <a:pt x="518" y="35"/>
                  <a:pt x="519" y="35"/>
                </a:cubicBezTo>
                <a:close/>
                <a:moveTo>
                  <a:pt x="521" y="44"/>
                </a:moveTo>
                <a:cubicBezTo>
                  <a:pt x="522" y="44"/>
                  <a:pt x="523" y="44"/>
                  <a:pt x="523" y="44"/>
                </a:cubicBezTo>
                <a:cubicBezTo>
                  <a:pt x="523" y="45"/>
                  <a:pt x="520" y="45"/>
                  <a:pt x="521" y="44"/>
                </a:cubicBezTo>
                <a:close/>
                <a:moveTo>
                  <a:pt x="524" y="44"/>
                </a:moveTo>
                <a:cubicBezTo>
                  <a:pt x="524" y="43"/>
                  <a:pt x="525" y="44"/>
                  <a:pt x="526" y="44"/>
                </a:cubicBezTo>
                <a:cubicBezTo>
                  <a:pt x="526" y="45"/>
                  <a:pt x="525" y="45"/>
                  <a:pt x="524" y="44"/>
                </a:cubicBezTo>
                <a:close/>
                <a:moveTo>
                  <a:pt x="518" y="38"/>
                </a:moveTo>
                <a:cubicBezTo>
                  <a:pt x="520" y="37"/>
                  <a:pt x="525" y="38"/>
                  <a:pt x="529" y="37"/>
                </a:cubicBezTo>
                <a:cubicBezTo>
                  <a:pt x="527" y="39"/>
                  <a:pt x="521" y="39"/>
                  <a:pt x="518" y="38"/>
                </a:cubicBezTo>
                <a:close/>
                <a:moveTo>
                  <a:pt x="530" y="38"/>
                </a:moveTo>
                <a:cubicBezTo>
                  <a:pt x="533" y="37"/>
                  <a:pt x="536" y="38"/>
                  <a:pt x="539" y="37"/>
                </a:cubicBezTo>
                <a:cubicBezTo>
                  <a:pt x="537" y="39"/>
                  <a:pt x="533" y="38"/>
                  <a:pt x="530" y="38"/>
                </a:cubicBezTo>
                <a:close/>
                <a:moveTo>
                  <a:pt x="539" y="39"/>
                </a:moveTo>
                <a:cubicBezTo>
                  <a:pt x="540" y="39"/>
                  <a:pt x="540" y="38"/>
                  <a:pt x="542" y="39"/>
                </a:cubicBezTo>
                <a:cubicBezTo>
                  <a:pt x="542" y="38"/>
                  <a:pt x="542" y="38"/>
                  <a:pt x="542" y="38"/>
                </a:cubicBezTo>
                <a:cubicBezTo>
                  <a:pt x="541" y="37"/>
                  <a:pt x="539" y="39"/>
                  <a:pt x="539" y="37"/>
                </a:cubicBezTo>
                <a:cubicBezTo>
                  <a:pt x="542" y="38"/>
                  <a:pt x="544" y="37"/>
                  <a:pt x="545" y="39"/>
                </a:cubicBezTo>
                <a:cubicBezTo>
                  <a:pt x="544" y="39"/>
                  <a:pt x="537" y="39"/>
                  <a:pt x="539" y="39"/>
                </a:cubicBezTo>
                <a:close/>
                <a:moveTo>
                  <a:pt x="542" y="32"/>
                </a:moveTo>
                <a:cubicBezTo>
                  <a:pt x="542" y="32"/>
                  <a:pt x="544" y="32"/>
                  <a:pt x="546" y="32"/>
                </a:cubicBezTo>
                <a:cubicBezTo>
                  <a:pt x="545" y="33"/>
                  <a:pt x="543" y="32"/>
                  <a:pt x="542" y="32"/>
                </a:cubicBezTo>
                <a:close/>
                <a:moveTo>
                  <a:pt x="548" y="39"/>
                </a:moveTo>
                <a:cubicBezTo>
                  <a:pt x="549" y="39"/>
                  <a:pt x="549" y="39"/>
                  <a:pt x="550" y="39"/>
                </a:cubicBezTo>
                <a:cubicBezTo>
                  <a:pt x="548" y="40"/>
                  <a:pt x="543" y="39"/>
                  <a:pt x="548" y="39"/>
                </a:cubicBezTo>
                <a:close/>
                <a:moveTo>
                  <a:pt x="547" y="62"/>
                </a:moveTo>
                <a:cubicBezTo>
                  <a:pt x="546" y="60"/>
                  <a:pt x="548" y="61"/>
                  <a:pt x="549" y="61"/>
                </a:cubicBezTo>
                <a:cubicBezTo>
                  <a:pt x="549" y="62"/>
                  <a:pt x="548" y="61"/>
                  <a:pt x="547" y="62"/>
                </a:cubicBezTo>
                <a:close/>
                <a:moveTo>
                  <a:pt x="546" y="45"/>
                </a:moveTo>
                <a:cubicBezTo>
                  <a:pt x="547" y="44"/>
                  <a:pt x="549" y="43"/>
                  <a:pt x="549" y="45"/>
                </a:cubicBezTo>
                <a:cubicBezTo>
                  <a:pt x="548" y="45"/>
                  <a:pt x="547" y="45"/>
                  <a:pt x="546" y="45"/>
                </a:cubicBezTo>
                <a:close/>
                <a:moveTo>
                  <a:pt x="571" y="45"/>
                </a:moveTo>
                <a:cubicBezTo>
                  <a:pt x="564" y="45"/>
                  <a:pt x="558" y="45"/>
                  <a:pt x="550" y="44"/>
                </a:cubicBezTo>
                <a:cubicBezTo>
                  <a:pt x="555" y="43"/>
                  <a:pt x="562" y="45"/>
                  <a:pt x="564" y="42"/>
                </a:cubicBezTo>
                <a:cubicBezTo>
                  <a:pt x="568" y="43"/>
                  <a:pt x="571" y="42"/>
                  <a:pt x="575" y="42"/>
                </a:cubicBezTo>
                <a:cubicBezTo>
                  <a:pt x="575" y="43"/>
                  <a:pt x="570" y="42"/>
                  <a:pt x="571" y="45"/>
                </a:cubicBezTo>
                <a:close/>
                <a:moveTo>
                  <a:pt x="584" y="50"/>
                </a:moveTo>
                <a:cubicBezTo>
                  <a:pt x="585" y="50"/>
                  <a:pt x="586" y="49"/>
                  <a:pt x="587" y="50"/>
                </a:cubicBezTo>
                <a:cubicBezTo>
                  <a:pt x="587" y="50"/>
                  <a:pt x="585" y="50"/>
                  <a:pt x="584" y="50"/>
                </a:cubicBezTo>
                <a:close/>
                <a:moveTo>
                  <a:pt x="632" y="50"/>
                </a:moveTo>
                <a:cubicBezTo>
                  <a:pt x="630" y="50"/>
                  <a:pt x="630" y="50"/>
                  <a:pt x="630" y="50"/>
                </a:cubicBezTo>
                <a:cubicBezTo>
                  <a:pt x="630" y="49"/>
                  <a:pt x="632" y="49"/>
                  <a:pt x="632" y="50"/>
                </a:cubicBezTo>
                <a:close/>
                <a:moveTo>
                  <a:pt x="630" y="49"/>
                </a:moveTo>
                <a:cubicBezTo>
                  <a:pt x="628" y="51"/>
                  <a:pt x="622" y="49"/>
                  <a:pt x="619" y="50"/>
                </a:cubicBezTo>
                <a:cubicBezTo>
                  <a:pt x="622" y="49"/>
                  <a:pt x="627" y="49"/>
                  <a:pt x="630" y="49"/>
                </a:cubicBezTo>
                <a:close/>
                <a:moveTo>
                  <a:pt x="629" y="53"/>
                </a:moveTo>
                <a:cubicBezTo>
                  <a:pt x="629" y="54"/>
                  <a:pt x="628" y="54"/>
                  <a:pt x="627" y="54"/>
                </a:cubicBezTo>
                <a:cubicBezTo>
                  <a:pt x="627" y="53"/>
                  <a:pt x="628" y="53"/>
                  <a:pt x="629" y="53"/>
                </a:cubicBezTo>
                <a:close/>
                <a:moveTo>
                  <a:pt x="624" y="53"/>
                </a:moveTo>
                <a:cubicBezTo>
                  <a:pt x="624" y="54"/>
                  <a:pt x="622" y="55"/>
                  <a:pt x="621" y="54"/>
                </a:cubicBezTo>
                <a:cubicBezTo>
                  <a:pt x="621" y="53"/>
                  <a:pt x="623" y="54"/>
                  <a:pt x="624" y="53"/>
                </a:cubicBezTo>
                <a:close/>
                <a:moveTo>
                  <a:pt x="617" y="58"/>
                </a:moveTo>
                <a:cubicBezTo>
                  <a:pt x="619" y="57"/>
                  <a:pt x="623" y="57"/>
                  <a:pt x="626" y="57"/>
                </a:cubicBezTo>
                <a:cubicBezTo>
                  <a:pt x="629" y="57"/>
                  <a:pt x="632" y="56"/>
                  <a:pt x="634" y="57"/>
                </a:cubicBezTo>
                <a:cubicBezTo>
                  <a:pt x="628" y="58"/>
                  <a:pt x="623" y="58"/>
                  <a:pt x="617" y="58"/>
                </a:cubicBezTo>
                <a:close/>
                <a:moveTo>
                  <a:pt x="657" y="57"/>
                </a:moveTo>
                <a:cubicBezTo>
                  <a:pt x="656" y="57"/>
                  <a:pt x="655" y="57"/>
                  <a:pt x="654" y="57"/>
                </a:cubicBezTo>
                <a:cubicBezTo>
                  <a:pt x="654" y="56"/>
                  <a:pt x="656" y="57"/>
                  <a:pt x="657" y="56"/>
                </a:cubicBezTo>
                <a:cubicBezTo>
                  <a:pt x="657" y="56"/>
                  <a:pt x="657" y="57"/>
                  <a:pt x="657" y="57"/>
                </a:cubicBezTo>
                <a:close/>
                <a:moveTo>
                  <a:pt x="657" y="56"/>
                </a:moveTo>
                <a:cubicBezTo>
                  <a:pt x="658" y="55"/>
                  <a:pt x="662" y="56"/>
                  <a:pt x="664" y="56"/>
                </a:cubicBezTo>
                <a:cubicBezTo>
                  <a:pt x="663" y="57"/>
                  <a:pt x="659" y="57"/>
                  <a:pt x="657" y="56"/>
                </a:cubicBezTo>
                <a:close/>
                <a:moveTo>
                  <a:pt x="672" y="56"/>
                </a:moveTo>
                <a:cubicBezTo>
                  <a:pt x="674" y="56"/>
                  <a:pt x="678" y="55"/>
                  <a:pt x="678" y="56"/>
                </a:cubicBezTo>
                <a:lnTo>
                  <a:pt x="672" y="56"/>
                </a:lnTo>
                <a:close/>
                <a:moveTo>
                  <a:pt x="697" y="55"/>
                </a:moveTo>
                <a:cubicBezTo>
                  <a:pt x="699" y="55"/>
                  <a:pt x="702" y="54"/>
                  <a:pt x="702" y="56"/>
                </a:cubicBezTo>
                <a:cubicBezTo>
                  <a:pt x="701" y="55"/>
                  <a:pt x="698" y="56"/>
                  <a:pt x="697" y="55"/>
                </a:cubicBezTo>
                <a:close/>
                <a:moveTo>
                  <a:pt x="709" y="47"/>
                </a:moveTo>
                <a:cubicBezTo>
                  <a:pt x="708" y="47"/>
                  <a:pt x="707" y="47"/>
                  <a:pt x="706" y="47"/>
                </a:cubicBezTo>
                <a:cubicBezTo>
                  <a:pt x="706" y="46"/>
                  <a:pt x="708" y="47"/>
                  <a:pt x="709" y="47"/>
                </a:cubicBezTo>
                <a:close/>
                <a:moveTo>
                  <a:pt x="709" y="54"/>
                </a:moveTo>
                <a:cubicBezTo>
                  <a:pt x="710" y="53"/>
                  <a:pt x="713" y="53"/>
                  <a:pt x="714" y="54"/>
                </a:cubicBezTo>
                <a:cubicBezTo>
                  <a:pt x="713" y="54"/>
                  <a:pt x="711" y="54"/>
                  <a:pt x="709" y="54"/>
                </a:cubicBezTo>
                <a:close/>
                <a:moveTo>
                  <a:pt x="718" y="52"/>
                </a:moveTo>
                <a:cubicBezTo>
                  <a:pt x="718" y="50"/>
                  <a:pt x="720" y="51"/>
                  <a:pt x="722" y="51"/>
                </a:cubicBezTo>
                <a:cubicBezTo>
                  <a:pt x="721" y="52"/>
                  <a:pt x="719" y="51"/>
                  <a:pt x="718" y="52"/>
                </a:cubicBezTo>
                <a:close/>
                <a:moveTo>
                  <a:pt x="806" y="17"/>
                </a:moveTo>
                <a:cubicBezTo>
                  <a:pt x="800" y="17"/>
                  <a:pt x="800" y="17"/>
                  <a:pt x="800" y="17"/>
                </a:cubicBezTo>
                <a:cubicBezTo>
                  <a:pt x="801" y="19"/>
                  <a:pt x="804" y="18"/>
                  <a:pt x="806" y="17"/>
                </a:cubicBezTo>
                <a:close/>
                <a:moveTo>
                  <a:pt x="816" y="8"/>
                </a:moveTo>
                <a:cubicBezTo>
                  <a:pt x="817" y="8"/>
                  <a:pt x="819" y="9"/>
                  <a:pt x="820" y="8"/>
                </a:cubicBezTo>
                <a:cubicBezTo>
                  <a:pt x="819" y="8"/>
                  <a:pt x="817" y="8"/>
                  <a:pt x="816" y="8"/>
                </a:cubicBezTo>
                <a:close/>
                <a:moveTo>
                  <a:pt x="722" y="58"/>
                </a:moveTo>
                <a:cubicBezTo>
                  <a:pt x="725" y="58"/>
                  <a:pt x="730" y="57"/>
                  <a:pt x="734" y="56"/>
                </a:cubicBezTo>
                <a:cubicBezTo>
                  <a:pt x="730" y="56"/>
                  <a:pt x="726" y="56"/>
                  <a:pt x="722" y="58"/>
                </a:cubicBezTo>
                <a:close/>
                <a:moveTo>
                  <a:pt x="715" y="60"/>
                </a:moveTo>
                <a:cubicBezTo>
                  <a:pt x="718" y="60"/>
                  <a:pt x="722" y="61"/>
                  <a:pt x="724" y="59"/>
                </a:cubicBezTo>
                <a:cubicBezTo>
                  <a:pt x="721" y="60"/>
                  <a:pt x="718" y="59"/>
                  <a:pt x="715" y="60"/>
                </a:cubicBezTo>
                <a:close/>
                <a:moveTo>
                  <a:pt x="32" y="41"/>
                </a:moveTo>
                <a:cubicBezTo>
                  <a:pt x="31" y="40"/>
                  <a:pt x="28" y="40"/>
                  <a:pt x="27" y="41"/>
                </a:cubicBezTo>
                <a:cubicBezTo>
                  <a:pt x="28" y="41"/>
                  <a:pt x="31" y="42"/>
                  <a:pt x="32" y="41"/>
                </a:cubicBezTo>
                <a:close/>
                <a:moveTo>
                  <a:pt x="769" y="19"/>
                </a:moveTo>
                <a:cubicBezTo>
                  <a:pt x="770" y="18"/>
                  <a:pt x="774" y="19"/>
                  <a:pt x="776" y="18"/>
                </a:cubicBezTo>
                <a:cubicBezTo>
                  <a:pt x="774" y="18"/>
                  <a:pt x="770" y="18"/>
                  <a:pt x="769" y="19"/>
                </a:cubicBezTo>
                <a:close/>
                <a:moveTo>
                  <a:pt x="318" y="39"/>
                </a:moveTo>
                <a:cubicBezTo>
                  <a:pt x="316" y="39"/>
                  <a:pt x="312" y="39"/>
                  <a:pt x="312" y="39"/>
                </a:cubicBezTo>
                <a:cubicBezTo>
                  <a:pt x="314" y="39"/>
                  <a:pt x="318" y="39"/>
                  <a:pt x="318" y="39"/>
                </a:cubicBezTo>
                <a:close/>
                <a:moveTo>
                  <a:pt x="671" y="60"/>
                </a:moveTo>
                <a:cubicBezTo>
                  <a:pt x="672" y="60"/>
                  <a:pt x="675" y="61"/>
                  <a:pt x="676" y="60"/>
                </a:cubicBezTo>
                <a:cubicBezTo>
                  <a:pt x="674" y="60"/>
                  <a:pt x="673" y="60"/>
                  <a:pt x="671" y="60"/>
                </a:cubicBezTo>
                <a:close/>
                <a:moveTo>
                  <a:pt x="2" y="66"/>
                </a:moveTo>
                <a:cubicBezTo>
                  <a:pt x="0" y="66"/>
                  <a:pt x="9" y="67"/>
                  <a:pt x="9" y="65"/>
                </a:cubicBezTo>
                <a:cubicBezTo>
                  <a:pt x="7" y="65"/>
                  <a:pt x="5" y="65"/>
                  <a:pt x="2" y="66"/>
                </a:cubicBezTo>
                <a:close/>
                <a:moveTo>
                  <a:pt x="22" y="44"/>
                </a:moveTo>
                <a:cubicBezTo>
                  <a:pt x="21" y="45"/>
                  <a:pt x="18" y="44"/>
                  <a:pt x="18" y="45"/>
                </a:cubicBezTo>
                <a:cubicBezTo>
                  <a:pt x="20" y="45"/>
                  <a:pt x="23" y="45"/>
                  <a:pt x="22" y="44"/>
                </a:cubicBezTo>
                <a:close/>
                <a:moveTo>
                  <a:pt x="750" y="57"/>
                </a:moveTo>
                <a:cubicBezTo>
                  <a:pt x="751" y="56"/>
                  <a:pt x="749" y="57"/>
                  <a:pt x="749" y="56"/>
                </a:cubicBezTo>
                <a:cubicBezTo>
                  <a:pt x="750" y="55"/>
                  <a:pt x="751" y="56"/>
                  <a:pt x="751" y="55"/>
                </a:cubicBezTo>
                <a:cubicBezTo>
                  <a:pt x="748" y="54"/>
                  <a:pt x="745" y="56"/>
                  <a:pt x="744" y="54"/>
                </a:cubicBezTo>
                <a:cubicBezTo>
                  <a:pt x="742" y="56"/>
                  <a:pt x="740" y="55"/>
                  <a:pt x="738" y="56"/>
                </a:cubicBezTo>
                <a:cubicBezTo>
                  <a:pt x="740" y="57"/>
                  <a:pt x="742" y="56"/>
                  <a:pt x="743" y="57"/>
                </a:cubicBezTo>
                <a:cubicBezTo>
                  <a:pt x="743" y="57"/>
                  <a:pt x="742" y="56"/>
                  <a:pt x="741" y="57"/>
                </a:cubicBezTo>
                <a:cubicBezTo>
                  <a:pt x="742" y="57"/>
                  <a:pt x="744" y="57"/>
                  <a:pt x="744" y="58"/>
                </a:cubicBezTo>
                <a:cubicBezTo>
                  <a:pt x="741" y="59"/>
                  <a:pt x="739" y="59"/>
                  <a:pt x="737" y="59"/>
                </a:cubicBezTo>
                <a:cubicBezTo>
                  <a:pt x="737" y="61"/>
                  <a:pt x="740" y="60"/>
                  <a:pt x="741" y="60"/>
                </a:cubicBezTo>
                <a:cubicBezTo>
                  <a:pt x="750" y="60"/>
                  <a:pt x="760" y="59"/>
                  <a:pt x="768" y="58"/>
                </a:cubicBezTo>
                <a:cubicBezTo>
                  <a:pt x="767" y="58"/>
                  <a:pt x="766" y="58"/>
                  <a:pt x="766" y="58"/>
                </a:cubicBezTo>
                <a:cubicBezTo>
                  <a:pt x="769" y="57"/>
                  <a:pt x="772" y="57"/>
                  <a:pt x="774" y="56"/>
                </a:cubicBezTo>
                <a:cubicBezTo>
                  <a:pt x="764" y="56"/>
                  <a:pt x="758" y="57"/>
                  <a:pt x="750" y="57"/>
                </a:cubicBezTo>
                <a:close/>
                <a:moveTo>
                  <a:pt x="765" y="58"/>
                </a:moveTo>
                <a:cubicBezTo>
                  <a:pt x="764" y="58"/>
                  <a:pt x="763" y="58"/>
                  <a:pt x="763" y="58"/>
                </a:cubicBezTo>
                <a:cubicBezTo>
                  <a:pt x="763" y="57"/>
                  <a:pt x="765" y="57"/>
                  <a:pt x="765" y="58"/>
                </a:cubicBezTo>
                <a:close/>
                <a:moveTo>
                  <a:pt x="730" y="44"/>
                </a:moveTo>
                <a:cubicBezTo>
                  <a:pt x="722" y="44"/>
                  <a:pt x="713" y="44"/>
                  <a:pt x="705" y="45"/>
                </a:cubicBezTo>
                <a:cubicBezTo>
                  <a:pt x="714" y="44"/>
                  <a:pt x="721" y="45"/>
                  <a:pt x="730" y="44"/>
                </a:cubicBezTo>
                <a:close/>
                <a:moveTo>
                  <a:pt x="728" y="25"/>
                </a:moveTo>
                <a:cubicBezTo>
                  <a:pt x="724" y="25"/>
                  <a:pt x="720" y="25"/>
                  <a:pt x="717" y="26"/>
                </a:cubicBezTo>
                <a:cubicBezTo>
                  <a:pt x="722" y="26"/>
                  <a:pt x="726" y="26"/>
                  <a:pt x="731" y="26"/>
                </a:cubicBezTo>
                <a:cubicBezTo>
                  <a:pt x="730" y="25"/>
                  <a:pt x="729" y="25"/>
                  <a:pt x="728" y="25"/>
                </a:cubicBezTo>
                <a:close/>
                <a:moveTo>
                  <a:pt x="717" y="36"/>
                </a:moveTo>
                <a:cubicBezTo>
                  <a:pt x="718" y="36"/>
                  <a:pt x="720" y="37"/>
                  <a:pt x="722" y="36"/>
                </a:cubicBezTo>
                <a:cubicBezTo>
                  <a:pt x="720" y="36"/>
                  <a:pt x="716" y="35"/>
                  <a:pt x="717" y="36"/>
                </a:cubicBezTo>
                <a:close/>
                <a:moveTo>
                  <a:pt x="707" y="43"/>
                </a:moveTo>
                <a:cubicBezTo>
                  <a:pt x="709" y="43"/>
                  <a:pt x="710" y="44"/>
                  <a:pt x="711" y="43"/>
                </a:cubicBezTo>
                <a:cubicBezTo>
                  <a:pt x="710" y="43"/>
                  <a:pt x="707" y="43"/>
                  <a:pt x="707" y="43"/>
                </a:cubicBezTo>
                <a:close/>
                <a:moveTo>
                  <a:pt x="725" y="27"/>
                </a:moveTo>
                <a:cubicBezTo>
                  <a:pt x="724" y="28"/>
                  <a:pt x="720" y="27"/>
                  <a:pt x="721" y="28"/>
                </a:cubicBezTo>
                <a:cubicBezTo>
                  <a:pt x="723" y="28"/>
                  <a:pt x="724" y="28"/>
                  <a:pt x="725" y="27"/>
                </a:cubicBezTo>
                <a:close/>
                <a:moveTo>
                  <a:pt x="723" y="41"/>
                </a:moveTo>
                <a:cubicBezTo>
                  <a:pt x="722" y="41"/>
                  <a:pt x="720" y="42"/>
                  <a:pt x="719" y="41"/>
                </a:cubicBezTo>
                <a:cubicBezTo>
                  <a:pt x="719" y="40"/>
                  <a:pt x="720" y="40"/>
                  <a:pt x="722" y="40"/>
                </a:cubicBezTo>
                <a:cubicBezTo>
                  <a:pt x="722" y="40"/>
                  <a:pt x="725" y="40"/>
                  <a:pt x="723" y="40"/>
                </a:cubicBezTo>
                <a:cubicBezTo>
                  <a:pt x="716" y="40"/>
                  <a:pt x="716" y="40"/>
                  <a:pt x="716" y="40"/>
                </a:cubicBezTo>
                <a:cubicBezTo>
                  <a:pt x="713" y="42"/>
                  <a:pt x="707" y="40"/>
                  <a:pt x="704" y="42"/>
                </a:cubicBezTo>
                <a:cubicBezTo>
                  <a:pt x="711" y="42"/>
                  <a:pt x="717" y="43"/>
                  <a:pt x="723" y="41"/>
                </a:cubicBezTo>
                <a:close/>
                <a:moveTo>
                  <a:pt x="636" y="36"/>
                </a:moveTo>
                <a:cubicBezTo>
                  <a:pt x="631" y="36"/>
                  <a:pt x="625" y="36"/>
                  <a:pt x="622" y="37"/>
                </a:cubicBezTo>
                <a:cubicBezTo>
                  <a:pt x="626" y="37"/>
                  <a:pt x="633" y="38"/>
                  <a:pt x="636" y="36"/>
                </a:cubicBezTo>
                <a:close/>
                <a:moveTo>
                  <a:pt x="745" y="53"/>
                </a:moveTo>
                <a:cubicBezTo>
                  <a:pt x="742" y="53"/>
                  <a:pt x="738" y="53"/>
                  <a:pt x="736" y="54"/>
                </a:cubicBezTo>
                <a:cubicBezTo>
                  <a:pt x="737" y="54"/>
                  <a:pt x="744" y="54"/>
                  <a:pt x="745" y="53"/>
                </a:cubicBezTo>
                <a:close/>
                <a:moveTo>
                  <a:pt x="628" y="35"/>
                </a:moveTo>
                <a:cubicBezTo>
                  <a:pt x="626" y="35"/>
                  <a:pt x="624" y="35"/>
                  <a:pt x="623" y="35"/>
                </a:cubicBezTo>
                <a:cubicBezTo>
                  <a:pt x="624" y="35"/>
                  <a:pt x="627" y="36"/>
                  <a:pt x="628" y="35"/>
                </a:cubicBezTo>
                <a:close/>
                <a:moveTo>
                  <a:pt x="603" y="36"/>
                </a:moveTo>
                <a:cubicBezTo>
                  <a:pt x="604" y="36"/>
                  <a:pt x="606" y="36"/>
                  <a:pt x="607" y="36"/>
                </a:cubicBezTo>
                <a:cubicBezTo>
                  <a:pt x="608" y="36"/>
                  <a:pt x="614" y="36"/>
                  <a:pt x="611" y="35"/>
                </a:cubicBezTo>
                <a:cubicBezTo>
                  <a:pt x="609" y="36"/>
                  <a:pt x="604" y="35"/>
                  <a:pt x="603" y="36"/>
                </a:cubicBezTo>
                <a:close/>
                <a:moveTo>
                  <a:pt x="485" y="1"/>
                </a:moveTo>
                <a:cubicBezTo>
                  <a:pt x="489" y="2"/>
                  <a:pt x="486" y="0"/>
                  <a:pt x="485" y="1"/>
                </a:cubicBezTo>
                <a:close/>
                <a:moveTo>
                  <a:pt x="280" y="13"/>
                </a:moveTo>
                <a:cubicBezTo>
                  <a:pt x="275" y="12"/>
                  <a:pt x="276" y="14"/>
                  <a:pt x="280" y="13"/>
                </a:cubicBezTo>
                <a:close/>
                <a:moveTo>
                  <a:pt x="715" y="28"/>
                </a:moveTo>
                <a:cubicBezTo>
                  <a:pt x="711" y="27"/>
                  <a:pt x="712" y="29"/>
                  <a:pt x="715" y="28"/>
                </a:cubicBezTo>
                <a:close/>
                <a:moveTo>
                  <a:pt x="661" y="34"/>
                </a:moveTo>
                <a:cubicBezTo>
                  <a:pt x="657" y="34"/>
                  <a:pt x="658" y="35"/>
                  <a:pt x="661" y="34"/>
                </a:cubicBezTo>
                <a:close/>
                <a:moveTo>
                  <a:pt x="445" y="42"/>
                </a:moveTo>
                <a:cubicBezTo>
                  <a:pt x="441" y="42"/>
                  <a:pt x="443" y="43"/>
                  <a:pt x="445" y="42"/>
                </a:cubicBezTo>
                <a:close/>
                <a:moveTo>
                  <a:pt x="772" y="58"/>
                </a:moveTo>
                <a:cubicBezTo>
                  <a:pt x="769" y="57"/>
                  <a:pt x="769" y="59"/>
                  <a:pt x="772" y="58"/>
                </a:cubicBezTo>
                <a:close/>
                <a:moveTo>
                  <a:pt x="364" y="44"/>
                </a:moveTo>
                <a:cubicBezTo>
                  <a:pt x="363" y="44"/>
                  <a:pt x="363" y="44"/>
                  <a:pt x="363" y="44"/>
                </a:cubicBezTo>
                <a:cubicBezTo>
                  <a:pt x="363" y="44"/>
                  <a:pt x="363" y="44"/>
                  <a:pt x="364" y="44"/>
                </a:cubicBezTo>
                <a:close/>
                <a:moveTo>
                  <a:pt x="686" y="48"/>
                </a:moveTo>
                <a:cubicBezTo>
                  <a:pt x="686" y="48"/>
                  <a:pt x="686" y="48"/>
                  <a:pt x="687" y="48"/>
                </a:cubicBezTo>
                <a:cubicBezTo>
                  <a:pt x="686" y="48"/>
                  <a:pt x="686" y="48"/>
                  <a:pt x="686" y="48"/>
                </a:cubicBezTo>
                <a:close/>
                <a:moveTo>
                  <a:pt x="687" y="48"/>
                </a:moveTo>
                <a:cubicBezTo>
                  <a:pt x="687" y="48"/>
                  <a:pt x="687" y="48"/>
                  <a:pt x="687" y="48"/>
                </a:cubicBezTo>
                <a:cubicBezTo>
                  <a:pt x="687" y="48"/>
                  <a:pt x="687" y="48"/>
                  <a:pt x="687" y="48"/>
                </a:cubicBezTo>
                <a:close/>
                <a:moveTo>
                  <a:pt x="406" y="9"/>
                </a:moveTo>
                <a:cubicBezTo>
                  <a:pt x="406" y="9"/>
                  <a:pt x="406" y="9"/>
                  <a:pt x="406" y="9"/>
                </a:cubicBezTo>
                <a:cubicBezTo>
                  <a:pt x="406" y="9"/>
                  <a:pt x="406" y="9"/>
                  <a:pt x="406" y="9"/>
                </a:cubicBezTo>
                <a:close/>
                <a:moveTo>
                  <a:pt x="454" y="44"/>
                </a:moveTo>
                <a:cubicBezTo>
                  <a:pt x="458" y="44"/>
                  <a:pt x="456" y="43"/>
                  <a:pt x="454" y="44"/>
                </a:cubicBezTo>
                <a:close/>
              </a:path>
            </a:pathLst>
          </a:custGeom>
          <a:solidFill>
            <a:srgbClr val="20222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nvGrpSpPr>
          <p:cNvPr id="34" name="组合 33"/>
          <p:cNvGrpSpPr/>
          <p:nvPr/>
        </p:nvGrpSpPr>
        <p:grpSpPr>
          <a:xfrm>
            <a:off x="1911987" y="3496765"/>
            <a:ext cx="1911507" cy="1817944"/>
            <a:chOff x="1675432" y="2763748"/>
            <a:chExt cx="1433630" cy="1363458"/>
          </a:xfrm>
        </p:grpSpPr>
        <p:sp>
          <p:nvSpPr>
            <p:cNvPr id="7" name="矩形 6"/>
            <p:cNvSpPr/>
            <p:nvPr/>
          </p:nvSpPr>
          <p:spPr>
            <a:xfrm>
              <a:off x="1675432" y="2763748"/>
              <a:ext cx="1129413" cy="1320890"/>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矩形 15"/>
            <p:cNvSpPr/>
            <p:nvPr/>
          </p:nvSpPr>
          <p:spPr>
            <a:xfrm>
              <a:off x="1758030" y="3099360"/>
              <a:ext cx="692498" cy="1027846"/>
            </a:xfrm>
            <a:prstGeom prst="rect">
              <a:avLst/>
            </a:prstGeom>
          </p:spPr>
          <p:txBody>
            <a:bodyPr vert="eaVert" wrap="square">
              <a:spAutoFit/>
            </a:bodyPr>
            <a:lstStyle/>
            <a:p>
              <a:pPr algn="ctr">
                <a:lnSpc>
                  <a:spcPct val="150000"/>
                </a:lnSpc>
              </a:pPr>
              <a:r>
                <a:rPr lang="zh-CN" altLang="en-US" sz="1600" dirty="0">
                  <a:solidFill>
                    <a:schemeClr val="tx1">
                      <a:lumMod val="85000"/>
                      <a:lumOff val="15000"/>
                    </a:schemeClr>
                  </a:solidFill>
                  <a:latin typeface="Adobe 楷体 Std R" panose="02020400000000000000" pitchFamily="18" charset="-122"/>
                  <a:ea typeface="Adobe 楷体 Std R" panose="02020400000000000000" pitchFamily="18" charset="-122"/>
                </a:rPr>
                <a:t>有美为鳞族，潜蟠得所从。</a:t>
              </a:r>
            </a:p>
          </p:txBody>
        </p:sp>
        <p:sp>
          <p:nvSpPr>
            <p:cNvPr id="23" name="菱形 22"/>
            <p:cNvSpPr/>
            <p:nvPr/>
          </p:nvSpPr>
          <p:spPr>
            <a:xfrm>
              <a:off x="2281062" y="2971574"/>
              <a:ext cx="828000" cy="828000"/>
            </a:xfrm>
            <a:prstGeom prst="diamond">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矩形 18"/>
            <p:cNvSpPr/>
            <p:nvPr/>
          </p:nvSpPr>
          <p:spPr>
            <a:xfrm>
              <a:off x="2371095" y="3056072"/>
              <a:ext cx="602569" cy="623248"/>
            </a:xfrm>
            <a:prstGeom prst="rect">
              <a:avLst/>
            </a:prstGeom>
          </p:spPr>
          <p:txBody>
            <a:bodyPr wrap="none">
              <a:spAutoFit/>
            </a:bodyPr>
            <a:lstStyle/>
            <a:p>
              <a:r>
                <a:rPr lang="zh-CN" altLang="en-US" sz="4800" b="1" dirty="0">
                  <a:solidFill>
                    <a:schemeClr val="tx1">
                      <a:lumMod val="85000"/>
                      <a:lumOff val="15000"/>
                    </a:schemeClr>
                  </a:solidFill>
                  <a:effectLst>
                    <a:outerShdw blurRad="50800" dist="38100" dir="8100000" algn="tr" rotWithShape="0">
                      <a:prstClr val="black">
                        <a:alpha val="40000"/>
                      </a:prstClr>
                    </a:outerShdw>
                  </a:effectLst>
                  <a:latin typeface="叶根友行书繁" panose="02010601030101010101" pitchFamily="2" charset="-122"/>
                  <a:ea typeface="叶根友行书繁" panose="02010601030101010101" pitchFamily="2" charset="-122"/>
                </a:rPr>
                <a:t>龙</a:t>
              </a:r>
              <a:endParaRPr lang="zh-CN" altLang="en-US" sz="4267" dirty="0">
                <a:solidFill>
                  <a:schemeClr val="tx1">
                    <a:lumMod val="85000"/>
                    <a:lumOff val="15000"/>
                  </a:schemeClr>
                </a:solidFill>
                <a:effectLst>
                  <a:outerShdw blurRad="50800" dist="38100" dir="8100000" algn="tr" rotWithShape="0">
                    <a:prstClr val="black">
                      <a:alpha val="40000"/>
                    </a:prstClr>
                  </a:outerShdw>
                </a:effectLst>
              </a:endParaRPr>
            </a:p>
          </p:txBody>
        </p:sp>
      </p:grpSp>
      <p:grpSp>
        <p:nvGrpSpPr>
          <p:cNvPr id="33" name="组合 32"/>
          <p:cNvGrpSpPr/>
          <p:nvPr/>
        </p:nvGrpSpPr>
        <p:grpSpPr>
          <a:xfrm>
            <a:off x="5123580" y="3496765"/>
            <a:ext cx="1911507" cy="1817944"/>
            <a:chOff x="4032431" y="2779588"/>
            <a:chExt cx="1433630" cy="1363458"/>
          </a:xfrm>
        </p:grpSpPr>
        <p:sp>
          <p:nvSpPr>
            <p:cNvPr id="24" name="矩形 23"/>
            <p:cNvSpPr/>
            <p:nvPr/>
          </p:nvSpPr>
          <p:spPr>
            <a:xfrm>
              <a:off x="4032431" y="2779588"/>
              <a:ext cx="1129413" cy="1320890"/>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矩形 24"/>
            <p:cNvSpPr/>
            <p:nvPr/>
          </p:nvSpPr>
          <p:spPr>
            <a:xfrm>
              <a:off x="4115029" y="3115200"/>
              <a:ext cx="692498" cy="1027846"/>
            </a:xfrm>
            <a:prstGeom prst="rect">
              <a:avLst/>
            </a:prstGeom>
          </p:spPr>
          <p:txBody>
            <a:bodyPr vert="eaVert" wrap="square">
              <a:spAutoFit/>
            </a:bodyPr>
            <a:lstStyle/>
            <a:p>
              <a:pPr algn="ctr">
                <a:lnSpc>
                  <a:spcPct val="150000"/>
                </a:lnSpc>
              </a:pPr>
              <a:r>
                <a:rPr lang="zh-CN" altLang="en-US" sz="1600" dirty="0">
                  <a:solidFill>
                    <a:schemeClr val="tx1">
                      <a:lumMod val="85000"/>
                      <a:lumOff val="15000"/>
                    </a:schemeClr>
                  </a:solidFill>
                  <a:latin typeface="Adobe 楷体 Std R" panose="02020400000000000000" pitchFamily="18" charset="-122"/>
                  <a:ea typeface="Adobe 楷体 Std R" panose="02020400000000000000" pitchFamily="18" charset="-122"/>
                </a:rPr>
                <a:t>有美为鳞族，潜蟠得所从。</a:t>
              </a:r>
            </a:p>
          </p:txBody>
        </p:sp>
        <p:sp>
          <p:nvSpPr>
            <p:cNvPr id="26" name="菱形 25"/>
            <p:cNvSpPr/>
            <p:nvPr/>
          </p:nvSpPr>
          <p:spPr>
            <a:xfrm>
              <a:off x="4638061" y="2987414"/>
              <a:ext cx="828000" cy="828000"/>
            </a:xfrm>
            <a:prstGeom prst="diamond">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矩形 26"/>
            <p:cNvSpPr/>
            <p:nvPr/>
          </p:nvSpPr>
          <p:spPr>
            <a:xfrm>
              <a:off x="4728094" y="3071912"/>
              <a:ext cx="602569" cy="623248"/>
            </a:xfrm>
            <a:prstGeom prst="rect">
              <a:avLst/>
            </a:prstGeom>
          </p:spPr>
          <p:txBody>
            <a:bodyPr wrap="none">
              <a:spAutoFit/>
            </a:bodyPr>
            <a:lstStyle/>
            <a:p>
              <a:r>
                <a:rPr lang="zh-CN" altLang="en-US" sz="4800" b="1" dirty="0">
                  <a:solidFill>
                    <a:schemeClr val="tx1">
                      <a:lumMod val="85000"/>
                      <a:lumOff val="15000"/>
                    </a:schemeClr>
                  </a:solidFill>
                  <a:effectLst>
                    <a:outerShdw blurRad="50800" dist="38100" dir="8100000" algn="tr" rotWithShape="0">
                      <a:prstClr val="black">
                        <a:alpha val="40000"/>
                      </a:prstClr>
                    </a:outerShdw>
                  </a:effectLst>
                  <a:latin typeface="叶根友行书繁" panose="02010601030101010101" pitchFamily="2" charset="-122"/>
                  <a:ea typeface="叶根友行书繁" panose="02010601030101010101" pitchFamily="2" charset="-122"/>
                </a:rPr>
                <a:t>图</a:t>
              </a:r>
              <a:endParaRPr lang="zh-CN" altLang="en-US" sz="4267" dirty="0">
                <a:solidFill>
                  <a:schemeClr val="tx1">
                    <a:lumMod val="85000"/>
                    <a:lumOff val="15000"/>
                  </a:schemeClr>
                </a:solidFill>
                <a:effectLst>
                  <a:outerShdw blurRad="50800" dist="38100" dir="8100000" algn="tr" rotWithShape="0">
                    <a:prstClr val="black">
                      <a:alpha val="40000"/>
                    </a:prstClr>
                  </a:outerShdw>
                </a:effectLst>
              </a:endParaRPr>
            </a:p>
          </p:txBody>
        </p:sp>
      </p:grpSp>
      <p:grpSp>
        <p:nvGrpSpPr>
          <p:cNvPr id="32" name="组合 31"/>
          <p:cNvGrpSpPr/>
          <p:nvPr/>
        </p:nvGrpSpPr>
        <p:grpSpPr>
          <a:xfrm>
            <a:off x="8335172" y="3496765"/>
            <a:ext cx="1911507" cy="1817944"/>
            <a:chOff x="6297614" y="2789003"/>
            <a:chExt cx="1433630" cy="1363458"/>
          </a:xfrm>
        </p:grpSpPr>
        <p:sp>
          <p:nvSpPr>
            <p:cNvPr id="28" name="矩形 27"/>
            <p:cNvSpPr/>
            <p:nvPr/>
          </p:nvSpPr>
          <p:spPr>
            <a:xfrm>
              <a:off x="6297614" y="2789003"/>
              <a:ext cx="1129413" cy="1320890"/>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矩形 28"/>
            <p:cNvSpPr/>
            <p:nvPr/>
          </p:nvSpPr>
          <p:spPr>
            <a:xfrm>
              <a:off x="6380212" y="3124615"/>
              <a:ext cx="692498" cy="1027846"/>
            </a:xfrm>
            <a:prstGeom prst="rect">
              <a:avLst/>
            </a:prstGeom>
          </p:spPr>
          <p:txBody>
            <a:bodyPr vert="eaVert" wrap="square">
              <a:spAutoFit/>
            </a:bodyPr>
            <a:lstStyle/>
            <a:p>
              <a:pPr algn="ctr">
                <a:lnSpc>
                  <a:spcPct val="150000"/>
                </a:lnSpc>
              </a:pPr>
              <a:r>
                <a:rPr lang="zh-CN" altLang="en-US" sz="1600" dirty="0">
                  <a:solidFill>
                    <a:schemeClr val="tx1">
                      <a:lumMod val="85000"/>
                      <a:lumOff val="15000"/>
                    </a:schemeClr>
                  </a:solidFill>
                  <a:latin typeface="Adobe 楷体 Std R" panose="02020400000000000000" pitchFamily="18" charset="-122"/>
                  <a:ea typeface="Adobe 楷体 Std R" panose="02020400000000000000" pitchFamily="18" charset="-122"/>
                </a:rPr>
                <a:t>有美为鳞族，潜蟠得所从。</a:t>
              </a:r>
            </a:p>
          </p:txBody>
        </p:sp>
        <p:sp>
          <p:nvSpPr>
            <p:cNvPr id="30" name="菱形 29"/>
            <p:cNvSpPr/>
            <p:nvPr/>
          </p:nvSpPr>
          <p:spPr>
            <a:xfrm>
              <a:off x="6903244" y="2996829"/>
              <a:ext cx="828000" cy="828000"/>
            </a:xfrm>
            <a:prstGeom prst="diamond">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矩形 30"/>
            <p:cNvSpPr/>
            <p:nvPr/>
          </p:nvSpPr>
          <p:spPr>
            <a:xfrm>
              <a:off x="6993277" y="3081327"/>
              <a:ext cx="602569" cy="623248"/>
            </a:xfrm>
            <a:prstGeom prst="rect">
              <a:avLst/>
            </a:prstGeom>
          </p:spPr>
          <p:txBody>
            <a:bodyPr wrap="none">
              <a:spAutoFit/>
            </a:bodyPr>
            <a:lstStyle/>
            <a:p>
              <a:r>
                <a:rPr lang="zh-CN" altLang="en-US" sz="4800" b="1" dirty="0">
                  <a:solidFill>
                    <a:schemeClr val="tx1">
                      <a:lumMod val="85000"/>
                      <a:lumOff val="15000"/>
                    </a:schemeClr>
                  </a:solidFill>
                  <a:effectLst>
                    <a:outerShdw blurRad="50800" dist="38100" dir="8100000" algn="tr" rotWithShape="0">
                      <a:prstClr val="black">
                        <a:alpha val="40000"/>
                      </a:prstClr>
                    </a:outerShdw>
                  </a:effectLst>
                  <a:latin typeface="叶根友行书繁" panose="02010601030101010101" pitchFamily="2" charset="-122"/>
                  <a:ea typeface="叶根友行书繁" panose="02010601030101010101" pitchFamily="2" charset="-122"/>
                </a:rPr>
                <a:t>腾</a:t>
              </a:r>
              <a:endParaRPr lang="zh-CN" altLang="en-US" sz="4267" dirty="0">
                <a:solidFill>
                  <a:schemeClr val="tx1">
                    <a:lumMod val="85000"/>
                    <a:lumOff val="15000"/>
                  </a:schemeClr>
                </a:solidFill>
                <a:effectLst>
                  <a:outerShdw blurRad="50800" dist="38100" dir="8100000" algn="tr" rotWithShape="0">
                    <a:prstClr val="black">
                      <a:alpha val="40000"/>
                    </a:prstClr>
                  </a:outerShdw>
                </a:effectLst>
              </a:endParaRPr>
            </a:p>
          </p:txBody>
        </p:sp>
      </p:grpSp>
      <p:grpSp>
        <p:nvGrpSpPr>
          <p:cNvPr id="14" name="组合 13"/>
          <p:cNvGrpSpPr>
            <a:grpSpLocks noChangeAspect="1"/>
          </p:cNvGrpSpPr>
          <p:nvPr/>
        </p:nvGrpSpPr>
        <p:grpSpPr>
          <a:xfrm>
            <a:off x="5172144" y="1954249"/>
            <a:ext cx="2145537" cy="2016000"/>
            <a:chOff x="6441700" y="1694260"/>
            <a:chExt cx="1969350" cy="1850452"/>
          </a:xfrm>
        </p:grpSpPr>
        <p:sp>
          <p:nvSpPr>
            <p:cNvPr id="8" name="Freeform 45"/>
            <p:cNvSpPr>
              <a:spLocks noEditPoints="1"/>
            </p:cNvSpPr>
            <p:nvPr/>
          </p:nvSpPr>
          <p:spPr bwMode="auto">
            <a:xfrm>
              <a:off x="6441700" y="1694260"/>
              <a:ext cx="1969350" cy="1850452"/>
            </a:xfrm>
            <a:custGeom>
              <a:avLst/>
              <a:gdLst>
                <a:gd name="T0" fmla="*/ 59 w 166"/>
                <a:gd name="T1" fmla="*/ 10 h 176"/>
                <a:gd name="T2" fmla="*/ 60 w 166"/>
                <a:gd name="T3" fmla="*/ 20 h 176"/>
                <a:gd name="T4" fmla="*/ 67 w 166"/>
                <a:gd name="T5" fmla="*/ 33 h 176"/>
                <a:gd name="T6" fmla="*/ 16 w 166"/>
                <a:gd name="T7" fmla="*/ 51 h 176"/>
                <a:gd name="T8" fmla="*/ 1 w 166"/>
                <a:gd name="T9" fmla="*/ 55 h 176"/>
                <a:gd name="T10" fmla="*/ 136 w 166"/>
                <a:gd name="T11" fmla="*/ 67 h 176"/>
                <a:gd name="T12" fmla="*/ 139 w 166"/>
                <a:gd name="T13" fmla="*/ 74 h 176"/>
                <a:gd name="T14" fmla="*/ 143 w 166"/>
                <a:gd name="T15" fmla="*/ 86 h 176"/>
                <a:gd name="T16" fmla="*/ 74 w 166"/>
                <a:gd name="T17" fmla="*/ 99 h 176"/>
                <a:gd name="T18" fmla="*/ 30 w 166"/>
                <a:gd name="T19" fmla="*/ 106 h 176"/>
                <a:gd name="T20" fmla="*/ 26 w 166"/>
                <a:gd name="T21" fmla="*/ 119 h 176"/>
                <a:gd name="T22" fmla="*/ 109 w 166"/>
                <a:gd name="T23" fmla="*/ 125 h 176"/>
                <a:gd name="T24" fmla="*/ 100 w 166"/>
                <a:gd name="T25" fmla="*/ 129 h 176"/>
                <a:gd name="T26" fmla="*/ 126 w 166"/>
                <a:gd name="T27" fmla="*/ 137 h 176"/>
                <a:gd name="T28" fmla="*/ 142 w 166"/>
                <a:gd name="T29" fmla="*/ 145 h 176"/>
                <a:gd name="T30" fmla="*/ 137 w 166"/>
                <a:gd name="T31" fmla="*/ 150 h 176"/>
                <a:gd name="T32" fmla="*/ 44 w 166"/>
                <a:gd name="T33" fmla="*/ 156 h 176"/>
                <a:gd name="T34" fmla="*/ 50 w 166"/>
                <a:gd name="T35" fmla="*/ 164 h 176"/>
                <a:gd name="T36" fmla="*/ 77 w 166"/>
                <a:gd name="T37" fmla="*/ 172 h 176"/>
                <a:gd name="T38" fmla="*/ 92 w 166"/>
                <a:gd name="T39" fmla="*/ 9 h 176"/>
                <a:gd name="T40" fmla="*/ 127 w 166"/>
                <a:gd name="T41" fmla="*/ 59 h 176"/>
                <a:gd name="T42" fmla="*/ 55 w 166"/>
                <a:gd name="T43" fmla="*/ 33 h 176"/>
                <a:gd name="T44" fmla="*/ 30 w 166"/>
                <a:gd name="T45" fmla="*/ 64 h 176"/>
                <a:gd name="T46" fmla="*/ 61 w 166"/>
                <a:gd name="T47" fmla="*/ 136 h 176"/>
                <a:gd name="T48" fmla="*/ 39 w 166"/>
                <a:gd name="T49" fmla="*/ 117 h 176"/>
                <a:gd name="T50" fmla="*/ 91 w 166"/>
                <a:gd name="T51" fmla="*/ 115 h 176"/>
                <a:gd name="T52" fmla="*/ 104 w 166"/>
                <a:gd name="T53" fmla="*/ 120 h 176"/>
                <a:gd name="T54" fmla="*/ 133 w 166"/>
                <a:gd name="T55" fmla="*/ 107 h 176"/>
                <a:gd name="T56" fmla="*/ 134 w 166"/>
                <a:gd name="T57" fmla="*/ 81 h 176"/>
                <a:gd name="T58" fmla="*/ 24 w 166"/>
                <a:gd name="T59" fmla="*/ 73 h 176"/>
                <a:gd name="T60" fmla="*/ 120 w 166"/>
                <a:gd name="T61" fmla="*/ 78 h 176"/>
                <a:gd name="T62" fmla="*/ 113 w 166"/>
                <a:gd name="T63" fmla="*/ 99 h 176"/>
                <a:gd name="T64" fmla="*/ 110 w 166"/>
                <a:gd name="T65" fmla="*/ 62 h 176"/>
                <a:gd name="T66" fmla="*/ 112 w 166"/>
                <a:gd name="T67" fmla="*/ 50 h 176"/>
                <a:gd name="T68" fmla="*/ 95 w 166"/>
                <a:gd name="T69" fmla="*/ 78 h 176"/>
                <a:gd name="T70" fmla="*/ 93 w 166"/>
                <a:gd name="T71" fmla="*/ 45 h 176"/>
                <a:gd name="T72" fmla="*/ 45 w 166"/>
                <a:gd name="T73" fmla="*/ 81 h 176"/>
                <a:gd name="T74" fmla="*/ 64 w 166"/>
                <a:gd name="T75" fmla="*/ 86 h 176"/>
                <a:gd name="T76" fmla="*/ 76 w 166"/>
                <a:gd name="T77" fmla="*/ 88 h 176"/>
                <a:gd name="T78" fmla="*/ 55 w 166"/>
                <a:gd name="T79" fmla="*/ 106 h 176"/>
                <a:gd name="T80" fmla="*/ 38 w 166"/>
                <a:gd name="T81" fmla="*/ 68 h 176"/>
                <a:gd name="T82" fmla="*/ 54 w 166"/>
                <a:gd name="T83" fmla="*/ 66 h 176"/>
                <a:gd name="T84" fmla="*/ 53 w 166"/>
                <a:gd name="T85" fmla="*/ 83 h 176"/>
                <a:gd name="T86" fmla="*/ 70 w 166"/>
                <a:gd name="T87" fmla="*/ 66 h 176"/>
                <a:gd name="T88" fmla="*/ 82 w 166"/>
                <a:gd name="T89" fmla="*/ 76 h 176"/>
                <a:gd name="T90" fmla="*/ 90 w 166"/>
                <a:gd name="T91" fmla="*/ 82 h 176"/>
                <a:gd name="T92" fmla="*/ 60 w 166"/>
                <a:gd name="T93" fmla="*/ 39 h 176"/>
                <a:gd name="T94" fmla="*/ 31 w 166"/>
                <a:gd name="T95" fmla="*/ 89 h 176"/>
                <a:gd name="T96" fmla="*/ 42 w 166"/>
                <a:gd name="T97" fmla="*/ 104 h 176"/>
                <a:gd name="T98" fmla="*/ 68 w 166"/>
                <a:gd name="T99" fmla="*/ 128 h 176"/>
                <a:gd name="T100" fmla="*/ 91 w 166"/>
                <a:gd name="T101" fmla="*/ 96 h 176"/>
                <a:gd name="T102" fmla="*/ 107 w 166"/>
                <a:gd name="T103" fmla="*/ 96 h 176"/>
                <a:gd name="T104" fmla="*/ 122 w 166"/>
                <a:gd name="T105" fmla="*/ 101 h 176"/>
                <a:gd name="T106" fmla="*/ 124 w 166"/>
                <a:gd name="T107" fmla="*/ 88 h 176"/>
                <a:gd name="T108" fmla="*/ 21 w 166"/>
                <a:gd name="T109" fmla="*/ 61 h 176"/>
                <a:gd name="T110" fmla="*/ 30 w 166"/>
                <a:gd name="T111" fmla="*/ 47 h 176"/>
                <a:gd name="T112" fmla="*/ 20 w 166"/>
                <a:gd name="T113" fmla="*/ 97 h 176"/>
                <a:gd name="T114" fmla="*/ 20 w 166"/>
                <a:gd name="T115" fmla="*/ 120 h 176"/>
                <a:gd name="T116" fmla="*/ 72 w 166"/>
                <a:gd name="T117" fmla="*/ 151 h 176"/>
                <a:gd name="T118" fmla="*/ 39 w 166"/>
                <a:gd name="T119" fmla="*/ 132 h 176"/>
                <a:gd name="T120" fmla="*/ 86 w 166"/>
                <a:gd name="T121" fmla="*/ 134 h 176"/>
                <a:gd name="T122" fmla="*/ 35 w 166"/>
                <a:gd name="T123" fmla="*/ 151 h 176"/>
                <a:gd name="T124" fmla="*/ 110 w 166"/>
                <a:gd name="T125" fmla="*/ 2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176">
                  <a:moveTo>
                    <a:pt x="40" y="1"/>
                  </a:moveTo>
                  <a:cubicBezTo>
                    <a:pt x="40" y="1"/>
                    <a:pt x="40" y="1"/>
                    <a:pt x="40" y="0"/>
                  </a:cubicBezTo>
                  <a:cubicBezTo>
                    <a:pt x="40" y="1"/>
                    <a:pt x="39" y="1"/>
                    <a:pt x="39" y="1"/>
                  </a:cubicBezTo>
                  <a:cubicBezTo>
                    <a:pt x="39" y="1"/>
                    <a:pt x="39" y="1"/>
                    <a:pt x="40" y="1"/>
                  </a:cubicBezTo>
                  <a:cubicBezTo>
                    <a:pt x="40" y="1"/>
                    <a:pt x="40" y="1"/>
                    <a:pt x="40" y="1"/>
                  </a:cubicBezTo>
                  <a:close/>
                  <a:moveTo>
                    <a:pt x="74" y="2"/>
                  </a:moveTo>
                  <a:cubicBezTo>
                    <a:pt x="75" y="1"/>
                    <a:pt x="76" y="3"/>
                    <a:pt x="78" y="2"/>
                  </a:cubicBezTo>
                  <a:cubicBezTo>
                    <a:pt x="77" y="1"/>
                    <a:pt x="74" y="1"/>
                    <a:pt x="73" y="2"/>
                  </a:cubicBezTo>
                  <a:cubicBezTo>
                    <a:pt x="72" y="1"/>
                    <a:pt x="72" y="1"/>
                    <a:pt x="71" y="1"/>
                  </a:cubicBezTo>
                  <a:cubicBezTo>
                    <a:pt x="71" y="0"/>
                    <a:pt x="69" y="0"/>
                    <a:pt x="70" y="2"/>
                  </a:cubicBezTo>
                  <a:cubicBezTo>
                    <a:pt x="71" y="2"/>
                    <a:pt x="73" y="1"/>
                    <a:pt x="74" y="2"/>
                  </a:cubicBezTo>
                  <a:close/>
                  <a:moveTo>
                    <a:pt x="37" y="2"/>
                  </a:moveTo>
                  <a:cubicBezTo>
                    <a:pt x="37" y="2"/>
                    <a:pt x="36" y="2"/>
                    <a:pt x="37" y="2"/>
                  </a:cubicBezTo>
                  <a:cubicBezTo>
                    <a:pt x="37" y="2"/>
                    <a:pt x="37" y="2"/>
                    <a:pt x="37" y="2"/>
                  </a:cubicBezTo>
                  <a:close/>
                  <a:moveTo>
                    <a:pt x="57" y="3"/>
                  </a:moveTo>
                  <a:cubicBezTo>
                    <a:pt x="58" y="3"/>
                    <a:pt x="59" y="3"/>
                    <a:pt x="60" y="2"/>
                  </a:cubicBezTo>
                  <a:cubicBezTo>
                    <a:pt x="60" y="2"/>
                    <a:pt x="61" y="3"/>
                    <a:pt x="61" y="2"/>
                  </a:cubicBezTo>
                  <a:cubicBezTo>
                    <a:pt x="60" y="2"/>
                    <a:pt x="58" y="2"/>
                    <a:pt x="57" y="3"/>
                  </a:cubicBezTo>
                  <a:cubicBezTo>
                    <a:pt x="56" y="2"/>
                    <a:pt x="55" y="3"/>
                    <a:pt x="54" y="3"/>
                  </a:cubicBezTo>
                  <a:cubicBezTo>
                    <a:pt x="54" y="3"/>
                    <a:pt x="54" y="3"/>
                    <a:pt x="54" y="3"/>
                  </a:cubicBezTo>
                  <a:cubicBezTo>
                    <a:pt x="55" y="4"/>
                    <a:pt x="56" y="3"/>
                    <a:pt x="57" y="3"/>
                  </a:cubicBezTo>
                  <a:close/>
                  <a:moveTo>
                    <a:pt x="73" y="2"/>
                  </a:moveTo>
                  <a:cubicBezTo>
                    <a:pt x="73" y="2"/>
                    <a:pt x="73" y="2"/>
                    <a:pt x="73" y="2"/>
                  </a:cubicBezTo>
                  <a:cubicBezTo>
                    <a:pt x="72" y="3"/>
                    <a:pt x="73" y="2"/>
                    <a:pt x="73" y="2"/>
                  </a:cubicBezTo>
                  <a:close/>
                  <a:moveTo>
                    <a:pt x="35" y="3"/>
                  </a:moveTo>
                  <a:cubicBezTo>
                    <a:pt x="35" y="3"/>
                    <a:pt x="34" y="3"/>
                    <a:pt x="34" y="3"/>
                  </a:cubicBezTo>
                  <a:cubicBezTo>
                    <a:pt x="34" y="3"/>
                    <a:pt x="35" y="3"/>
                    <a:pt x="35" y="3"/>
                  </a:cubicBezTo>
                  <a:close/>
                  <a:moveTo>
                    <a:pt x="52" y="4"/>
                  </a:moveTo>
                  <a:cubicBezTo>
                    <a:pt x="53" y="4"/>
                    <a:pt x="53" y="3"/>
                    <a:pt x="53" y="3"/>
                  </a:cubicBezTo>
                  <a:cubicBezTo>
                    <a:pt x="53" y="3"/>
                    <a:pt x="53" y="3"/>
                    <a:pt x="52" y="3"/>
                  </a:cubicBezTo>
                  <a:cubicBezTo>
                    <a:pt x="52" y="4"/>
                    <a:pt x="53" y="4"/>
                    <a:pt x="52" y="4"/>
                  </a:cubicBezTo>
                  <a:close/>
                  <a:moveTo>
                    <a:pt x="33" y="4"/>
                  </a:moveTo>
                  <a:cubicBezTo>
                    <a:pt x="33" y="4"/>
                    <a:pt x="33" y="4"/>
                    <a:pt x="33" y="4"/>
                  </a:cubicBezTo>
                  <a:cubicBezTo>
                    <a:pt x="33" y="4"/>
                    <a:pt x="34" y="4"/>
                    <a:pt x="33" y="4"/>
                  </a:cubicBezTo>
                  <a:close/>
                  <a:moveTo>
                    <a:pt x="34" y="11"/>
                  </a:moveTo>
                  <a:cubicBezTo>
                    <a:pt x="35" y="10"/>
                    <a:pt x="37" y="10"/>
                    <a:pt x="38" y="9"/>
                  </a:cubicBezTo>
                  <a:cubicBezTo>
                    <a:pt x="39" y="9"/>
                    <a:pt x="40" y="9"/>
                    <a:pt x="41" y="8"/>
                  </a:cubicBezTo>
                  <a:cubicBezTo>
                    <a:pt x="42" y="8"/>
                    <a:pt x="42" y="8"/>
                    <a:pt x="43" y="7"/>
                  </a:cubicBezTo>
                  <a:cubicBezTo>
                    <a:pt x="44" y="7"/>
                    <a:pt x="45" y="6"/>
                    <a:pt x="46" y="6"/>
                  </a:cubicBezTo>
                  <a:cubicBezTo>
                    <a:pt x="46" y="6"/>
                    <a:pt x="47" y="5"/>
                    <a:pt x="47" y="5"/>
                  </a:cubicBezTo>
                  <a:cubicBezTo>
                    <a:pt x="48" y="5"/>
                    <a:pt x="48" y="6"/>
                    <a:pt x="48" y="6"/>
                  </a:cubicBezTo>
                  <a:cubicBezTo>
                    <a:pt x="49" y="4"/>
                    <a:pt x="51" y="5"/>
                    <a:pt x="52" y="4"/>
                  </a:cubicBezTo>
                  <a:cubicBezTo>
                    <a:pt x="51" y="3"/>
                    <a:pt x="49" y="5"/>
                    <a:pt x="48" y="5"/>
                  </a:cubicBezTo>
                  <a:cubicBezTo>
                    <a:pt x="47" y="5"/>
                    <a:pt x="46" y="6"/>
                    <a:pt x="44" y="6"/>
                  </a:cubicBezTo>
                  <a:cubicBezTo>
                    <a:pt x="44" y="6"/>
                    <a:pt x="43" y="6"/>
                    <a:pt x="42" y="7"/>
                  </a:cubicBezTo>
                  <a:cubicBezTo>
                    <a:pt x="42" y="7"/>
                    <a:pt x="42" y="7"/>
                    <a:pt x="41" y="7"/>
                  </a:cubicBezTo>
                  <a:cubicBezTo>
                    <a:pt x="40" y="8"/>
                    <a:pt x="40" y="8"/>
                    <a:pt x="39" y="8"/>
                  </a:cubicBezTo>
                  <a:cubicBezTo>
                    <a:pt x="38" y="8"/>
                    <a:pt x="37" y="9"/>
                    <a:pt x="36" y="9"/>
                  </a:cubicBezTo>
                  <a:cubicBezTo>
                    <a:pt x="36" y="9"/>
                    <a:pt x="36" y="9"/>
                    <a:pt x="36" y="9"/>
                  </a:cubicBezTo>
                  <a:cubicBezTo>
                    <a:pt x="35" y="10"/>
                    <a:pt x="34" y="10"/>
                    <a:pt x="34" y="11"/>
                  </a:cubicBezTo>
                  <a:close/>
                  <a:moveTo>
                    <a:pt x="32" y="4"/>
                  </a:moveTo>
                  <a:cubicBezTo>
                    <a:pt x="32" y="4"/>
                    <a:pt x="31" y="4"/>
                    <a:pt x="31" y="5"/>
                  </a:cubicBezTo>
                  <a:cubicBezTo>
                    <a:pt x="32" y="5"/>
                    <a:pt x="32" y="4"/>
                    <a:pt x="32" y="4"/>
                  </a:cubicBezTo>
                  <a:close/>
                  <a:moveTo>
                    <a:pt x="28" y="7"/>
                  </a:moveTo>
                  <a:cubicBezTo>
                    <a:pt x="27" y="7"/>
                    <a:pt x="27" y="7"/>
                    <a:pt x="27" y="7"/>
                  </a:cubicBezTo>
                  <a:cubicBezTo>
                    <a:pt x="28" y="7"/>
                    <a:pt x="29" y="6"/>
                    <a:pt x="30" y="6"/>
                  </a:cubicBezTo>
                  <a:cubicBezTo>
                    <a:pt x="29" y="5"/>
                    <a:pt x="28" y="6"/>
                    <a:pt x="28" y="7"/>
                  </a:cubicBezTo>
                  <a:close/>
                  <a:moveTo>
                    <a:pt x="71" y="8"/>
                  </a:moveTo>
                  <a:cubicBezTo>
                    <a:pt x="73" y="8"/>
                    <a:pt x="74" y="8"/>
                    <a:pt x="75" y="9"/>
                  </a:cubicBezTo>
                  <a:cubicBezTo>
                    <a:pt x="75" y="9"/>
                    <a:pt x="76" y="9"/>
                    <a:pt x="76" y="9"/>
                  </a:cubicBezTo>
                  <a:cubicBezTo>
                    <a:pt x="76" y="9"/>
                    <a:pt x="75" y="8"/>
                    <a:pt x="75" y="8"/>
                  </a:cubicBezTo>
                  <a:cubicBezTo>
                    <a:pt x="75" y="8"/>
                    <a:pt x="75" y="7"/>
                    <a:pt x="75" y="8"/>
                  </a:cubicBezTo>
                  <a:cubicBezTo>
                    <a:pt x="75" y="8"/>
                    <a:pt x="74" y="8"/>
                    <a:pt x="74" y="8"/>
                  </a:cubicBezTo>
                  <a:cubicBezTo>
                    <a:pt x="74" y="8"/>
                    <a:pt x="74" y="7"/>
                    <a:pt x="74" y="7"/>
                  </a:cubicBezTo>
                  <a:cubicBezTo>
                    <a:pt x="74" y="7"/>
                    <a:pt x="74" y="8"/>
                    <a:pt x="74" y="7"/>
                  </a:cubicBezTo>
                  <a:cubicBezTo>
                    <a:pt x="74" y="7"/>
                    <a:pt x="74" y="7"/>
                    <a:pt x="74" y="7"/>
                  </a:cubicBezTo>
                  <a:cubicBezTo>
                    <a:pt x="73" y="7"/>
                    <a:pt x="73" y="8"/>
                    <a:pt x="73" y="8"/>
                  </a:cubicBezTo>
                  <a:cubicBezTo>
                    <a:pt x="73" y="8"/>
                    <a:pt x="73" y="7"/>
                    <a:pt x="72" y="7"/>
                  </a:cubicBezTo>
                  <a:cubicBezTo>
                    <a:pt x="73" y="8"/>
                    <a:pt x="72" y="7"/>
                    <a:pt x="71" y="8"/>
                  </a:cubicBezTo>
                  <a:close/>
                  <a:moveTo>
                    <a:pt x="25" y="8"/>
                  </a:moveTo>
                  <a:cubicBezTo>
                    <a:pt x="25" y="8"/>
                    <a:pt x="25" y="8"/>
                    <a:pt x="25" y="8"/>
                  </a:cubicBezTo>
                  <a:cubicBezTo>
                    <a:pt x="25" y="9"/>
                    <a:pt x="25" y="9"/>
                    <a:pt x="25" y="9"/>
                  </a:cubicBezTo>
                  <a:cubicBezTo>
                    <a:pt x="25" y="9"/>
                    <a:pt x="25" y="8"/>
                    <a:pt x="25" y="8"/>
                  </a:cubicBezTo>
                  <a:close/>
                  <a:moveTo>
                    <a:pt x="57" y="9"/>
                  </a:moveTo>
                  <a:cubicBezTo>
                    <a:pt x="57" y="9"/>
                    <a:pt x="56" y="9"/>
                    <a:pt x="56" y="9"/>
                  </a:cubicBezTo>
                  <a:cubicBezTo>
                    <a:pt x="56" y="9"/>
                    <a:pt x="56" y="9"/>
                    <a:pt x="56" y="9"/>
                  </a:cubicBezTo>
                  <a:cubicBezTo>
                    <a:pt x="57" y="9"/>
                    <a:pt x="57" y="9"/>
                    <a:pt x="57" y="9"/>
                  </a:cubicBezTo>
                  <a:close/>
                  <a:moveTo>
                    <a:pt x="102" y="9"/>
                  </a:moveTo>
                  <a:cubicBezTo>
                    <a:pt x="102" y="10"/>
                    <a:pt x="102" y="10"/>
                    <a:pt x="103" y="10"/>
                  </a:cubicBezTo>
                  <a:cubicBezTo>
                    <a:pt x="103" y="9"/>
                    <a:pt x="103" y="10"/>
                    <a:pt x="104" y="10"/>
                  </a:cubicBezTo>
                  <a:cubicBezTo>
                    <a:pt x="103" y="9"/>
                    <a:pt x="102" y="8"/>
                    <a:pt x="101" y="9"/>
                  </a:cubicBezTo>
                  <a:cubicBezTo>
                    <a:pt x="101" y="9"/>
                    <a:pt x="102" y="9"/>
                    <a:pt x="102" y="9"/>
                  </a:cubicBezTo>
                  <a:close/>
                  <a:moveTo>
                    <a:pt x="49" y="10"/>
                  </a:moveTo>
                  <a:cubicBezTo>
                    <a:pt x="50" y="10"/>
                    <a:pt x="51" y="10"/>
                    <a:pt x="51" y="9"/>
                  </a:cubicBezTo>
                  <a:cubicBezTo>
                    <a:pt x="50" y="9"/>
                    <a:pt x="50" y="10"/>
                    <a:pt x="48" y="9"/>
                  </a:cubicBezTo>
                  <a:cubicBezTo>
                    <a:pt x="48" y="11"/>
                    <a:pt x="47" y="10"/>
                    <a:pt x="46" y="11"/>
                  </a:cubicBezTo>
                  <a:cubicBezTo>
                    <a:pt x="47" y="11"/>
                    <a:pt x="49" y="10"/>
                    <a:pt x="49" y="10"/>
                  </a:cubicBezTo>
                  <a:close/>
                  <a:moveTo>
                    <a:pt x="57" y="11"/>
                  </a:moveTo>
                  <a:cubicBezTo>
                    <a:pt x="56" y="11"/>
                    <a:pt x="56" y="12"/>
                    <a:pt x="55" y="11"/>
                  </a:cubicBezTo>
                  <a:cubicBezTo>
                    <a:pt x="55" y="12"/>
                    <a:pt x="54" y="11"/>
                    <a:pt x="54" y="12"/>
                  </a:cubicBezTo>
                  <a:cubicBezTo>
                    <a:pt x="53" y="12"/>
                    <a:pt x="52" y="12"/>
                    <a:pt x="52" y="12"/>
                  </a:cubicBezTo>
                  <a:cubicBezTo>
                    <a:pt x="52" y="13"/>
                    <a:pt x="51" y="12"/>
                    <a:pt x="51" y="13"/>
                  </a:cubicBezTo>
                  <a:cubicBezTo>
                    <a:pt x="52" y="13"/>
                    <a:pt x="52" y="14"/>
                    <a:pt x="52" y="14"/>
                  </a:cubicBezTo>
                  <a:cubicBezTo>
                    <a:pt x="54" y="13"/>
                    <a:pt x="56" y="13"/>
                    <a:pt x="57" y="12"/>
                  </a:cubicBezTo>
                  <a:cubicBezTo>
                    <a:pt x="57" y="12"/>
                    <a:pt x="57" y="12"/>
                    <a:pt x="57" y="11"/>
                  </a:cubicBezTo>
                  <a:cubicBezTo>
                    <a:pt x="57" y="12"/>
                    <a:pt x="57" y="12"/>
                    <a:pt x="57" y="12"/>
                  </a:cubicBezTo>
                  <a:cubicBezTo>
                    <a:pt x="57" y="12"/>
                    <a:pt x="57" y="12"/>
                    <a:pt x="57" y="13"/>
                  </a:cubicBezTo>
                  <a:cubicBezTo>
                    <a:pt x="57" y="13"/>
                    <a:pt x="58" y="12"/>
                    <a:pt x="58" y="12"/>
                  </a:cubicBezTo>
                  <a:cubicBezTo>
                    <a:pt x="58" y="12"/>
                    <a:pt x="58" y="12"/>
                    <a:pt x="58" y="12"/>
                  </a:cubicBezTo>
                  <a:cubicBezTo>
                    <a:pt x="58" y="12"/>
                    <a:pt x="59" y="12"/>
                    <a:pt x="59" y="11"/>
                  </a:cubicBezTo>
                  <a:cubicBezTo>
                    <a:pt x="59" y="11"/>
                    <a:pt x="59" y="11"/>
                    <a:pt x="58" y="11"/>
                  </a:cubicBezTo>
                  <a:cubicBezTo>
                    <a:pt x="58" y="11"/>
                    <a:pt x="59" y="11"/>
                    <a:pt x="59" y="11"/>
                  </a:cubicBezTo>
                  <a:cubicBezTo>
                    <a:pt x="59" y="11"/>
                    <a:pt x="59" y="11"/>
                    <a:pt x="59" y="11"/>
                  </a:cubicBezTo>
                  <a:cubicBezTo>
                    <a:pt x="60" y="11"/>
                    <a:pt x="60" y="10"/>
                    <a:pt x="61" y="10"/>
                  </a:cubicBezTo>
                  <a:cubicBezTo>
                    <a:pt x="61" y="10"/>
                    <a:pt x="60" y="10"/>
                    <a:pt x="60" y="10"/>
                  </a:cubicBezTo>
                  <a:cubicBezTo>
                    <a:pt x="60" y="10"/>
                    <a:pt x="60" y="10"/>
                    <a:pt x="60" y="10"/>
                  </a:cubicBezTo>
                  <a:cubicBezTo>
                    <a:pt x="60" y="10"/>
                    <a:pt x="60" y="10"/>
                    <a:pt x="60" y="10"/>
                  </a:cubicBezTo>
                  <a:cubicBezTo>
                    <a:pt x="60" y="10"/>
                    <a:pt x="59" y="10"/>
                    <a:pt x="59" y="10"/>
                  </a:cubicBezTo>
                  <a:cubicBezTo>
                    <a:pt x="59" y="10"/>
                    <a:pt x="59" y="10"/>
                    <a:pt x="59" y="10"/>
                  </a:cubicBezTo>
                  <a:cubicBezTo>
                    <a:pt x="58" y="11"/>
                    <a:pt x="57" y="10"/>
                    <a:pt x="56" y="10"/>
                  </a:cubicBezTo>
                  <a:cubicBezTo>
                    <a:pt x="56" y="11"/>
                    <a:pt x="56" y="11"/>
                    <a:pt x="56" y="11"/>
                  </a:cubicBezTo>
                  <a:cubicBezTo>
                    <a:pt x="56" y="11"/>
                    <a:pt x="57" y="11"/>
                    <a:pt x="57" y="11"/>
                  </a:cubicBezTo>
                  <a:cubicBezTo>
                    <a:pt x="57" y="11"/>
                    <a:pt x="57" y="11"/>
                    <a:pt x="57" y="11"/>
                  </a:cubicBezTo>
                  <a:close/>
                  <a:moveTo>
                    <a:pt x="47" y="10"/>
                  </a:moveTo>
                  <a:cubicBezTo>
                    <a:pt x="47" y="10"/>
                    <a:pt x="47" y="10"/>
                    <a:pt x="47" y="10"/>
                  </a:cubicBezTo>
                  <a:cubicBezTo>
                    <a:pt x="47" y="10"/>
                    <a:pt x="47" y="10"/>
                    <a:pt x="47" y="10"/>
                  </a:cubicBezTo>
                  <a:close/>
                  <a:moveTo>
                    <a:pt x="61" y="11"/>
                  </a:moveTo>
                  <a:cubicBezTo>
                    <a:pt x="61" y="11"/>
                    <a:pt x="61" y="11"/>
                    <a:pt x="62" y="11"/>
                  </a:cubicBezTo>
                  <a:cubicBezTo>
                    <a:pt x="62" y="11"/>
                    <a:pt x="62" y="11"/>
                    <a:pt x="61" y="11"/>
                  </a:cubicBezTo>
                  <a:close/>
                  <a:moveTo>
                    <a:pt x="51" y="11"/>
                  </a:moveTo>
                  <a:cubicBezTo>
                    <a:pt x="51" y="11"/>
                    <a:pt x="50" y="11"/>
                    <a:pt x="50" y="11"/>
                  </a:cubicBezTo>
                  <a:cubicBezTo>
                    <a:pt x="51" y="11"/>
                    <a:pt x="51" y="11"/>
                    <a:pt x="51" y="11"/>
                  </a:cubicBezTo>
                  <a:close/>
                  <a:moveTo>
                    <a:pt x="37" y="11"/>
                  </a:moveTo>
                  <a:cubicBezTo>
                    <a:pt x="37" y="12"/>
                    <a:pt x="36" y="11"/>
                    <a:pt x="36" y="12"/>
                  </a:cubicBezTo>
                  <a:cubicBezTo>
                    <a:pt x="36" y="12"/>
                    <a:pt x="37" y="11"/>
                    <a:pt x="37" y="11"/>
                  </a:cubicBezTo>
                  <a:close/>
                  <a:moveTo>
                    <a:pt x="48" y="12"/>
                  </a:moveTo>
                  <a:cubicBezTo>
                    <a:pt x="48" y="12"/>
                    <a:pt x="48" y="12"/>
                    <a:pt x="47" y="12"/>
                  </a:cubicBezTo>
                  <a:cubicBezTo>
                    <a:pt x="47" y="12"/>
                    <a:pt x="47" y="12"/>
                    <a:pt x="47" y="13"/>
                  </a:cubicBezTo>
                  <a:cubicBezTo>
                    <a:pt x="48" y="13"/>
                    <a:pt x="49" y="13"/>
                    <a:pt x="50" y="12"/>
                  </a:cubicBezTo>
                  <a:cubicBezTo>
                    <a:pt x="50" y="11"/>
                    <a:pt x="49" y="12"/>
                    <a:pt x="48" y="12"/>
                  </a:cubicBezTo>
                  <a:close/>
                  <a:moveTo>
                    <a:pt x="45" y="12"/>
                  </a:moveTo>
                  <a:cubicBezTo>
                    <a:pt x="45" y="12"/>
                    <a:pt x="45" y="11"/>
                    <a:pt x="45" y="11"/>
                  </a:cubicBezTo>
                  <a:cubicBezTo>
                    <a:pt x="45" y="12"/>
                    <a:pt x="45" y="12"/>
                    <a:pt x="45" y="12"/>
                  </a:cubicBezTo>
                  <a:close/>
                  <a:moveTo>
                    <a:pt x="58" y="12"/>
                  </a:moveTo>
                  <a:cubicBezTo>
                    <a:pt x="59" y="12"/>
                    <a:pt x="60" y="12"/>
                    <a:pt x="60" y="12"/>
                  </a:cubicBezTo>
                  <a:cubicBezTo>
                    <a:pt x="59" y="12"/>
                    <a:pt x="59" y="12"/>
                    <a:pt x="58" y="12"/>
                  </a:cubicBezTo>
                  <a:close/>
                  <a:moveTo>
                    <a:pt x="44" y="12"/>
                  </a:moveTo>
                  <a:cubicBezTo>
                    <a:pt x="44" y="12"/>
                    <a:pt x="43" y="12"/>
                    <a:pt x="43" y="13"/>
                  </a:cubicBezTo>
                  <a:cubicBezTo>
                    <a:pt x="43" y="12"/>
                    <a:pt x="43" y="13"/>
                    <a:pt x="42" y="13"/>
                  </a:cubicBezTo>
                  <a:cubicBezTo>
                    <a:pt x="41" y="14"/>
                    <a:pt x="40" y="14"/>
                    <a:pt x="39" y="14"/>
                  </a:cubicBezTo>
                  <a:cubicBezTo>
                    <a:pt x="38" y="15"/>
                    <a:pt x="37" y="16"/>
                    <a:pt x="36" y="16"/>
                  </a:cubicBezTo>
                  <a:cubicBezTo>
                    <a:pt x="36" y="16"/>
                    <a:pt x="36" y="16"/>
                    <a:pt x="36" y="16"/>
                  </a:cubicBezTo>
                  <a:cubicBezTo>
                    <a:pt x="35" y="16"/>
                    <a:pt x="35" y="17"/>
                    <a:pt x="34" y="17"/>
                  </a:cubicBezTo>
                  <a:cubicBezTo>
                    <a:pt x="34" y="17"/>
                    <a:pt x="34" y="17"/>
                    <a:pt x="34" y="17"/>
                  </a:cubicBezTo>
                  <a:cubicBezTo>
                    <a:pt x="34" y="18"/>
                    <a:pt x="34" y="18"/>
                    <a:pt x="34" y="18"/>
                  </a:cubicBezTo>
                  <a:cubicBezTo>
                    <a:pt x="34" y="18"/>
                    <a:pt x="34" y="18"/>
                    <a:pt x="35" y="18"/>
                  </a:cubicBezTo>
                  <a:cubicBezTo>
                    <a:pt x="36" y="17"/>
                    <a:pt x="37" y="17"/>
                    <a:pt x="38" y="16"/>
                  </a:cubicBezTo>
                  <a:cubicBezTo>
                    <a:pt x="39" y="16"/>
                    <a:pt x="39" y="16"/>
                    <a:pt x="39" y="16"/>
                  </a:cubicBezTo>
                  <a:cubicBezTo>
                    <a:pt x="39" y="16"/>
                    <a:pt x="40" y="15"/>
                    <a:pt x="40" y="15"/>
                  </a:cubicBezTo>
                  <a:cubicBezTo>
                    <a:pt x="41" y="15"/>
                    <a:pt x="41" y="16"/>
                    <a:pt x="42" y="16"/>
                  </a:cubicBezTo>
                  <a:cubicBezTo>
                    <a:pt x="42" y="16"/>
                    <a:pt x="41" y="15"/>
                    <a:pt x="42" y="15"/>
                  </a:cubicBezTo>
                  <a:cubicBezTo>
                    <a:pt x="42" y="15"/>
                    <a:pt x="43" y="15"/>
                    <a:pt x="43" y="14"/>
                  </a:cubicBezTo>
                  <a:cubicBezTo>
                    <a:pt x="43" y="14"/>
                    <a:pt x="43" y="14"/>
                    <a:pt x="43" y="14"/>
                  </a:cubicBezTo>
                  <a:cubicBezTo>
                    <a:pt x="42" y="14"/>
                    <a:pt x="42" y="14"/>
                    <a:pt x="42" y="14"/>
                  </a:cubicBezTo>
                  <a:cubicBezTo>
                    <a:pt x="42" y="13"/>
                    <a:pt x="43" y="14"/>
                    <a:pt x="43" y="13"/>
                  </a:cubicBezTo>
                  <a:cubicBezTo>
                    <a:pt x="44" y="13"/>
                    <a:pt x="44" y="13"/>
                    <a:pt x="44" y="12"/>
                  </a:cubicBezTo>
                  <a:close/>
                  <a:moveTo>
                    <a:pt x="33" y="13"/>
                  </a:moveTo>
                  <a:cubicBezTo>
                    <a:pt x="33" y="12"/>
                    <a:pt x="34" y="12"/>
                    <a:pt x="34" y="12"/>
                  </a:cubicBezTo>
                  <a:cubicBezTo>
                    <a:pt x="33" y="12"/>
                    <a:pt x="33" y="12"/>
                    <a:pt x="33" y="13"/>
                  </a:cubicBezTo>
                  <a:cubicBezTo>
                    <a:pt x="33" y="13"/>
                    <a:pt x="33" y="12"/>
                    <a:pt x="33" y="13"/>
                  </a:cubicBezTo>
                  <a:close/>
                  <a:moveTo>
                    <a:pt x="89" y="14"/>
                  </a:moveTo>
                  <a:cubicBezTo>
                    <a:pt x="89" y="14"/>
                    <a:pt x="89" y="14"/>
                    <a:pt x="89" y="14"/>
                  </a:cubicBezTo>
                  <a:cubicBezTo>
                    <a:pt x="90" y="14"/>
                    <a:pt x="90" y="14"/>
                    <a:pt x="90" y="14"/>
                  </a:cubicBezTo>
                  <a:cubicBezTo>
                    <a:pt x="90" y="13"/>
                    <a:pt x="90" y="13"/>
                    <a:pt x="89" y="13"/>
                  </a:cubicBezTo>
                  <a:cubicBezTo>
                    <a:pt x="90" y="14"/>
                    <a:pt x="89" y="13"/>
                    <a:pt x="89" y="14"/>
                  </a:cubicBezTo>
                  <a:close/>
                  <a:moveTo>
                    <a:pt x="87" y="15"/>
                  </a:moveTo>
                  <a:cubicBezTo>
                    <a:pt x="86" y="15"/>
                    <a:pt x="86" y="15"/>
                    <a:pt x="85" y="15"/>
                  </a:cubicBezTo>
                  <a:cubicBezTo>
                    <a:pt x="86" y="15"/>
                    <a:pt x="87" y="16"/>
                    <a:pt x="87" y="15"/>
                  </a:cubicBezTo>
                  <a:close/>
                  <a:moveTo>
                    <a:pt x="23" y="17"/>
                  </a:moveTo>
                  <a:cubicBezTo>
                    <a:pt x="23" y="16"/>
                    <a:pt x="24" y="16"/>
                    <a:pt x="24" y="16"/>
                  </a:cubicBezTo>
                  <a:cubicBezTo>
                    <a:pt x="24" y="16"/>
                    <a:pt x="23" y="16"/>
                    <a:pt x="23" y="16"/>
                  </a:cubicBezTo>
                  <a:cubicBezTo>
                    <a:pt x="23" y="16"/>
                    <a:pt x="23" y="17"/>
                    <a:pt x="23" y="17"/>
                  </a:cubicBezTo>
                  <a:close/>
                  <a:moveTo>
                    <a:pt x="60" y="17"/>
                  </a:moveTo>
                  <a:cubicBezTo>
                    <a:pt x="60" y="17"/>
                    <a:pt x="60" y="16"/>
                    <a:pt x="60" y="16"/>
                  </a:cubicBezTo>
                  <a:cubicBezTo>
                    <a:pt x="59" y="17"/>
                    <a:pt x="58" y="16"/>
                    <a:pt x="58" y="16"/>
                  </a:cubicBezTo>
                  <a:cubicBezTo>
                    <a:pt x="58" y="17"/>
                    <a:pt x="56" y="16"/>
                    <a:pt x="56" y="17"/>
                  </a:cubicBezTo>
                  <a:cubicBezTo>
                    <a:pt x="56" y="17"/>
                    <a:pt x="57" y="17"/>
                    <a:pt x="58" y="17"/>
                  </a:cubicBezTo>
                  <a:cubicBezTo>
                    <a:pt x="57" y="18"/>
                    <a:pt x="56" y="18"/>
                    <a:pt x="55" y="18"/>
                  </a:cubicBezTo>
                  <a:cubicBezTo>
                    <a:pt x="55" y="18"/>
                    <a:pt x="56" y="18"/>
                    <a:pt x="56" y="19"/>
                  </a:cubicBezTo>
                  <a:cubicBezTo>
                    <a:pt x="56" y="19"/>
                    <a:pt x="56" y="18"/>
                    <a:pt x="57" y="18"/>
                  </a:cubicBezTo>
                  <a:cubicBezTo>
                    <a:pt x="57" y="19"/>
                    <a:pt x="57" y="19"/>
                    <a:pt x="57" y="19"/>
                  </a:cubicBezTo>
                  <a:cubicBezTo>
                    <a:pt x="57" y="19"/>
                    <a:pt x="57" y="19"/>
                    <a:pt x="58" y="19"/>
                  </a:cubicBezTo>
                  <a:cubicBezTo>
                    <a:pt x="57" y="19"/>
                    <a:pt x="58" y="19"/>
                    <a:pt x="58" y="18"/>
                  </a:cubicBezTo>
                  <a:cubicBezTo>
                    <a:pt x="58" y="18"/>
                    <a:pt x="58" y="18"/>
                    <a:pt x="58" y="17"/>
                  </a:cubicBezTo>
                  <a:cubicBezTo>
                    <a:pt x="59" y="17"/>
                    <a:pt x="59" y="17"/>
                    <a:pt x="60" y="17"/>
                  </a:cubicBezTo>
                  <a:close/>
                  <a:moveTo>
                    <a:pt x="18" y="16"/>
                  </a:moveTo>
                  <a:cubicBezTo>
                    <a:pt x="18" y="17"/>
                    <a:pt x="18" y="17"/>
                    <a:pt x="18" y="17"/>
                  </a:cubicBezTo>
                  <a:cubicBezTo>
                    <a:pt x="18" y="17"/>
                    <a:pt x="18" y="17"/>
                    <a:pt x="18" y="17"/>
                  </a:cubicBezTo>
                  <a:cubicBezTo>
                    <a:pt x="18" y="17"/>
                    <a:pt x="19" y="16"/>
                    <a:pt x="18" y="16"/>
                  </a:cubicBezTo>
                  <a:close/>
                  <a:moveTo>
                    <a:pt x="46" y="17"/>
                  </a:moveTo>
                  <a:cubicBezTo>
                    <a:pt x="46" y="17"/>
                    <a:pt x="46" y="17"/>
                    <a:pt x="46" y="17"/>
                  </a:cubicBezTo>
                  <a:cubicBezTo>
                    <a:pt x="46" y="18"/>
                    <a:pt x="47" y="17"/>
                    <a:pt x="48" y="17"/>
                  </a:cubicBezTo>
                  <a:cubicBezTo>
                    <a:pt x="48" y="17"/>
                    <a:pt x="48" y="17"/>
                    <a:pt x="48" y="17"/>
                  </a:cubicBezTo>
                  <a:cubicBezTo>
                    <a:pt x="48" y="17"/>
                    <a:pt x="47" y="17"/>
                    <a:pt x="47" y="17"/>
                  </a:cubicBezTo>
                  <a:cubicBezTo>
                    <a:pt x="46" y="17"/>
                    <a:pt x="45" y="17"/>
                    <a:pt x="45" y="17"/>
                  </a:cubicBezTo>
                  <a:cubicBezTo>
                    <a:pt x="45" y="17"/>
                    <a:pt x="46" y="17"/>
                    <a:pt x="46" y="17"/>
                  </a:cubicBezTo>
                  <a:close/>
                  <a:moveTo>
                    <a:pt x="55" y="17"/>
                  </a:moveTo>
                  <a:cubicBezTo>
                    <a:pt x="54" y="17"/>
                    <a:pt x="54" y="17"/>
                    <a:pt x="54" y="18"/>
                  </a:cubicBezTo>
                  <a:cubicBezTo>
                    <a:pt x="54" y="18"/>
                    <a:pt x="55" y="18"/>
                    <a:pt x="55" y="17"/>
                  </a:cubicBezTo>
                  <a:close/>
                  <a:moveTo>
                    <a:pt x="95" y="21"/>
                  </a:moveTo>
                  <a:cubicBezTo>
                    <a:pt x="96" y="21"/>
                    <a:pt x="96" y="22"/>
                    <a:pt x="96" y="22"/>
                  </a:cubicBezTo>
                  <a:cubicBezTo>
                    <a:pt x="96" y="22"/>
                    <a:pt x="97" y="22"/>
                    <a:pt x="97" y="22"/>
                  </a:cubicBezTo>
                  <a:cubicBezTo>
                    <a:pt x="97" y="22"/>
                    <a:pt x="97" y="22"/>
                    <a:pt x="97" y="22"/>
                  </a:cubicBezTo>
                  <a:cubicBezTo>
                    <a:pt x="98" y="23"/>
                    <a:pt x="100" y="23"/>
                    <a:pt x="100" y="24"/>
                  </a:cubicBezTo>
                  <a:cubicBezTo>
                    <a:pt x="100" y="24"/>
                    <a:pt x="101" y="24"/>
                    <a:pt x="101" y="24"/>
                  </a:cubicBezTo>
                  <a:cubicBezTo>
                    <a:pt x="100" y="23"/>
                    <a:pt x="98" y="22"/>
                    <a:pt x="97" y="21"/>
                  </a:cubicBezTo>
                  <a:cubicBezTo>
                    <a:pt x="96" y="21"/>
                    <a:pt x="95" y="20"/>
                    <a:pt x="95" y="20"/>
                  </a:cubicBezTo>
                  <a:cubicBezTo>
                    <a:pt x="94" y="20"/>
                    <a:pt x="94" y="19"/>
                    <a:pt x="93" y="19"/>
                  </a:cubicBezTo>
                  <a:cubicBezTo>
                    <a:pt x="92" y="20"/>
                    <a:pt x="95" y="20"/>
                    <a:pt x="95" y="21"/>
                  </a:cubicBezTo>
                  <a:close/>
                  <a:moveTo>
                    <a:pt x="70" y="20"/>
                  </a:moveTo>
                  <a:cubicBezTo>
                    <a:pt x="70" y="20"/>
                    <a:pt x="70" y="20"/>
                    <a:pt x="70" y="20"/>
                  </a:cubicBezTo>
                  <a:cubicBezTo>
                    <a:pt x="69" y="20"/>
                    <a:pt x="69" y="20"/>
                    <a:pt x="69" y="20"/>
                  </a:cubicBezTo>
                  <a:cubicBezTo>
                    <a:pt x="69" y="20"/>
                    <a:pt x="69" y="20"/>
                    <a:pt x="69" y="20"/>
                  </a:cubicBezTo>
                  <a:cubicBezTo>
                    <a:pt x="69" y="20"/>
                    <a:pt x="69" y="20"/>
                    <a:pt x="70" y="20"/>
                  </a:cubicBezTo>
                  <a:close/>
                  <a:moveTo>
                    <a:pt x="61" y="20"/>
                  </a:moveTo>
                  <a:cubicBezTo>
                    <a:pt x="61" y="20"/>
                    <a:pt x="61" y="20"/>
                    <a:pt x="62" y="20"/>
                  </a:cubicBezTo>
                  <a:cubicBezTo>
                    <a:pt x="61" y="19"/>
                    <a:pt x="60" y="20"/>
                    <a:pt x="60" y="20"/>
                  </a:cubicBezTo>
                  <a:cubicBezTo>
                    <a:pt x="60" y="20"/>
                    <a:pt x="60" y="20"/>
                    <a:pt x="60" y="20"/>
                  </a:cubicBezTo>
                  <a:cubicBezTo>
                    <a:pt x="59" y="20"/>
                    <a:pt x="56" y="20"/>
                    <a:pt x="55" y="21"/>
                  </a:cubicBezTo>
                  <a:cubicBezTo>
                    <a:pt x="55" y="21"/>
                    <a:pt x="56" y="21"/>
                    <a:pt x="56" y="21"/>
                  </a:cubicBezTo>
                  <a:cubicBezTo>
                    <a:pt x="56" y="21"/>
                    <a:pt x="56" y="21"/>
                    <a:pt x="56" y="21"/>
                  </a:cubicBezTo>
                  <a:cubicBezTo>
                    <a:pt x="59" y="21"/>
                    <a:pt x="62" y="21"/>
                    <a:pt x="64" y="20"/>
                  </a:cubicBezTo>
                  <a:cubicBezTo>
                    <a:pt x="63" y="19"/>
                    <a:pt x="61" y="21"/>
                    <a:pt x="61" y="20"/>
                  </a:cubicBezTo>
                  <a:close/>
                  <a:moveTo>
                    <a:pt x="71" y="20"/>
                  </a:moveTo>
                  <a:cubicBezTo>
                    <a:pt x="71" y="20"/>
                    <a:pt x="71" y="19"/>
                    <a:pt x="71" y="20"/>
                  </a:cubicBezTo>
                  <a:cubicBezTo>
                    <a:pt x="71" y="20"/>
                    <a:pt x="71" y="20"/>
                    <a:pt x="71" y="20"/>
                  </a:cubicBezTo>
                  <a:close/>
                  <a:moveTo>
                    <a:pt x="66" y="20"/>
                  </a:moveTo>
                  <a:cubicBezTo>
                    <a:pt x="67" y="21"/>
                    <a:pt x="68" y="20"/>
                    <a:pt x="69" y="21"/>
                  </a:cubicBezTo>
                  <a:cubicBezTo>
                    <a:pt x="69" y="21"/>
                    <a:pt x="69" y="20"/>
                    <a:pt x="69" y="20"/>
                  </a:cubicBezTo>
                  <a:cubicBezTo>
                    <a:pt x="68" y="20"/>
                    <a:pt x="67" y="19"/>
                    <a:pt x="66" y="20"/>
                  </a:cubicBezTo>
                  <a:close/>
                  <a:moveTo>
                    <a:pt x="89" y="21"/>
                  </a:moveTo>
                  <a:cubicBezTo>
                    <a:pt x="91" y="20"/>
                    <a:pt x="92" y="21"/>
                    <a:pt x="93" y="22"/>
                  </a:cubicBezTo>
                  <a:cubicBezTo>
                    <a:pt x="92" y="21"/>
                    <a:pt x="90" y="20"/>
                    <a:pt x="89" y="20"/>
                  </a:cubicBezTo>
                  <a:cubicBezTo>
                    <a:pt x="89" y="20"/>
                    <a:pt x="89" y="20"/>
                    <a:pt x="89" y="21"/>
                  </a:cubicBezTo>
                  <a:close/>
                  <a:moveTo>
                    <a:pt x="72" y="21"/>
                  </a:moveTo>
                  <a:cubicBezTo>
                    <a:pt x="72" y="20"/>
                    <a:pt x="71" y="20"/>
                    <a:pt x="70" y="21"/>
                  </a:cubicBezTo>
                  <a:cubicBezTo>
                    <a:pt x="71" y="21"/>
                    <a:pt x="72" y="21"/>
                    <a:pt x="72" y="21"/>
                  </a:cubicBezTo>
                  <a:close/>
                  <a:moveTo>
                    <a:pt x="49" y="21"/>
                  </a:moveTo>
                  <a:cubicBezTo>
                    <a:pt x="49" y="21"/>
                    <a:pt x="49" y="21"/>
                    <a:pt x="49" y="21"/>
                  </a:cubicBezTo>
                  <a:cubicBezTo>
                    <a:pt x="49" y="21"/>
                    <a:pt x="49" y="21"/>
                    <a:pt x="49" y="21"/>
                  </a:cubicBezTo>
                  <a:close/>
                  <a:moveTo>
                    <a:pt x="48" y="22"/>
                  </a:moveTo>
                  <a:cubicBezTo>
                    <a:pt x="48" y="22"/>
                    <a:pt x="48" y="21"/>
                    <a:pt x="48" y="22"/>
                  </a:cubicBezTo>
                  <a:cubicBezTo>
                    <a:pt x="47" y="22"/>
                    <a:pt x="46" y="21"/>
                    <a:pt x="46" y="22"/>
                  </a:cubicBezTo>
                  <a:cubicBezTo>
                    <a:pt x="47" y="22"/>
                    <a:pt x="48" y="22"/>
                    <a:pt x="48" y="22"/>
                  </a:cubicBezTo>
                  <a:close/>
                  <a:moveTo>
                    <a:pt x="86" y="22"/>
                  </a:moveTo>
                  <a:cubicBezTo>
                    <a:pt x="86" y="22"/>
                    <a:pt x="85" y="22"/>
                    <a:pt x="85" y="22"/>
                  </a:cubicBezTo>
                  <a:cubicBezTo>
                    <a:pt x="85" y="22"/>
                    <a:pt x="86" y="22"/>
                    <a:pt x="86" y="22"/>
                  </a:cubicBezTo>
                  <a:close/>
                  <a:moveTo>
                    <a:pt x="85" y="22"/>
                  </a:moveTo>
                  <a:cubicBezTo>
                    <a:pt x="84" y="22"/>
                    <a:pt x="84" y="22"/>
                    <a:pt x="84" y="22"/>
                  </a:cubicBezTo>
                  <a:cubicBezTo>
                    <a:pt x="84" y="22"/>
                    <a:pt x="85" y="23"/>
                    <a:pt x="85" y="22"/>
                  </a:cubicBezTo>
                  <a:close/>
                  <a:moveTo>
                    <a:pt x="63" y="22"/>
                  </a:moveTo>
                  <a:cubicBezTo>
                    <a:pt x="63" y="22"/>
                    <a:pt x="62" y="22"/>
                    <a:pt x="62" y="22"/>
                  </a:cubicBezTo>
                  <a:cubicBezTo>
                    <a:pt x="62" y="22"/>
                    <a:pt x="63" y="23"/>
                    <a:pt x="63" y="22"/>
                  </a:cubicBezTo>
                  <a:close/>
                  <a:moveTo>
                    <a:pt x="85" y="23"/>
                  </a:moveTo>
                  <a:cubicBezTo>
                    <a:pt x="85" y="23"/>
                    <a:pt x="85" y="23"/>
                    <a:pt x="84" y="23"/>
                  </a:cubicBezTo>
                  <a:cubicBezTo>
                    <a:pt x="84" y="23"/>
                    <a:pt x="84" y="23"/>
                    <a:pt x="84" y="23"/>
                  </a:cubicBezTo>
                  <a:cubicBezTo>
                    <a:pt x="84" y="23"/>
                    <a:pt x="85" y="23"/>
                    <a:pt x="85" y="23"/>
                  </a:cubicBezTo>
                  <a:close/>
                  <a:moveTo>
                    <a:pt x="55" y="23"/>
                  </a:moveTo>
                  <a:cubicBezTo>
                    <a:pt x="54" y="23"/>
                    <a:pt x="53" y="23"/>
                    <a:pt x="53" y="24"/>
                  </a:cubicBezTo>
                  <a:cubicBezTo>
                    <a:pt x="51" y="24"/>
                    <a:pt x="49" y="25"/>
                    <a:pt x="48" y="25"/>
                  </a:cubicBezTo>
                  <a:cubicBezTo>
                    <a:pt x="47" y="25"/>
                    <a:pt x="47" y="26"/>
                    <a:pt x="47" y="26"/>
                  </a:cubicBezTo>
                  <a:cubicBezTo>
                    <a:pt x="47" y="26"/>
                    <a:pt x="47" y="26"/>
                    <a:pt x="46" y="26"/>
                  </a:cubicBezTo>
                  <a:cubicBezTo>
                    <a:pt x="46" y="26"/>
                    <a:pt x="46" y="26"/>
                    <a:pt x="46" y="27"/>
                  </a:cubicBezTo>
                  <a:cubicBezTo>
                    <a:pt x="47" y="27"/>
                    <a:pt x="48" y="26"/>
                    <a:pt x="50" y="26"/>
                  </a:cubicBezTo>
                  <a:cubicBezTo>
                    <a:pt x="50" y="26"/>
                    <a:pt x="50" y="26"/>
                    <a:pt x="50" y="26"/>
                  </a:cubicBezTo>
                  <a:cubicBezTo>
                    <a:pt x="50" y="26"/>
                    <a:pt x="51" y="26"/>
                    <a:pt x="51" y="26"/>
                  </a:cubicBezTo>
                  <a:cubicBezTo>
                    <a:pt x="51" y="25"/>
                    <a:pt x="51" y="26"/>
                    <a:pt x="51" y="25"/>
                  </a:cubicBezTo>
                  <a:cubicBezTo>
                    <a:pt x="52" y="25"/>
                    <a:pt x="53" y="24"/>
                    <a:pt x="54" y="24"/>
                  </a:cubicBezTo>
                  <a:cubicBezTo>
                    <a:pt x="54" y="23"/>
                    <a:pt x="55" y="23"/>
                    <a:pt x="55" y="23"/>
                  </a:cubicBezTo>
                  <a:close/>
                  <a:moveTo>
                    <a:pt x="78" y="23"/>
                  </a:moveTo>
                  <a:cubicBezTo>
                    <a:pt x="79" y="23"/>
                    <a:pt x="79" y="23"/>
                    <a:pt x="79" y="23"/>
                  </a:cubicBezTo>
                  <a:cubicBezTo>
                    <a:pt x="79" y="23"/>
                    <a:pt x="79" y="23"/>
                    <a:pt x="79" y="23"/>
                  </a:cubicBezTo>
                  <a:cubicBezTo>
                    <a:pt x="78" y="23"/>
                    <a:pt x="78" y="23"/>
                    <a:pt x="78" y="23"/>
                  </a:cubicBezTo>
                  <a:close/>
                  <a:moveTo>
                    <a:pt x="32" y="30"/>
                  </a:moveTo>
                  <a:cubicBezTo>
                    <a:pt x="33" y="30"/>
                    <a:pt x="33" y="29"/>
                    <a:pt x="34" y="29"/>
                  </a:cubicBezTo>
                  <a:cubicBezTo>
                    <a:pt x="34" y="29"/>
                    <a:pt x="35" y="29"/>
                    <a:pt x="36" y="28"/>
                  </a:cubicBezTo>
                  <a:cubicBezTo>
                    <a:pt x="36" y="28"/>
                    <a:pt x="36" y="28"/>
                    <a:pt x="36" y="28"/>
                  </a:cubicBezTo>
                  <a:cubicBezTo>
                    <a:pt x="36" y="28"/>
                    <a:pt x="36" y="28"/>
                    <a:pt x="36" y="28"/>
                  </a:cubicBezTo>
                  <a:cubicBezTo>
                    <a:pt x="36" y="28"/>
                    <a:pt x="37" y="27"/>
                    <a:pt x="37" y="27"/>
                  </a:cubicBezTo>
                  <a:cubicBezTo>
                    <a:pt x="37" y="27"/>
                    <a:pt x="38" y="27"/>
                    <a:pt x="39" y="26"/>
                  </a:cubicBezTo>
                  <a:cubicBezTo>
                    <a:pt x="39" y="26"/>
                    <a:pt x="38" y="26"/>
                    <a:pt x="38" y="26"/>
                  </a:cubicBezTo>
                  <a:cubicBezTo>
                    <a:pt x="38" y="25"/>
                    <a:pt x="38" y="25"/>
                    <a:pt x="38" y="25"/>
                  </a:cubicBezTo>
                  <a:cubicBezTo>
                    <a:pt x="39" y="25"/>
                    <a:pt x="39" y="25"/>
                    <a:pt x="39" y="24"/>
                  </a:cubicBezTo>
                  <a:cubicBezTo>
                    <a:pt x="39" y="24"/>
                    <a:pt x="39" y="25"/>
                    <a:pt x="38" y="25"/>
                  </a:cubicBezTo>
                  <a:cubicBezTo>
                    <a:pt x="38" y="24"/>
                    <a:pt x="39" y="24"/>
                    <a:pt x="39" y="24"/>
                  </a:cubicBezTo>
                  <a:cubicBezTo>
                    <a:pt x="38" y="24"/>
                    <a:pt x="38" y="24"/>
                    <a:pt x="37" y="25"/>
                  </a:cubicBezTo>
                  <a:cubicBezTo>
                    <a:pt x="37" y="25"/>
                    <a:pt x="38" y="25"/>
                    <a:pt x="38" y="25"/>
                  </a:cubicBezTo>
                  <a:cubicBezTo>
                    <a:pt x="37" y="26"/>
                    <a:pt x="37" y="26"/>
                    <a:pt x="36" y="26"/>
                  </a:cubicBezTo>
                  <a:cubicBezTo>
                    <a:pt x="35" y="27"/>
                    <a:pt x="34" y="27"/>
                    <a:pt x="33" y="29"/>
                  </a:cubicBezTo>
                  <a:cubicBezTo>
                    <a:pt x="33" y="29"/>
                    <a:pt x="33" y="29"/>
                    <a:pt x="32" y="29"/>
                  </a:cubicBezTo>
                  <a:cubicBezTo>
                    <a:pt x="32" y="30"/>
                    <a:pt x="31" y="30"/>
                    <a:pt x="31" y="30"/>
                  </a:cubicBezTo>
                  <a:cubicBezTo>
                    <a:pt x="32" y="30"/>
                    <a:pt x="32" y="30"/>
                    <a:pt x="32" y="30"/>
                  </a:cubicBezTo>
                  <a:close/>
                  <a:moveTo>
                    <a:pt x="93" y="25"/>
                  </a:moveTo>
                  <a:cubicBezTo>
                    <a:pt x="93" y="25"/>
                    <a:pt x="94" y="25"/>
                    <a:pt x="94" y="25"/>
                  </a:cubicBezTo>
                  <a:cubicBezTo>
                    <a:pt x="94" y="25"/>
                    <a:pt x="94" y="24"/>
                    <a:pt x="93" y="25"/>
                  </a:cubicBezTo>
                  <a:close/>
                  <a:moveTo>
                    <a:pt x="103" y="25"/>
                  </a:moveTo>
                  <a:cubicBezTo>
                    <a:pt x="102" y="26"/>
                    <a:pt x="103" y="26"/>
                    <a:pt x="103" y="26"/>
                  </a:cubicBezTo>
                  <a:cubicBezTo>
                    <a:pt x="103" y="26"/>
                    <a:pt x="103" y="25"/>
                    <a:pt x="103" y="25"/>
                  </a:cubicBezTo>
                  <a:close/>
                  <a:moveTo>
                    <a:pt x="87" y="26"/>
                  </a:moveTo>
                  <a:cubicBezTo>
                    <a:pt x="87" y="26"/>
                    <a:pt x="86" y="26"/>
                    <a:pt x="86" y="26"/>
                  </a:cubicBezTo>
                  <a:cubicBezTo>
                    <a:pt x="86" y="26"/>
                    <a:pt x="87" y="26"/>
                    <a:pt x="87" y="26"/>
                  </a:cubicBezTo>
                  <a:close/>
                  <a:moveTo>
                    <a:pt x="106" y="27"/>
                  </a:moveTo>
                  <a:cubicBezTo>
                    <a:pt x="106" y="26"/>
                    <a:pt x="105" y="26"/>
                    <a:pt x="104" y="26"/>
                  </a:cubicBezTo>
                  <a:cubicBezTo>
                    <a:pt x="104" y="26"/>
                    <a:pt x="104" y="26"/>
                    <a:pt x="104" y="26"/>
                  </a:cubicBezTo>
                  <a:cubicBezTo>
                    <a:pt x="105" y="26"/>
                    <a:pt x="105" y="27"/>
                    <a:pt x="106" y="27"/>
                  </a:cubicBezTo>
                  <a:close/>
                  <a:moveTo>
                    <a:pt x="22" y="27"/>
                  </a:moveTo>
                  <a:cubicBezTo>
                    <a:pt x="22" y="27"/>
                    <a:pt x="23" y="27"/>
                    <a:pt x="23" y="26"/>
                  </a:cubicBezTo>
                  <a:cubicBezTo>
                    <a:pt x="22" y="26"/>
                    <a:pt x="22" y="26"/>
                    <a:pt x="22" y="26"/>
                  </a:cubicBezTo>
                  <a:cubicBezTo>
                    <a:pt x="22" y="27"/>
                    <a:pt x="21" y="27"/>
                    <a:pt x="22" y="27"/>
                  </a:cubicBezTo>
                  <a:close/>
                  <a:moveTo>
                    <a:pt x="43" y="28"/>
                  </a:moveTo>
                  <a:cubicBezTo>
                    <a:pt x="43" y="28"/>
                    <a:pt x="43" y="27"/>
                    <a:pt x="43" y="27"/>
                  </a:cubicBezTo>
                  <a:cubicBezTo>
                    <a:pt x="42" y="28"/>
                    <a:pt x="42" y="28"/>
                    <a:pt x="41" y="28"/>
                  </a:cubicBezTo>
                  <a:cubicBezTo>
                    <a:pt x="41" y="28"/>
                    <a:pt x="42" y="28"/>
                    <a:pt x="42" y="29"/>
                  </a:cubicBezTo>
                  <a:cubicBezTo>
                    <a:pt x="42" y="28"/>
                    <a:pt x="43" y="28"/>
                    <a:pt x="43" y="28"/>
                  </a:cubicBezTo>
                  <a:close/>
                  <a:moveTo>
                    <a:pt x="97" y="31"/>
                  </a:moveTo>
                  <a:cubicBezTo>
                    <a:pt x="97" y="30"/>
                    <a:pt x="96" y="30"/>
                    <a:pt x="96" y="30"/>
                  </a:cubicBezTo>
                  <a:cubicBezTo>
                    <a:pt x="95" y="30"/>
                    <a:pt x="95" y="30"/>
                    <a:pt x="95" y="30"/>
                  </a:cubicBezTo>
                  <a:cubicBezTo>
                    <a:pt x="95" y="30"/>
                    <a:pt x="96" y="31"/>
                    <a:pt x="97" y="31"/>
                  </a:cubicBezTo>
                  <a:close/>
                  <a:moveTo>
                    <a:pt x="46" y="31"/>
                  </a:moveTo>
                  <a:cubicBezTo>
                    <a:pt x="46" y="31"/>
                    <a:pt x="46" y="31"/>
                    <a:pt x="46" y="31"/>
                  </a:cubicBezTo>
                  <a:cubicBezTo>
                    <a:pt x="46" y="31"/>
                    <a:pt x="46" y="31"/>
                    <a:pt x="46" y="31"/>
                  </a:cubicBezTo>
                  <a:close/>
                  <a:moveTo>
                    <a:pt x="124" y="34"/>
                  </a:moveTo>
                  <a:cubicBezTo>
                    <a:pt x="124" y="33"/>
                    <a:pt x="123" y="33"/>
                    <a:pt x="123" y="31"/>
                  </a:cubicBezTo>
                  <a:cubicBezTo>
                    <a:pt x="123" y="31"/>
                    <a:pt x="122" y="31"/>
                    <a:pt x="122" y="32"/>
                  </a:cubicBezTo>
                  <a:cubicBezTo>
                    <a:pt x="123" y="33"/>
                    <a:pt x="123" y="34"/>
                    <a:pt x="124" y="34"/>
                  </a:cubicBezTo>
                  <a:close/>
                  <a:moveTo>
                    <a:pt x="69" y="33"/>
                  </a:moveTo>
                  <a:cubicBezTo>
                    <a:pt x="68" y="33"/>
                    <a:pt x="68" y="33"/>
                    <a:pt x="67" y="33"/>
                  </a:cubicBezTo>
                  <a:cubicBezTo>
                    <a:pt x="68" y="33"/>
                    <a:pt x="69" y="33"/>
                    <a:pt x="69" y="33"/>
                  </a:cubicBezTo>
                  <a:close/>
                  <a:moveTo>
                    <a:pt x="69" y="33"/>
                  </a:moveTo>
                  <a:cubicBezTo>
                    <a:pt x="70" y="33"/>
                    <a:pt x="70" y="33"/>
                    <a:pt x="70" y="33"/>
                  </a:cubicBezTo>
                  <a:cubicBezTo>
                    <a:pt x="70" y="33"/>
                    <a:pt x="69" y="33"/>
                    <a:pt x="69" y="33"/>
                  </a:cubicBezTo>
                  <a:close/>
                  <a:moveTo>
                    <a:pt x="32" y="34"/>
                  </a:moveTo>
                  <a:cubicBezTo>
                    <a:pt x="31" y="34"/>
                    <a:pt x="31" y="33"/>
                    <a:pt x="31" y="33"/>
                  </a:cubicBezTo>
                  <a:cubicBezTo>
                    <a:pt x="31" y="33"/>
                    <a:pt x="30" y="33"/>
                    <a:pt x="30" y="34"/>
                  </a:cubicBezTo>
                  <a:cubicBezTo>
                    <a:pt x="31" y="34"/>
                    <a:pt x="31" y="34"/>
                    <a:pt x="32" y="34"/>
                  </a:cubicBezTo>
                  <a:close/>
                  <a:moveTo>
                    <a:pt x="63" y="33"/>
                  </a:moveTo>
                  <a:cubicBezTo>
                    <a:pt x="64" y="34"/>
                    <a:pt x="64" y="33"/>
                    <a:pt x="65" y="33"/>
                  </a:cubicBezTo>
                  <a:cubicBezTo>
                    <a:pt x="64" y="33"/>
                    <a:pt x="63" y="33"/>
                    <a:pt x="63" y="33"/>
                  </a:cubicBezTo>
                  <a:close/>
                  <a:moveTo>
                    <a:pt x="63" y="35"/>
                  </a:moveTo>
                  <a:cubicBezTo>
                    <a:pt x="63" y="35"/>
                    <a:pt x="63" y="35"/>
                    <a:pt x="63" y="34"/>
                  </a:cubicBezTo>
                  <a:cubicBezTo>
                    <a:pt x="63" y="34"/>
                    <a:pt x="63" y="34"/>
                    <a:pt x="63" y="34"/>
                  </a:cubicBezTo>
                  <a:cubicBezTo>
                    <a:pt x="63" y="35"/>
                    <a:pt x="63" y="35"/>
                    <a:pt x="63" y="35"/>
                  </a:cubicBezTo>
                  <a:close/>
                  <a:moveTo>
                    <a:pt x="66" y="36"/>
                  </a:moveTo>
                  <a:cubicBezTo>
                    <a:pt x="66" y="36"/>
                    <a:pt x="65" y="36"/>
                    <a:pt x="65" y="37"/>
                  </a:cubicBezTo>
                  <a:cubicBezTo>
                    <a:pt x="65" y="37"/>
                    <a:pt x="66" y="36"/>
                    <a:pt x="66" y="36"/>
                  </a:cubicBezTo>
                  <a:close/>
                  <a:moveTo>
                    <a:pt x="39" y="37"/>
                  </a:moveTo>
                  <a:cubicBezTo>
                    <a:pt x="39" y="37"/>
                    <a:pt x="40" y="37"/>
                    <a:pt x="40" y="36"/>
                  </a:cubicBezTo>
                  <a:cubicBezTo>
                    <a:pt x="39" y="37"/>
                    <a:pt x="39" y="37"/>
                    <a:pt x="39" y="37"/>
                  </a:cubicBezTo>
                  <a:close/>
                  <a:moveTo>
                    <a:pt x="35" y="37"/>
                  </a:moveTo>
                  <a:cubicBezTo>
                    <a:pt x="35" y="37"/>
                    <a:pt x="35" y="37"/>
                    <a:pt x="35" y="37"/>
                  </a:cubicBezTo>
                  <a:cubicBezTo>
                    <a:pt x="35" y="37"/>
                    <a:pt x="35" y="37"/>
                    <a:pt x="35" y="37"/>
                  </a:cubicBezTo>
                  <a:cubicBezTo>
                    <a:pt x="35" y="37"/>
                    <a:pt x="34" y="37"/>
                    <a:pt x="34" y="37"/>
                  </a:cubicBezTo>
                  <a:cubicBezTo>
                    <a:pt x="34" y="37"/>
                    <a:pt x="34" y="37"/>
                    <a:pt x="34" y="38"/>
                  </a:cubicBezTo>
                  <a:cubicBezTo>
                    <a:pt x="34" y="38"/>
                    <a:pt x="35" y="37"/>
                    <a:pt x="35" y="37"/>
                  </a:cubicBezTo>
                  <a:cubicBezTo>
                    <a:pt x="35" y="37"/>
                    <a:pt x="35" y="37"/>
                    <a:pt x="35" y="37"/>
                  </a:cubicBezTo>
                  <a:cubicBezTo>
                    <a:pt x="35" y="37"/>
                    <a:pt x="35" y="37"/>
                    <a:pt x="35" y="37"/>
                  </a:cubicBezTo>
                  <a:cubicBezTo>
                    <a:pt x="35" y="37"/>
                    <a:pt x="35" y="37"/>
                    <a:pt x="35" y="37"/>
                  </a:cubicBezTo>
                  <a:close/>
                  <a:moveTo>
                    <a:pt x="33" y="37"/>
                  </a:moveTo>
                  <a:cubicBezTo>
                    <a:pt x="33" y="37"/>
                    <a:pt x="34" y="37"/>
                    <a:pt x="34" y="37"/>
                  </a:cubicBezTo>
                  <a:cubicBezTo>
                    <a:pt x="33" y="37"/>
                    <a:pt x="33" y="37"/>
                    <a:pt x="33" y="37"/>
                  </a:cubicBezTo>
                  <a:close/>
                  <a:moveTo>
                    <a:pt x="116" y="40"/>
                  </a:moveTo>
                  <a:cubicBezTo>
                    <a:pt x="116" y="41"/>
                    <a:pt x="117" y="42"/>
                    <a:pt x="118" y="42"/>
                  </a:cubicBezTo>
                  <a:cubicBezTo>
                    <a:pt x="119" y="43"/>
                    <a:pt x="119" y="44"/>
                    <a:pt x="119" y="43"/>
                  </a:cubicBezTo>
                  <a:cubicBezTo>
                    <a:pt x="119" y="42"/>
                    <a:pt x="118" y="42"/>
                    <a:pt x="118" y="41"/>
                  </a:cubicBezTo>
                  <a:cubicBezTo>
                    <a:pt x="117" y="40"/>
                    <a:pt x="116" y="39"/>
                    <a:pt x="116" y="38"/>
                  </a:cubicBezTo>
                  <a:cubicBezTo>
                    <a:pt x="115" y="38"/>
                    <a:pt x="115" y="38"/>
                    <a:pt x="115" y="38"/>
                  </a:cubicBezTo>
                  <a:cubicBezTo>
                    <a:pt x="116" y="38"/>
                    <a:pt x="116" y="39"/>
                    <a:pt x="117" y="40"/>
                  </a:cubicBezTo>
                  <a:cubicBezTo>
                    <a:pt x="117" y="40"/>
                    <a:pt x="116" y="40"/>
                    <a:pt x="116" y="40"/>
                  </a:cubicBezTo>
                  <a:close/>
                  <a:moveTo>
                    <a:pt x="23" y="38"/>
                  </a:moveTo>
                  <a:cubicBezTo>
                    <a:pt x="22" y="39"/>
                    <a:pt x="22" y="39"/>
                    <a:pt x="22" y="40"/>
                  </a:cubicBezTo>
                  <a:cubicBezTo>
                    <a:pt x="22" y="39"/>
                    <a:pt x="22" y="39"/>
                    <a:pt x="23" y="38"/>
                  </a:cubicBezTo>
                  <a:close/>
                  <a:moveTo>
                    <a:pt x="19" y="41"/>
                  </a:moveTo>
                  <a:cubicBezTo>
                    <a:pt x="19" y="40"/>
                    <a:pt x="19" y="40"/>
                    <a:pt x="19" y="39"/>
                  </a:cubicBezTo>
                  <a:cubicBezTo>
                    <a:pt x="19" y="40"/>
                    <a:pt x="18" y="40"/>
                    <a:pt x="19" y="41"/>
                  </a:cubicBezTo>
                  <a:close/>
                  <a:moveTo>
                    <a:pt x="31" y="40"/>
                  </a:moveTo>
                  <a:cubicBezTo>
                    <a:pt x="31" y="40"/>
                    <a:pt x="32" y="40"/>
                    <a:pt x="32" y="39"/>
                  </a:cubicBezTo>
                  <a:cubicBezTo>
                    <a:pt x="32" y="39"/>
                    <a:pt x="31" y="39"/>
                    <a:pt x="31" y="39"/>
                  </a:cubicBezTo>
                  <a:cubicBezTo>
                    <a:pt x="31" y="40"/>
                    <a:pt x="31" y="40"/>
                    <a:pt x="31" y="40"/>
                  </a:cubicBezTo>
                  <a:close/>
                  <a:moveTo>
                    <a:pt x="78" y="40"/>
                  </a:moveTo>
                  <a:cubicBezTo>
                    <a:pt x="78" y="39"/>
                    <a:pt x="77" y="39"/>
                    <a:pt x="77" y="39"/>
                  </a:cubicBezTo>
                  <a:cubicBezTo>
                    <a:pt x="77" y="40"/>
                    <a:pt x="77" y="40"/>
                    <a:pt x="78" y="40"/>
                  </a:cubicBezTo>
                  <a:close/>
                  <a:moveTo>
                    <a:pt x="12" y="41"/>
                  </a:moveTo>
                  <a:cubicBezTo>
                    <a:pt x="13" y="41"/>
                    <a:pt x="13" y="40"/>
                    <a:pt x="12" y="40"/>
                  </a:cubicBezTo>
                  <a:cubicBezTo>
                    <a:pt x="12" y="41"/>
                    <a:pt x="12" y="41"/>
                    <a:pt x="12" y="41"/>
                  </a:cubicBezTo>
                  <a:close/>
                  <a:moveTo>
                    <a:pt x="54" y="41"/>
                  </a:moveTo>
                  <a:cubicBezTo>
                    <a:pt x="54" y="40"/>
                    <a:pt x="52" y="41"/>
                    <a:pt x="52" y="41"/>
                  </a:cubicBezTo>
                  <a:cubicBezTo>
                    <a:pt x="52" y="42"/>
                    <a:pt x="53" y="41"/>
                    <a:pt x="54" y="41"/>
                  </a:cubicBezTo>
                  <a:close/>
                  <a:moveTo>
                    <a:pt x="28" y="44"/>
                  </a:moveTo>
                  <a:cubicBezTo>
                    <a:pt x="28" y="43"/>
                    <a:pt x="28" y="43"/>
                    <a:pt x="28" y="43"/>
                  </a:cubicBezTo>
                  <a:cubicBezTo>
                    <a:pt x="28" y="43"/>
                    <a:pt x="28" y="43"/>
                    <a:pt x="28" y="43"/>
                  </a:cubicBezTo>
                  <a:cubicBezTo>
                    <a:pt x="28" y="42"/>
                    <a:pt x="28" y="42"/>
                    <a:pt x="28" y="42"/>
                  </a:cubicBezTo>
                  <a:cubicBezTo>
                    <a:pt x="29" y="41"/>
                    <a:pt x="28" y="41"/>
                    <a:pt x="28" y="41"/>
                  </a:cubicBezTo>
                  <a:cubicBezTo>
                    <a:pt x="28" y="41"/>
                    <a:pt x="27" y="43"/>
                    <a:pt x="26" y="44"/>
                  </a:cubicBezTo>
                  <a:cubicBezTo>
                    <a:pt x="26" y="44"/>
                    <a:pt x="25" y="45"/>
                    <a:pt x="25" y="46"/>
                  </a:cubicBezTo>
                  <a:cubicBezTo>
                    <a:pt x="25" y="46"/>
                    <a:pt x="25" y="47"/>
                    <a:pt x="25" y="47"/>
                  </a:cubicBezTo>
                  <a:cubicBezTo>
                    <a:pt x="26" y="46"/>
                    <a:pt x="27" y="44"/>
                    <a:pt x="28" y="44"/>
                  </a:cubicBezTo>
                  <a:close/>
                  <a:moveTo>
                    <a:pt x="40" y="41"/>
                  </a:moveTo>
                  <a:cubicBezTo>
                    <a:pt x="40" y="42"/>
                    <a:pt x="40" y="42"/>
                    <a:pt x="39" y="42"/>
                  </a:cubicBezTo>
                  <a:cubicBezTo>
                    <a:pt x="39" y="42"/>
                    <a:pt x="39" y="42"/>
                    <a:pt x="40" y="42"/>
                  </a:cubicBezTo>
                  <a:cubicBezTo>
                    <a:pt x="40" y="42"/>
                    <a:pt x="41" y="42"/>
                    <a:pt x="40" y="41"/>
                  </a:cubicBezTo>
                  <a:close/>
                  <a:moveTo>
                    <a:pt x="49" y="42"/>
                  </a:moveTo>
                  <a:cubicBezTo>
                    <a:pt x="50" y="42"/>
                    <a:pt x="50" y="42"/>
                    <a:pt x="50" y="41"/>
                  </a:cubicBezTo>
                  <a:cubicBezTo>
                    <a:pt x="50" y="42"/>
                    <a:pt x="49" y="42"/>
                    <a:pt x="48" y="43"/>
                  </a:cubicBezTo>
                  <a:cubicBezTo>
                    <a:pt x="49" y="43"/>
                    <a:pt x="49" y="42"/>
                    <a:pt x="49" y="42"/>
                  </a:cubicBezTo>
                  <a:close/>
                  <a:moveTo>
                    <a:pt x="11" y="57"/>
                  </a:moveTo>
                  <a:cubicBezTo>
                    <a:pt x="11" y="56"/>
                    <a:pt x="12" y="55"/>
                    <a:pt x="12" y="54"/>
                  </a:cubicBezTo>
                  <a:cubicBezTo>
                    <a:pt x="12" y="54"/>
                    <a:pt x="12" y="54"/>
                    <a:pt x="12" y="54"/>
                  </a:cubicBezTo>
                  <a:cubicBezTo>
                    <a:pt x="12" y="54"/>
                    <a:pt x="12" y="54"/>
                    <a:pt x="13" y="54"/>
                  </a:cubicBezTo>
                  <a:cubicBezTo>
                    <a:pt x="13" y="54"/>
                    <a:pt x="13" y="53"/>
                    <a:pt x="13" y="54"/>
                  </a:cubicBezTo>
                  <a:cubicBezTo>
                    <a:pt x="13" y="52"/>
                    <a:pt x="15" y="50"/>
                    <a:pt x="15" y="48"/>
                  </a:cubicBezTo>
                  <a:cubicBezTo>
                    <a:pt x="17" y="46"/>
                    <a:pt x="19" y="44"/>
                    <a:pt x="20" y="42"/>
                  </a:cubicBezTo>
                  <a:cubicBezTo>
                    <a:pt x="19" y="42"/>
                    <a:pt x="19" y="42"/>
                    <a:pt x="19" y="42"/>
                  </a:cubicBezTo>
                  <a:cubicBezTo>
                    <a:pt x="19" y="43"/>
                    <a:pt x="18" y="43"/>
                    <a:pt x="18" y="44"/>
                  </a:cubicBezTo>
                  <a:cubicBezTo>
                    <a:pt x="18" y="44"/>
                    <a:pt x="18" y="44"/>
                    <a:pt x="17" y="44"/>
                  </a:cubicBezTo>
                  <a:cubicBezTo>
                    <a:pt x="15" y="47"/>
                    <a:pt x="13" y="50"/>
                    <a:pt x="12" y="54"/>
                  </a:cubicBezTo>
                  <a:cubicBezTo>
                    <a:pt x="12" y="54"/>
                    <a:pt x="12" y="54"/>
                    <a:pt x="12" y="54"/>
                  </a:cubicBezTo>
                  <a:cubicBezTo>
                    <a:pt x="11" y="54"/>
                    <a:pt x="11" y="54"/>
                    <a:pt x="11" y="54"/>
                  </a:cubicBezTo>
                  <a:cubicBezTo>
                    <a:pt x="11" y="55"/>
                    <a:pt x="11" y="54"/>
                    <a:pt x="11" y="55"/>
                  </a:cubicBezTo>
                  <a:cubicBezTo>
                    <a:pt x="11" y="55"/>
                    <a:pt x="11" y="56"/>
                    <a:pt x="11" y="57"/>
                  </a:cubicBezTo>
                  <a:close/>
                  <a:moveTo>
                    <a:pt x="46" y="45"/>
                  </a:moveTo>
                  <a:cubicBezTo>
                    <a:pt x="46" y="45"/>
                    <a:pt x="45" y="46"/>
                    <a:pt x="45" y="46"/>
                  </a:cubicBezTo>
                  <a:cubicBezTo>
                    <a:pt x="46" y="45"/>
                    <a:pt x="47" y="44"/>
                    <a:pt x="48" y="44"/>
                  </a:cubicBezTo>
                  <a:cubicBezTo>
                    <a:pt x="50" y="43"/>
                    <a:pt x="52" y="43"/>
                    <a:pt x="53" y="42"/>
                  </a:cubicBezTo>
                  <a:cubicBezTo>
                    <a:pt x="51" y="42"/>
                    <a:pt x="50" y="43"/>
                    <a:pt x="48" y="43"/>
                  </a:cubicBezTo>
                  <a:cubicBezTo>
                    <a:pt x="48" y="44"/>
                    <a:pt x="47" y="44"/>
                    <a:pt x="46" y="45"/>
                  </a:cubicBezTo>
                  <a:close/>
                  <a:moveTo>
                    <a:pt x="33" y="42"/>
                  </a:moveTo>
                  <a:cubicBezTo>
                    <a:pt x="33" y="43"/>
                    <a:pt x="33" y="43"/>
                    <a:pt x="32" y="43"/>
                  </a:cubicBezTo>
                  <a:cubicBezTo>
                    <a:pt x="33" y="44"/>
                    <a:pt x="34" y="43"/>
                    <a:pt x="33" y="42"/>
                  </a:cubicBezTo>
                  <a:close/>
                  <a:moveTo>
                    <a:pt x="120" y="44"/>
                  </a:moveTo>
                  <a:cubicBezTo>
                    <a:pt x="120" y="44"/>
                    <a:pt x="120" y="44"/>
                    <a:pt x="120" y="44"/>
                  </a:cubicBezTo>
                  <a:cubicBezTo>
                    <a:pt x="120" y="44"/>
                    <a:pt x="120" y="44"/>
                    <a:pt x="119" y="44"/>
                  </a:cubicBezTo>
                  <a:cubicBezTo>
                    <a:pt x="120" y="44"/>
                    <a:pt x="120" y="44"/>
                    <a:pt x="119" y="44"/>
                  </a:cubicBezTo>
                  <a:cubicBezTo>
                    <a:pt x="120" y="44"/>
                    <a:pt x="120" y="44"/>
                    <a:pt x="120" y="44"/>
                  </a:cubicBezTo>
                  <a:close/>
                  <a:moveTo>
                    <a:pt x="17" y="49"/>
                  </a:moveTo>
                  <a:cubicBezTo>
                    <a:pt x="16" y="49"/>
                    <a:pt x="16" y="49"/>
                    <a:pt x="16" y="49"/>
                  </a:cubicBezTo>
                  <a:cubicBezTo>
                    <a:pt x="16" y="50"/>
                    <a:pt x="16" y="50"/>
                    <a:pt x="16" y="51"/>
                  </a:cubicBezTo>
                  <a:cubicBezTo>
                    <a:pt x="17" y="50"/>
                    <a:pt x="17" y="49"/>
                    <a:pt x="18" y="49"/>
                  </a:cubicBezTo>
                  <a:cubicBezTo>
                    <a:pt x="18" y="49"/>
                    <a:pt x="18" y="49"/>
                    <a:pt x="18" y="49"/>
                  </a:cubicBezTo>
                  <a:cubicBezTo>
                    <a:pt x="19" y="49"/>
                    <a:pt x="18" y="49"/>
                    <a:pt x="19" y="49"/>
                  </a:cubicBezTo>
                  <a:cubicBezTo>
                    <a:pt x="19" y="48"/>
                    <a:pt x="19" y="48"/>
                    <a:pt x="19" y="48"/>
                  </a:cubicBezTo>
                  <a:cubicBezTo>
                    <a:pt x="19" y="48"/>
                    <a:pt x="19" y="48"/>
                    <a:pt x="19" y="47"/>
                  </a:cubicBezTo>
                  <a:cubicBezTo>
                    <a:pt x="19" y="46"/>
                    <a:pt x="20" y="45"/>
                    <a:pt x="21" y="44"/>
                  </a:cubicBezTo>
                  <a:cubicBezTo>
                    <a:pt x="20" y="44"/>
                    <a:pt x="20" y="45"/>
                    <a:pt x="19" y="45"/>
                  </a:cubicBezTo>
                  <a:cubicBezTo>
                    <a:pt x="19" y="46"/>
                    <a:pt x="18" y="46"/>
                    <a:pt x="18" y="47"/>
                  </a:cubicBezTo>
                  <a:cubicBezTo>
                    <a:pt x="18" y="47"/>
                    <a:pt x="17" y="48"/>
                    <a:pt x="17" y="49"/>
                  </a:cubicBezTo>
                  <a:close/>
                  <a:moveTo>
                    <a:pt x="19" y="48"/>
                  </a:moveTo>
                  <a:cubicBezTo>
                    <a:pt x="18" y="48"/>
                    <a:pt x="19" y="48"/>
                    <a:pt x="18" y="48"/>
                  </a:cubicBezTo>
                  <a:cubicBezTo>
                    <a:pt x="18" y="48"/>
                    <a:pt x="18" y="48"/>
                    <a:pt x="19" y="48"/>
                  </a:cubicBezTo>
                  <a:close/>
                  <a:moveTo>
                    <a:pt x="32" y="44"/>
                  </a:moveTo>
                  <a:cubicBezTo>
                    <a:pt x="32" y="45"/>
                    <a:pt x="32" y="45"/>
                    <a:pt x="32" y="45"/>
                  </a:cubicBezTo>
                  <a:cubicBezTo>
                    <a:pt x="32" y="45"/>
                    <a:pt x="32" y="45"/>
                    <a:pt x="32" y="45"/>
                  </a:cubicBezTo>
                  <a:cubicBezTo>
                    <a:pt x="32" y="45"/>
                    <a:pt x="32" y="44"/>
                    <a:pt x="32" y="44"/>
                  </a:cubicBezTo>
                  <a:close/>
                  <a:moveTo>
                    <a:pt x="137" y="50"/>
                  </a:moveTo>
                  <a:cubicBezTo>
                    <a:pt x="138" y="50"/>
                    <a:pt x="138" y="51"/>
                    <a:pt x="138" y="52"/>
                  </a:cubicBezTo>
                  <a:cubicBezTo>
                    <a:pt x="138" y="50"/>
                    <a:pt x="137" y="48"/>
                    <a:pt x="138" y="46"/>
                  </a:cubicBezTo>
                  <a:cubicBezTo>
                    <a:pt x="137" y="46"/>
                    <a:pt x="137" y="45"/>
                    <a:pt x="135" y="45"/>
                  </a:cubicBezTo>
                  <a:cubicBezTo>
                    <a:pt x="135" y="46"/>
                    <a:pt x="136" y="47"/>
                    <a:pt x="136" y="48"/>
                  </a:cubicBezTo>
                  <a:cubicBezTo>
                    <a:pt x="137" y="48"/>
                    <a:pt x="138" y="49"/>
                    <a:pt x="137" y="50"/>
                  </a:cubicBezTo>
                  <a:close/>
                  <a:moveTo>
                    <a:pt x="56" y="46"/>
                  </a:moveTo>
                  <a:cubicBezTo>
                    <a:pt x="55" y="46"/>
                    <a:pt x="55" y="46"/>
                    <a:pt x="55" y="47"/>
                  </a:cubicBezTo>
                  <a:cubicBezTo>
                    <a:pt x="55" y="47"/>
                    <a:pt x="56" y="47"/>
                    <a:pt x="56" y="46"/>
                  </a:cubicBezTo>
                  <a:close/>
                  <a:moveTo>
                    <a:pt x="21" y="48"/>
                  </a:moveTo>
                  <a:cubicBezTo>
                    <a:pt x="21" y="48"/>
                    <a:pt x="21" y="48"/>
                    <a:pt x="21" y="49"/>
                  </a:cubicBezTo>
                  <a:cubicBezTo>
                    <a:pt x="21" y="48"/>
                    <a:pt x="22" y="47"/>
                    <a:pt x="22" y="47"/>
                  </a:cubicBezTo>
                  <a:cubicBezTo>
                    <a:pt x="22" y="47"/>
                    <a:pt x="21" y="48"/>
                    <a:pt x="21" y="48"/>
                  </a:cubicBezTo>
                  <a:close/>
                  <a:moveTo>
                    <a:pt x="54" y="47"/>
                  </a:moveTo>
                  <a:cubicBezTo>
                    <a:pt x="54" y="47"/>
                    <a:pt x="54" y="47"/>
                    <a:pt x="54" y="47"/>
                  </a:cubicBezTo>
                  <a:cubicBezTo>
                    <a:pt x="54" y="47"/>
                    <a:pt x="53" y="47"/>
                    <a:pt x="54" y="47"/>
                  </a:cubicBezTo>
                  <a:close/>
                  <a:moveTo>
                    <a:pt x="129" y="53"/>
                  </a:moveTo>
                  <a:cubicBezTo>
                    <a:pt x="128" y="52"/>
                    <a:pt x="129" y="51"/>
                    <a:pt x="129" y="50"/>
                  </a:cubicBezTo>
                  <a:cubicBezTo>
                    <a:pt x="129" y="50"/>
                    <a:pt x="128" y="50"/>
                    <a:pt x="128" y="49"/>
                  </a:cubicBezTo>
                  <a:cubicBezTo>
                    <a:pt x="128" y="49"/>
                    <a:pt x="129" y="49"/>
                    <a:pt x="129" y="49"/>
                  </a:cubicBezTo>
                  <a:cubicBezTo>
                    <a:pt x="128" y="48"/>
                    <a:pt x="128" y="47"/>
                    <a:pt x="127" y="47"/>
                  </a:cubicBezTo>
                  <a:cubicBezTo>
                    <a:pt x="127" y="48"/>
                    <a:pt x="126" y="48"/>
                    <a:pt x="126" y="49"/>
                  </a:cubicBezTo>
                  <a:cubicBezTo>
                    <a:pt x="126" y="50"/>
                    <a:pt x="127" y="51"/>
                    <a:pt x="129" y="53"/>
                  </a:cubicBezTo>
                  <a:close/>
                  <a:moveTo>
                    <a:pt x="36" y="47"/>
                  </a:moveTo>
                  <a:cubicBezTo>
                    <a:pt x="35" y="48"/>
                    <a:pt x="35" y="48"/>
                    <a:pt x="35" y="48"/>
                  </a:cubicBezTo>
                  <a:cubicBezTo>
                    <a:pt x="35" y="48"/>
                    <a:pt x="35" y="48"/>
                    <a:pt x="35" y="48"/>
                  </a:cubicBezTo>
                  <a:cubicBezTo>
                    <a:pt x="35" y="48"/>
                    <a:pt x="36" y="48"/>
                    <a:pt x="36" y="47"/>
                  </a:cubicBezTo>
                  <a:close/>
                  <a:moveTo>
                    <a:pt x="123" y="47"/>
                  </a:moveTo>
                  <a:cubicBezTo>
                    <a:pt x="123" y="48"/>
                    <a:pt x="123" y="48"/>
                    <a:pt x="123" y="48"/>
                  </a:cubicBezTo>
                  <a:cubicBezTo>
                    <a:pt x="123" y="48"/>
                    <a:pt x="123" y="47"/>
                    <a:pt x="123" y="47"/>
                  </a:cubicBezTo>
                  <a:close/>
                  <a:moveTo>
                    <a:pt x="39" y="48"/>
                  </a:moveTo>
                  <a:cubicBezTo>
                    <a:pt x="39" y="48"/>
                    <a:pt x="39" y="48"/>
                    <a:pt x="39" y="48"/>
                  </a:cubicBezTo>
                  <a:cubicBezTo>
                    <a:pt x="39" y="48"/>
                    <a:pt x="39" y="48"/>
                    <a:pt x="39" y="48"/>
                  </a:cubicBezTo>
                  <a:close/>
                  <a:moveTo>
                    <a:pt x="6" y="50"/>
                  </a:moveTo>
                  <a:cubicBezTo>
                    <a:pt x="6" y="50"/>
                    <a:pt x="6" y="50"/>
                    <a:pt x="6" y="50"/>
                  </a:cubicBezTo>
                  <a:cubicBezTo>
                    <a:pt x="6" y="49"/>
                    <a:pt x="7" y="48"/>
                    <a:pt x="7" y="48"/>
                  </a:cubicBezTo>
                  <a:cubicBezTo>
                    <a:pt x="7" y="48"/>
                    <a:pt x="7" y="48"/>
                    <a:pt x="7" y="48"/>
                  </a:cubicBezTo>
                  <a:cubicBezTo>
                    <a:pt x="7" y="49"/>
                    <a:pt x="6" y="49"/>
                    <a:pt x="6" y="50"/>
                  </a:cubicBezTo>
                  <a:close/>
                  <a:moveTo>
                    <a:pt x="35" y="49"/>
                  </a:moveTo>
                  <a:cubicBezTo>
                    <a:pt x="36" y="49"/>
                    <a:pt x="36" y="48"/>
                    <a:pt x="36" y="48"/>
                  </a:cubicBezTo>
                  <a:cubicBezTo>
                    <a:pt x="35" y="48"/>
                    <a:pt x="35" y="48"/>
                    <a:pt x="35" y="48"/>
                  </a:cubicBezTo>
                  <a:cubicBezTo>
                    <a:pt x="35" y="48"/>
                    <a:pt x="35" y="48"/>
                    <a:pt x="35" y="49"/>
                  </a:cubicBezTo>
                  <a:close/>
                  <a:moveTo>
                    <a:pt x="122" y="49"/>
                  </a:moveTo>
                  <a:cubicBezTo>
                    <a:pt x="122" y="49"/>
                    <a:pt x="122" y="49"/>
                    <a:pt x="122" y="49"/>
                  </a:cubicBezTo>
                  <a:cubicBezTo>
                    <a:pt x="122" y="49"/>
                    <a:pt x="122" y="49"/>
                    <a:pt x="122" y="49"/>
                  </a:cubicBezTo>
                  <a:close/>
                  <a:moveTo>
                    <a:pt x="123" y="49"/>
                  </a:moveTo>
                  <a:cubicBezTo>
                    <a:pt x="123" y="49"/>
                    <a:pt x="123" y="50"/>
                    <a:pt x="123" y="50"/>
                  </a:cubicBezTo>
                  <a:cubicBezTo>
                    <a:pt x="123" y="50"/>
                    <a:pt x="123" y="49"/>
                    <a:pt x="123" y="49"/>
                  </a:cubicBezTo>
                  <a:cubicBezTo>
                    <a:pt x="124" y="49"/>
                    <a:pt x="123" y="49"/>
                    <a:pt x="123" y="49"/>
                  </a:cubicBezTo>
                  <a:close/>
                  <a:moveTo>
                    <a:pt x="120" y="49"/>
                  </a:moveTo>
                  <a:cubicBezTo>
                    <a:pt x="119" y="49"/>
                    <a:pt x="119" y="49"/>
                    <a:pt x="119" y="49"/>
                  </a:cubicBezTo>
                  <a:cubicBezTo>
                    <a:pt x="120" y="50"/>
                    <a:pt x="120" y="50"/>
                    <a:pt x="120" y="49"/>
                  </a:cubicBezTo>
                  <a:close/>
                  <a:moveTo>
                    <a:pt x="123" y="51"/>
                  </a:moveTo>
                  <a:cubicBezTo>
                    <a:pt x="123" y="51"/>
                    <a:pt x="123" y="51"/>
                    <a:pt x="123" y="51"/>
                  </a:cubicBezTo>
                  <a:cubicBezTo>
                    <a:pt x="123" y="51"/>
                    <a:pt x="123" y="52"/>
                    <a:pt x="123" y="51"/>
                  </a:cubicBezTo>
                  <a:close/>
                  <a:moveTo>
                    <a:pt x="122" y="52"/>
                  </a:moveTo>
                  <a:cubicBezTo>
                    <a:pt x="122" y="52"/>
                    <a:pt x="122" y="51"/>
                    <a:pt x="121" y="51"/>
                  </a:cubicBezTo>
                  <a:cubicBezTo>
                    <a:pt x="121" y="51"/>
                    <a:pt x="121" y="52"/>
                    <a:pt x="122" y="52"/>
                  </a:cubicBezTo>
                  <a:close/>
                  <a:moveTo>
                    <a:pt x="10" y="52"/>
                  </a:moveTo>
                  <a:cubicBezTo>
                    <a:pt x="10" y="52"/>
                    <a:pt x="10" y="52"/>
                    <a:pt x="10" y="52"/>
                  </a:cubicBezTo>
                  <a:cubicBezTo>
                    <a:pt x="10" y="52"/>
                    <a:pt x="10" y="52"/>
                    <a:pt x="10" y="52"/>
                  </a:cubicBezTo>
                  <a:close/>
                  <a:moveTo>
                    <a:pt x="42" y="53"/>
                  </a:moveTo>
                  <a:cubicBezTo>
                    <a:pt x="42" y="53"/>
                    <a:pt x="42" y="52"/>
                    <a:pt x="42" y="52"/>
                  </a:cubicBezTo>
                  <a:cubicBezTo>
                    <a:pt x="42" y="52"/>
                    <a:pt x="42" y="52"/>
                    <a:pt x="42" y="52"/>
                  </a:cubicBezTo>
                  <a:cubicBezTo>
                    <a:pt x="42" y="52"/>
                    <a:pt x="41" y="52"/>
                    <a:pt x="42" y="53"/>
                  </a:cubicBezTo>
                  <a:close/>
                  <a:moveTo>
                    <a:pt x="0" y="53"/>
                  </a:moveTo>
                  <a:cubicBezTo>
                    <a:pt x="0" y="53"/>
                    <a:pt x="0" y="53"/>
                    <a:pt x="0" y="53"/>
                  </a:cubicBezTo>
                  <a:cubicBezTo>
                    <a:pt x="0" y="53"/>
                    <a:pt x="1" y="53"/>
                    <a:pt x="0" y="53"/>
                  </a:cubicBezTo>
                  <a:close/>
                  <a:moveTo>
                    <a:pt x="5" y="56"/>
                  </a:moveTo>
                  <a:cubicBezTo>
                    <a:pt x="6" y="55"/>
                    <a:pt x="6" y="53"/>
                    <a:pt x="6" y="53"/>
                  </a:cubicBezTo>
                  <a:cubicBezTo>
                    <a:pt x="6" y="53"/>
                    <a:pt x="6" y="53"/>
                    <a:pt x="6" y="53"/>
                  </a:cubicBezTo>
                  <a:cubicBezTo>
                    <a:pt x="6" y="53"/>
                    <a:pt x="6" y="53"/>
                    <a:pt x="6" y="53"/>
                  </a:cubicBezTo>
                  <a:cubicBezTo>
                    <a:pt x="5" y="56"/>
                    <a:pt x="3" y="59"/>
                    <a:pt x="3" y="62"/>
                  </a:cubicBezTo>
                  <a:cubicBezTo>
                    <a:pt x="4" y="61"/>
                    <a:pt x="4" y="60"/>
                    <a:pt x="4" y="59"/>
                  </a:cubicBezTo>
                  <a:cubicBezTo>
                    <a:pt x="5" y="58"/>
                    <a:pt x="5" y="57"/>
                    <a:pt x="5" y="56"/>
                  </a:cubicBezTo>
                  <a:close/>
                  <a:moveTo>
                    <a:pt x="124" y="54"/>
                  </a:moveTo>
                  <a:cubicBezTo>
                    <a:pt x="124" y="54"/>
                    <a:pt x="123" y="54"/>
                    <a:pt x="123" y="53"/>
                  </a:cubicBezTo>
                  <a:cubicBezTo>
                    <a:pt x="123" y="53"/>
                    <a:pt x="123" y="53"/>
                    <a:pt x="123" y="53"/>
                  </a:cubicBezTo>
                  <a:cubicBezTo>
                    <a:pt x="123" y="53"/>
                    <a:pt x="123" y="54"/>
                    <a:pt x="124" y="54"/>
                  </a:cubicBezTo>
                  <a:close/>
                  <a:moveTo>
                    <a:pt x="124" y="54"/>
                  </a:moveTo>
                  <a:cubicBezTo>
                    <a:pt x="124" y="53"/>
                    <a:pt x="124" y="53"/>
                    <a:pt x="124" y="53"/>
                  </a:cubicBezTo>
                  <a:cubicBezTo>
                    <a:pt x="124" y="54"/>
                    <a:pt x="124" y="54"/>
                    <a:pt x="124" y="54"/>
                  </a:cubicBezTo>
                  <a:close/>
                  <a:moveTo>
                    <a:pt x="38" y="54"/>
                  </a:moveTo>
                  <a:cubicBezTo>
                    <a:pt x="38" y="54"/>
                    <a:pt x="39" y="54"/>
                    <a:pt x="39" y="53"/>
                  </a:cubicBezTo>
                  <a:cubicBezTo>
                    <a:pt x="38" y="53"/>
                    <a:pt x="38" y="53"/>
                    <a:pt x="38" y="53"/>
                  </a:cubicBezTo>
                  <a:cubicBezTo>
                    <a:pt x="38" y="54"/>
                    <a:pt x="38" y="54"/>
                    <a:pt x="38" y="54"/>
                  </a:cubicBezTo>
                  <a:close/>
                  <a:moveTo>
                    <a:pt x="127" y="57"/>
                  </a:moveTo>
                  <a:cubicBezTo>
                    <a:pt x="126" y="55"/>
                    <a:pt x="126" y="54"/>
                    <a:pt x="125" y="53"/>
                  </a:cubicBezTo>
                  <a:cubicBezTo>
                    <a:pt x="125" y="53"/>
                    <a:pt x="125" y="54"/>
                    <a:pt x="124" y="54"/>
                  </a:cubicBezTo>
                  <a:cubicBezTo>
                    <a:pt x="125" y="55"/>
                    <a:pt x="126" y="56"/>
                    <a:pt x="127" y="57"/>
                  </a:cubicBezTo>
                  <a:cubicBezTo>
                    <a:pt x="127" y="57"/>
                    <a:pt x="127" y="57"/>
                    <a:pt x="127" y="57"/>
                  </a:cubicBezTo>
                  <a:cubicBezTo>
                    <a:pt x="127" y="56"/>
                    <a:pt x="127" y="57"/>
                    <a:pt x="127" y="57"/>
                  </a:cubicBezTo>
                  <a:close/>
                  <a:moveTo>
                    <a:pt x="1" y="55"/>
                  </a:moveTo>
                  <a:cubicBezTo>
                    <a:pt x="1" y="54"/>
                    <a:pt x="1" y="54"/>
                    <a:pt x="2" y="54"/>
                  </a:cubicBezTo>
                  <a:cubicBezTo>
                    <a:pt x="1" y="54"/>
                    <a:pt x="1" y="55"/>
                    <a:pt x="1" y="55"/>
                  </a:cubicBezTo>
                  <a:cubicBezTo>
                    <a:pt x="1" y="55"/>
                    <a:pt x="1" y="55"/>
                    <a:pt x="1" y="55"/>
                  </a:cubicBezTo>
                  <a:close/>
                  <a:moveTo>
                    <a:pt x="129" y="54"/>
                  </a:moveTo>
                  <a:cubicBezTo>
                    <a:pt x="129" y="54"/>
                    <a:pt x="129" y="54"/>
                    <a:pt x="129" y="54"/>
                  </a:cubicBezTo>
                  <a:cubicBezTo>
                    <a:pt x="129" y="54"/>
                    <a:pt x="129" y="54"/>
                    <a:pt x="129" y="54"/>
                  </a:cubicBezTo>
                  <a:close/>
                  <a:moveTo>
                    <a:pt x="128" y="54"/>
                  </a:moveTo>
                  <a:cubicBezTo>
                    <a:pt x="127" y="55"/>
                    <a:pt x="127" y="54"/>
                    <a:pt x="127" y="54"/>
                  </a:cubicBezTo>
                  <a:cubicBezTo>
                    <a:pt x="127" y="55"/>
                    <a:pt x="127" y="55"/>
                    <a:pt x="127" y="55"/>
                  </a:cubicBezTo>
                  <a:cubicBezTo>
                    <a:pt x="127" y="55"/>
                    <a:pt x="127" y="55"/>
                    <a:pt x="127" y="55"/>
                  </a:cubicBezTo>
                  <a:cubicBezTo>
                    <a:pt x="127" y="54"/>
                    <a:pt x="128" y="55"/>
                    <a:pt x="128" y="54"/>
                  </a:cubicBezTo>
                  <a:close/>
                  <a:moveTo>
                    <a:pt x="4" y="55"/>
                  </a:moveTo>
                  <a:cubicBezTo>
                    <a:pt x="4" y="56"/>
                    <a:pt x="4" y="56"/>
                    <a:pt x="4" y="56"/>
                  </a:cubicBezTo>
                  <a:cubicBezTo>
                    <a:pt x="4" y="56"/>
                    <a:pt x="4" y="55"/>
                    <a:pt x="4" y="55"/>
                  </a:cubicBezTo>
                  <a:close/>
                  <a:moveTo>
                    <a:pt x="14" y="61"/>
                  </a:moveTo>
                  <a:cubicBezTo>
                    <a:pt x="15" y="61"/>
                    <a:pt x="15" y="59"/>
                    <a:pt x="16" y="58"/>
                  </a:cubicBezTo>
                  <a:cubicBezTo>
                    <a:pt x="16" y="57"/>
                    <a:pt x="16" y="56"/>
                    <a:pt x="16" y="56"/>
                  </a:cubicBezTo>
                  <a:cubicBezTo>
                    <a:pt x="15" y="56"/>
                    <a:pt x="16" y="56"/>
                    <a:pt x="15" y="56"/>
                  </a:cubicBezTo>
                  <a:cubicBezTo>
                    <a:pt x="15" y="56"/>
                    <a:pt x="15" y="56"/>
                    <a:pt x="15" y="56"/>
                  </a:cubicBezTo>
                  <a:cubicBezTo>
                    <a:pt x="15" y="57"/>
                    <a:pt x="14" y="58"/>
                    <a:pt x="14" y="59"/>
                  </a:cubicBezTo>
                  <a:cubicBezTo>
                    <a:pt x="14" y="59"/>
                    <a:pt x="13" y="60"/>
                    <a:pt x="14" y="61"/>
                  </a:cubicBezTo>
                  <a:close/>
                  <a:moveTo>
                    <a:pt x="62" y="58"/>
                  </a:moveTo>
                  <a:cubicBezTo>
                    <a:pt x="62" y="58"/>
                    <a:pt x="61" y="58"/>
                    <a:pt x="61" y="58"/>
                  </a:cubicBezTo>
                  <a:cubicBezTo>
                    <a:pt x="62" y="58"/>
                    <a:pt x="62" y="58"/>
                    <a:pt x="62" y="58"/>
                  </a:cubicBezTo>
                  <a:cubicBezTo>
                    <a:pt x="62" y="58"/>
                    <a:pt x="62" y="58"/>
                    <a:pt x="62" y="58"/>
                  </a:cubicBezTo>
                  <a:close/>
                  <a:moveTo>
                    <a:pt x="125" y="58"/>
                  </a:moveTo>
                  <a:cubicBezTo>
                    <a:pt x="125" y="58"/>
                    <a:pt x="125" y="58"/>
                    <a:pt x="125" y="58"/>
                  </a:cubicBezTo>
                  <a:cubicBezTo>
                    <a:pt x="124" y="58"/>
                    <a:pt x="125" y="58"/>
                    <a:pt x="125" y="59"/>
                  </a:cubicBezTo>
                  <a:cubicBezTo>
                    <a:pt x="125" y="59"/>
                    <a:pt x="125" y="58"/>
                    <a:pt x="125" y="58"/>
                  </a:cubicBezTo>
                  <a:close/>
                  <a:moveTo>
                    <a:pt x="12" y="58"/>
                  </a:moveTo>
                  <a:cubicBezTo>
                    <a:pt x="12" y="58"/>
                    <a:pt x="12" y="58"/>
                    <a:pt x="12" y="58"/>
                  </a:cubicBezTo>
                  <a:cubicBezTo>
                    <a:pt x="12" y="60"/>
                    <a:pt x="13" y="58"/>
                    <a:pt x="12" y="58"/>
                  </a:cubicBezTo>
                  <a:close/>
                  <a:moveTo>
                    <a:pt x="135" y="60"/>
                  </a:moveTo>
                  <a:cubicBezTo>
                    <a:pt x="135" y="59"/>
                    <a:pt x="135" y="58"/>
                    <a:pt x="134" y="58"/>
                  </a:cubicBezTo>
                  <a:cubicBezTo>
                    <a:pt x="133" y="59"/>
                    <a:pt x="135" y="60"/>
                    <a:pt x="135" y="60"/>
                  </a:cubicBezTo>
                  <a:close/>
                  <a:moveTo>
                    <a:pt x="7" y="60"/>
                  </a:moveTo>
                  <a:cubicBezTo>
                    <a:pt x="7" y="60"/>
                    <a:pt x="7" y="60"/>
                    <a:pt x="7" y="60"/>
                  </a:cubicBezTo>
                  <a:cubicBezTo>
                    <a:pt x="6" y="61"/>
                    <a:pt x="6" y="61"/>
                    <a:pt x="7" y="61"/>
                  </a:cubicBezTo>
                  <a:cubicBezTo>
                    <a:pt x="7" y="61"/>
                    <a:pt x="7" y="61"/>
                    <a:pt x="7" y="60"/>
                  </a:cubicBezTo>
                  <a:close/>
                  <a:moveTo>
                    <a:pt x="14" y="61"/>
                  </a:moveTo>
                  <a:cubicBezTo>
                    <a:pt x="14" y="62"/>
                    <a:pt x="13" y="62"/>
                    <a:pt x="13" y="62"/>
                  </a:cubicBezTo>
                  <a:cubicBezTo>
                    <a:pt x="13" y="62"/>
                    <a:pt x="13" y="63"/>
                    <a:pt x="13" y="62"/>
                  </a:cubicBezTo>
                  <a:cubicBezTo>
                    <a:pt x="13" y="62"/>
                    <a:pt x="14" y="62"/>
                    <a:pt x="14" y="61"/>
                  </a:cubicBezTo>
                  <a:close/>
                  <a:moveTo>
                    <a:pt x="20" y="64"/>
                  </a:moveTo>
                  <a:cubicBezTo>
                    <a:pt x="20" y="63"/>
                    <a:pt x="19" y="62"/>
                    <a:pt x="19" y="62"/>
                  </a:cubicBezTo>
                  <a:cubicBezTo>
                    <a:pt x="19" y="62"/>
                    <a:pt x="19" y="62"/>
                    <a:pt x="19" y="62"/>
                  </a:cubicBezTo>
                  <a:cubicBezTo>
                    <a:pt x="18" y="63"/>
                    <a:pt x="18" y="63"/>
                    <a:pt x="18" y="65"/>
                  </a:cubicBezTo>
                  <a:cubicBezTo>
                    <a:pt x="19" y="65"/>
                    <a:pt x="19" y="64"/>
                    <a:pt x="20" y="64"/>
                  </a:cubicBezTo>
                  <a:close/>
                  <a:moveTo>
                    <a:pt x="3" y="64"/>
                  </a:moveTo>
                  <a:cubicBezTo>
                    <a:pt x="3" y="64"/>
                    <a:pt x="3" y="64"/>
                    <a:pt x="3" y="64"/>
                  </a:cubicBezTo>
                  <a:cubicBezTo>
                    <a:pt x="3" y="64"/>
                    <a:pt x="3" y="63"/>
                    <a:pt x="3" y="63"/>
                  </a:cubicBezTo>
                  <a:cubicBezTo>
                    <a:pt x="3" y="63"/>
                    <a:pt x="3" y="63"/>
                    <a:pt x="3" y="63"/>
                  </a:cubicBezTo>
                  <a:cubicBezTo>
                    <a:pt x="3" y="63"/>
                    <a:pt x="3" y="64"/>
                    <a:pt x="3" y="64"/>
                  </a:cubicBezTo>
                  <a:close/>
                  <a:moveTo>
                    <a:pt x="13" y="63"/>
                  </a:moveTo>
                  <a:cubicBezTo>
                    <a:pt x="13" y="64"/>
                    <a:pt x="12" y="64"/>
                    <a:pt x="13" y="65"/>
                  </a:cubicBezTo>
                  <a:cubicBezTo>
                    <a:pt x="13" y="65"/>
                    <a:pt x="13" y="63"/>
                    <a:pt x="13" y="63"/>
                  </a:cubicBezTo>
                  <a:close/>
                  <a:moveTo>
                    <a:pt x="1" y="63"/>
                  </a:moveTo>
                  <a:cubicBezTo>
                    <a:pt x="1" y="64"/>
                    <a:pt x="0" y="65"/>
                    <a:pt x="1" y="66"/>
                  </a:cubicBezTo>
                  <a:cubicBezTo>
                    <a:pt x="1" y="65"/>
                    <a:pt x="1" y="65"/>
                    <a:pt x="2" y="65"/>
                  </a:cubicBezTo>
                  <a:cubicBezTo>
                    <a:pt x="2" y="64"/>
                    <a:pt x="2" y="63"/>
                    <a:pt x="1" y="63"/>
                  </a:cubicBezTo>
                  <a:close/>
                  <a:moveTo>
                    <a:pt x="138" y="64"/>
                  </a:moveTo>
                  <a:cubicBezTo>
                    <a:pt x="138" y="64"/>
                    <a:pt x="137" y="64"/>
                    <a:pt x="137" y="65"/>
                  </a:cubicBezTo>
                  <a:cubicBezTo>
                    <a:pt x="138" y="66"/>
                    <a:pt x="138" y="68"/>
                    <a:pt x="139" y="69"/>
                  </a:cubicBezTo>
                  <a:cubicBezTo>
                    <a:pt x="139" y="69"/>
                    <a:pt x="139" y="69"/>
                    <a:pt x="139" y="68"/>
                  </a:cubicBezTo>
                  <a:cubicBezTo>
                    <a:pt x="139" y="68"/>
                    <a:pt x="139" y="69"/>
                    <a:pt x="139" y="69"/>
                  </a:cubicBezTo>
                  <a:cubicBezTo>
                    <a:pt x="139" y="68"/>
                    <a:pt x="139" y="68"/>
                    <a:pt x="139" y="67"/>
                  </a:cubicBezTo>
                  <a:cubicBezTo>
                    <a:pt x="139" y="65"/>
                    <a:pt x="138" y="64"/>
                    <a:pt x="138" y="64"/>
                  </a:cubicBezTo>
                  <a:close/>
                  <a:moveTo>
                    <a:pt x="113" y="65"/>
                  </a:moveTo>
                  <a:cubicBezTo>
                    <a:pt x="113" y="65"/>
                    <a:pt x="113" y="65"/>
                    <a:pt x="113" y="65"/>
                  </a:cubicBezTo>
                  <a:cubicBezTo>
                    <a:pt x="113" y="65"/>
                    <a:pt x="113" y="65"/>
                    <a:pt x="113" y="64"/>
                  </a:cubicBezTo>
                  <a:cubicBezTo>
                    <a:pt x="113" y="65"/>
                    <a:pt x="113" y="65"/>
                    <a:pt x="113" y="65"/>
                  </a:cubicBezTo>
                  <a:close/>
                  <a:moveTo>
                    <a:pt x="12" y="66"/>
                  </a:moveTo>
                  <a:cubicBezTo>
                    <a:pt x="12" y="66"/>
                    <a:pt x="12" y="66"/>
                    <a:pt x="12" y="66"/>
                  </a:cubicBezTo>
                  <a:cubicBezTo>
                    <a:pt x="12" y="66"/>
                    <a:pt x="12" y="66"/>
                    <a:pt x="12" y="66"/>
                  </a:cubicBezTo>
                  <a:cubicBezTo>
                    <a:pt x="12" y="66"/>
                    <a:pt x="12" y="66"/>
                    <a:pt x="12" y="66"/>
                  </a:cubicBezTo>
                  <a:close/>
                  <a:moveTo>
                    <a:pt x="134" y="68"/>
                  </a:moveTo>
                  <a:cubicBezTo>
                    <a:pt x="135" y="68"/>
                    <a:pt x="135" y="69"/>
                    <a:pt x="135" y="69"/>
                  </a:cubicBezTo>
                  <a:cubicBezTo>
                    <a:pt x="135" y="68"/>
                    <a:pt x="134" y="67"/>
                    <a:pt x="134" y="66"/>
                  </a:cubicBezTo>
                  <a:cubicBezTo>
                    <a:pt x="134" y="66"/>
                    <a:pt x="134" y="65"/>
                    <a:pt x="134" y="66"/>
                  </a:cubicBezTo>
                  <a:cubicBezTo>
                    <a:pt x="134" y="66"/>
                    <a:pt x="135" y="68"/>
                    <a:pt x="134" y="68"/>
                  </a:cubicBezTo>
                  <a:close/>
                  <a:moveTo>
                    <a:pt x="18" y="67"/>
                  </a:moveTo>
                  <a:cubicBezTo>
                    <a:pt x="18" y="66"/>
                    <a:pt x="18" y="66"/>
                    <a:pt x="18" y="66"/>
                  </a:cubicBezTo>
                  <a:cubicBezTo>
                    <a:pt x="18" y="66"/>
                    <a:pt x="17" y="67"/>
                    <a:pt x="17" y="68"/>
                  </a:cubicBezTo>
                  <a:cubicBezTo>
                    <a:pt x="17" y="67"/>
                    <a:pt x="18" y="66"/>
                    <a:pt x="18" y="67"/>
                  </a:cubicBezTo>
                  <a:close/>
                  <a:moveTo>
                    <a:pt x="140" y="67"/>
                  </a:moveTo>
                  <a:cubicBezTo>
                    <a:pt x="140" y="66"/>
                    <a:pt x="140" y="66"/>
                    <a:pt x="140" y="66"/>
                  </a:cubicBezTo>
                  <a:cubicBezTo>
                    <a:pt x="140" y="66"/>
                    <a:pt x="140" y="66"/>
                    <a:pt x="140" y="66"/>
                  </a:cubicBezTo>
                  <a:cubicBezTo>
                    <a:pt x="140" y="66"/>
                    <a:pt x="140" y="67"/>
                    <a:pt x="140" y="67"/>
                  </a:cubicBezTo>
                  <a:close/>
                  <a:moveTo>
                    <a:pt x="3" y="67"/>
                  </a:moveTo>
                  <a:cubicBezTo>
                    <a:pt x="3" y="66"/>
                    <a:pt x="3" y="66"/>
                    <a:pt x="3" y="66"/>
                  </a:cubicBezTo>
                  <a:cubicBezTo>
                    <a:pt x="3" y="66"/>
                    <a:pt x="3" y="66"/>
                    <a:pt x="2" y="67"/>
                  </a:cubicBezTo>
                  <a:cubicBezTo>
                    <a:pt x="3" y="67"/>
                    <a:pt x="3" y="67"/>
                    <a:pt x="3" y="67"/>
                  </a:cubicBezTo>
                  <a:close/>
                  <a:moveTo>
                    <a:pt x="120" y="67"/>
                  </a:moveTo>
                  <a:cubicBezTo>
                    <a:pt x="121" y="67"/>
                    <a:pt x="121" y="67"/>
                    <a:pt x="121" y="67"/>
                  </a:cubicBezTo>
                  <a:cubicBezTo>
                    <a:pt x="121" y="67"/>
                    <a:pt x="121" y="66"/>
                    <a:pt x="120" y="66"/>
                  </a:cubicBezTo>
                  <a:cubicBezTo>
                    <a:pt x="120" y="67"/>
                    <a:pt x="120" y="67"/>
                    <a:pt x="120" y="67"/>
                  </a:cubicBezTo>
                  <a:close/>
                  <a:moveTo>
                    <a:pt x="18" y="67"/>
                  </a:moveTo>
                  <a:cubicBezTo>
                    <a:pt x="18" y="68"/>
                    <a:pt x="18" y="68"/>
                    <a:pt x="19" y="68"/>
                  </a:cubicBezTo>
                  <a:cubicBezTo>
                    <a:pt x="19" y="68"/>
                    <a:pt x="19" y="67"/>
                    <a:pt x="19" y="66"/>
                  </a:cubicBezTo>
                  <a:cubicBezTo>
                    <a:pt x="19" y="67"/>
                    <a:pt x="19" y="67"/>
                    <a:pt x="18" y="67"/>
                  </a:cubicBezTo>
                  <a:close/>
                  <a:moveTo>
                    <a:pt x="52" y="67"/>
                  </a:moveTo>
                  <a:cubicBezTo>
                    <a:pt x="52" y="67"/>
                    <a:pt x="52" y="67"/>
                    <a:pt x="52" y="67"/>
                  </a:cubicBezTo>
                  <a:cubicBezTo>
                    <a:pt x="52" y="66"/>
                    <a:pt x="51" y="67"/>
                    <a:pt x="52" y="67"/>
                  </a:cubicBezTo>
                  <a:close/>
                  <a:moveTo>
                    <a:pt x="31" y="67"/>
                  </a:moveTo>
                  <a:cubicBezTo>
                    <a:pt x="31" y="67"/>
                    <a:pt x="30" y="67"/>
                    <a:pt x="30" y="68"/>
                  </a:cubicBezTo>
                  <a:cubicBezTo>
                    <a:pt x="31" y="67"/>
                    <a:pt x="31" y="67"/>
                    <a:pt x="31" y="67"/>
                  </a:cubicBezTo>
                  <a:close/>
                  <a:moveTo>
                    <a:pt x="136" y="67"/>
                  </a:moveTo>
                  <a:cubicBezTo>
                    <a:pt x="136" y="67"/>
                    <a:pt x="136" y="68"/>
                    <a:pt x="136" y="68"/>
                  </a:cubicBezTo>
                  <a:cubicBezTo>
                    <a:pt x="136" y="67"/>
                    <a:pt x="136" y="67"/>
                    <a:pt x="136" y="67"/>
                  </a:cubicBezTo>
                  <a:close/>
                  <a:moveTo>
                    <a:pt x="16" y="67"/>
                  </a:moveTo>
                  <a:cubicBezTo>
                    <a:pt x="16" y="68"/>
                    <a:pt x="16" y="68"/>
                    <a:pt x="16" y="68"/>
                  </a:cubicBezTo>
                  <a:cubicBezTo>
                    <a:pt x="16" y="68"/>
                    <a:pt x="17" y="67"/>
                    <a:pt x="16" y="67"/>
                  </a:cubicBezTo>
                  <a:close/>
                  <a:moveTo>
                    <a:pt x="67" y="68"/>
                  </a:moveTo>
                  <a:cubicBezTo>
                    <a:pt x="68" y="68"/>
                    <a:pt x="68" y="69"/>
                    <a:pt x="68" y="68"/>
                  </a:cubicBezTo>
                  <a:cubicBezTo>
                    <a:pt x="68" y="68"/>
                    <a:pt x="68" y="67"/>
                    <a:pt x="68" y="67"/>
                  </a:cubicBezTo>
                  <a:cubicBezTo>
                    <a:pt x="67" y="67"/>
                    <a:pt x="65" y="67"/>
                    <a:pt x="65" y="68"/>
                  </a:cubicBezTo>
                  <a:cubicBezTo>
                    <a:pt x="66" y="69"/>
                    <a:pt x="66" y="68"/>
                    <a:pt x="67" y="68"/>
                  </a:cubicBezTo>
                  <a:close/>
                  <a:moveTo>
                    <a:pt x="1" y="71"/>
                  </a:moveTo>
                  <a:cubicBezTo>
                    <a:pt x="1" y="70"/>
                    <a:pt x="1" y="70"/>
                    <a:pt x="1" y="70"/>
                  </a:cubicBezTo>
                  <a:cubicBezTo>
                    <a:pt x="1" y="70"/>
                    <a:pt x="2" y="69"/>
                    <a:pt x="2" y="69"/>
                  </a:cubicBezTo>
                  <a:cubicBezTo>
                    <a:pt x="1" y="69"/>
                    <a:pt x="1" y="68"/>
                    <a:pt x="1" y="67"/>
                  </a:cubicBezTo>
                  <a:cubicBezTo>
                    <a:pt x="1" y="68"/>
                    <a:pt x="1" y="69"/>
                    <a:pt x="1" y="70"/>
                  </a:cubicBezTo>
                  <a:cubicBezTo>
                    <a:pt x="1" y="70"/>
                    <a:pt x="1" y="70"/>
                    <a:pt x="1" y="70"/>
                  </a:cubicBezTo>
                  <a:cubicBezTo>
                    <a:pt x="1" y="70"/>
                    <a:pt x="0" y="70"/>
                    <a:pt x="0" y="70"/>
                  </a:cubicBezTo>
                  <a:cubicBezTo>
                    <a:pt x="0" y="70"/>
                    <a:pt x="0" y="71"/>
                    <a:pt x="1" y="71"/>
                  </a:cubicBezTo>
                  <a:cubicBezTo>
                    <a:pt x="1" y="72"/>
                    <a:pt x="0" y="72"/>
                    <a:pt x="0" y="73"/>
                  </a:cubicBezTo>
                  <a:cubicBezTo>
                    <a:pt x="1" y="74"/>
                    <a:pt x="0" y="76"/>
                    <a:pt x="0" y="78"/>
                  </a:cubicBezTo>
                  <a:cubicBezTo>
                    <a:pt x="0" y="78"/>
                    <a:pt x="0" y="78"/>
                    <a:pt x="1" y="78"/>
                  </a:cubicBezTo>
                  <a:cubicBezTo>
                    <a:pt x="0" y="79"/>
                    <a:pt x="0" y="79"/>
                    <a:pt x="0" y="79"/>
                  </a:cubicBezTo>
                  <a:cubicBezTo>
                    <a:pt x="0" y="80"/>
                    <a:pt x="0" y="80"/>
                    <a:pt x="0" y="81"/>
                  </a:cubicBezTo>
                  <a:cubicBezTo>
                    <a:pt x="0" y="82"/>
                    <a:pt x="0" y="82"/>
                    <a:pt x="0" y="82"/>
                  </a:cubicBezTo>
                  <a:cubicBezTo>
                    <a:pt x="0" y="82"/>
                    <a:pt x="0" y="82"/>
                    <a:pt x="0" y="82"/>
                  </a:cubicBezTo>
                  <a:cubicBezTo>
                    <a:pt x="0" y="83"/>
                    <a:pt x="0" y="83"/>
                    <a:pt x="0" y="83"/>
                  </a:cubicBezTo>
                  <a:cubicBezTo>
                    <a:pt x="1" y="84"/>
                    <a:pt x="0" y="85"/>
                    <a:pt x="1" y="85"/>
                  </a:cubicBezTo>
                  <a:cubicBezTo>
                    <a:pt x="2" y="84"/>
                    <a:pt x="1" y="83"/>
                    <a:pt x="1" y="82"/>
                  </a:cubicBezTo>
                  <a:cubicBezTo>
                    <a:pt x="1" y="82"/>
                    <a:pt x="1" y="81"/>
                    <a:pt x="1" y="80"/>
                  </a:cubicBezTo>
                  <a:cubicBezTo>
                    <a:pt x="2" y="80"/>
                    <a:pt x="1" y="78"/>
                    <a:pt x="1" y="77"/>
                  </a:cubicBezTo>
                  <a:cubicBezTo>
                    <a:pt x="1" y="75"/>
                    <a:pt x="2" y="73"/>
                    <a:pt x="2" y="71"/>
                  </a:cubicBezTo>
                  <a:cubicBezTo>
                    <a:pt x="2" y="71"/>
                    <a:pt x="2" y="71"/>
                    <a:pt x="1" y="71"/>
                  </a:cubicBezTo>
                  <a:close/>
                  <a:moveTo>
                    <a:pt x="59" y="68"/>
                  </a:moveTo>
                  <a:cubicBezTo>
                    <a:pt x="59" y="68"/>
                    <a:pt x="59" y="68"/>
                    <a:pt x="59" y="68"/>
                  </a:cubicBezTo>
                  <a:cubicBezTo>
                    <a:pt x="59" y="69"/>
                    <a:pt x="59" y="68"/>
                    <a:pt x="59" y="68"/>
                  </a:cubicBezTo>
                  <a:close/>
                  <a:moveTo>
                    <a:pt x="12" y="68"/>
                  </a:moveTo>
                  <a:cubicBezTo>
                    <a:pt x="12" y="68"/>
                    <a:pt x="11" y="69"/>
                    <a:pt x="12" y="69"/>
                  </a:cubicBezTo>
                  <a:cubicBezTo>
                    <a:pt x="12" y="69"/>
                    <a:pt x="12" y="69"/>
                    <a:pt x="12" y="69"/>
                  </a:cubicBezTo>
                  <a:cubicBezTo>
                    <a:pt x="12" y="69"/>
                    <a:pt x="12" y="68"/>
                    <a:pt x="12" y="68"/>
                  </a:cubicBezTo>
                  <a:close/>
                  <a:moveTo>
                    <a:pt x="137" y="69"/>
                  </a:moveTo>
                  <a:cubicBezTo>
                    <a:pt x="137" y="69"/>
                    <a:pt x="137" y="69"/>
                    <a:pt x="137" y="69"/>
                  </a:cubicBezTo>
                  <a:cubicBezTo>
                    <a:pt x="137" y="69"/>
                    <a:pt x="137" y="69"/>
                    <a:pt x="137" y="69"/>
                  </a:cubicBezTo>
                  <a:close/>
                  <a:moveTo>
                    <a:pt x="18" y="69"/>
                  </a:moveTo>
                  <a:cubicBezTo>
                    <a:pt x="18" y="69"/>
                    <a:pt x="18" y="69"/>
                    <a:pt x="18" y="69"/>
                  </a:cubicBezTo>
                  <a:cubicBezTo>
                    <a:pt x="18" y="69"/>
                    <a:pt x="18" y="69"/>
                    <a:pt x="18" y="69"/>
                  </a:cubicBezTo>
                  <a:cubicBezTo>
                    <a:pt x="18" y="69"/>
                    <a:pt x="18" y="69"/>
                    <a:pt x="18" y="69"/>
                  </a:cubicBezTo>
                  <a:close/>
                  <a:moveTo>
                    <a:pt x="0" y="70"/>
                  </a:moveTo>
                  <a:cubicBezTo>
                    <a:pt x="0" y="70"/>
                    <a:pt x="0" y="70"/>
                    <a:pt x="1" y="70"/>
                  </a:cubicBezTo>
                  <a:cubicBezTo>
                    <a:pt x="0" y="70"/>
                    <a:pt x="0" y="69"/>
                    <a:pt x="1" y="69"/>
                  </a:cubicBezTo>
                  <a:cubicBezTo>
                    <a:pt x="0" y="69"/>
                    <a:pt x="0" y="69"/>
                    <a:pt x="0" y="70"/>
                  </a:cubicBezTo>
                  <a:close/>
                  <a:moveTo>
                    <a:pt x="70" y="70"/>
                  </a:moveTo>
                  <a:cubicBezTo>
                    <a:pt x="70" y="70"/>
                    <a:pt x="70" y="70"/>
                    <a:pt x="70" y="69"/>
                  </a:cubicBezTo>
                  <a:cubicBezTo>
                    <a:pt x="70" y="69"/>
                    <a:pt x="70" y="69"/>
                    <a:pt x="70" y="69"/>
                  </a:cubicBezTo>
                  <a:cubicBezTo>
                    <a:pt x="70" y="70"/>
                    <a:pt x="70" y="70"/>
                    <a:pt x="70" y="70"/>
                  </a:cubicBezTo>
                  <a:close/>
                  <a:moveTo>
                    <a:pt x="65" y="70"/>
                  </a:moveTo>
                  <a:cubicBezTo>
                    <a:pt x="65" y="70"/>
                    <a:pt x="65" y="70"/>
                    <a:pt x="65" y="70"/>
                  </a:cubicBezTo>
                  <a:cubicBezTo>
                    <a:pt x="65" y="70"/>
                    <a:pt x="65" y="70"/>
                    <a:pt x="65" y="71"/>
                  </a:cubicBezTo>
                  <a:cubicBezTo>
                    <a:pt x="66" y="71"/>
                    <a:pt x="68" y="70"/>
                    <a:pt x="70" y="70"/>
                  </a:cubicBezTo>
                  <a:cubicBezTo>
                    <a:pt x="69" y="69"/>
                    <a:pt x="66" y="70"/>
                    <a:pt x="65" y="70"/>
                  </a:cubicBezTo>
                  <a:close/>
                  <a:moveTo>
                    <a:pt x="19" y="70"/>
                  </a:moveTo>
                  <a:cubicBezTo>
                    <a:pt x="19" y="71"/>
                    <a:pt x="19" y="71"/>
                    <a:pt x="19" y="71"/>
                  </a:cubicBezTo>
                  <a:cubicBezTo>
                    <a:pt x="19" y="71"/>
                    <a:pt x="19" y="71"/>
                    <a:pt x="19" y="71"/>
                  </a:cubicBezTo>
                  <a:cubicBezTo>
                    <a:pt x="20" y="71"/>
                    <a:pt x="20" y="70"/>
                    <a:pt x="19" y="70"/>
                  </a:cubicBezTo>
                  <a:close/>
                  <a:moveTo>
                    <a:pt x="139" y="71"/>
                  </a:moveTo>
                  <a:cubicBezTo>
                    <a:pt x="139" y="71"/>
                    <a:pt x="140" y="71"/>
                    <a:pt x="140" y="71"/>
                  </a:cubicBezTo>
                  <a:cubicBezTo>
                    <a:pt x="140" y="71"/>
                    <a:pt x="140" y="71"/>
                    <a:pt x="140" y="70"/>
                  </a:cubicBezTo>
                  <a:cubicBezTo>
                    <a:pt x="140" y="70"/>
                    <a:pt x="140" y="70"/>
                    <a:pt x="140" y="70"/>
                  </a:cubicBezTo>
                  <a:cubicBezTo>
                    <a:pt x="140" y="71"/>
                    <a:pt x="139" y="70"/>
                    <a:pt x="139" y="71"/>
                  </a:cubicBezTo>
                  <a:close/>
                  <a:moveTo>
                    <a:pt x="70" y="71"/>
                  </a:moveTo>
                  <a:cubicBezTo>
                    <a:pt x="71" y="71"/>
                    <a:pt x="72" y="71"/>
                    <a:pt x="72" y="71"/>
                  </a:cubicBezTo>
                  <a:cubicBezTo>
                    <a:pt x="71" y="71"/>
                    <a:pt x="70" y="71"/>
                    <a:pt x="70" y="71"/>
                  </a:cubicBezTo>
                  <a:close/>
                  <a:moveTo>
                    <a:pt x="100" y="72"/>
                  </a:moveTo>
                  <a:cubicBezTo>
                    <a:pt x="100" y="72"/>
                    <a:pt x="100" y="71"/>
                    <a:pt x="100" y="71"/>
                  </a:cubicBezTo>
                  <a:cubicBezTo>
                    <a:pt x="100" y="72"/>
                    <a:pt x="100" y="72"/>
                    <a:pt x="100" y="72"/>
                  </a:cubicBezTo>
                  <a:close/>
                  <a:moveTo>
                    <a:pt x="139" y="72"/>
                  </a:moveTo>
                  <a:cubicBezTo>
                    <a:pt x="138" y="72"/>
                    <a:pt x="139" y="71"/>
                    <a:pt x="138" y="71"/>
                  </a:cubicBezTo>
                  <a:cubicBezTo>
                    <a:pt x="138" y="72"/>
                    <a:pt x="138" y="72"/>
                    <a:pt x="139" y="72"/>
                  </a:cubicBezTo>
                  <a:close/>
                  <a:moveTo>
                    <a:pt x="20" y="76"/>
                  </a:moveTo>
                  <a:cubicBezTo>
                    <a:pt x="20" y="75"/>
                    <a:pt x="20" y="73"/>
                    <a:pt x="20" y="72"/>
                  </a:cubicBezTo>
                  <a:cubicBezTo>
                    <a:pt x="19" y="73"/>
                    <a:pt x="18" y="77"/>
                    <a:pt x="20" y="76"/>
                  </a:cubicBezTo>
                  <a:close/>
                  <a:moveTo>
                    <a:pt x="77" y="73"/>
                  </a:moveTo>
                  <a:cubicBezTo>
                    <a:pt x="77" y="73"/>
                    <a:pt x="76" y="73"/>
                    <a:pt x="76" y="72"/>
                  </a:cubicBezTo>
                  <a:cubicBezTo>
                    <a:pt x="76" y="72"/>
                    <a:pt x="76" y="72"/>
                    <a:pt x="76" y="72"/>
                  </a:cubicBezTo>
                  <a:cubicBezTo>
                    <a:pt x="76" y="72"/>
                    <a:pt x="76" y="73"/>
                    <a:pt x="77" y="73"/>
                  </a:cubicBezTo>
                  <a:close/>
                  <a:moveTo>
                    <a:pt x="69" y="73"/>
                  </a:moveTo>
                  <a:cubicBezTo>
                    <a:pt x="70" y="72"/>
                    <a:pt x="70" y="73"/>
                    <a:pt x="70" y="73"/>
                  </a:cubicBezTo>
                  <a:cubicBezTo>
                    <a:pt x="70" y="72"/>
                    <a:pt x="70" y="72"/>
                    <a:pt x="70" y="72"/>
                  </a:cubicBezTo>
                  <a:cubicBezTo>
                    <a:pt x="70" y="72"/>
                    <a:pt x="69" y="72"/>
                    <a:pt x="69" y="73"/>
                  </a:cubicBezTo>
                  <a:close/>
                  <a:moveTo>
                    <a:pt x="6" y="75"/>
                  </a:moveTo>
                  <a:cubicBezTo>
                    <a:pt x="6" y="74"/>
                    <a:pt x="7" y="74"/>
                    <a:pt x="7" y="73"/>
                  </a:cubicBezTo>
                  <a:cubicBezTo>
                    <a:pt x="7" y="73"/>
                    <a:pt x="6" y="73"/>
                    <a:pt x="6" y="73"/>
                  </a:cubicBezTo>
                  <a:cubicBezTo>
                    <a:pt x="6" y="73"/>
                    <a:pt x="6" y="73"/>
                    <a:pt x="6" y="74"/>
                  </a:cubicBezTo>
                  <a:cubicBezTo>
                    <a:pt x="7" y="73"/>
                    <a:pt x="6" y="74"/>
                    <a:pt x="6" y="75"/>
                  </a:cubicBezTo>
                  <a:close/>
                  <a:moveTo>
                    <a:pt x="143" y="75"/>
                  </a:moveTo>
                  <a:cubicBezTo>
                    <a:pt x="144" y="74"/>
                    <a:pt x="143" y="73"/>
                    <a:pt x="143" y="73"/>
                  </a:cubicBezTo>
                  <a:cubicBezTo>
                    <a:pt x="143" y="74"/>
                    <a:pt x="143" y="74"/>
                    <a:pt x="143" y="75"/>
                  </a:cubicBezTo>
                  <a:cubicBezTo>
                    <a:pt x="143" y="74"/>
                    <a:pt x="143" y="75"/>
                    <a:pt x="143" y="75"/>
                  </a:cubicBezTo>
                  <a:close/>
                  <a:moveTo>
                    <a:pt x="74" y="75"/>
                  </a:moveTo>
                  <a:cubicBezTo>
                    <a:pt x="74" y="75"/>
                    <a:pt x="74" y="74"/>
                    <a:pt x="74" y="74"/>
                  </a:cubicBezTo>
                  <a:cubicBezTo>
                    <a:pt x="75" y="74"/>
                    <a:pt x="76" y="75"/>
                    <a:pt x="77" y="75"/>
                  </a:cubicBezTo>
                  <a:cubicBezTo>
                    <a:pt x="76" y="74"/>
                    <a:pt x="75" y="74"/>
                    <a:pt x="74" y="73"/>
                  </a:cubicBezTo>
                  <a:cubicBezTo>
                    <a:pt x="74" y="74"/>
                    <a:pt x="73" y="73"/>
                    <a:pt x="73" y="74"/>
                  </a:cubicBezTo>
                  <a:cubicBezTo>
                    <a:pt x="73" y="74"/>
                    <a:pt x="73" y="75"/>
                    <a:pt x="74" y="75"/>
                  </a:cubicBezTo>
                  <a:close/>
                  <a:moveTo>
                    <a:pt x="128" y="74"/>
                  </a:moveTo>
                  <a:cubicBezTo>
                    <a:pt x="128" y="74"/>
                    <a:pt x="128" y="75"/>
                    <a:pt x="129" y="74"/>
                  </a:cubicBezTo>
                  <a:cubicBezTo>
                    <a:pt x="129" y="74"/>
                    <a:pt x="129" y="74"/>
                    <a:pt x="129" y="73"/>
                  </a:cubicBezTo>
                  <a:cubicBezTo>
                    <a:pt x="128" y="73"/>
                    <a:pt x="129" y="74"/>
                    <a:pt x="128" y="74"/>
                  </a:cubicBezTo>
                  <a:close/>
                  <a:moveTo>
                    <a:pt x="139" y="74"/>
                  </a:moveTo>
                  <a:cubicBezTo>
                    <a:pt x="139" y="74"/>
                    <a:pt x="139" y="74"/>
                    <a:pt x="139" y="74"/>
                  </a:cubicBezTo>
                  <a:cubicBezTo>
                    <a:pt x="139" y="74"/>
                    <a:pt x="139" y="74"/>
                    <a:pt x="139" y="74"/>
                  </a:cubicBezTo>
                  <a:cubicBezTo>
                    <a:pt x="139" y="74"/>
                    <a:pt x="139" y="74"/>
                    <a:pt x="139" y="74"/>
                  </a:cubicBezTo>
                  <a:close/>
                  <a:moveTo>
                    <a:pt x="137" y="74"/>
                  </a:moveTo>
                  <a:cubicBezTo>
                    <a:pt x="137" y="75"/>
                    <a:pt x="137" y="75"/>
                    <a:pt x="137" y="75"/>
                  </a:cubicBezTo>
                  <a:cubicBezTo>
                    <a:pt x="137" y="74"/>
                    <a:pt x="137" y="74"/>
                    <a:pt x="137" y="74"/>
                  </a:cubicBezTo>
                  <a:cubicBezTo>
                    <a:pt x="137" y="75"/>
                    <a:pt x="137" y="74"/>
                    <a:pt x="137" y="74"/>
                  </a:cubicBezTo>
                  <a:close/>
                  <a:moveTo>
                    <a:pt x="138" y="75"/>
                  </a:moveTo>
                  <a:cubicBezTo>
                    <a:pt x="138" y="74"/>
                    <a:pt x="138" y="74"/>
                    <a:pt x="138" y="74"/>
                  </a:cubicBezTo>
                  <a:cubicBezTo>
                    <a:pt x="138" y="74"/>
                    <a:pt x="138" y="75"/>
                    <a:pt x="138" y="75"/>
                  </a:cubicBezTo>
                  <a:close/>
                  <a:moveTo>
                    <a:pt x="15" y="75"/>
                  </a:moveTo>
                  <a:cubicBezTo>
                    <a:pt x="14" y="75"/>
                    <a:pt x="14" y="76"/>
                    <a:pt x="15" y="76"/>
                  </a:cubicBezTo>
                  <a:cubicBezTo>
                    <a:pt x="15" y="76"/>
                    <a:pt x="16" y="75"/>
                    <a:pt x="15" y="74"/>
                  </a:cubicBezTo>
                  <a:cubicBezTo>
                    <a:pt x="15" y="75"/>
                    <a:pt x="15" y="75"/>
                    <a:pt x="15" y="75"/>
                  </a:cubicBezTo>
                  <a:close/>
                  <a:moveTo>
                    <a:pt x="6" y="79"/>
                  </a:moveTo>
                  <a:cubicBezTo>
                    <a:pt x="7" y="78"/>
                    <a:pt x="6" y="78"/>
                    <a:pt x="7" y="77"/>
                  </a:cubicBezTo>
                  <a:cubicBezTo>
                    <a:pt x="6" y="77"/>
                    <a:pt x="6" y="76"/>
                    <a:pt x="6" y="75"/>
                  </a:cubicBezTo>
                  <a:cubicBezTo>
                    <a:pt x="6" y="75"/>
                    <a:pt x="6" y="75"/>
                    <a:pt x="6" y="75"/>
                  </a:cubicBezTo>
                  <a:cubicBezTo>
                    <a:pt x="6" y="75"/>
                    <a:pt x="6" y="75"/>
                    <a:pt x="6" y="75"/>
                  </a:cubicBezTo>
                  <a:cubicBezTo>
                    <a:pt x="5" y="75"/>
                    <a:pt x="6" y="75"/>
                    <a:pt x="5" y="75"/>
                  </a:cubicBezTo>
                  <a:cubicBezTo>
                    <a:pt x="5" y="76"/>
                    <a:pt x="4" y="77"/>
                    <a:pt x="4" y="78"/>
                  </a:cubicBezTo>
                  <a:cubicBezTo>
                    <a:pt x="5" y="79"/>
                    <a:pt x="5" y="79"/>
                    <a:pt x="6" y="79"/>
                  </a:cubicBezTo>
                  <a:cubicBezTo>
                    <a:pt x="6" y="79"/>
                    <a:pt x="6" y="79"/>
                    <a:pt x="6" y="79"/>
                  </a:cubicBezTo>
                  <a:close/>
                  <a:moveTo>
                    <a:pt x="72" y="77"/>
                  </a:moveTo>
                  <a:cubicBezTo>
                    <a:pt x="72" y="77"/>
                    <a:pt x="72" y="77"/>
                    <a:pt x="72" y="77"/>
                  </a:cubicBezTo>
                  <a:cubicBezTo>
                    <a:pt x="73" y="76"/>
                    <a:pt x="72" y="76"/>
                    <a:pt x="72" y="75"/>
                  </a:cubicBezTo>
                  <a:cubicBezTo>
                    <a:pt x="71" y="75"/>
                    <a:pt x="69" y="74"/>
                    <a:pt x="69" y="75"/>
                  </a:cubicBezTo>
                  <a:cubicBezTo>
                    <a:pt x="70" y="75"/>
                    <a:pt x="71" y="75"/>
                    <a:pt x="72" y="77"/>
                  </a:cubicBezTo>
                  <a:close/>
                  <a:moveTo>
                    <a:pt x="16" y="75"/>
                  </a:moveTo>
                  <a:cubicBezTo>
                    <a:pt x="16" y="75"/>
                    <a:pt x="16" y="75"/>
                    <a:pt x="16" y="76"/>
                  </a:cubicBezTo>
                  <a:cubicBezTo>
                    <a:pt x="16" y="76"/>
                    <a:pt x="16" y="75"/>
                    <a:pt x="16" y="75"/>
                  </a:cubicBezTo>
                  <a:close/>
                  <a:moveTo>
                    <a:pt x="40" y="77"/>
                  </a:moveTo>
                  <a:cubicBezTo>
                    <a:pt x="40" y="76"/>
                    <a:pt x="39" y="76"/>
                    <a:pt x="39" y="76"/>
                  </a:cubicBezTo>
                  <a:cubicBezTo>
                    <a:pt x="39" y="77"/>
                    <a:pt x="38" y="77"/>
                    <a:pt x="38" y="77"/>
                  </a:cubicBezTo>
                  <a:cubicBezTo>
                    <a:pt x="39" y="77"/>
                    <a:pt x="39" y="77"/>
                    <a:pt x="39" y="77"/>
                  </a:cubicBezTo>
                  <a:cubicBezTo>
                    <a:pt x="39" y="77"/>
                    <a:pt x="40" y="77"/>
                    <a:pt x="40" y="77"/>
                  </a:cubicBezTo>
                  <a:close/>
                  <a:moveTo>
                    <a:pt x="61" y="77"/>
                  </a:moveTo>
                  <a:cubicBezTo>
                    <a:pt x="61" y="77"/>
                    <a:pt x="61" y="77"/>
                    <a:pt x="61" y="78"/>
                  </a:cubicBezTo>
                  <a:cubicBezTo>
                    <a:pt x="62" y="78"/>
                    <a:pt x="62" y="78"/>
                    <a:pt x="62" y="77"/>
                  </a:cubicBezTo>
                  <a:cubicBezTo>
                    <a:pt x="62" y="77"/>
                    <a:pt x="61" y="77"/>
                    <a:pt x="61" y="77"/>
                  </a:cubicBezTo>
                  <a:close/>
                  <a:moveTo>
                    <a:pt x="78" y="77"/>
                  </a:moveTo>
                  <a:cubicBezTo>
                    <a:pt x="78" y="77"/>
                    <a:pt x="77" y="77"/>
                    <a:pt x="77" y="77"/>
                  </a:cubicBezTo>
                  <a:cubicBezTo>
                    <a:pt x="78" y="77"/>
                    <a:pt x="78" y="77"/>
                    <a:pt x="78" y="77"/>
                  </a:cubicBezTo>
                  <a:close/>
                  <a:moveTo>
                    <a:pt x="67" y="78"/>
                  </a:moveTo>
                  <a:cubicBezTo>
                    <a:pt x="68" y="79"/>
                    <a:pt x="68" y="78"/>
                    <a:pt x="69" y="78"/>
                  </a:cubicBezTo>
                  <a:cubicBezTo>
                    <a:pt x="68" y="78"/>
                    <a:pt x="67" y="78"/>
                    <a:pt x="67" y="78"/>
                  </a:cubicBezTo>
                  <a:close/>
                  <a:moveTo>
                    <a:pt x="13" y="83"/>
                  </a:moveTo>
                  <a:cubicBezTo>
                    <a:pt x="14" y="83"/>
                    <a:pt x="13" y="83"/>
                    <a:pt x="14" y="83"/>
                  </a:cubicBezTo>
                  <a:cubicBezTo>
                    <a:pt x="14" y="83"/>
                    <a:pt x="14" y="84"/>
                    <a:pt x="14" y="84"/>
                  </a:cubicBezTo>
                  <a:cubicBezTo>
                    <a:pt x="15" y="82"/>
                    <a:pt x="15" y="80"/>
                    <a:pt x="14" y="79"/>
                  </a:cubicBezTo>
                  <a:cubicBezTo>
                    <a:pt x="13" y="80"/>
                    <a:pt x="13" y="82"/>
                    <a:pt x="13" y="83"/>
                  </a:cubicBezTo>
                  <a:close/>
                  <a:moveTo>
                    <a:pt x="48" y="79"/>
                  </a:moveTo>
                  <a:cubicBezTo>
                    <a:pt x="48" y="79"/>
                    <a:pt x="48" y="79"/>
                    <a:pt x="49" y="79"/>
                  </a:cubicBezTo>
                  <a:cubicBezTo>
                    <a:pt x="49" y="79"/>
                    <a:pt x="49" y="79"/>
                    <a:pt x="48" y="79"/>
                  </a:cubicBezTo>
                  <a:close/>
                  <a:moveTo>
                    <a:pt x="72" y="82"/>
                  </a:moveTo>
                  <a:cubicBezTo>
                    <a:pt x="72" y="82"/>
                    <a:pt x="73" y="82"/>
                    <a:pt x="73" y="82"/>
                  </a:cubicBezTo>
                  <a:cubicBezTo>
                    <a:pt x="73" y="81"/>
                    <a:pt x="72" y="81"/>
                    <a:pt x="72" y="80"/>
                  </a:cubicBezTo>
                  <a:cubicBezTo>
                    <a:pt x="71" y="80"/>
                    <a:pt x="71" y="79"/>
                    <a:pt x="70" y="79"/>
                  </a:cubicBezTo>
                  <a:cubicBezTo>
                    <a:pt x="70" y="79"/>
                    <a:pt x="68" y="79"/>
                    <a:pt x="68" y="80"/>
                  </a:cubicBezTo>
                  <a:cubicBezTo>
                    <a:pt x="68" y="80"/>
                    <a:pt x="68" y="80"/>
                    <a:pt x="68" y="80"/>
                  </a:cubicBezTo>
                  <a:cubicBezTo>
                    <a:pt x="69" y="80"/>
                    <a:pt x="70" y="81"/>
                    <a:pt x="71" y="80"/>
                  </a:cubicBezTo>
                  <a:cubicBezTo>
                    <a:pt x="72" y="81"/>
                    <a:pt x="72" y="81"/>
                    <a:pt x="72" y="82"/>
                  </a:cubicBezTo>
                  <a:close/>
                  <a:moveTo>
                    <a:pt x="144" y="83"/>
                  </a:moveTo>
                  <a:cubicBezTo>
                    <a:pt x="144" y="82"/>
                    <a:pt x="144" y="81"/>
                    <a:pt x="145" y="79"/>
                  </a:cubicBezTo>
                  <a:cubicBezTo>
                    <a:pt x="145" y="79"/>
                    <a:pt x="144" y="79"/>
                    <a:pt x="144" y="79"/>
                  </a:cubicBezTo>
                  <a:cubicBezTo>
                    <a:pt x="143" y="79"/>
                    <a:pt x="144" y="80"/>
                    <a:pt x="144" y="80"/>
                  </a:cubicBezTo>
                  <a:cubicBezTo>
                    <a:pt x="144" y="81"/>
                    <a:pt x="144" y="83"/>
                    <a:pt x="144" y="83"/>
                  </a:cubicBezTo>
                  <a:close/>
                  <a:moveTo>
                    <a:pt x="84" y="80"/>
                  </a:moveTo>
                  <a:cubicBezTo>
                    <a:pt x="84" y="80"/>
                    <a:pt x="83" y="80"/>
                    <a:pt x="83" y="80"/>
                  </a:cubicBezTo>
                  <a:cubicBezTo>
                    <a:pt x="83" y="80"/>
                    <a:pt x="83" y="80"/>
                    <a:pt x="84" y="81"/>
                  </a:cubicBezTo>
                  <a:cubicBezTo>
                    <a:pt x="84" y="80"/>
                    <a:pt x="84" y="80"/>
                    <a:pt x="84" y="80"/>
                  </a:cubicBezTo>
                  <a:close/>
                  <a:moveTo>
                    <a:pt x="47" y="82"/>
                  </a:moveTo>
                  <a:cubicBezTo>
                    <a:pt x="47" y="82"/>
                    <a:pt x="47" y="82"/>
                    <a:pt x="47" y="82"/>
                  </a:cubicBezTo>
                  <a:cubicBezTo>
                    <a:pt x="47" y="82"/>
                    <a:pt x="47" y="82"/>
                    <a:pt x="47" y="82"/>
                  </a:cubicBezTo>
                  <a:cubicBezTo>
                    <a:pt x="47" y="82"/>
                    <a:pt x="47" y="82"/>
                    <a:pt x="47" y="82"/>
                  </a:cubicBezTo>
                  <a:close/>
                  <a:moveTo>
                    <a:pt x="142" y="83"/>
                  </a:moveTo>
                  <a:cubicBezTo>
                    <a:pt x="141" y="83"/>
                    <a:pt x="141" y="83"/>
                    <a:pt x="141" y="83"/>
                  </a:cubicBezTo>
                  <a:cubicBezTo>
                    <a:pt x="141" y="83"/>
                    <a:pt x="141" y="82"/>
                    <a:pt x="141" y="82"/>
                  </a:cubicBezTo>
                  <a:cubicBezTo>
                    <a:pt x="141" y="83"/>
                    <a:pt x="141" y="83"/>
                    <a:pt x="141" y="83"/>
                  </a:cubicBezTo>
                  <a:cubicBezTo>
                    <a:pt x="141" y="83"/>
                    <a:pt x="141" y="83"/>
                    <a:pt x="142" y="83"/>
                  </a:cubicBezTo>
                  <a:close/>
                  <a:moveTo>
                    <a:pt x="147" y="83"/>
                  </a:moveTo>
                  <a:cubicBezTo>
                    <a:pt x="146" y="83"/>
                    <a:pt x="146" y="84"/>
                    <a:pt x="146" y="84"/>
                  </a:cubicBezTo>
                  <a:cubicBezTo>
                    <a:pt x="147" y="84"/>
                    <a:pt x="147" y="84"/>
                    <a:pt x="147" y="83"/>
                  </a:cubicBezTo>
                  <a:cubicBezTo>
                    <a:pt x="147" y="83"/>
                    <a:pt x="147" y="83"/>
                    <a:pt x="147" y="83"/>
                  </a:cubicBezTo>
                  <a:close/>
                  <a:moveTo>
                    <a:pt x="9" y="85"/>
                  </a:moveTo>
                  <a:cubicBezTo>
                    <a:pt x="9" y="84"/>
                    <a:pt x="10" y="84"/>
                    <a:pt x="9" y="84"/>
                  </a:cubicBezTo>
                  <a:cubicBezTo>
                    <a:pt x="9" y="84"/>
                    <a:pt x="9" y="84"/>
                    <a:pt x="9" y="85"/>
                  </a:cubicBezTo>
                  <a:cubicBezTo>
                    <a:pt x="9" y="85"/>
                    <a:pt x="9" y="85"/>
                    <a:pt x="9" y="85"/>
                  </a:cubicBezTo>
                  <a:close/>
                  <a:moveTo>
                    <a:pt x="137" y="86"/>
                  </a:moveTo>
                  <a:cubicBezTo>
                    <a:pt x="138" y="86"/>
                    <a:pt x="138" y="86"/>
                    <a:pt x="138" y="86"/>
                  </a:cubicBezTo>
                  <a:cubicBezTo>
                    <a:pt x="138" y="85"/>
                    <a:pt x="138" y="86"/>
                    <a:pt x="138" y="86"/>
                  </a:cubicBezTo>
                  <a:cubicBezTo>
                    <a:pt x="137" y="85"/>
                    <a:pt x="137" y="84"/>
                    <a:pt x="137" y="84"/>
                  </a:cubicBezTo>
                  <a:cubicBezTo>
                    <a:pt x="137" y="85"/>
                    <a:pt x="137" y="85"/>
                    <a:pt x="137" y="86"/>
                  </a:cubicBezTo>
                  <a:close/>
                  <a:moveTo>
                    <a:pt x="141" y="84"/>
                  </a:moveTo>
                  <a:cubicBezTo>
                    <a:pt x="141" y="84"/>
                    <a:pt x="141" y="84"/>
                    <a:pt x="141" y="84"/>
                  </a:cubicBezTo>
                  <a:cubicBezTo>
                    <a:pt x="141" y="85"/>
                    <a:pt x="141" y="85"/>
                    <a:pt x="141" y="86"/>
                  </a:cubicBezTo>
                  <a:cubicBezTo>
                    <a:pt x="141" y="85"/>
                    <a:pt x="141" y="85"/>
                    <a:pt x="141" y="84"/>
                  </a:cubicBezTo>
                  <a:close/>
                  <a:moveTo>
                    <a:pt x="143" y="86"/>
                  </a:moveTo>
                  <a:cubicBezTo>
                    <a:pt x="143" y="85"/>
                    <a:pt x="143" y="85"/>
                    <a:pt x="143" y="84"/>
                  </a:cubicBezTo>
                  <a:cubicBezTo>
                    <a:pt x="142" y="84"/>
                    <a:pt x="142" y="84"/>
                    <a:pt x="142" y="84"/>
                  </a:cubicBezTo>
                  <a:cubicBezTo>
                    <a:pt x="142" y="85"/>
                    <a:pt x="142" y="85"/>
                    <a:pt x="143" y="86"/>
                  </a:cubicBezTo>
                  <a:close/>
                  <a:moveTo>
                    <a:pt x="146" y="86"/>
                  </a:moveTo>
                  <a:cubicBezTo>
                    <a:pt x="146" y="85"/>
                    <a:pt x="146" y="85"/>
                    <a:pt x="146" y="85"/>
                  </a:cubicBezTo>
                  <a:cubicBezTo>
                    <a:pt x="145" y="85"/>
                    <a:pt x="146" y="85"/>
                    <a:pt x="146" y="86"/>
                  </a:cubicBezTo>
                  <a:close/>
                  <a:moveTo>
                    <a:pt x="9" y="86"/>
                  </a:moveTo>
                  <a:cubicBezTo>
                    <a:pt x="9" y="86"/>
                    <a:pt x="9" y="86"/>
                    <a:pt x="9" y="86"/>
                  </a:cubicBezTo>
                  <a:cubicBezTo>
                    <a:pt x="9" y="87"/>
                    <a:pt x="9" y="89"/>
                    <a:pt x="9" y="90"/>
                  </a:cubicBezTo>
                  <a:cubicBezTo>
                    <a:pt x="9" y="90"/>
                    <a:pt x="9" y="91"/>
                    <a:pt x="10" y="92"/>
                  </a:cubicBezTo>
                  <a:cubicBezTo>
                    <a:pt x="10" y="91"/>
                    <a:pt x="10" y="91"/>
                    <a:pt x="10" y="91"/>
                  </a:cubicBezTo>
                  <a:cubicBezTo>
                    <a:pt x="10" y="90"/>
                    <a:pt x="10" y="88"/>
                    <a:pt x="9" y="88"/>
                  </a:cubicBezTo>
                  <a:cubicBezTo>
                    <a:pt x="10" y="87"/>
                    <a:pt x="10" y="86"/>
                    <a:pt x="9" y="86"/>
                  </a:cubicBezTo>
                  <a:close/>
                  <a:moveTo>
                    <a:pt x="143" y="86"/>
                  </a:moveTo>
                  <a:cubicBezTo>
                    <a:pt x="143" y="86"/>
                    <a:pt x="143" y="87"/>
                    <a:pt x="143" y="87"/>
                  </a:cubicBezTo>
                  <a:cubicBezTo>
                    <a:pt x="144" y="87"/>
                    <a:pt x="144" y="86"/>
                    <a:pt x="143" y="86"/>
                  </a:cubicBezTo>
                  <a:close/>
                  <a:moveTo>
                    <a:pt x="145" y="88"/>
                  </a:moveTo>
                  <a:cubicBezTo>
                    <a:pt x="145" y="88"/>
                    <a:pt x="146" y="88"/>
                    <a:pt x="146" y="87"/>
                  </a:cubicBezTo>
                  <a:cubicBezTo>
                    <a:pt x="146" y="87"/>
                    <a:pt x="146" y="87"/>
                    <a:pt x="146" y="87"/>
                  </a:cubicBezTo>
                  <a:cubicBezTo>
                    <a:pt x="145" y="87"/>
                    <a:pt x="145" y="88"/>
                    <a:pt x="145" y="88"/>
                  </a:cubicBezTo>
                  <a:close/>
                  <a:moveTo>
                    <a:pt x="58" y="87"/>
                  </a:moveTo>
                  <a:cubicBezTo>
                    <a:pt x="57" y="88"/>
                    <a:pt x="58" y="88"/>
                    <a:pt x="58" y="87"/>
                  </a:cubicBezTo>
                  <a:close/>
                  <a:moveTo>
                    <a:pt x="134" y="90"/>
                  </a:moveTo>
                  <a:cubicBezTo>
                    <a:pt x="135" y="89"/>
                    <a:pt x="135" y="88"/>
                    <a:pt x="134" y="88"/>
                  </a:cubicBezTo>
                  <a:cubicBezTo>
                    <a:pt x="134" y="88"/>
                    <a:pt x="133" y="89"/>
                    <a:pt x="134" y="90"/>
                  </a:cubicBezTo>
                  <a:close/>
                  <a:moveTo>
                    <a:pt x="86" y="90"/>
                  </a:moveTo>
                  <a:cubicBezTo>
                    <a:pt x="86" y="90"/>
                    <a:pt x="86" y="90"/>
                    <a:pt x="87" y="91"/>
                  </a:cubicBezTo>
                  <a:cubicBezTo>
                    <a:pt x="87" y="90"/>
                    <a:pt x="87" y="90"/>
                    <a:pt x="87" y="90"/>
                  </a:cubicBezTo>
                  <a:lnTo>
                    <a:pt x="86" y="90"/>
                  </a:lnTo>
                  <a:close/>
                  <a:moveTo>
                    <a:pt x="145" y="90"/>
                  </a:moveTo>
                  <a:cubicBezTo>
                    <a:pt x="145" y="90"/>
                    <a:pt x="145" y="91"/>
                    <a:pt x="145" y="92"/>
                  </a:cubicBezTo>
                  <a:cubicBezTo>
                    <a:pt x="146" y="92"/>
                    <a:pt x="147" y="90"/>
                    <a:pt x="145" y="90"/>
                  </a:cubicBezTo>
                  <a:close/>
                  <a:moveTo>
                    <a:pt x="143" y="90"/>
                  </a:moveTo>
                  <a:cubicBezTo>
                    <a:pt x="143" y="90"/>
                    <a:pt x="143" y="91"/>
                    <a:pt x="143" y="91"/>
                  </a:cubicBezTo>
                  <a:cubicBezTo>
                    <a:pt x="143" y="91"/>
                    <a:pt x="143" y="90"/>
                    <a:pt x="143" y="90"/>
                  </a:cubicBezTo>
                  <a:close/>
                  <a:moveTo>
                    <a:pt x="42" y="90"/>
                  </a:moveTo>
                  <a:cubicBezTo>
                    <a:pt x="41" y="90"/>
                    <a:pt x="41" y="90"/>
                    <a:pt x="41" y="91"/>
                  </a:cubicBezTo>
                  <a:cubicBezTo>
                    <a:pt x="41" y="91"/>
                    <a:pt x="41" y="91"/>
                    <a:pt x="41" y="91"/>
                  </a:cubicBezTo>
                  <a:cubicBezTo>
                    <a:pt x="42" y="91"/>
                    <a:pt x="42" y="91"/>
                    <a:pt x="42" y="90"/>
                  </a:cubicBezTo>
                  <a:close/>
                  <a:moveTo>
                    <a:pt x="135" y="91"/>
                  </a:moveTo>
                  <a:cubicBezTo>
                    <a:pt x="135" y="91"/>
                    <a:pt x="135" y="91"/>
                    <a:pt x="135" y="91"/>
                  </a:cubicBezTo>
                  <a:cubicBezTo>
                    <a:pt x="135" y="91"/>
                    <a:pt x="135" y="91"/>
                    <a:pt x="135" y="91"/>
                  </a:cubicBezTo>
                  <a:close/>
                  <a:moveTo>
                    <a:pt x="62" y="92"/>
                  </a:moveTo>
                  <a:cubicBezTo>
                    <a:pt x="62" y="92"/>
                    <a:pt x="62" y="92"/>
                    <a:pt x="62" y="92"/>
                  </a:cubicBezTo>
                  <a:cubicBezTo>
                    <a:pt x="62" y="92"/>
                    <a:pt x="62" y="91"/>
                    <a:pt x="62" y="91"/>
                  </a:cubicBezTo>
                  <a:cubicBezTo>
                    <a:pt x="62" y="92"/>
                    <a:pt x="62" y="92"/>
                    <a:pt x="62" y="92"/>
                  </a:cubicBezTo>
                  <a:close/>
                  <a:moveTo>
                    <a:pt x="40" y="92"/>
                  </a:moveTo>
                  <a:cubicBezTo>
                    <a:pt x="40" y="92"/>
                    <a:pt x="40" y="92"/>
                    <a:pt x="40" y="93"/>
                  </a:cubicBezTo>
                  <a:cubicBezTo>
                    <a:pt x="40" y="93"/>
                    <a:pt x="40" y="93"/>
                    <a:pt x="40" y="93"/>
                  </a:cubicBezTo>
                  <a:cubicBezTo>
                    <a:pt x="40" y="93"/>
                    <a:pt x="40" y="92"/>
                    <a:pt x="40" y="92"/>
                  </a:cubicBezTo>
                  <a:close/>
                  <a:moveTo>
                    <a:pt x="15" y="92"/>
                  </a:moveTo>
                  <a:cubicBezTo>
                    <a:pt x="15" y="92"/>
                    <a:pt x="15" y="92"/>
                    <a:pt x="15" y="92"/>
                  </a:cubicBezTo>
                  <a:cubicBezTo>
                    <a:pt x="15" y="93"/>
                    <a:pt x="15" y="93"/>
                    <a:pt x="15" y="92"/>
                  </a:cubicBezTo>
                  <a:close/>
                  <a:moveTo>
                    <a:pt x="42" y="92"/>
                  </a:moveTo>
                  <a:cubicBezTo>
                    <a:pt x="42" y="93"/>
                    <a:pt x="42" y="93"/>
                    <a:pt x="42" y="93"/>
                  </a:cubicBezTo>
                  <a:cubicBezTo>
                    <a:pt x="42" y="93"/>
                    <a:pt x="42" y="94"/>
                    <a:pt x="42" y="94"/>
                  </a:cubicBezTo>
                  <a:cubicBezTo>
                    <a:pt x="42" y="94"/>
                    <a:pt x="42" y="93"/>
                    <a:pt x="42" y="93"/>
                  </a:cubicBezTo>
                  <a:cubicBezTo>
                    <a:pt x="42" y="93"/>
                    <a:pt x="42" y="93"/>
                    <a:pt x="42" y="93"/>
                  </a:cubicBezTo>
                  <a:cubicBezTo>
                    <a:pt x="42" y="93"/>
                    <a:pt x="42" y="93"/>
                    <a:pt x="42" y="93"/>
                  </a:cubicBezTo>
                  <a:cubicBezTo>
                    <a:pt x="42" y="93"/>
                    <a:pt x="42" y="92"/>
                    <a:pt x="42" y="92"/>
                  </a:cubicBezTo>
                  <a:close/>
                  <a:moveTo>
                    <a:pt x="73" y="92"/>
                  </a:moveTo>
                  <a:cubicBezTo>
                    <a:pt x="73" y="92"/>
                    <a:pt x="72" y="93"/>
                    <a:pt x="72" y="92"/>
                  </a:cubicBezTo>
                  <a:cubicBezTo>
                    <a:pt x="72" y="93"/>
                    <a:pt x="72" y="93"/>
                    <a:pt x="72" y="93"/>
                  </a:cubicBezTo>
                  <a:cubicBezTo>
                    <a:pt x="72" y="93"/>
                    <a:pt x="73" y="92"/>
                    <a:pt x="73" y="92"/>
                  </a:cubicBezTo>
                  <a:close/>
                  <a:moveTo>
                    <a:pt x="145" y="93"/>
                  </a:moveTo>
                  <a:cubicBezTo>
                    <a:pt x="145" y="93"/>
                    <a:pt x="145" y="94"/>
                    <a:pt x="145" y="94"/>
                  </a:cubicBezTo>
                  <a:cubicBezTo>
                    <a:pt x="145" y="93"/>
                    <a:pt x="145" y="93"/>
                    <a:pt x="145" y="93"/>
                  </a:cubicBezTo>
                  <a:close/>
                  <a:moveTo>
                    <a:pt x="154" y="93"/>
                  </a:moveTo>
                  <a:cubicBezTo>
                    <a:pt x="154" y="93"/>
                    <a:pt x="154" y="93"/>
                    <a:pt x="154" y="93"/>
                  </a:cubicBezTo>
                  <a:cubicBezTo>
                    <a:pt x="154" y="93"/>
                    <a:pt x="154" y="93"/>
                    <a:pt x="154" y="94"/>
                  </a:cubicBezTo>
                  <a:cubicBezTo>
                    <a:pt x="154" y="94"/>
                    <a:pt x="154" y="93"/>
                    <a:pt x="154" y="93"/>
                  </a:cubicBezTo>
                  <a:close/>
                  <a:moveTo>
                    <a:pt x="143" y="93"/>
                  </a:moveTo>
                  <a:cubicBezTo>
                    <a:pt x="143" y="93"/>
                    <a:pt x="143" y="93"/>
                    <a:pt x="143" y="93"/>
                  </a:cubicBezTo>
                  <a:cubicBezTo>
                    <a:pt x="143" y="93"/>
                    <a:pt x="143" y="93"/>
                    <a:pt x="143" y="93"/>
                  </a:cubicBezTo>
                  <a:cubicBezTo>
                    <a:pt x="143" y="93"/>
                    <a:pt x="144" y="93"/>
                    <a:pt x="143" y="93"/>
                  </a:cubicBezTo>
                  <a:close/>
                  <a:moveTo>
                    <a:pt x="141" y="93"/>
                  </a:moveTo>
                  <a:cubicBezTo>
                    <a:pt x="141" y="94"/>
                    <a:pt x="141" y="94"/>
                    <a:pt x="141" y="94"/>
                  </a:cubicBezTo>
                  <a:cubicBezTo>
                    <a:pt x="141" y="94"/>
                    <a:pt x="141" y="93"/>
                    <a:pt x="141" y="93"/>
                  </a:cubicBezTo>
                  <a:close/>
                  <a:moveTo>
                    <a:pt x="142" y="93"/>
                  </a:moveTo>
                  <a:cubicBezTo>
                    <a:pt x="142" y="93"/>
                    <a:pt x="142" y="93"/>
                    <a:pt x="142" y="93"/>
                  </a:cubicBezTo>
                  <a:cubicBezTo>
                    <a:pt x="142" y="94"/>
                    <a:pt x="142" y="94"/>
                    <a:pt x="142" y="95"/>
                  </a:cubicBezTo>
                  <a:cubicBezTo>
                    <a:pt x="142" y="94"/>
                    <a:pt x="142" y="94"/>
                    <a:pt x="142" y="93"/>
                  </a:cubicBezTo>
                  <a:close/>
                  <a:moveTo>
                    <a:pt x="119" y="94"/>
                  </a:moveTo>
                  <a:cubicBezTo>
                    <a:pt x="119" y="94"/>
                    <a:pt x="119" y="94"/>
                    <a:pt x="119" y="95"/>
                  </a:cubicBezTo>
                  <a:cubicBezTo>
                    <a:pt x="119" y="95"/>
                    <a:pt x="120" y="94"/>
                    <a:pt x="119" y="94"/>
                  </a:cubicBezTo>
                  <a:close/>
                  <a:moveTo>
                    <a:pt x="134" y="95"/>
                  </a:moveTo>
                  <a:cubicBezTo>
                    <a:pt x="134" y="95"/>
                    <a:pt x="133" y="96"/>
                    <a:pt x="133" y="96"/>
                  </a:cubicBezTo>
                  <a:cubicBezTo>
                    <a:pt x="134" y="96"/>
                    <a:pt x="134" y="95"/>
                    <a:pt x="134" y="95"/>
                  </a:cubicBezTo>
                  <a:cubicBezTo>
                    <a:pt x="134" y="95"/>
                    <a:pt x="134" y="95"/>
                    <a:pt x="134" y="95"/>
                  </a:cubicBezTo>
                  <a:close/>
                  <a:moveTo>
                    <a:pt x="78" y="98"/>
                  </a:moveTo>
                  <a:cubicBezTo>
                    <a:pt x="78" y="99"/>
                    <a:pt x="78" y="99"/>
                    <a:pt x="79" y="99"/>
                  </a:cubicBezTo>
                  <a:cubicBezTo>
                    <a:pt x="79" y="99"/>
                    <a:pt x="79" y="99"/>
                    <a:pt x="79" y="98"/>
                  </a:cubicBezTo>
                  <a:cubicBezTo>
                    <a:pt x="79" y="98"/>
                    <a:pt x="79" y="98"/>
                    <a:pt x="79" y="98"/>
                  </a:cubicBezTo>
                  <a:cubicBezTo>
                    <a:pt x="79" y="98"/>
                    <a:pt x="79" y="98"/>
                    <a:pt x="79" y="98"/>
                  </a:cubicBezTo>
                  <a:cubicBezTo>
                    <a:pt x="79" y="97"/>
                    <a:pt x="80" y="97"/>
                    <a:pt x="80" y="96"/>
                  </a:cubicBezTo>
                  <a:cubicBezTo>
                    <a:pt x="79" y="96"/>
                    <a:pt x="78" y="97"/>
                    <a:pt x="77" y="98"/>
                  </a:cubicBezTo>
                  <a:cubicBezTo>
                    <a:pt x="77" y="98"/>
                    <a:pt x="78" y="98"/>
                    <a:pt x="78" y="98"/>
                  </a:cubicBezTo>
                  <a:close/>
                  <a:moveTo>
                    <a:pt x="102" y="97"/>
                  </a:moveTo>
                  <a:cubicBezTo>
                    <a:pt x="102" y="97"/>
                    <a:pt x="102" y="97"/>
                    <a:pt x="102" y="97"/>
                  </a:cubicBezTo>
                  <a:cubicBezTo>
                    <a:pt x="101" y="97"/>
                    <a:pt x="101" y="97"/>
                    <a:pt x="102" y="97"/>
                  </a:cubicBezTo>
                  <a:close/>
                  <a:moveTo>
                    <a:pt x="133" y="97"/>
                  </a:moveTo>
                  <a:cubicBezTo>
                    <a:pt x="133" y="97"/>
                    <a:pt x="133" y="97"/>
                    <a:pt x="133" y="98"/>
                  </a:cubicBezTo>
                  <a:cubicBezTo>
                    <a:pt x="134" y="97"/>
                    <a:pt x="133" y="97"/>
                    <a:pt x="133" y="97"/>
                  </a:cubicBezTo>
                  <a:cubicBezTo>
                    <a:pt x="133" y="97"/>
                    <a:pt x="133" y="97"/>
                    <a:pt x="133" y="97"/>
                  </a:cubicBezTo>
                  <a:close/>
                  <a:moveTo>
                    <a:pt x="154" y="97"/>
                  </a:moveTo>
                  <a:cubicBezTo>
                    <a:pt x="154" y="97"/>
                    <a:pt x="154" y="97"/>
                    <a:pt x="154" y="97"/>
                  </a:cubicBezTo>
                  <a:cubicBezTo>
                    <a:pt x="154" y="97"/>
                    <a:pt x="154" y="97"/>
                    <a:pt x="154" y="98"/>
                  </a:cubicBezTo>
                  <a:cubicBezTo>
                    <a:pt x="154" y="98"/>
                    <a:pt x="154" y="98"/>
                    <a:pt x="154" y="97"/>
                  </a:cubicBezTo>
                  <a:cubicBezTo>
                    <a:pt x="154" y="97"/>
                    <a:pt x="154" y="97"/>
                    <a:pt x="154" y="97"/>
                  </a:cubicBezTo>
                  <a:close/>
                  <a:moveTo>
                    <a:pt x="73" y="97"/>
                  </a:moveTo>
                  <a:cubicBezTo>
                    <a:pt x="73" y="97"/>
                    <a:pt x="73" y="97"/>
                    <a:pt x="72" y="97"/>
                  </a:cubicBezTo>
                  <a:cubicBezTo>
                    <a:pt x="72" y="97"/>
                    <a:pt x="72" y="97"/>
                    <a:pt x="72" y="98"/>
                  </a:cubicBezTo>
                  <a:cubicBezTo>
                    <a:pt x="72" y="98"/>
                    <a:pt x="73" y="98"/>
                    <a:pt x="73" y="97"/>
                  </a:cubicBezTo>
                  <a:close/>
                  <a:moveTo>
                    <a:pt x="154" y="98"/>
                  </a:moveTo>
                  <a:cubicBezTo>
                    <a:pt x="154" y="98"/>
                    <a:pt x="154" y="99"/>
                    <a:pt x="154" y="98"/>
                  </a:cubicBezTo>
                  <a:cubicBezTo>
                    <a:pt x="154" y="98"/>
                    <a:pt x="154" y="98"/>
                    <a:pt x="154" y="98"/>
                  </a:cubicBezTo>
                  <a:cubicBezTo>
                    <a:pt x="154" y="98"/>
                    <a:pt x="154" y="98"/>
                    <a:pt x="154" y="98"/>
                  </a:cubicBezTo>
                  <a:close/>
                  <a:moveTo>
                    <a:pt x="27" y="100"/>
                  </a:moveTo>
                  <a:cubicBezTo>
                    <a:pt x="28" y="99"/>
                    <a:pt x="27" y="99"/>
                    <a:pt x="27" y="98"/>
                  </a:cubicBezTo>
                  <a:cubicBezTo>
                    <a:pt x="27" y="99"/>
                    <a:pt x="27" y="99"/>
                    <a:pt x="27" y="100"/>
                  </a:cubicBezTo>
                  <a:close/>
                  <a:moveTo>
                    <a:pt x="74" y="98"/>
                  </a:moveTo>
                  <a:cubicBezTo>
                    <a:pt x="74" y="98"/>
                    <a:pt x="74" y="99"/>
                    <a:pt x="74" y="99"/>
                  </a:cubicBezTo>
                  <a:cubicBezTo>
                    <a:pt x="74" y="99"/>
                    <a:pt x="74" y="99"/>
                    <a:pt x="74" y="99"/>
                  </a:cubicBezTo>
                  <a:cubicBezTo>
                    <a:pt x="74" y="99"/>
                    <a:pt x="74" y="99"/>
                    <a:pt x="74" y="98"/>
                  </a:cubicBezTo>
                  <a:close/>
                  <a:moveTo>
                    <a:pt x="101" y="99"/>
                  </a:moveTo>
                  <a:cubicBezTo>
                    <a:pt x="101" y="99"/>
                    <a:pt x="101" y="101"/>
                    <a:pt x="101" y="101"/>
                  </a:cubicBezTo>
                  <a:cubicBezTo>
                    <a:pt x="101" y="101"/>
                    <a:pt x="101" y="101"/>
                    <a:pt x="100" y="101"/>
                  </a:cubicBezTo>
                  <a:cubicBezTo>
                    <a:pt x="100" y="101"/>
                    <a:pt x="100" y="102"/>
                    <a:pt x="100" y="102"/>
                  </a:cubicBezTo>
                  <a:cubicBezTo>
                    <a:pt x="101" y="101"/>
                    <a:pt x="102" y="100"/>
                    <a:pt x="102" y="99"/>
                  </a:cubicBezTo>
                  <a:cubicBezTo>
                    <a:pt x="102" y="99"/>
                    <a:pt x="102" y="99"/>
                    <a:pt x="101" y="99"/>
                  </a:cubicBezTo>
                  <a:close/>
                  <a:moveTo>
                    <a:pt x="73" y="99"/>
                  </a:moveTo>
                  <a:cubicBezTo>
                    <a:pt x="73" y="99"/>
                    <a:pt x="72" y="99"/>
                    <a:pt x="72" y="99"/>
                  </a:cubicBezTo>
                  <a:cubicBezTo>
                    <a:pt x="72" y="100"/>
                    <a:pt x="73" y="100"/>
                    <a:pt x="73" y="99"/>
                  </a:cubicBezTo>
                  <a:close/>
                  <a:moveTo>
                    <a:pt x="97" y="99"/>
                  </a:moveTo>
                  <a:cubicBezTo>
                    <a:pt x="97" y="99"/>
                    <a:pt x="97" y="100"/>
                    <a:pt x="97" y="100"/>
                  </a:cubicBezTo>
                  <a:cubicBezTo>
                    <a:pt x="97" y="99"/>
                    <a:pt x="98" y="99"/>
                    <a:pt x="97" y="99"/>
                  </a:cubicBezTo>
                  <a:close/>
                  <a:moveTo>
                    <a:pt x="133" y="99"/>
                  </a:moveTo>
                  <a:cubicBezTo>
                    <a:pt x="133" y="99"/>
                    <a:pt x="132" y="100"/>
                    <a:pt x="133" y="100"/>
                  </a:cubicBezTo>
                  <a:cubicBezTo>
                    <a:pt x="133" y="99"/>
                    <a:pt x="133" y="99"/>
                    <a:pt x="133" y="99"/>
                  </a:cubicBezTo>
                  <a:close/>
                  <a:moveTo>
                    <a:pt x="134" y="100"/>
                  </a:moveTo>
                  <a:cubicBezTo>
                    <a:pt x="134" y="100"/>
                    <a:pt x="134" y="99"/>
                    <a:pt x="133" y="99"/>
                  </a:cubicBezTo>
                  <a:cubicBezTo>
                    <a:pt x="133" y="100"/>
                    <a:pt x="134" y="100"/>
                    <a:pt x="134" y="100"/>
                  </a:cubicBezTo>
                  <a:close/>
                  <a:moveTo>
                    <a:pt x="71" y="99"/>
                  </a:moveTo>
                  <a:cubicBezTo>
                    <a:pt x="70" y="99"/>
                    <a:pt x="70" y="100"/>
                    <a:pt x="70" y="100"/>
                  </a:cubicBezTo>
                  <a:cubicBezTo>
                    <a:pt x="71" y="100"/>
                    <a:pt x="71" y="100"/>
                    <a:pt x="71" y="100"/>
                  </a:cubicBezTo>
                  <a:cubicBezTo>
                    <a:pt x="71" y="100"/>
                    <a:pt x="71" y="100"/>
                    <a:pt x="71" y="99"/>
                  </a:cubicBezTo>
                  <a:close/>
                  <a:moveTo>
                    <a:pt x="65" y="100"/>
                  </a:moveTo>
                  <a:cubicBezTo>
                    <a:pt x="67" y="100"/>
                    <a:pt x="67" y="100"/>
                    <a:pt x="68" y="100"/>
                  </a:cubicBezTo>
                  <a:cubicBezTo>
                    <a:pt x="68" y="100"/>
                    <a:pt x="69" y="100"/>
                    <a:pt x="69" y="100"/>
                  </a:cubicBezTo>
                  <a:cubicBezTo>
                    <a:pt x="68" y="100"/>
                    <a:pt x="67" y="100"/>
                    <a:pt x="65" y="100"/>
                  </a:cubicBezTo>
                  <a:close/>
                  <a:moveTo>
                    <a:pt x="143" y="100"/>
                  </a:moveTo>
                  <a:cubicBezTo>
                    <a:pt x="143" y="100"/>
                    <a:pt x="143" y="100"/>
                    <a:pt x="143" y="100"/>
                  </a:cubicBezTo>
                  <a:cubicBezTo>
                    <a:pt x="142" y="100"/>
                    <a:pt x="143" y="101"/>
                    <a:pt x="143" y="101"/>
                  </a:cubicBezTo>
                  <a:cubicBezTo>
                    <a:pt x="143" y="101"/>
                    <a:pt x="143" y="101"/>
                    <a:pt x="143" y="100"/>
                  </a:cubicBezTo>
                  <a:close/>
                  <a:moveTo>
                    <a:pt x="109" y="101"/>
                  </a:moveTo>
                  <a:cubicBezTo>
                    <a:pt x="109" y="101"/>
                    <a:pt x="110" y="101"/>
                    <a:pt x="110" y="101"/>
                  </a:cubicBezTo>
                  <a:cubicBezTo>
                    <a:pt x="109" y="100"/>
                    <a:pt x="109" y="101"/>
                    <a:pt x="109" y="101"/>
                  </a:cubicBezTo>
                  <a:cubicBezTo>
                    <a:pt x="109" y="101"/>
                    <a:pt x="109" y="101"/>
                    <a:pt x="109" y="101"/>
                  </a:cubicBezTo>
                  <a:close/>
                  <a:moveTo>
                    <a:pt x="106" y="102"/>
                  </a:moveTo>
                  <a:cubicBezTo>
                    <a:pt x="106" y="102"/>
                    <a:pt x="106" y="101"/>
                    <a:pt x="106" y="101"/>
                  </a:cubicBezTo>
                  <a:cubicBezTo>
                    <a:pt x="106" y="101"/>
                    <a:pt x="106" y="101"/>
                    <a:pt x="106" y="102"/>
                  </a:cubicBezTo>
                  <a:close/>
                  <a:moveTo>
                    <a:pt x="70" y="101"/>
                  </a:moveTo>
                  <a:cubicBezTo>
                    <a:pt x="70" y="101"/>
                    <a:pt x="70" y="101"/>
                    <a:pt x="71" y="101"/>
                  </a:cubicBezTo>
                  <a:cubicBezTo>
                    <a:pt x="71" y="101"/>
                    <a:pt x="71" y="101"/>
                    <a:pt x="71" y="101"/>
                  </a:cubicBezTo>
                  <a:cubicBezTo>
                    <a:pt x="70" y="101"/>
                    <a:pt x="70" y="101"/>
                    <a:pt x="70" y="101"/>
                  </a:cubicBezTo>
                  <a:close/>
                  <a:moveTo>
                    <a:pt x="139" y="102"/>
                  </a:moveTo>
                  <a:cubicBezTo>
                    <a:pt x="138" y="102"/>
                    <a:pt x="139" y="101"/>
                    <a:pt x="138" y="101"/>
                  </a:cubicBezTo>
                  <a:cubicBezTo>
                    <a:pt x="138" y="102"/>
                    <a:pt x="138" y="102"/>
                    <a:pt x="138" y="102"/>
                  </a:cubicBezTo>
                  <a:cubicBezTo>
                    <a:pt x="138" y="102"/>
                    <a:pt x="138" y="102"/>
                    <a:pt x="139" y="102"/>
                  </a:cubicBezTo>
                  <a:cubicBezTo>
                    <a:pt x="139" y="102"/>
                    <a:pt x="139" y="102"/>
                    <a:pt x="139" y="102"/>
                  </a:cubicBezTo>
                  <a:close/>
                  <a:moveTo>
                    <a:pt x="30" y="102"/>
                  </a:moveTo>
                  <a:cubicBezTo>
                    <a:pt x="29" y="102"/>
                    <a:pt x="29" y="102"/>
                    <a:pt x="30" y="102"/>
                  </a:cubicBezTo>
                  <a:cubicBezTo>
                    <a:pt x="30" y="102"/>
                    <a:pt x="30" y="102"/>
                    <a:pt x="30" y="102"/>
                  </a:cubicBezTo>
                  <a:close/>
                  <a:moveTo>
                    <a:pt x="155" y="104"/>
                  </a:moveTo>
                  <a:cubicBezTo>
                    <a:pt x="156" y="103"/>
                    <a:pt x="156" y="102"/>
                    <a:pt x="155" y="102"/>
                  </a:cubicBezTo>
                  <a:cubicBezTo>
                    <a:pt x="156" y="103"/>
                    <a:pt x="155" y="103"/>
                    <a:pt x="155" y="104"/>
                  </a:cubicBezTo>
                  <a:close/>
                  <a:moveTo>
                    <a:pt x="153" y="111"/>
                  </a:moveTo>
                  <a:cubicBezTo>
                    <a:pt x="153" y="111"/>
                    <a:pt x="154" y="111"/>
                    <a:pt x="154" y="111"/>
                  </a:cubicBezTo>
                  <a:cubicBezTo>
                    <a:pt x="154" y="109"/>
                    <a:pt x="153" y="109"/>
                    <a:pt x="152" y="108"/>
                  </a:cubicBezTo>
                  <a:cubicBezTo>
                    <a:pt x="152" y="107"/>
                    <a:pt x="153" y="107"/>
                    <a:pt x="153" y="106"/>
                  </a:cubicBezTo>
                  <a:cubicBezTo>
                    <a:pt x="153" y="106"/>
                    <a:pt x="153" y="106"/>
                    <a:pt x="153" y="105"/>
                  </a:cubicBezTo>
                  <a:cubicBezTo>
                    <a:pt x="154" y="105"/>
                    <a:pt x="153" y="105"/>
                    <a:pt x="153" y="104"/>
                  </a:cubicBezTo>
                  <a:cubicBezTo>
                    <a:pt x="153" y="103"/>
                    <a:pt x="154" y="102"/>
                    <a:pt x="153" y="102"/>
                  </a:cubicBezTo>
                  <a:cubicBezTo>
                    <a:pt x="153" y="102"/>
                    <a:pt x="153" y="102"/>
                    <a:pt x="152" y="102"/>
                  </a:cubicBezTo>
                  <a:cubicBezTo>
                    <a:pt x="153" y="103"/>
                    <a:pt x="153" y="103"/>
                    <a:pt x="153" y="105"/>
                  </a:cubicBezTo>
                  <a:cubicBezTo>
                    <a:pt x="152" y="105"/>
                    <a:pt x="151" y="105"/>
                    <a:pt x="150" y="105"/>
                  </a:cubicBezTo>
                  <a:cubicBezTo>
                    <a:pt x="151" y="106"/>
                    <a:pt x="151" y="106"/>
                    <a:pt x="151" y="106"/>
                  </a:cubicBezTo>
                  <a:cubicBezTo>
                    <a:pt x="152" y="106"/>
                    <a:pt x="151" y="108"/>
                    <a:pt x="151" y="109"/>
                  </a:cubicBezTo>
                  <a:cubicBezTo>
                    <a:pt x="152" y="110"/>
                    <a:pt x="151" y="112"/>
                    <a:pt x="151" y="112"/>
                  </a:cubicBezTo>
                  <a:cubicBezTo>
                    <a:pt x="152" y="112"/>
                    <a:pt x="152" y="111"/>
                    <a:pt x="153" y="111"/>
                  </a:cubicBezTo>
                  <a:close/>
                  <a:moveTo>
                    <a:pt x="146" y="102"/>
                  </a:moveTo>
                  <a:cubicBezTo>
                    <a:pt x="146" y="103"/>
                    <a:pt x="146" y="103"/>
                    <a:pt x="146" y="104"/>
                  </a:cubicBezTo>
                  <a:cubicBezTo>
                    <a:pt x="146" y="104"/>
                    <a:pt x="146" y="103"/>
                    <a:pt x="146" y="102"/>
                  </a:cubicBezTo>
                  <a:close/>
                  <a:moveTo>
                    <a:pt x="67" y="103"/>
                  </a:moveTo>
                  <a:cubicBezTo>
                    <a:pt x="67" y="103"/>
                    <a:pt x="68" y="103"/>
                    <a:pt x="68" y="104"/>
                  </a:cubicBezTo>
                  <a:cubicBezTo>
                    <a:pt x="68" y="104"/>
                    <a:pt x="68" y="103"/>
                    <a:pt x="68" y="103"/>
                  </a:cubicBezTo>
                  <a:cubicBezTo>
                    <a:pt x="68" y="103"/>
                    <a:pt x="67" y="103"/>
                    <a:pt x="67" y="103"/>
                  </a:cubicBezTo>
                  <a:close/>
                  <a:moveTo>
                    <a:pt x="141" y="103"/>
                  </a:moveTo>
                  <a:cubicBezTo>
                    <a:pt x="141" y="103"/>
                    <a:pt x="141" y="102"/>
                    <a:pt x="141" y="103"/>
                  </a:cubicBezTo>
                  <a:cubicBezTo>
                    <a:pt x="141" y="103"/>
                    <a:pt x="141" y="103"/>
                    <a:pt x="141" y="103"/>
                  </a:cubicBezTo>
                  <a:close/>
                  <a:moveTo>
                    <a:pt x="99" y="103"/>
                  </a:moveTo>
                  <a:cubicBezTo>
                    <a:pt x="99" y="103"/>
                    <a:pt x="99" y="103"/>
                    <a:pt x="99" y="104"/>
                  </a:cubicBezTo>
                  <a:cubicBezTo>
                    <a:pt x="100" y="103"/>
                    <a:pt x="100" y="103"/>
                    <a:pt x="100" y="103"/>
                  </a:cubicBezTo>
                  <a:cubicBezTo>
                    <a:pt x="100" y="103"/>
                    <a:pt x="100" y="103"/>
                    <a:pt x="99" y="103"/>
                  </a:cubicBezTo>
                  <a:close/>
                  <a:moveTo>
                    <a:pt x="138" y="103"/>
                  </a:moveTo>
                  <a:cubicBezTo>
                    <a:pt x="138" y="103"/>
                    <a:pt x="138" y="103"/>
                    <a:pt x="138" y="103"/>
                  </a:cubicBezTo>
                  <a:cubicBezTo>
                    <a:pt x="138" y="103"/>
                    <a:pt x="138" y="103"/>
                    <a:pt x="138" y="103"/>
                  </a:cubicBezTo>
                  <a:cubicBezTo>
                    <a:pt x="138" y="103"/>
                    <a:pt x="138" y="103"/>
                    <a:pt x="138" y="103"/>
                  </a:cubicBezTo>
                  <a:close/>
                  <a:moveTo>
                    <a:pt x="156" y="104"/>
                  </a:moveTo>
                  <a:cubicBezTo>
                    <a:pt x="156" y="104"/>
                    <a:pt x="157" y="103"/>
                    <a:pt x="156" y="103"/>
                  </a:cubicBezTo>
                  <a:cubicBezTo>
                    <a:pt x="156" y="103"/>
                    <a:pt x="156" y="104"/>
                    <a:pt x="156" y="104"/>
                  </a:cubicBezTo>
                  <a:close/>
                  <a:moveTo>
                    <a:pt x="83" y="105"/>
                  </a:moveTo>
                  <a:cubicBezTo>
                    <a:pt x="83" y="105"/>
                    <a:pt x="82" y="105"/>
                    <a:pt x="82" y="106"/>
                  </a:cubicBezTo>
                  <a:cubicBezTo>
                    <a:pt x="82" y="105"/>
                    <a:pt x="83" y="106"/>
                    <a:pt x="83" y="106"/>
                  </a:cubicBezTo>
                  <a:cubicBezTo>
                    <a:pt x="83" y="105"/>
                    <a:pt x="83" y="105"/>
                    <a:pt x="84" y="105"/>
                  </a:cubicBezTo>
                  <a:cubicBezTo>
                    <a:pt x="84" y="105"/>
                    <a:pt x="84" y="104"/>
                    <a:pt x="83" y="105"/>
                  </a:cubicBezTo>
                  <a:close/>
                  <a:moveTo>
                    <a:pt x="50" y="106"/>
                  </a:moveTo>
                  <a:cubicBezTo>
                    <a:pt x="50" y="105"/>
                    <a:pt x="50" y="105"/>
                    <a:pt x="50" y="105"/>
                  </a:cubicBezTo>
                  <a:cubicBezTo>
                    <a:pt x="50" y="105"/>
                    <a:pt x="50" y="105"/>
                    <a:pt x="50" y="105"/>
                  </a:cubicBezTo>
                  <a:cubicBezTo>
                    <a:pt x="50" y="105"/>
                    <a:pt x="50" y="106"/>
                    <a:pt x="50" y="106"/>
                  </a:cubicBezTo>
                  <a:close/>
                  <a:moveTo>
                    <a:pt x="117" y="105"/>
                  </a:moveTo>
                  <a:cubicBezTo>
                    <a:pt x="117" y="106"/>
                    <a:pt x="117" y="106"/>
                    <a:pt x="117" y="106"/>
                  </a:cubicBezTo>
                  <a:cubicBezTo>
                    <a:pt x="117" y="106"/>
                    <a:pt x="117" y="105"/>
                    <a:pt x="117" y="105"/>
                  </a:cubicBezTo>
                  <a:close/>
                  <a:moveTo>
                    <a:pt x="8" y="107"/>
                  </a:moveTo>
                  <a:cubicBezTo>
                    <a:pt x="9" y="107"/>
                    <a:pt x="9" y="107"/>
                    <a:pt x="9" y="107"/>
                  </a:cubicBezTo>
                  <a:cubicBezTo>
                    <a:pt x="9" y="107"/>
                    <a:pt x="9" y="106"/>
                    <a:pt x="8" y="106"/>
                  </a:cubicBezTo>
                  <a:cubicBezTo>
                    <a:pt x="8" y="106"/>
                    <a:pt x="8" y="106"/>
                    <a:pt x="8" y="107"/>
                  </a:cubicBezTo>
                  <a:close/>
                  <a:moveTo>
                    <a:pt x="49" y="106"/>
                  </a:moveTo>
                  <a:cubicBezTo>
                    <a:pt x="49" y="106"/>
                    <a:pt x="49" y="106"/>
                    <a:pt x="49" y="106"/>
                  </a:cubicBezTo>
                  <a:cubicBezTo>
                    <a:pt x="49" y="106"/>
                    <a:pt x="49" y="106"/>
                    <a:pt x="49" y="106"/>
                  </a:cubicBezTo>
                  <a:close/>
                  <a:moveTo>
                    <a:pt x="31" y="107"/>
                  </a:moveTo>
                  <a:cubicBezTo>
                    <a:pt x="31" y="107"/>
                    <a:pt x="30" y="107"/>
                    <a:pt x="30" y="106"/>
                  </a:cubicBezTo>
                  <a:cubicBezTo>
                    <a:pt x="30" y="106"/>
                    <a:pt x="30" y="106"/>
                    <a:pt x="30" y="106"/>
                  </a:cubicBezTo>
                  <a:cubicBezTo>
                    <a:pt x="30" y="107"/>
                    <a:pt x="30" y="108"/>
                    <a:pt x="31" y="108"/>
                  </a:cubicBezTo>
                  <a:cubicBezTo>
                    <a:pt x="31" y="108"/>
                    <a:pt x="31" y="108"/>
                    <a:pt x="30" y="108"/>
                  </a:cubicBezTo>
                  <a:cubicBezTo>
                    <a:pt x="31" y="108"/>
                    <a:pt x="31" y="107"/>
                    <a:pt x="31" y="107"/>
                  </a:cubicBezTo>
                  <a:close/>
                  <a:moveTo>
                    <a:pt x="5" y="107"/>
                  </a:moveTo>
                  <a:cubicBezTo>
                    <a:pt x="5" y="109"/>
                    <a:pt x="6" y="110"/>
                    <a:pt x="6" y="111"/>
                  </a:cubicBezTo>
                  <a:cubicBezTo>
                    <a:pt x="6" y="112"/>
                    <a:pt x="5" y="111"/>
                    <a:pt x="5" y="112"/>
                  </a:cubicBezTo>
                  <a:cubicBezTo>
                    <a:pt x="6" y="112"/>
                    <a:pt x="6" y="112"/>
                    <a:pt x="6" y="112"/>
                  </a:cubicBezTo>
                  <a:cubicBezTo>
                    <a:pt x="7" y="113"/>
                    <a:pt x="7" y="114"/>
                    <a:pt x="7" y="115"/>
                  </a:cubicBezTo>
                  <a:cubicBezTo>
                    <a:pt x="7" y="115"/>
                    <a:pt x="8" y="116"/>
                    <a:pt x="8" y="116"/>
                  </a:cubicBezTo>
                  <a:cubicBezTo>
                    <a:pt x="9" y="116"/>
                    <a:pt x="9" y="116"/>
                    <a:pt x="9" y="115"/>
                  </a:cubicBezTo>
                  <a:cubicBezTo>
                    <a:pt x="8" y="113"/>
                    <a:pt x="7" y="109"/>
                    <a:pt x="5" y="107"/>
                  </a:cubicBezTo>
                  <a:close/>
                  <a:moveTo>
                    <a:pt x="3" y="108"/>
                  </a:moveTo>
                  <a:cubicBezTo>
                    <a:pt x="3" y="108"/>
                    <a:pt x="3" y="109"/>
                    <a:pt x="3" y="109"/>
                  </a:cubicBezTo>
                  <a:cubicBezTo>
                    <a:pt x="3" y="108"/>
                    <a:pt x="3" y="108"/>
                    <a:pt x="3" y="108"/>
                  </a:cubicBezTo>
                  <a:close/>
                  <a:moveTo>
                    <a:pt x="100" y="108"/>
                  </a:moveTo>
                  <a:cubicBezTo>
                    <a:pt x="99" y="108"/>
                    <a:pt x="99" y="108"/>
                    <a:pt x="99" y="108"/>
                  </a:cubicBezTo>
                  <a:cubicBezTo>
                    <a:pt x="99" y="108"/>
                    <a:pt x="100" y="109"/>
                    <a:pt x="100" y="108"/>
                  </a:cubicBezTo>
                  <a:close/>
                  <a:moveTo>
                    <a:pt x="6" y="111"/>
                  </a:moveTo>
                  <a:cubicBezTo>
                    <a:pt x="5" y="110"/>
                    <a:pt x="5" y="109"/>
                    <a:pt x="5" y="108"/>
                  </a:cubicBezTo>
                  <a:cubicBezTo>
                    <a:pt x="4" y="109"/>
                    <a:pt x="5" y="109"/>
                    <a:pt x="5" y="109"/>
                  </a:cubicBezTo>
                  <a:cubicBezTo>
                    <a:pt x="5" y="110"/>
                    <a:pt x="5" y="110"/>
                    <a:pt x="6" y="111"/>
                  </a:cubicBezTo>
                  <a:close/>
                  <a:moveTo>
                    <a:pt x="48" y="109"/>
                  </a:moveTo>
                  <a:cubicBezTo>
                    <a:pt x="48" y="109"/>
                    <a:pt x="48" y="110"/>
                    <a:pt x="49" y="109"/>
                  </a:cubicBezTo>
                  <a:cubicBezTo>
                    <a:pt x="48" y="109"/>
                    <a:pt x="49" y="109"/>
                    <a:pt x="48" y="109"/>
                  </a:cubicBezTo>
                  <a:close/>
                  <a:moveTo>
                    <a:pt x="23" y="110"/>
                  </a:moveTo>
                  <a:cubicBezTo>
                    <a:pt x="24" y="110"/>
                    <a:pt x="24" y="111"/>
                    <a:pt x="24" y="110"/>
                  </a:cubicBezTo>
                  <a:cubicBezTo>
                    <a:pt x="24" y="110"/>
                    <a:pt x="24" y="109"/>
                    <a:pt x="23" y="110"/>
                  </a:cubicBezTo>
                  <a:cubicBezTo>
                    <a:pt x="24" y="110"/>
                    <a:pt x="23" y="110"/>
                    <a:pt x="23" y="110"/>
                  </a:cubicBezTo>
                  <a:close/>
                  <a:moveTo>
                    <a:pt x="25" y="110"/>
                  </a:moveTo>
                  <a:cubicBezTo>
                    <a:pt x="24" y="110"/>
                    <a:pt x="24" y="110"/>
                    <a:pt x="24" y="110"/>
                  </a:cubicBezTo>
                  <a:cubicBezTo>
                    <a:pt x="24" y="110"/>
                    <a:pt x="24" y="110"/>
                    <a:pt x="24" y="110"/>
                  </a:cubicBezTo>
                  <a:cubicBezTo>
                    <a:pt x="25" y="110"/>
                    <a:pt x="25" y="110"/>
                    <a:pt x="25" y="110"/>
                  </a:cubicBezTo>
                  <a:close/>
                  <a:moveTo>
                    <a:pt x="106" y="111"/>
                  </a:moveTo>
                  <a:cubicBezTo>
                    <a:pt x="106" y="111"/>
                    <a:pt x="106" y="110"/>
                    <a:pt x="106" y="110"/>
                  </a:cubicBezTo>
                  <a:cubicBezTo>
                    <a:pt x="106" y="110"/>
                    <a:pt x="106" y="111"/>
                    <a:pt x="106" y="111"/>
                  </a:cubicBezTo>
                  <a:close/>
                  <a:moveTo>
                    <a:pt x="153" y="112"/>
                  </a:moveTo>
                  <a:cubicBezTo>
                    <a:pt x="153" y="112"/>
                    <a:pt x="154" y="112"/>
                    <a:pt x="154" y="112"/>
                  </a:cubicBezTo>
                  <a:cubicBezTo>
                    <a:pt x="153" y="112"/>
                    <a:pt x="153" y="114"/>
                    <a:pt x="152" y="115"/>
                  </a:cubicBezTo>
                  <a:cubicBezTo>
                    <a:pt x="154" y="114"/>
                    <a:pt x="154" y="113"/>
                    <a:pt x="154" y="111"/>
                  </a:cubicBezTo>
                  <a:cubicBezTo>
                    <a:pt x="154" y="111"/>
                    <a:pt x="153" y="111"/>
                    <a:pt x="153" y="112"/>
                  </a:cubicBezTo>
                  <a:close/>
                  <a:moveTo>
                    <a:pt x="62" y="112"/>
                  </a:moveTo>
                  <a:cubicBezTo>
                    <a:pt x="63" y="112"/>
                    <a:pt x="63" y="113"/>
                    <a:pt x="64" y="113"/>
                  </a:cubicBezTo>
                  <a:cubicBezTo>
                    <a:pt x="64" y="112"/>
                    <a:pt x="62" y="112"/>
                    <a:pt x="62" y="112"/>
                  </a:cubicBezTo>
                  <a:close/>
                  <a:moveTo>
                    <a:pt x="27" y="116"/>
                  </a:moveTo>
                  <a:cubicBezTo>
                    <a:pt x="27" y="115"/>
                    <a:pt x="28" y="115"/>
                    <a:pt x="28" y="115"/>
                  </a:cubicBezTo>
                  <a:cubicBezTo>
                    <a:pt x="27" y="113"/>
                    <a:pt x="26" y="113"/>
                    <a:pt x="24" y="112"/>
                  </a:cubicBezTo>
                  <a:cubicBezTo>
                    <a:pt x="24" y="113"/>
                    <a:pt x="25" y="113"/>
                    <a:pt x="25" y="114"/>
                  </a:cubicBezTo>
                  <a:cubicBezTo>
                    <a:pt x="25" y="114"/>
                    <a:pt x="26" y="116"/>
                    <a:pt x="27" y="116"/>
                  </a:cubicBezTo>
                  <a:close/>
                  <a:moveTo>
                    <a:pt x="130" y="112"/>
                  </a:moveTo>
                  <a:cubicBezTo>
                    <a:pt x="130" y="112"/>
                    <a:pt x="129" y="113"/>
                    <a:pt x="130" y="113"/>
                  </a:cubicBezTo>
                  <a:cubicBezTo>
                    <a:pt x="130" y="113"/>
                    <a:pt x="130" y="112"/>
                    <a:pt x="130" y="112"/>
                  </a:cubicBezTo>
                  <a:close/>
                  <a:moveTo>
                    <a:pt x="155" y="113"/>
                  </a:moveTo>
                  <a:cubicBezTo>
                    <a:pt x="155" y="113"/>
                    <a:pt x="156" y="113"/>
                    <a:pt x="155" y="113"/>
                  </a:cubicBezTo>
                  <a:cubicBezTo>
                    <a:pt x="156" y="113"/>
                    <a:pt x="156" y="113"/>
                    <a:pt x="156" y="113"/>
                  </a:cubicBezTo>
                  <a:cubicBezTo>
                    <a:pt x="156" y="113"/>
                    <a:pt x="156" y="113"/>
                    <a:pt x="156" y="113"/>
                  </a:cubicBezTo>
                  <a:cubicBezTo>
                    <a:pt x="156" y="113"/>
                    <a:pt x="156" y="113"/>
                    <a:pt x="155" y="113"/>
                  </a:cubicBezTo>
                  <a:close/>
                  <a:moveTo>
                    <a:pt x="79" y="114"/>
                  </a:moveTo>
                  <a:cubicBezTo>
                    <a:pt x="79" y="113"/>
                    <a:pt x="80" y="114"/>
                    <a:pt x="80" y="113"/>
                  </a:cubicBezTo>
                  <a:cubicBezTo>
                    <a:pt x="80" y="113"/>
                    <a:pt x="79" y="113"/>
                    <a:pt x="79" y="114"/>
                  </a:cubicBezTo>
                  <a:close/>
                  <a:moveTo>
                    <a:pt x="136" y="113"/>
                  </a:moveTo>
                  <a:cubicBezTo>
                    <a:pt x="135" y="113"/>
                    <a:pt x="135" y="114"/>
                    <a:pt x="135" y="114"/>
                  </a:cubicBezTo>
                  <a:cubicBezTo>
                    <a:pt x="135" y="114"/>
                    <a:pt x="136" y="114"/>
                    <a:pt x="136" y="113"/>
                  </a:cubicBezTo>
                  <a:close/>
                  <a:moveTo>
                    <a:pt x="150" y="114"/>
                  </a:moveTo>
                  <a:cubicBezTo>
                    <a:pt x="150" y="114"/>
                    <a:pt x="149" y="115"/>
                    <a:pt x="150" y="115"/>
                  </a:cubicBezTo>
                  <a:cubicBezTo>
                    <a:pt x="150" y="115"/>
                    <a:pt x="150" y="114"/>
                    <a:pt x="150" y="114"/>
                  </a:cubicBezTo>
                  <a:close/>
                  <a:moveTo>
                    <a:pt x="129" y="115"/>
                  </a:moveTo>
                  <a:cubicBezTo>
                    <a:pt x="129" y="116"/>
                    <a:pt x="129" y="116"/>
                    <a:pt x="130" y="116"/>
                  </a:cubicBezTo>
                  <a:cubicBezTo>
                    <a:pt x="130" y="116"/>
                    <a:pt x="130" y="115"/>
                    <a:pt x="130" y="115"/>
                  </a:cubicBezTo>
                  <a:cubicBezTo>
                    <a:pt x="130" y="116"/>
                    <a:pt x="130" y="116"/>
                    <a:pt x="130" y="116"/>
                  </a:cubicBezTo>
                  <a:cubicBezTo>
                    <a:pt x="131" y="116"/>
                    <a:pt x="131" y="115"/>
                    <a:pt x="130" y="114"/>
                  </a:cubicBezTo>
                  <a:cubicBezTo>
                    <a:pt x="130" y="115"/>
                    <a:pt x="130" y="115"/>
                    <a:pt x="130" y="115"/>
                  </a:cubicBezTo>
                  <a:cubicBezTo>
                    <a:pt x="130" y="115"/>
                    <a:pt x="130" y="115"/>
                    <a:pt x="130" y="115"/>
                  </a:cubicBezTo>
                  <a:cubicBezTo>
                    <a:pt x="130" y="115"/>
                    <a:pt x="129" y="115"/>
                    <a:pt x="129" y="115"/>
                  </a:cubicBezTo>
                  <a:close/>
                  <a:moveTo>
                    <a:pt x="129" y="115"/>
                  </a:moveTo>
                  <a:cubicBezTo>
                    <a:pt x="128" y="115"/>
                    <a:pt x="128" y="115"/>
                    <a:pt x="128" y="115"/>
                  </a:cubicBezTo>
                  <a:cubicBezTo>
                    <a:pt x="128" y="115"/>
                    <a:pt x="128" y="115"/>
                    <a:pt x="128" y="116"/>
                  </a:cubicBezTo>
                  <a:cubicBezTo>
                    <a:pt x="129" y="116"/>
                    <a:pt x="129" y="115"/>
                    <a:pt x="129" y="115"/>
                  </a:cubicBezTo>
                  <a:close/>
                  <a:moveTo>
                    <a:pt x="142" y="115"/>
                  </a:moveTo>
                  <a:cubicBezTo>
                    <a:pt x="141" y="115"/>
                    <a:pt x="141" y="115"/>
                    <a:pt x="141" y="115"/>
                  </a:cubicBezTo>
                  <a:cubicBezTo>
                    <a:pt x="141" y="115"/>
                    <a:pt x="141" y="115"/>
                    <a:pt x="141" y="115"/>
                  </a:cubicBezTo>
                  <a:cubicBezTo>
                    <a:pt x="142" y="115"/>
                    <a:pt x="142" y="115"/>
                    <a:pt x="142" y="115"/>
                  </a:cubicBezTo>
                  <a:close/>
                  <a:moveTo>
                    <a:pt x="146" y="115"/>
                  </a:moveTo>
                  <a:cubicBezTo>
                    <a:pt x="146" y="116"/>
                    <a:pt x="146" y="116"/>
                    <a:pt x="146" y="116"/>
                  </a:cubicBezTo>
                  <a:cubicBezTo>
                    <a:pt x="144" y="116"/>
                    <a:pt x="145" y="118"/>
                    <a:pt x="145" y="118"/>
                  </a:cubicBezTo>
                  <a:cubicBezTo>
                    <a:pt x="145" y="118"/>
                    <a:pt x="145" y="119"/>
                    <a:pt x="145" y="119"/>
                  </a:cubicBezTo>
                  <a:cubicBezTo>
                    <a:pt x="145" y="119"/>
                    <a:pt x="146" y="118"/>
                    <a:pt x="146" y="118"/>
                  </a:cubicBezTo>
                  <a:cubicBezTo>
                    <a:pt x="145" y="117"/>
                    <a:pt x="147" y="116"/>
                    <a:pt x="146" y="115"/>
                  </a:cubicBezTo>
                  <a:close/>
                  <a:moveTo>
                    <a:pt x="21" y="115"/>
                  </a:moveTo>
                  <a:cubicBezTo>
                    <a:pt x="21" y="115"/>
                    <a:pt x="21" y="115"/>
                    <a:pt x="20" y="115"/>
                  </a:cubicBezTo>
                  <a:cubicBezTo>
                    <a:pt x="20" y="116"/>
                    <a:pt x="21" y="116"/>
                    <a:pt x="21" y="116"/>
                  </a:cubicBezTo>
                  <a:cubicBezTo>
                    <a:pt x="21" y="116"/>
                    <a:pt x="21" y="115"/>
                    <a:pt x="21" y="115"/>
                  </a:cubicBezTo>
                  <a:close/>
                  <a:moveTo>
                    <a:pt x="36" y="115"/>
                  </a:moveTo>
                  <a:cubicBezTo>
                    <a:pt x="36" y="116"/>
                    <a:pt x="37" y="116"/>
                    <a:pt x="37" y="116"/>
                  </a:cubicBezTo>
                  <a:cubicBezTo>
                    <a:pt x="37" y="116"/>
                    <a:pt x="37" y="116"/>
                    <a:pt x="36" y="115"/>
                  </a:cubicBezTo>
                  <a:close/>
                  <a:moveTo>
                    <a:pt x="84" y="116"/>
                  </a:moveTo>
                  <a:cubicBezTo>
                    <a:pt x="84" y="116"/>
                    <a:pt x="83" y="116"/>
                    <a:pt x="83" y="116"/>
                  </a:cubicBezTo>
                  <a:cubicBezTo>
                    <a:pt x="84" y="116"/>
                    <a:pt x="84" y="116"/>
                    <a:pt x="84" y="116"/>
                  </a:cubicBezTo>
                  <a:cubicBezTo>
                    <a:pt x="84" y="116"/>
                    <a:pt x="84" y="116"/>
                    <a:pt x="84" y="116"/>
                  </a:cubicBezTo>
                  <a:close/>
                  <a:moveTo>
                    <a:pt x="118" y="116"/>
                  </a:moveTo>
                  <a:cubicBezTo>
                    <a:pt x="118" y="116"/>
                    <a:pt x="117" y="116"/>
                    <a:pt x="117" y="116"/>
                  </a:cubicBezTo>
                  <a:cubicBezTo>
                    <a:pt x="117" y="116"/>
                    <a:pt x="117" y="117"/>
                    <a:pt x="117" y="117"/>
                  </a:cubicBezTo>
                  <a:cubicBezTo>
                    <a:pt x="117" y="117"/>
                    <a:pt x="118" y="116"/>
                    <a:pt x="118" y="116"/>
                  </a:cubicBezTo>
                  <a:close/>
                  <a:moveTo>
                    <a:pt x="9" y="117"/>
                  </a:moveTo>
                  <a:cubicBezTo>
                    <a:pt x="9" y="118"/>
                    <a:pt x="10" y="118"/>
                    <a:pt x="10" y="119"/>
                  </a:cubicBezTo>
                  <a:cubicBezTo>
                    <a:pt x="11" y="118"/>
                    <a:pt x="10" y="117"/>
                    <a:pt x="10" y="117"/>
                  </a:cubicBezTo>
                  <a:lnTo>
                    <a:pt x="9" y="117"/>
                  </a:lnTo>
                  <a:close/>
                  <a:moveTo>
                    <a:pt x="25" y="117"/>
                  </a:moveTo>
                  <a:cubicBezTo>
                    <a:pt x="25" y="118"/>
                    <a:pt x="25" y="119"/>
                    <a:pt x="26" y="119"/>
                  </a:cubicBezTo>
                  <a:cubicBezTo>
                    <a:pt x="26" y="118"/>
                    <a:pt x="25" y="118"/>
                    <a:pt x="25" y="117"/>
                  </a:cubicBezTo>
                  <a:close/>
                  <a:moveTo>
                    <a:pt x="21" y="118"/>
                  </a:moveTo>
                  <a:cubicBezTo>
                    <a:pt x="21" y="118"/>
                    <a:pt x="21" y="118"/>
                    <a:pt x="21" y="118"/>
                  </a:cubicBezTo>
                  <a:cubicBezTo>
                    <a:pt x="21" y="118"/>
                    <a:pt x="21" y="118"/>
                    <a:pt x="21" y="118"/>
                  </a:cubicBezTo>
                  <a:cubicBezTo>
                    <a:pt x="21" y="118"/>
                    <a:pt x="21" y="118"/>
                    <a:pt x="21" y="118"/>
                  </a:cubicBezTo>
                  <a:close/>
                  <a:moveTo>
                    <a:pt x="103" y="118"/>
                  </a:moveTo>
                  <a:cubicBezTo>
                    <a:pt x="103" y="118"/>
                    <a:pt x="103" y="118"/>
                    <a:pt x="103" y="118"/>
                  </a:cubicBezTo>
                  <a:cubicBezTo>
                    <a:pt x="103" y="118"/>
                    <a:pt x="103" y="119"/>
                    <a:pt x="104" y="119"/>
                  </a:cubicBezTo>
                  <a:cubicBezTo>
                    <a:pt x="104" y="118"/>
                    <a:pt x="103" y="118"/>
                    <a:pt x="103" y="118"/>
                  </a:cubicBezTo>
                  <a:cubicBezTo>
                    <a:pt x="103" y="118"/>
                    <a:pt x="103" y="118"/>
                    <a:pt x="103" y="118"/>
                  </a:cubicBezTo>
                  <a:close/>
                  <a:moveTo>
                    <a:pt x="147" y="119"/>
                  </a:moveTo>
                  <a:cubicBezTo>
                    <a:pt x="147" y="119"/>
                    <a:pt x="147" y="118"/>
                    <a:pt x="147" y="118"/>
                  </a:cubicBezTo>
                  <a:cubicBezTo>
                    <a:pt x="147" y="118"/>
                    <a:pt x="147" y="119"/>
                    <a:pt x="147" y="119"/>
                  </a:cubicBezTo>
                  <a:close/>
                  <a:moveTo>
                    <a:pt x="85" y="120"/>
                  </a:moveTo>
                  <a:cubicBezTo>
                    <a:pt x="85" y="120"/>
                    <a:pt x="85" y="120"/>
                    <a:pt x="85" y="120"/>
                  </a:cubicBezTo>
                  <a:cubicBezTo>
                    <a:pt x="86" y="120"/>
                    <a:pt x="86" y="120"/>
                    <a:pt x="86" y="119"/>
                  </a:cubicBezTo>
                  <a:cubicBezTo>
                    <a:pt x="87" y="120"/>
                    <a:pt x="88" y="119"/>
                    <a:pt x="88" y="118"/>
                  </a:cubicBezTo>
                  <a:cubicBezTo>
                    <a:pt x="87" y="118"/>
                    <a:pt x="87" y="119"/>
                    <a:pt x="86" y="119"/>
                  </a:cubicBezTo>
                  <a:cubicBezTo>
                    <a:pt x="86" y="119"/>
                    <a:pt x="85" y="119"/>
                    <a:pt x="85" y="120"/>
                  </a:cubicBezTo>
                  <a:close/>
                  <a:moveTo>
                    <a:pt x="89" y="118"/>
                  </a:moveTo>
                  <a:cubicBezTo>
                    <a:pt x="89" y="119"/>
                    <a:pt x="89" y="119"/>
                    <a:pt x="90" y="119"/>
                  </a:cubicBezTo>
                  <a:cubicBezTo>
                    <a:pt x="90" y="119"/>
                    <a:pt x="90" y="118"/>
                    <a:pt x="89" y="118"/>
                  </a:cubicBezTo>
                  <a:close/>
                  <a:moveTo>
                    <a:pt x="92" y="119"/>
                  </a:moveTo>
                  <a:cubicBezTo>
                    <a:pt x="92" y="119"/>
                    <a:pt x="92" y="119"/>
                    <a:pt x="92" y="119"/>
                  </a:cubicBezTo>
                  <a:cubicBezTo>
                    <a:pt x="92" y="119"/>
                    <a:pt x="92" y="119"/>
                    <a:pt x="92" y="118"/>
                  </a:cubicBezTo>
                  <a:cubicBezTo>
                    <a:pt x="92" y="118"/>
                    <a:pt x="92" y="118"/>
                    <a:pt x="92" y="118"/>
                  </a:cubicBezTo>
                  <a:cubicBezTo>
                    <a:pt x="91" y="119"/>
                    <a:pt x="92" y="119"/>
                    <a:pt x="91" y="119"/>
                  </a:cubicBezTo>
                  <a:cubicBezTo>
                    <a:pt x="92" y="119"/>
                    <a:pt x="92" y="119"/>
                    <a:pt x="92" y="119"/>
                  </a:cubicBezTo>
                  <a:close/>
                  <a:moveTo>
                    <a:pt x="134" y="120"/>
                  </a:moveTo>
                  <a:cubicBezTo>
                    <a:pt x="135" y="120"/>
                    <a:pt x="135" y="119"/>
                    <a:pt x="135" y="118"/>
                  </a:cubicBezTo>
                  <a:cubicBezTo>
                    <a:pt x="134" y="118"/>
                    <a:pt x="134" y="118"/>
                    <a:pt x="134" y="118"/>
                  </a:cubicBezTo>
                  <a:cubicBezTo>
                    <a:pt x="135" y="120"/>
                    <a:pt x="133" y="122"/>
                    <a:pt x="133" y="123"/>
                  </a:cubicBezTo>
                  <a:cubicBezTo>
                    <a:pt x="134" y="123"/>
                    <a:pt x="134" y="121"/>
                    <a:pt x="134" y="120"/>
                  </a:cubicBezTo>
                  <a:close/>
                  <a:moveTo>
                    <a:pt x="98" y="118"/>
                  </a:moveTo>
                  <a:cubicBezTo>
                    <a:pt x="98" y="118"/>
                    <a:pt x="98" y="118"/>
                    <a:pt x="98" y="119"/>
                  </a:cubicBezTo>
                  <a:cubicBezTo>
                    <a:pt x="98" y="119"/>
                    <a:pt x="98" y="119"/>
                    <a:pt x="98" y="118"/>
                  </a:cubicBezTo>
                  <a:close/>
                  <a:moveTo>
                    <a:pt x="103" y="119"/>
                  </a:moveTo>
                  <a:cubicBezTo>
                    <a:pt x="103" y="119"/>
                    <a:pt x="102" y="119"/>
                    <a:pt x="102" y="119"/>
                  </a:cubicBezTo>
                  <a:cubicBezTo>
                    <a:pt x="103" y="119"/>
                    <a:pt x="103" y="119"/>
                    <a:pt x="103" y="119"/>
                  </a:cubicBezTo>
                  <a:close/>
                  <a:moveTo>
                    <a:pt x="119" y="121"/>
                  </a:moveTo>
                  <a:cubicBezTo>
                    <a:pt x="120" y="120"/>
                    <a:pt x="119" y="119"/>
                    <a:pt x="118" y="119"/>
                  </a:cubicBezTo>
                  <a:cubicBezTo>
                    <a:pt x="118" y="120"/>
                    <a:pt x="119" y="120"/>
                    <a:pt x="119" y="120"/>
                  </a:cubicBezTo>
                  <a:cubicBezTo>
                    <a:pt x="119" y="120"/>
                    <a:pt x="119" y="121"/>
                    <a:pt x="119" y="121"/>
                  </a:cubicBezTo>
                  <a:close/>
                  <a:moveTo>
                    <a:pt x="138" y="120"/>
                  </a:moveTo>
                  <a:cubicBezTo>
                    <a:pt x="138" y="120"/>
                    <a:pt x="138" y="119"/>
                    <a:pt x="138" y="119"/>
                  </a:cubicBezTo>
                  <a:cubicBezTo>
                    <a:pt x="138" y="119"/>
                    <a:pt x="138" y="120"/>
                    <a:pt x="138" y="120"/>
                  </a:cubicBezTo>
                  <a:cubicBezTo>
                    <a:pt x="138" y="120"/>
                    <a:pt x="138" y="120"/>
                    <a:pt x="138" y="120"/>
                  </a:cubicBezTo>
                  <a:close/>
                  <a:moveTo>
                    <a:pt x="90" y="120"/>
                  </a:moveTo>
                  <a:cubicBezTo>
                    <a:pt x="90" y="120"/>
                    <a:pt x="91" y="120"/>
                    <a:pt x="91" y="120"/>
                  </a:cubicBezTo>
                  <a:cubicBezTo>
                    <a:pt x="90" y="119"/>
                    <a:pt x="89" y="120"/>
                    <a:pt x="90" y="120"/>
                  </a:cubicBezTo>
                  <a:close/>
                  <a:moveTo>
                    <a:pt x="121" y="120"/>
                  </a:moveTo>
                  <a:cubicBezTo>
                    <a:pt x="121" y="120"/>
                    <a:pt x="121" y="120"/>
                    <a:pt x="121" y="120"/>
                  </a:cubicBezTo>
                  <a:cubicBezTo>
                    <a:pt x="120" y="120"/>
                    <a:pt x="120" y="120"/>
                    <a:pt x="120" y="120"/>
                  </a:cubicBezTo>
                  <a:cubicBezTo>
                    <a:pt x="120" y="120"/>
                    <a:pt x="121" y="120"/>
                    <a:pt x="121" y="120"/>
                  </a:cubicBezTo>
                  <a:close/>
                  <a:moveTo>
                    <a:pt x="101" y="121"/>
                  </a:moveTo>
                  <a:cubicBezTo>
                    <a:pt x="101" y="121"/>
                    <a:pt x="101" y="121"/>
                    <a:pt x="101" y="121"/>
                  </a:cubicBezTo>
                  <a:cubicBezTo>
                    <a:pt x="101" y="121"/>
                    <a:pt x="100" y="121"/>
                    <a:pt x="100" y="121"/>
                  </a:cubicBezTo>
                  <a:cubicBezTo>
                    <a:pt x="100" y="122"/>
                    <a:pt x="101" y="122"/>
                    <a:pt x="101" y="121"/>
                  </a:cubicBezTo>
                  <a:close/>
                  <a:moveTo>
                    <a:pt x="14" y="122"/>
                  </a:moveTo>
                  <a:cubicBezTo>
                    <a:pt x="14" y="122"/>
                    <a:pt x="14" y="121"/>
                    <a:pt x="14" y="121"/>
                  </a:cubicBezTo>
                  <a:cubicBezTo>
                    <a:pt x="14" y="122"/>
                    <a:pt x="14" y="122"/>
                    <a:pt x="14" y="122"/>
                  </a:cubicBezTo>
                  <a:cubicBezTo>
                    <a:pt x="14" y="122"/>
                    <a:pt x="14" y="122"/>
                    <a:pt x="14" y="122"/>
                  </a:cubicBezTo>
                  <a:close/>
                  <a:moveTo>
                    <a:pt x="28" y="122"/>
                  </a:moveTo>
                  <a:cubicBezTo>
                    <a:pt x="28" y="122"/>
                    <a:pt x="28" y="121"/>
                    <a:pt x="28" y="121"/>
                  </a:cubicBezTo>
                  <a:cubicBezTo>
                    <a:pt x="28" y="122"/>
                    <a:pt x="28" y="122"/>
                    <a:pt x="28" y="122"/>
                  </a:cubicBezTo>
                  <a:cubicBezTo>
                    <a:pt x="28" y="122"/>
                    <a:pt x="28" y="122"/>
                    <a:pt x="28" y="122"/>
                  </a:cubicBezTo>
                  <a:close/>
                  <a:moveTo>
                    <a:pt x="87" y="123"/>
                  </a:moveTo>
                  <a:cubicBezTo>
                    <a:pt x="88" y="123"/>
                    <a:pt x="89" y="122"/>
                    <a:pt x="89" y="122"/>
                  </a:cubicBezTo>
                  <a:cubicBezTo>
                    <a:pt x="88" y="122"/>
                    <a:pt x="88" y="122"/>
                    <a:pt x="87" y="122"/>
                  </a:cubicBezTo>
                  <a:cubicBezTo>
                    <a:pt x="88" y="122"/>
                    <a:pt x="87" y="123"/>
                    <a:pt x="87" y="123"/>
                  </a:cubicBezTo>
                  <a:close/>
                  <a:moveTo>
                    <a:pt x="96" y="122"/>
                  </a:moveTo>
                  <a:cubicBezTo>
                    <a:pt x="96" y="122"/>
                    <a:pt x="95" y="122"/>
                    <a:pt x="95" y="123"/>
                  </a:cubicBezTo>
                  <a:cubicBezTo>
                    <a:pt x="95" y="123"/>
                    <a:pt x="96" y="123"/>
                    <a:pt x="96" y="123"/>
                  </a:cubicBezTo>
                  <a:cubicBezTo>
                    <a:pt x="96" y="122"/>
                    <a:pt x="96" y="122"/>
                    <a:pt x="96" y="122"/>
                  </a:cubicBezTo>
                  <a:close/>
                  <a:moveTo>
                    <a:pt x="137" y="123"/>
                  </a:moveTo>
                  <a:cubicBezTo>
                    <a:pt x="137" y="122"/>
                    <a:pt x="137" y="122"/>
                    <a:pt x="137" y="122"/>
                  </a:cubicBezTo>
                  <a:cubicBezTo>
                    <a:pt x="137" y="122"/>
                    <a:pt x="136" y="122"/>
                    <a:pt x="136" y="122"/>
                  </a:cubicBezTo>
                  <a:cubicBezTo>
                    <a:pt x="136" y="123"/>
                    <a:pt x="135" y="123"/>
                    <a:pt x="136" y="124"/>
                  </a:cubicBezTo>
                  <a:cubicBezTo>
                    <a:pt x="136" y="124"/>
                    <a:pt x="136" y="122"/>
                    <a:pt x="137" y="123"/>
                  </a:cubicBezTo>
                  <a:close/>
                  <a:moveTo>
                    <a:pt x="118" y="122"/>
                  </a:moveTo>
                  <a:cubicBezTo>
                    <a:pt x="118" y="123"/>
                    <a:pt x="118" y="122"/>
                    <a:pt x="118" y="122"/>
                  </a:cubicBezTo>
                  <a:cubicBezTo>
                    <a:pt x="118" y="122"/>
                    <a:pt x="117" y="122"/>
                    <a:pt x="118" y="122"/>
                  </a:cubicBezTo>
                  <a:close/>
                  <a:moveTo>
                    <a:pt x="116" y="123"/>
                  </a:moveTo>
                  <a:cubicBezTo>
                    <a:pt x="117" y="123"/>
                    <a:pt x="117" y="123"/>
                    <a:pt x="117" y="122"/>
                  </a:cubicBezTo>
                  <a:cubicBezTo>
                    <a:pt x="116" y="122"/>
                    <a:pt x="116" y="122"/>
                    <a:pt x="116" y="123"/>
                  </a:cubicBezTo>
                  <a:close/>
                  <a:moveTo>
                    <a:pt x="124" y="122"/>
                  </a:moveTo>
                  <a:cubicBezTo>
                    <a:pt x="124" y="122"/>
                    <a:pt x="124" y="122"/>
                    <a:pt x="124" y="122"/>
                  </a:cubicBezTo>
                  <a:cubicBezTo>
                    <a:pt x="124" y="123"/>
                    <a:pt x="123" y="123"/>
                    <a:pt x="123" y="123"/>
                  </a:cubicBezTo>
                  <a:cubicBezTo>
                    <a:pt x="124" y="123"/>
                    <a:pt x="124" y="123"/>
                    <a:pt x="124" y="122"/>
                  </a:cubicBezTo>
                  <a:close/>
                  <a:moveTo>
                    <a:pt x="83" y="122"/>
                  </a:moveTo>
                  <a:cubicBezTo>
                    <a:pt x="83" y="123"/>
                    <a:pt x="83" y="123"/>
                    <a:pt x="82" y="123"/>
                  </a:cubicBezTo>
                  <a:cubicBezTo>
                    <a:pt x="83" y="123"/>
                    <a:pt x="83" y="123"/>
                    <a:pt x="83" y="123"/>
                  </a:cubicBezTo>
                  <a:cubicBezTo>
                    <a:pt x="83" y="122"/>
                    <a:pt x="83" y="122"/>
                    <a:pt x="83" y="122"/>
                  </a:cubicBezTo>
                  <a:close/>
                  <a:moveTo>
                    <a:pt x="118" y="123"/>
                  </a:moveTo>
                  <a:cubicBezTo>
                    <a:pt x="117" y="123"/>
                    <a:pt x="117" y="123"/>
                    <a:pt x="117" y="123"/>
                  </a:cubicBezTo>
                  <a:cubicBezTo>
                    <a:pt x="117" y="123"/>
                    <a:pt x="117" y="123"/>
                    <a:pt x="117" y="124"/>
                  </a:cubicBezTo>
                  <a:cubicBezTo>
                    <a:pt x="117" y="124"/>
                    <a:pt x="117" y="123"/>
                    <a:pt x="118" y="123"/>
                  </a:cubicBezTo>
                  <a:close/>
                  <a:moveTo>
                    <a:pt x="131" y="123"/>
                  </a:moveTo>
                  <a:cubicBezTo>
                    <a:pt x="132" y="123"/>
                    <a:pt x="131" y="123"/>
                    <a:pt x="132" y="123"/>
                  </a:cubicBezTo>
                  <a:cubicBezTo>
                    <a:pt x="132" y="123"/>
                    <a:pt x="131" y="123"/>
                    <a:pt x="132" y="123"/>
                  </a:cubicBezTo>
                  <a:cubicBezTo>
                    <a:pt x="131" y="123"/>
                    <a:pt x="131" y="123"/>
                    <a:pt x="131" y="123"/>
                  </a:cubicBezTo>
                  <a:close/>
                  <a:moveTo>
                    <a:pt x="108" y="126"/>
                  </a:moveTo>
                  <a:cubicBezTo>
                    <a:pt x="109" y="126"/>
                    <a:pt x="109" y="126"/>
                    <a:pt x="109" y="126"/>
                  </a:cubicBezTo>
                  <a:cubicBezTo>
                    <a:pt x="110" y="125"/>
                    <a:pt x="110" y="125"/>
                    <a:pt x="111" y="124"/>
                  </a:cubicBezTo>
                  <a:cubicBezTo>
                    <a:pt x="111" y="124"/>
                    <a:pt x="111" y="124"/>
                    <a:pt x="111" y="124"/>
                  </a:cubicBezTo>
                  <a:cubicBezTo>
                    <a:pt x="110" y="124"/>
                    <a:pt x="109" y="125"/>
                    <a:pt x="109" y="125"/>
                  </a:cubicBezTo>
                  <a:cubicBezTo>
                    <a:pt x="109" y="124"/>
                    <a:pt x="110" y="124"/>
                    <a:pt x="110" y="123"/>
                  </a:cubicBezTo>
                  <a:cubicBezTo>
                    <a:pt x="109" y="124"/>
                    <a:pt x="109" y="124"/>
                    <a:pt x="108" y="125"/>
                  </a:cubicBezTo>
                  <a:cubicBezTo>
                    <a:pt x="108" y="125"/>
                    <a:pt x="109" y="125"/>
                    <a:pt x="109" y="125"/>
                  </a:cubicBezTo>
                  <a:cubicBezTo>
                    <a:pt x="109" y="126"/>
                    <a:pt x="108" y="126"/>
                    <a:pt x="108" y="126"/>
                  </a:cubicBezTo>
                  <a:close/>
                  <a:moveTo>
                    <a:pt x="132" y="124"/>
                  </a:moveTo>
                  <a:cubicBezTo>
                    <a:pt x="132" y="125"/>
                    <a:pt x="131" y="126"/>
                    <a:pt x="131" y="127"/>
                  </a:cubicBezTo>
                  <a:cubicBezTo>
                    <a:pt x="131" y="126"/>
                    <a:pt x="132" y="126"/>
                    <a:pt x="132" y="125"/>
                  </a:cubicBezTo>
                  <a:cubicBezTo>
                    <a:pt x="132" y="124"/>
                    <a:pt x="132" y="124"/>
                    <a:pt x="132" y="124"/>
                  </a:cubicBezTo>
                  <a:close/>
                  <a:moveTo>
                    <a:pt x="116" y="125"/>
                  </a:moveTo>
                  <a:cubicBezTo>
                    <a:pt x="116" y="125"/>
                    <a:pt x="116" y="125"/>
                    <a:pt x="115" y="125"/>
                  </a:cubicBezTo>
                  <a:cubicBezTo>
                    <a:pt x="115" y="126"/>
                    <a:pt x="115" y="126"/>
                    <a:pt x="114" y="126"/>
                  </a:cubicBezTo>
                  <a:cubicBezTo>
                    <a:pt x="114" y="127"/>
                    <a:pt x="113" y="128"/>
                    <a:pt x="113" y="128"/>
                  </a:cubicBezTo>
                  <a:cubicBezTo>
                    <a:pt x="112" y="129"/>
                    <a:pt x="111" y="130"/>
                    <a:pt x="110" y="131"/>
                  </a:cubicBezTo>
                  <a:cubicBezTo>
                    <a:pt x="111" y="131"/>
                    <a:pt x="111" y="131"/>
                    <a:pt x="111" y="131"/>
                  </a:cubicBezTo>
                  <a:cubicBezTo>
                    <a:pt x="111" y="131"/>
                    <a:pt x="110" y="131"/>
                    <a:pt x="110" y="131"/>
                  </a:cubicBezTo>
                  <a:cubicBezTo>
                    <a:pt x="110" y="132"/>
                    <a:pt x="110" y="132"/>
                    <a:pt x="110" y="132"/>
                  </a:cubicBezTo>
                  <a:cubicBezTo>
                    <a:pt x="110" y="132"/>
                    <a:pt x="109" y="132"/>
                    <a:pt x="109" y="133"/>
                  </a:cubicBezTo>
                  <a:cubicBezTo>
                    <a:pt x="110" y="132"/>
                    <a:pt x="110" y="132"/>
                    <a:pt x="110" y="132"/>
                  </a:cubicBezTo>
                  <a:cubicBezTo>
                    <a:pt x="110" y="133"/>
                    <a:pt x="111" y="133"/>
                    <a:pt x="111" y="133"/>
                  </a:cubicBezTo>
                  <a:cubicBezTo>
                    <a:pt x="111" y="133"/>
                    <a:pt x="111" y="132"/>
                    <a:pt x="112" y="132"/>
                  </a:cubicBezTo>
                  <a:cubicBezTo>
                    <a:pt x="112" y="132"/>
                    <a:pt x="111" y="132"/>
                    <a:pt x="110" y="132"/>
                  </a:cubicBezTo>
                  <a:cubicBezTo>
                    <a:pt x="111" y="131"/>
                    <a:pt x="111" y="132"/>
                    <a:pt x="112" y="132"/>
                  </a:cubicBezTo>
                  <a:cubicBezTo>
                    <a:pt x="112" y="131"/>
                    <a:pt x="112" y="131"/>
                    <a:pt x="112" y="131"/>
                  </a:cubicBezTo>
                  <a:cubicBezTo>
                    <a:pt x="112" y="131"/>
                    <a:pt x="112" y="131"/>
                    <a:pt x="112" y="131"/>
                  </a:cubicBezTo>
                  <a:cubicBezTo>
                    <a:pt x="112" y="130"/>
                    <a:pt x="112" y="129"/>
                    <a:pt x="114" y="128"/>
                  </a:cubicBezTo>
                  <a:cubicBezTo>
                    <a:pt x="114" y="129"/>
                    <a:pt x="114" y="129"/>
                    <a:pt x="114" y="129"/>
                  </a:cubicBezTo>
                  <a:cubicBezTo>
                    <a:pt x="114" y="129"/>
                    <a:pt x="114" y="129"/>
                    <a:pt x="115" y="129"/>
                  </a:cubicBezTo>
                  <a:cubicBezTo>
                    <a:pt x="115" y="128"/>
                    <a:pt x="114" y="128"/>
                    <a:pt x="114" y="128"/>
                  </a:cubicBezTo>
                  <a:cubicBezTo>
                    <a:pt x="115" y="128"/>
                    <a:pt x="115" y="127"/>
                    <a:pt x="116" y="127"/>
                  </a:cubicBezTo>
                  <a:cubicBezTo>
                    <a:pt x="116" y="126"/>
                    <a:pt x="116" y="126"/>
                    <a:pt x="116" y="125"/>
                  </a:cubicBezTo>
                  <a:close/>
                  <a:moveTo>
                    <a:pt x="112" y="127"/>
                  </a:moveTo>
                  <a:cubicBezTo>
                    <a:pt x="112" y="126"/>
                    <a:pt x="112" y="126"/>
                    <a:pt x="112" y="125"/>
                  </a:cubicBezTo>
                  <a:cubicBezTo>
                    <a:pt x="111" y="125"/>
                    <a:pt x="111" y="126"/>
                    <a:pt x="111" y="126"/>
                  </a:cubicBezTo>
                  <a:cubicBezTo>
                    <a:pt x="111" y="126"/>
                    <a:pt x="111" y="126"/>
                    <a:pt x="111" y="126"/>
                  </a:cubicBezTo>
                  <a:cubicBezTo>
                    <a:pt x="111" y="126"/>
                    <a:pt x="111" y="127"/>
                    <a:pt x="111" y="127"/>
                  </a:cubicBezTo>
                  <a:cubicBezTo>
                    <a:pt x="110" y="126"/>
                    <a:pt x="111" y="126"/>
                    <a:pt x="110" y="126"/>
                  </a:cubicBezTo>
                  <a:cubicBezTo>
                    <a:pt x="110" y="127"/>
                    <a:pt x="111" y="127"/>
                    <a:pt x="110" y="127"/>
                  </a:cubicBezTo>
                  <a:cubicBezTo>
                    <a:pt x="111" y="127"/>
                    <a:pt x="112" y="127"/>
                    <a:pt x="112" y="127"/>
                  </a:cubicBezTo>
                  <a:close/>
                  <a:moveTo>
                    <a:pt x="132" y="128"/>
                  </a:moveTo>
                  <a:cubicBezTo>
                    <a:pt x="132" y="128"/>
                    <a:pt x="132" y="128"/>
                    <a:pt x="132" y="128"/>
                  </a:cubicBezTo>
                  <a:cubicBezTo>
                    <a:pt x="133" y="129"/>
                    <a:pt x="132" y="129"/>
                    <a:pt x="132" y="130"/>
                  </a:cubicBezTo>
                  <a:cubicBezTo>
                    <a:pt x="133" y="130"/>
                    <a:pt x="133" y="128"/>
                    <a:pt x="134" y="128"/>
                  </a:cubicBezTo>
                  <a:cubicBezTo>
                    <a:pt x="134" y="128"/>
                    <a:pt x="134" y="128"/>
                    <a:pt x="134" y="127"/>
                  </a:cubicBezTo>
                  <a:cubicBezTo>
                    <a:pt x="134" y="127"/>
                    <a:pt x="134" y="127"/>
                    <a:pt x="135" y="127"/>
                  </a:cubicBezTo>
                  <a:cubicBezTo>
                    <a:pt x="135" y="127"/>
                    <a:pt x="135" y="126"/>
                    <a:pt x="135" y="126"/>
                  </a:cubicBezTo>
                  <a:cubicBezTo>
                    <a:pt x="135" y="126"/>
                    <a:pt x="134" y="126"/>
                    <a:pt x="134" y="126"/>
                  </a:cubicBezTo>
                  <a:cubicBezTo>
                    <a:pt x="134" y="127"/>
                    <a:pt x="133" y="128"/>
                    <a:pt x="133" y="128"/>
                  </a:cubicBezTo>
                  <a:cubicBezTo>
                    <a:pt x="133" y="128"/>
                    <a:pt x="132" y="128"/>
                    <a:pt x="132" y="128"/>
                  </a:cubicBezTo>
                  <a:close/>
                  <a:moveTo>
                    <a:pt x="113" y="126"/>
                  </a:moveTo>
                  <a:cubicBezTo>
                    <a:pt x="113" y="126"/>
                    <a:pt x="113" y="126"/>
                    <a:pt x="114" y="126"/>
                  </a:cubicBezTo>
                  <a:cubicBezTo>
                    <a:pt x="114" y="126"/>
                    <a:pt x="113" y="126"/>
                    <a:pt x="113" y="126"/>
                  </a:cubicBezTo>
                  <a:close/>
                  <a:moveTo>
                    <a:pt x="123" y="127"/>
                  </a:moveTo>
                  <a:cubicBezTo>
                    <a:pt x="123" y="127"/>
                    <a:pt x="123" y="126"/>
                    <a:pt x="123" y="126"/>
                  </a:cubicBezTo>
                  <a:cubicBezTo>
                    <a:pt x="123" y="126"/>
                    <a:pt x="122" y="126"/>
                    <a:pt x="123" y="127"/>
                  </a:cubicBezTo>
                  <a:close/>
                  <a:moveTo>
                    <a:pt x="127" y="127"/>
                  </a:moveTo>
                  <a:cubicBezTo>
                    <a:pt x="127" y="127"/>
                    <a:pt x="127" y="127"/>
                    <a:pt x="127" y="126"/>
                  </a:cubicBezTo>
                  <a:cubicBezTo>
                    <a:pt x="127" y="127"/>
                    <a:pt x="126" y="127"/>
                    <a:pt x="127" y="127"/>
                  </a:cubicBezTo>
                  <a:cubicBezTo>
                    <a:pt x="127" y="127"/>
                    <a:pt x="127" y="127"/>
                    <a:pt x="127" y="127"/>
                  </a:cubicBezTo>
                  <a:close/>
                  <a:moveTo>
                    <a:pt x="121" y="129"/>
                  </a:moveTo>
                  <a:cubicBezTo>
                    <a:pt x="121" y="128"/>
                    <a:pt x="122" y="128"/>
                    <a:pt x="122" y="127"/>
                  </a:cubicBezTo>
                  <a:cubicBezTo>
                    <a:pt x="121" y="127"/>
                    <a:pt x="122" y="127"/>
                    <a:pt x="121" y="127"/>
                  </a:cubicBezTo>
                  <a:cubicBezTo>
                    <a:pt x="120" y="128"/>
                    <a:pt x="119" y="129"/>
                    <a:pt x="118" y="131"/>
                  </a:cubicBezTo>
                  <a:cubicBezTo>
                    <a:pt x="118" y="131"/>
                    <a:pt x="118" y="131"/>
                    <a:pt x="118" y="132"/>
                  </a:cubicBezTo>
                  <a:cubicBezTo>
                    <a:pt x="119" y="132"/>
                    <a:pt x="119" y="131"/>
                    <a:pt x="120" y="130"/>
                  </a:cubicBezTo>
                  <a:cubicBezTo>
                    <a:pt x="121" y="130"/>
                    <a:pt x="121" y="130"/>
                    <a:pt x="121" y="129"/>
                  </a:cubicBezTo>
                  <a:close/>
                  <a:moveTo>
                    <a:pt x="131" y="127"/>
                  </a:moveTo>
                  <a:cubicBezTo>
                    <a:pt x="130" y="128"/>
                    <a:pt x="130" y="128"/>
                    <a:pt x="129" y="129"/>
                  </a:cubicBezTo>
                  <a:cubicBezTo>
                    <a:pt x="130" y="129"/>
                    <a:pt x="130" y="128"/>
                    <a:pt x="131" y="128"/>
                  </a:cubicBezTo>
                  <a:cubicBezTo>
                    <a:pt x="131" y="128"/>
                    <a:pt x="131" y="128"/>
                    <a:pt x="131" y="128"/>
                  </a:cubicBezTo>
                  <a:cubicBezTo>
                    <a:pt x="131" y="128"/>
                    <a:pt x="131" y="127"/>
                    <a:pt x="131" y="127"/>
                  </a:cubicBezTo>
                  <a:close/>
                  <a:moveTo>
                    <a:pt x="28" y="130"/>
                  </a:moveTo>
                  <a:cubicBezTo>
                    <a:pt x="28" y="130"/>
                    <a:pt x="28" y="129"/>
                    <a:pt x="28" y="129"/>
                  </a:cubicBezTo>
                  <a:cubicBezTo>
                    <a:pt x="27" y="128"/>
                    <a:pt x="27" y="127"/>
                    <a:pt x="25" y="127"/>
                  </a:cubicBezTo>
                  <a:cubicBezTo>
                    <a:pt x="26" y="128"/>
                    <a:pt x="27" y="130"/>
                    <a:pt x="28" y="130"/>
                  </a:cubicBezTo>
                  <a:close/>
                  <a:moveTo>
                    <a:pt x="26" y="128"/>
                  </a:moveTo>
                  <a:cubicBezTo>
                    <a:pt x="26" y="128"/>
                    <a:pt x="26" y="128"/>
                    <a:pt x="26" y="127"/>
                  </a:cubicBezTo>
                  <a:cubicBezTo>
                    <a:pt x="26" y="127"/>
                    <a:pt x="26" y="128"/>
                    <a:pt x="26" y="128"/>
                  </a:cubicBezTo>
                  <a:close/>
                  <a:moveTo>
                    <a:pt x="76" y="127"/>
                  </a:moveTo>
                  <a:cubicBezTo>
                    <a:pt x="76" y="128"/>
                    <a:pt x="77" y="128"/>
                    <a:pt x="77" y="127"/>
                  </a:cubicBezTo>
                  <a:cubicBezTo>
                    <a:pt x="76" y="127"/>
                    <a:pt x="76" y="127"/>
                    <a:pt x="76" y="127"/>
                  </a:cubicBezTo>
                  <a:close/>
                  <a:moveTo>
                    <a:pt x="166" y="127"/>
                  </a:moveTo>
                  <a:cubicBezTo>
                    <a:pt x="165" y="127"/>
                    <a:pt x="165" y="128"/>
                    <a:pt x="165" y="128"/>
                  </a:cubicBezTo>
                  <a:cubicBezTo>
                    <a:pt x="166" y="128"/>
                    <a:pt x="166" y="127"/>
                    <a:pt x="166" y="127"/>
                  </a:cubicBezTo>
                  <a:close/>
                  <a:moveTo>
                    <a:pt x="90" y="128"/>
                  </a:moveTo>
                  <a:cubicBezTo>
                    <a:pt x="91" y="128"/>
                    <a:pt x="91" y="128"/>
                    <a:pt x="91" y="128"/>
                  </a:cubicBezTo>
                  <a:cubicBezTo>
                    <a:pt x="91" y="127"/>
                    <a:pt x="90" y="128"/>
                    <a:pt x="90" y="128"/>
                  </a:cubicBezTo>
                  <a:close/>
                  <a:moveTo>
                    <a:pt x="106" y="128"/>
                  </a:moveTo>
                  <a:cubicBezTo>
                    <a:pt x="106" y="128"/>
                    <a:pt x="107" y="128"/>
                    <a:pt x="106" y="128"/>
                  </a:cubicBezTo>
                  <a:cubicBezTo>
                    <a:pt x="106" y="128"/>
                    <a:pt x="106" y="128"/>
                    <a:pt x="106" y="128"/>
                  </a:cubicBezTo>
                  <a:close/>
                  <a:moveTo>
                    <a:pt x="139" y="130"/>
                  </a:moveTo>
                  <a:cubicBezTo>
                    <a:pt x="139" y="130"/>
                    <a:pt x="139" y="129"/>
                    <a:pt x="140" y="128"/>
                  </a:cubicBezTo>
                  <a:cubicBezTo>
                    <a:pt x="139" y="128"/>
                    <a:pt x="138" y="130"/>
                    <a:pt x="139" y="130"/>
                  </a:cubicBezTo>
                  <a:close/>
                  <a:moveTo>
                    <a:pt x="111" y="129"/>
                  </a:moveTo>
                  <a:cubicBezTo>
                    <a:pt x="111" y="129"/>
                    <a:pt x="111" y="129"/>
                    <a:pt x="110" y="129"/>
                  </a:cubicBezTo>
                  <a:cubicBezTo>
                    <a:pt x="110" y="129"/>
                    <a:pt x="110" y="129"/>
                    <a:pt x="110" y="129"/>
                  </a:cubicBezTo>
                  <a:cubicBezTo>
                    <a:pt x="109" y="129"/>
                    <a:pt x="109" y="129"/>
                    <a:pt x="109" y="130"/>
                  </a:cubicBezTo>
                  <a:cubicBezTo>
                    <a:pt x="109" y="130"/>
                    <a:pt x="110" y="129"/>
                    <a:pt x="110" y="130"/>
                  </a:cubicBezTo>
                  <a:cubicBezTo>
                    <a:pt x="110" y="130"/>
                    <a:pt x="109" y="130"/>
                    <a:pt x="109" y="130"/>
                  </a:cubicBezTo>
                  <a:cubicBezTo>
                    <a:pt x="109" y="130"/>
                    <a:pt x="108" y="131"/>
                    <a:pt x="109" y="131"/>
                  </a:cubicBezTo>
                  <a:cubicBezTo>
                    <a:pt x="110" y="131"/>
                    <a:pt x="110" y="130"/>
                    <a:pt x="111" y="129"/>
                  </a:cubicBezTo>
                  <a:close/>
                  <a:moveTo>
                    <a:pt x="55" y="130"/>
                  </a:moveTo>
                  <a:cubicBezTo>
                    <a:pt x="54" y="130"/>
                    <a:pt x="54" y="129"/>
                    <a:pt x="53" y="129"/>
                  </a:cubicBezTo>
                  <a:cubicBezTo>
                    <a:pt x="53" y="130"/>
                    <a:pt x="54" y="130"/>
                    <a:pt x="55" y="130"/>
                  </a:cubicBezTo>
                  <a:close/>
                  <a:moveTo>
                    <a:pt x="156" y="129"/>
                  </a:moveTo>
                  <a:cubicBezTo>
                    <a:pt x="156" y="130"/>
                    <a:pt x="156" y="130"/>
                    <a:pt x="156" y="130"/>
                  </a:cubicBezTo>
                  <a:cubicBezTo>
                    <a:pt x="157" y="130"/>
                    <a:pt x="157" y="130"/>
                    <a:pt x="157" y="129"/>
                  </a:cubicBezTo>
                  <a:cubicBezTo>
                    <a:pt x="156" y="129"/>
                    <a:pt x="156" y="129"/>
                    <a:pt x="156" y="129"/>
                  </a:cubicBezTo>
                  <a:close/>
                  <a:moveTo>
                    <a:pt x="43" y="130"/>
                  </a:moveTo>
                  <a:cubicBezTo>
                    <a:pt x="43" y="130"/>
                    <a:pt x="42" y="130"/>
                    <a:pt x="42" y="129"/>
                  </a:cubicBezTo>
                  <a:cubicBezTo>
                    <a:pt x="42" y="130"/>
                    <a:pt x="43" y="130"/>
                    <a:pt x="43" y="130"/>
                  </a:cubicBezTo>
                  <a:close/>
                  <a:moveTo>
                    <a:pt x="100" y="129"/>
                  </a:moveTo>
                  <a:cubicBezTo>
                    <a:pt x="100" y="129"/>
                    <a:pt x="100" y="130"/>
                    <a:pt x="100" y="129"/>
                  </a:cubicBezTo>
                  <a:cubicBezTo>
                    <a:pt x="100" y="130"/>
                    <a:pt x="100" y="130"/>
                    <a:pt x="100" y="130"/>
                  </a:cubicBezTo>
                  <a:cubicBezTo>
                    <a:pt x="101" y="130"/>
                    <a:pt x="101" y="130"/>
                    <a:pt x="101" y="130"/>
                  </a:cubicBezTo>
                  <a:cubicBezTo>
                    <a:pt x="100" y="130"/>
                    <a:pt x="101" y="129"/>
                    <a:pt x="100" y="129"/>
                  </a:cubicBezTo>
                  <a:close/>
                  <a:moveTo>
                    <a:pt x="53" y="130"/>
                  </a:moveTo>
                  <a:cubicBezTo>
                    <a:pt x="53" y="130"/>
                    <a:pt x="52" y="130"/>
                    <a:pt x="52" y="129"/>
                  </a:cubicBezTo>
                  <a:cubicBezTo>
                    <a:pt x="52" y="130"/>
                    <a:pt x="53" y="131"/>
                    <a:pt x="53" y="130"/>
                  </a:cubicBezTo>
                  <a:close/>
                  <a:moveTo>
                    <a:pt x="79" y="131"/>
                  </a:moveTo>
                  <a:cubicBezTo>
                    <a:pt x="80" y="130"/>
                    <a:pt x="81" y="130"/>
                    <a:pt x="81" y="130"/>
                  </a:cubicBezTo>
                  <a:cubicBezTo>
                    <a:pt x="81" y="130"/>
                    <a:pt x="80" y="130"/>
                    <a:pt x="79" y="130"/>
                  </a:cubicBezTo>
                  <a:cubicBezTo>
                    <a:pt x="79" y="130"/>
                    <a:pt x="79" y="130"/>
                    <a:pt x="79" y="131"/>
                  </a:cubicBezTo>
                  <a:close/>
                  <a:moveTo>
                    <a:pt x="125" y="130"/>
                  </a:moveTo>
                  <a:cubicBezTo>
                    <a:pt x="125" y="130"/>
                    <a:pt x="125" y="130"/>
                    <a:pt x="125" y="130"/>
                  </a:cubicBezTo>
                  <a:cubicBezTo>
                    <a:pt x="125" y="130"/>
                    <a:pt x="125" y="130"/>
                    <a:pt x="125" y="130"/>
                  </a:cubicBezTo>
                  <a:close/>
                  <a:moveTo>
                    <a:pt x="101" y="130"/>
                  </a:moveTo>
                  <a:cubicBezTo>
                    <a:pt x="100" y="130"/>
                    <a:pt x="100" y="130"/>
                    <a:pt x="100" y="131"/>
                  </a:cubicBezTo>
                  <a:cubicBezTo>
                    <a:pt x="101" y="131"/>
                    <a:pt x="101" y="130"/>
                    <a:pt x="101" y="130"/>
                  </a:cubicBezTo>
                  <a:close/>
                  <a:moveTo>
                    <a:pt x="123" y="130"/>
                  </a:moveTo>
                  <a:cubicBezTo>
                    <a:pt x="122" y="130"/>
                    <a:pt x="122" y="131"/>
                    <a:pt x="122" y="131"/>
                  </a:cubicBezTo>
                  <a:cubicBezTo>
                    <a:pt x="122" y="131"/>
                    <a:pt x="122" y="131"/>
                    <a:pt x="122" y="132"/>
                  </a:cubicBezTo>
                  <a:cubicBezTo>
                    <a:pt x="123" y="132"/>
                    <a:pt x="123" y="131"/>
                    <a:pt x="123" y="131"/>
                  </a:cubicBezTo>
                  <a:cubicBezTo>
                    <a:pt x="123" y="131"/>
                    <a:pt x="122" y="131"/>
                    <a:pt x="123" y="131"/>
                  </a:cubicBezTo>
                  <a:cubicBezTo>
                    <a:pt x="123" y="131"/>
                    <a:pt x="123" y="130"/>
                    <a:pt x="123" y="130"/>
                  </a:cubicBezTo>
                  <a:close/>
                  <a:moveTo>
                    <a:pt x="56" y="130"/>
                  </a:moveTo>
                  <a:cubicBezTo>
                    <a:pt x="56" y="130"/>
                    <a:pt x="56" y="130"/>
                    <a:pt x="57" y="131"/>
                  </a:cubicBezTo>
                  <a:cubicBezTo>
                    <a:pt x="57" y="130"/>
                    <a:pt x="56" y="130"/>
                    <a:pt x="56" y="130"/>
                  </a:cubicBezTo>
                  <a:close/>
                  <a:moveTo>
                    <a:pt x="124" y="130"/>
                  </a:moveTo>
                  <a:cubicBezTo>
                    <a:pt x="123" y="130"/>
                    <a:pt x="123" y="131"/>
                    <a:pt x="124" y="131"/>
                  </a:cubicBezTo>
                  <a:cubicBezTo>
                    <a:pt x="124" y="130"/>
                    <a:pt x="124" y="130"/>
                    <a:pt x="124" y="130"/>
                  </a:cubicBezTo>
                  <a:close/>
                  <a:moveTo>
                    <a:pt x="138" y="130"/>
                  </a:moveTo>
                  <a:cubicBezTo>
                    <a:pt x="138" y="131"/>
                    <a:pt x="138" y="131"/>
                    <a:pt x="138" y="131"/>
                  </a:cubicBezTo>
                  <a:cubicBezTo>
                    <a:pt x="138" y="131"/>
                    <a:pt x="138" y="130"/>
                    <a:pt x="138" y="130"/>
                  </a:cubicBezTo>
                  <a:close/>
                  <a:moveTo>
                    <a:pt x="57" y="130"/>
                  </a:moveTo>
                  <a:cubicBezTo>
                    <a:pt x="57" y="131"/>
                    <a:pt x="57" y="131"/>
                    <a:pt x="57" y="131"/>
                  </a:cubicBezTo>
                  <a:cubicBezTo>
                    <a:pt x="56" y="131"/>
                    <a:pt x="55" y="130"/>
                    <a:pt x="55" y="131"/>
                  </a:cubicBezTo>
                  <a:cubicBezTo>
                    <a:pt x="56" y="132"/>
                    <a:pt x="58" y="132"/>
                    <a:pt x="60" y="132"/>
                  </a:cubicBezTo>
                  <a:cubicBezTo>
                    <a:pt x="60" y="132"/>
                    <a:pt x="60" y="132"/>
                    <a:pt x="60" y="132"/>
                  </a:cubicBezTo>
                  <a:cubicBezTo>
                    <a:pt x="59" y="131"/>
                    <a:pt x="58" y="131"/>
                    <a:pt x="57" y="130"/>
                  </a:cubicBezTo>
                  <a:close/>
                  <a:moveTo>
                    <a:pt x="75" y="132"/>
                  </a:moveTo>
                  <a:cubicBezTo>
                    <a:pt x="76" y="132"/>
                    <a:pt x="76" y="132"/>
                    <a:pt x="76" y="132"/>
                  </a:cubicBezTo>
                  <a:cubicBezTo>
                    <a:pt x="76" y="132"/>
                    <a:pt x="76" y="131"/>
                    <a:pt x="76" y="131"/>
                  </a:cubicBezTo>
                  <a:cubicBezTo>
                    <a:pt x="77" y="132"/>
                    <a:pt x="77" y="132"/>
                    <a:pt x="78" y="131"/>
                  </a:cubicBezTo>
                  <a:cubicBezTo>
                    <a:pt x="78" y="131"/>
                    <a:pt x="78" y="131"/>
                    <a:pt x="78" y="130"/>
                  </a:cubicBezTo>
                  <a:cubicBezTo>
                    <a:pt x="77" y="131"/>
                    <a:pt x="76" y="131"/>
                    <a:pt x="76" y="131"/>
                  </a:cubicBezTo>
                  <a:cubicBezTo>
                    <a:pt x="76" y="131"/>
                    <a:pt x="75" y="131"/>
                    <a:pt x="75" y="132"/>
                  </a:cubicBezTo>
                  <a:close/>
                  <a:moveTo>
                    <a:pt x="145" y="131"/>
                  </a:moveTo>
                  <a:cubicBezTo>
                    <a:pt x="145" y="131"/>
                    <a:pt x="145" y="131"/>
                    <a:pt x="145" y="131"/>
                  </a:cubicBezTo>
                  <a:cubicBezTo>
                    <a:pt x="145" y="131"/>
                    <a:pt x="145" y="131"/>
                    <a:pt x="145" y="131"/>
                  </a:cubicBezTo>
                  <a:cubicBezTo>
                    <a:pt x="145" y="131"/>
                    <a:pt x="146" y="131"/>
                    <a:pt x="145" y="131"/>
                  </a:cubicBezTo>
                  <a:close/>
                  <a:moveTo>
                    <a:pt x="144" y="133"/>
                  </a:moveTo>
                  <a:cubicBezTo>
                    <a:pt x="145" y="133"/>
                    <a:pt x="145" y="132"/>
                    <a:pt x="145" y="131"/>
                  </a:cubicBezTo>
                  <a:cubicBezTo>
                    <a:pt x="144" y="132"/>
                    <a:pt x="144" y="132"/>
                    <a:pt x="143" y="133"/>
                  </a:cubicBezTo>
                  <a:cubicBezTo>
                    <a:pt x="144" y="133"/>
                    <a:pt x="144" y="133"/>
                    <a:pt x="144" y="133"/>
                  </a:cubicBezTo>
                  <a:cubicBezTo>
                    <a:pt x="143" y="134"/>
                    <a:pt x="142" y="135"/>
                    <a:pt x="141" y="137"/>
                  </a:cubicBezTo>
                  <a:cubicBezTo>
                    <a:pt x="142" y="137"/>
                    <a:pt x="143" y="136"/>
                    <a:pt x="143" y="136"/>
                  </a:cubicBezTo>
                  <a:cubicBezTo>
                    <a:pt x="143" y="135"/>
                    <a:pt x="144" y="134"/>
                    <a:pt x="144" y="133"/>
                  </a:cubicBezTo>
                  <a:close/>
                  <a:moveTo>
                    <a:pt x="61" y="132"/>
                  </a:moveTo>
                  <a:cubicBezTo>
                    <a:pt x="61" y="132"/>
                    <a:pt x="61" y="132"/>
                    <a:pt x="61" y="132"/>
                  </a:cubicBezTo>
                  <a:cubicBezTo>
                    <a:pt x="61" y="132"/>
                    <a:pt x="61" y="132"/>
                    <a:pt x="61" y="132"/>
                  </a:cubicBezTo>
                  <a:close/>
                  <a:moveTo>
                    <a:pt x="115" y="133"/>
                  </a:moveTo>
                  <a:cubicBezTo>
                    <a:pt x="115" y="133"/>
                    <a:pt x="115" y="133"/>
                    <a:pt x="116" y="133"/>
                  </a:cubicBezTo>
                  <a:cubicBezTo>
                    <a:pt x="115" y="132"/>
                    <a:pt x="115" y="132"/>
                    <a:pt x="115" y="132"/>
                  </a:cubicBezTo>
                  <a:cubicBezTo>
                    <a:pt x="115" y="132"/>
                    <a:pt x="115" y="132"/>
                    <a:pt x="115" y="132"/>
                  </a:cubicBezTo>
                  <a:cubicBezTo>
                    <a:pt x="115" y="132"/>
                    <a:pt x="115" y="132"/>
                    <a:pt x="115" y="133"/>
                  </a:cubicBezTo>
                  <a:close/>
                  <a:moveTo>
                    <a:pt x="81" y="133"/>
                  </a:moveTo>
                  <a:cubicBezTo>
                    <a:pt x="82" y="133"/>
                    <a:pt x="83" y="133"/>
                    <a:pt x="83" y="132"/>
                  </a:cubicBezTo>
                  <a:cubicBezTo>
                    <a:pt x="83" y="132"/>
                    <a:pt x="83" y="132"/>
                    <a:pt x="83" y="132"/>
                  </a:cubicBezTo>
                  <a:cubicBezTo>
                    <a:pt x="82" y="132"/>
                    <a:pt x="81" y="132"/>
                    <a:pt x="81" y="133"/>
                  </a:cubicBezTo>
                  <a:close/>
                  <a:moveTo>
                    <a:pt x="112" y="132"/>
                  </a:moveTo>
                  <a:cubicBezTo>
                    <a:pt x="112" y="135"/>
                    <a:pt x="110" y="135"/>
                    <a:pt x="109" y="137"/>
                  </a:cubicBezTo>
                  <a:cubicBezTo>
                    <a:pt x="110" y="137"/>
                    <a:pt x="111" y="136"/>
                    <a:pt x="111" y="135"/>
                  </a:cubicBezTo>
                  <a:cubicBezTo>
                    <a:pt x="112" y="135"/>
                    <a:pt x="113" y="134"/>
                    <a:pt x="113" y="133"/>
                  </a:cubicBezTo>
                  <a:cubicBezTo>
                    <a:pt x="113" y="133"/>
                    <a:pt x="113" y="132"/>
                    <a:pt x="112" y="132"/>
                  </a:cubicBezTo>
                  <a:close/>
                  <a:moveTo>
                    <a:pt x="141" y="133"/>
                  </a:moveTo>
                  <a:cubicBezTo>
                    <a:pt x="141" y="133"/>
                    <a:pt x="140" y="133"/>
                    <a:pt x="141" y="133"/>
                  </a:cubicBezTo>
                  <a:cubicBezTo>
                    <a:pt x="141" y="133"/>
                    <a:pt x="141" y="133"/>
                    <a:pt x="141" y="133"/>
                  </a:cubicBezTo>
                  <a:close/>
                  <a:moveTo>
                    <a:pt x="35" y="134"/>
                  </a:moveTo>
                  <a:cubicBezTo>
                    <a:pt x="35" y="134"/>
                    <a:pt x="35" y="133"/>
                    <a:pt x="34" y="133"/>
                  </a:cubicBezTo>
                  <a:cubicBezTo>
                    <a:pt x="34" y="133"/>
                    <a:pt x="34" y="133"/>
                    <a:pt x="34" y="133"/>
                  </a:cubicBezTo>
                  <a:cubicBezTo>
                    <a:pt x="35" y="133"/>
                    <a:pt x="35" y="134"/>
                    <a:pt x="35" y="134"/>
                  </a:cubicBezTo>
                  <a:close/>
                  <a:moveTo>
                    <a:pt x="62" y="134"/>
                  </a:moveTo>
                  <a:cubicBezTo>
                    <a:pt x="63" y="134"/>
                    <a:pt x="63" y="134"/>
                    <a:pt x="64" y="134"/>
                  </a:cubicBezTo>
                  <a:cubicBezTo>
                    <a:pt x="63" y="133"/>
                    <a:pt x="61" y="132"/>
                    <a:pt x="61" y="134"/>
                  </a:cubicBezTo>
                  <a:cubicBezTo>
                    <a:pt x="62" y="134"/>
                    <a:pt x="62" y="134"/>
                    <a:pt x="62" y="134"/>
                  </a:cubicBezTo>
                  <a:close/>
                  <a:moveTo>
                    <a:pt x="128" y="133"/>
                  </a:moveTo>
                  <a:cubicBezTo>
                    <a:pt x="128" y="133"/>
                    <a:pt x="128" y="133"/>
                    <a:pt x="127" y="133"/>
                  </a:cubicBezTo>
                  <a:cubicBezTo>
                    <a:pt x="128" y="133"/>
                    <a:pt x="128" y="134"/>
                    <a:pt x="127" y="135"/>
                  </a:cubicBezTo>
                  <a:cubicBezTo>
                    <a:pt x="128" y="134"/>
                    <a:pt x="128" y="134"/>
                    <a:pt x="128" y="133"/>
                  </a:cubicBezTo>
                  <a:close/>
                  <a:moveTo>
                    <a:pt x="145" y="134"/>
                  </a:moveTo>
                  <a:cubicBezTo>
                    <a:pt x="145" y="134"/>
                    <a:pt x="146" y="134"/>
                    <a:pt x="145" y="133"/>
                  </a:cubicBezTo>
                  <a:cubicBezTo>
                    <a:pt x="145" y="134"/>
                    <a:pt x="145" y="134"/>
                    <a:pt x="145" y="134"/>
                  </a:cubicBezTo>
                  <a:close/>
                  <a:moveTo>
                    <a:pt x="44" y="134"/>
                  </a:moveTo>
                  <a:cubicBezTo>
                    <a:pt x="44" y="134"/>
                    <a:pt x="44" y="134"/>
                    <a:pt x="44" y="134"/>
                  </a:cubicBezTo>
                  <a:cubicBezTo>
                    <a:pt x="44" y="134"/>
                    <a:pt x="44" y="134"/>
                    <a:pt x="44" y="134"/>
                  </a:cubicBezTo>
                  <a:cubicBezTo>
                    <a:pt x="44" y="134"/>
                    <a:pt x="45" y="135"/>
                    <a:pt x="45" y="134"/>
                  </a:cubicBezTo>
                  <a:cubicBezTo>
                    <a:pt x="44" y="134"/>
                    <a:pt x="44" y="134"/>
                    <a:pt x="44" y="134"/>
                  </a:cubicBezTo>
                  <a:close/>
                  <a:moveTo>
                    <a:pt x="145" y="134"/>
                  </a:moveTo>
                  <a:cubicBezTo>
                    <a:pt x="145" y="135"/>
                    <a:pt x="145" y="135"/>
                    <a:pt x="145" y="135"/>
                  </a:cubicBezTo>
                  <a:cubicBezTo>
                    <a:pt x="146" y="135"/>
                    <a:pt x="145" y="134"/>
                    <a:pt x="145" y="134"/>
                  </a:cubicBezTo>
                  <a:close/>
                  <a:moveTo>
                    <a:pt x="136" y="135"/>
                  </a:moveTo>
                  <a:cubicBezTo>
                    <a:pt x="136" y="135"/>
                    <a:pt x="136" y="135"/>
                    <a:pt x="135" y="135"/>
                  </a:cubicBezTo>
                  <a:cubicBezTo>
                    <a:pt x="135" y="135"/>
                    <a:pt x="135" y="136"/>
                    <a:pt x="134" y="137"/>
                  </a:cubicBezTo>
                  <a:cubicBezTo>
                    <a:pt x="135" y="136"/>
                    <a:pt x="136" y="136"/>
                    <a:pt x="136" y="135"/>
                  </a:cubicBezTo>
                  <a:close/>
                  <a:moveTo>
                    <a:pt x="91" y="136"/>
                  </a:moveTo>
                  <a:cubicBezTo>
                    <a:pt x="90" y="135"/>
                    <a:pt x="90" y="135"/>
                    <a:pt x="90" y="135"/>
                  </a:cubicBezTo>
                  <a:cubicBezTo>
                    <a:pt x="90" y="136"/>
                    <a:pt x="90" y="136"/>
                    <a:pt x="90" y="136"/>
                  </a:cubicBezTo>
                  <a:cubicBezTo>
                    <a:pt x="90" y="136"/>
                    <a:pt x="91" y="136"/>
                    <a:pt x="91" y="136"/>
                  </a:cubicBezTo>
                  <a:close/>
                  <a:moveTo>
                    <a:pt x="127" y="136"/>
                  </a:moveTo>
                  <a:cubicBezTo>
                    <a:pt x="127" y="136"/>
                    <a:pt x="127" y="136"/>
                    <a:pt x="127" y="136"/>
                  </a:cubicBezTo>
                  <a:cubicBezTo>
                    <a:pt x="127" y="136"/>
                    <a:pt x="126" y="136"/>
                    <a:pt x="126" y="137"/>
                  </a:cubicBezTo>
                  <a:cubicBezTo>
                    <a:pt x="127" y="137"/>
                    <a:pt x="127" y="136"/>
                    <a:pt x="127" y="136"/>
                  </a:cubicBezTo>
                  <a:close/>
                  <a:moveTo>
                    <a:pt x="145" y="137"/>
                  </a:moveTo>
                  <a:cubicBezTo>
                    <a:pt x="145" y="136"/>
                    <a:pt x="145" y="136"/>
                    <a:pt x="145" y="136"/>
                  </a:cubicBezTo>
                  <a:cubicBezTo>
                    <a:pt x="145" y="136"/>
                    <a:pt x="145" y="137"/>
                    <a:pt x="145" y="137"/>
                  </a:cubicBezTo>
                  <a:close/>
                  <a:moveTo>
                    <a:pt x="114" y="136"/>
                  </a:moveTo>
                  <a:cubicBezTo>
                    <a:pt x="113" y="136"/>
                    <a:pt x="113" y="137"/>
                    <a:pt x="112" y="137"/>
                  </a:cubicBezTo>
                  <a:cubicBezTo>
                    <a:pt x="112" y="137"/>
                    <a:pt x="112" y="137"/>
                    <a:pt x="112" y="137"/>
                  </a:cubicBezTo>
                  <a:cubicBezTo>
                    <a:pt x="113" y="137"/>
                    <a:pt x="113" y="137"/>
                    <a:pt x="114" y="136"/>
                  </a:cubicBezTo>
                  <a:close/>
                  <a:moveTo>
                    <a:pt x="91" y="137"/>
                  </a:moveTo>
                  <a:cubicBezTo>
                    <a:pt x="92" y="137"/>
                    <a:pt x="92" y="137"/>
                    <a:pt x="92" y="136"/>
                  </a:cubicBezTo>
                  <a:cubicBezTo>
                    <a:pt x="92" y="136"/>
                    <a:pt x="91" y="137"/>
                    <a:pt x="91" y="137"/>
                  </a:cubicBezTo>
                  <a:close/>
                  <a:moveTo>
                    <a:pt x="141" y="137"/>
                  </a:moveTo>
                  <a:cubicBezTo>
                    <a:pt x="141" y="137"/>
                    <a:pt x="141" y="137"/>
                    <a:pt x="141" y="138"/>
                  </a:cubicBezTo>
                  <a:cubicBezTo>
                    <a:pt x="141" y="138"/>
                    <a:pt x="142" y="137"/>
                    <a:pt x="141" y="137"/>
                  </a:cubicBezTo>
                  <a:close/>
                  <a:moveTo>
                    <a:pt x="53" y="137"/>
                  </a:moveTo>
                  <a:cubicBezTo>
                    <a:pt x="53" y="137"/>
                    <a:pt x="53" y="138"/>
                    <a:pt x="53" y="137"/>
                  </a:cubicBezTo>
                  <a:cubicBezTo>
                    <a:pt x="53" y="137"/>
                    <a:pt x="53" y="137"/>
                    <a:pt x="53" y="137"/>
                  </a:cubicBezTo>
                  <a:close/>
                  <a:moveTo>
                    <a:pt x="41" y="140"/>
                  </a:moveTo>
                  <a:cubicBezTo>
                    <a:pt x="41" y="140"/>
                    <a:pt x="40" y="140"/>
                    <a:pt x="40" y="139"/>
                  </a:cubicBezTo>
                  <a:cubicBezTo>
                    <a:pt x="38" y="139"/>
                    <a:pt x="37" y="137"/>
                    <a:pt x="36" y="137"/>
                  </a:cubicBezTo>
                  <a:cubicBezTo>
                    <a:pt x="37" y="139"/>
                    <a:pt x="39" y="139"/>
                    <a:pt x="40" y="140"/>
                  </a:cubicBezTo>
                  <a:cubicBezTo>
                    <a:pt x="40" y="140"/>
                    <a:pt x="41" y="140"/>
                    <a:pt x="41" y="140"/>
                  </a:cubicBezTo>
                  <a:close/>
                  <a:moveTo>
                    <a:pt x="71" y="137"/>
                  </a:moveTo>
                  <a:cubicBezTo>
                    <a:pt x="71" y="137"/>
                    <a:pt x="71" y="138"/>
                    <a:pt x="72" y="137"/>
                  </a:cubicBezTo>
                  <a:cubicBezTo>
                    <a:pt x="71" y="137"/>
                    <a:pt x="71" y="137"/>
                    <a:pt x="71" y="137"/>
                  </a:cubicBezTo>
                  <a:cubicBezTo>
                    <a:pt x="71" y="137"/>
                    <a:pt x="71" y="137"/>
                    <a:pt x="71" y="137"/>
                  </a:cubicBezTo>
                  <a:close/>
                  <a:moveTo>
                    <a:pt x="74" y="137"/>
                  </a:moveTo>
                  <a:cubicBezTo>
                    <a:pt x="74" y="137"/>
                    <a:pt x="74" y="138"/>
                    <a:pt x="74" y="137"/>
                  </a:cubicBezTo>
                  <a:cubicBezTo>
                    <a:pt x="74" y="137"/>
                    <a:pt x="74" y="137"/>
                    <a:pt x="74" y="137"/>
                  </a:cubicBezTo>
                  <a:close/>
                  <a:moveTo>
                    <a:pt x="54" y="138"/>
                  </a:moveTo>
                  <a:cubicBezTo>
                    <a:pt x="55" y="138"/>
                    <a:pt x="56" y="139"/>
                    <a:pt x="57" y="139"/>
                  </a:cubicBezTo>
                  <a:cubicBezTo>
                    <a:pt x="56" y="138"/>
                    <a:pt x="55" y="138"/>
                    <a:pt x="54" y="138"/>
                  </a:cubicBezTo>
                  <a:close/>
                  <a:moveTo>
                    <a:pt x="132" y="138"/>
                  </a:moveTo>
                  <a:cubicBezTo>
                    <a:pt x="131" y="137"/>
                    <a:pt x="130" y="139"/>
                    <a:pt x="130" y="140"/>
                  </a:cubicBezTo>
                  <a:cubicBezTo>
                    <a:pt x="131" y="139"/>
                    <a:pt x="131" y="139"/>
                    <a:pt x="132" y="138"/>
                  </a:cubicBezTo>
                  <a:close/>
                  <a:moveTo>
                    <a:pt x="84" y="139"/>
                  </a:moveTo>
                  <a:cubicBezTo>
                    <a:pt x="84" y="139"/>
                    <a:pt x="84" y="139"/>
                    <a:pt x="85" y="139"/>
                  </a:cubicBezTo>
                  <a:cubicBezTo>
                    <a:pt x="85" y="138"/>
                    <a:pt x="84" y="138"/>
                    <a:pt x="84" y="139"/>
                  </a:cubicBezTo>
                  <a:close/>
                  <a:moveTo>
                    <a:pt x="114" y="140"/>
                  </a:moveTo>
                  <a:cubicBezTo>
                    <a:pt x="114" y="139"/>
                    <a:pt x="114" y="139"/>
                    <a:pt x="114" y="139"/>
                  </a:cubicBezTo>
                  <a:cubicBezTo>
                    <a:pt x="114" y="139"/>
                    <a:pt x="114" y="139"/>
                    <a:pt x="113" y="138"/>
                  </a:cubicBezTo>
                  <a:cubicBezTo>
                    <a:pt x="113" y="139"/>
                    <a:pt x="113" y="140"/>
                    <a:pt x="113" y="140"/>
                  </a:cubicBezTo>
                  <a:cubicBezTo>
                    <a:pt x="113" y="140"/>
                    <a:pt x="114" y="140"/>
                    <a:pt x="114" y="140"/>
                  </a:cubicBezTo>
                  <a:close/>
                  <a:moveTo>
                    <a:pt x="145" y="139"/>
                  </a:moveTo>
                  <a:cubicBezTo>
                    <a:pt x="144" y="138"/>
                    <a:pt x="144" y="139"/>
                    <a:pt x="144" y="140"/>
                  </a:cubicBezTo>
                  <a:cubicBezTo>
                    <a:pt x="144" y="139"/>
                    <a:pt x="145" y="139"/>
                    <a:pt x="145" y="139"/>
                  </a:cubicBezTo>
                  <a:close/>
                  <a:moveTo>
                    <a:pt x="145" y="141"/>
                  </a:moveTo>
                  <a:cubicBezTo>
                    <a:pt x="145" y="140"/>
                    <a:pt x="145" y="140"/>
                    <a:pt x="145" y="139"/>
                  </a:cubicBezTo>
                  <a:cubicBezTo>
                    <a:pt x="145" y="139"/>
                    <a:pt x="145" y="139"/>
                    <a:pt x="145" y="139"/>
                  </a:cubicBezTo>
                  <a:cubicBezTo>
                    <a:pt x="145" y="140"/>
                    <a:pt x="144" y="140"/>
                    <a:pt x="145" y="141"/>
                  </a:cubicBezTo>
                  <a:close/>
                  <a:moveTo>
                    <a:pt x="95" y="140"/>
                  </a:moveTo>
                  <a:cubicBezTo>
                    <a:pt x="95" y="140"/>
                    <a:pt x="96" y="140"/>
                    <a:pt x="96" y="140"/>
                  </a:cubicBezTo>
                  <a:cubicBezTo>
                    <a:pt x="95" y="140"/>
                    <a:pt x="95" y="140"/>
                    <a:pt x="95" y="140"/>
                  </a:cubicBezTo>
                  <a:close/>
                  <a:moveTo>
                    <a:pt x="62" y="140"/>
                  </a:moveTo>
                  <a:cubicBezTo>
                    <a:pt x="61" y="140"/>
                    <a:pt x="61" y="140"/>
                    <a:pt x="60" y="140"/>
                  </a:cubicBezTo>
                  <a:cubicBezTo>
                    <a:pt x="60" y="140"/>
                    <a:pt x="61" y="141"/>
                    <a:pt x="62" y="140"/>
                  </a:cubicBezTo>
                  <a:close/>
                  <a:moveTo>
                    <a:pt x="116" y="140"/>
                  </a:moveTo>
                  <a:cubicBezTo>
                    <a:pt x="116" y="141"/>
                    <a:pt x="115" y="141"/>
                    <a:pt x="115" y="142"/>
                  </a:cubicBezTo>
                  <a:cubicBezTo>
                    <a:pt x="116" y="142"/>
                    <a:pt x="116" y="141"/>
                    <a:pt x="117" y="141"/>
                  </a:cubicBezTo>
                  <a:cubicBezTo>
                    <a:pt x="117" y="140"/>
                    <a:pt x="117" y="140"/>
                    <a:pt x="116" y="140"/>
                  </a:cubicBezTo>
                  <a:close/>
                  <a:moveTo>
                    <a:pt x="47" y="141"/>
                  </a:moveTo>
                  <a:cubicBezTo>
                    <a:pt x="46" y="141"/>
                    <a:pt x="45" y="140"/>
                    <a:pt x="44" y="140"/>
                  </a:cubicBezTo>
                  <a:cubicBezTo>
                    <a:pt x="45" y="141"/>
                    <a:pt x="46" y="141"/>
                    <a:pt x="46" y="141"/>
                  </a:cubicBezTo>
                  <a:cubicBezTo>
                    <a:pt x="46" y="141"/>
                    <a:pt x="47" y="141"/>
                    <a:pt x="47" y="141"/>
                  </a:cubicBezTo>
                  <a:close/>
                  <a:moveTo>
                    <a:pt x="93" y="141"/>
                  </a:moveTo>
                  <a:cubicBezTo>
                    <a:pt x="94" y="141"/>
                    <a:pt x="94" y="141"/>
                    <a:pt x="94" y="141"/>
                  </a:cubicBezTo>
                  <a:cubicBezTo>
                    <a:pt x="94" y="140"/>
                    <a:pt x="93" y="141"/>
                    <a:pt x="93" y="141"/>
                  </a:cubicBezTo>
                  <a:close/>
                  <a:moveTo>
                    <a:pt x="132" y="142"/>
                  </a:moveTo>
                  <a:cubicBezTo>
                    <a:pt x="132" y="141"/>
                    <a:pt x="131" y="141"/>
                    <a:pt x="131" y="141"/>
                  </a:cubicBezTo>
                  <a:cubicBezTo>
                    <a:pt x="131" y="142"/>
                    <a:pt x="130" y="142"/>
                    <a:pt x="129" y="143"/>
                  </a:cubicBezTo>
                  <a:cubicBezTo>
                    <a:pt x="130" y="143"/>
                    <a:pt x="130" y="142"/>
                    <a:pt x="131" y="142"/>
                  </a:cubicBezTo>
                  <a:cubicBezTo>
                    <a:pt x="131" y="142"/>
                    <a:pt x="131" y="142"/>
                    <a:pt x="131" y="142"/>
                  </a:cubicBezTo>
                  <a:cubicBezTo>
                    <a:pt x="131" y="142"/>
                    <a:pt x="131" y="141"/>
                    <a:pt x="132" y="142"/>
                  </a:cubicBezTo>
                  <a:close/>
                  <a:moveTo>
                    <a:pt x="143" y="142"/>
                  </a:moveTo>
                  <a:cubicBezTo>
                    <a:pt x="143" y="142"/>
                    <a:pt x="143" y="142"/>
                    <a:pt x="143" y="142"/>
                  </a:cubicBezTo>
                  <a:cubicBezTo>
                    <a:pt x="143" y="141"/>
                    <a:pt x="143" y="142"/>
                    <a:pt x="143" y="142"/>
                  </a:cubicBezTo>
                  <a:close/>
                  <a:moveTo>
                    <a:pt x="137" y="144"/>
                  </a:moveTo>
                  <a:cubicBezTo>
                    <a:pt x="137" y="144"/>
                    <a:pt x="137" y="144"/>
                    <a:pt x="137" y="144"/>
                  </a:cubicBezTo>
                  <a:cubicBezTo>
                    <a:pt x="138" y="143"/>
                    <a:pt x="138" y="143"/>
                    <a:pt x="138" y="142"/>
                  </a:cubicBezTo>
                  <a:cubicBezTo>
                    <a:pt x="137" y="142"/>
                    <a:pt x="137" y="143"/>
                    <a:pt x="137" y="144"/>
                  </a:cubicBezTo>
                  <a:close/>
                  <a:moveTo>
                    <a:pt x="43" y="144"/>
                  </a:moveTo>
                  <a:cubicBezTo>
                    <a:pt x="42" y="143"/>
                    <a:pt x="42" y="143"/>
                    <a:pt x="41" y="142"/>
                  </a:cubicBezTo>
                  <a:cubicBezTo>
                    <a:pt x="41" y="143"/>
                    <a:pt x="42" y="144"/>
                    <a:pt x="43" y="144"/>
                  </a:cubicBezTo>
                  <a:close/>
                  <a:moveTo>
                    <a:pt x="142" y="143"/>
                  </a:moveTo>
                  <a:cubicBezTo>
                    <a:pt x="142" y="143"/>
                    <a:pt x="142" y="143"/>
                    <a:pt x="142" y="143"/>
                  </a:cubicBezTo>
                  <a:cubicBezTo>
                    <a:pt x="142" y="143"/>
                    <a:pt x="142" y="144"/>
                    <a:pt x="142" y="143"/>
                  </a:cubicBezTo>
                  <a:close/>
                  <a:moveTo>
                    <a:pt x="144" y="145"/>
                  </a:moveTo>
                  <a:cubicBezTo>
                    <a:pt x="144" y="145"/>
                    <a:pt x="144" y="145"/>
                    <a:pt x="144" y="146"/>
                  </a:cubicBezTo>
                  <a:cubicBezTo>
                    <a:pt x="145" y="145"/>
                    <a:pt x="145" y="145"/>
                    <a:pt x="146" y="144"/>
                  </a:cubicBezTo>
                  <a:cubicBezTo>
                    <a:pt x="145" y="143"/>
                    <a:pt x="145" y="143"/>
                    <a:pt x="145" y="143"/>
                  </a:cubicBezTo>
                  <a:cubicBezTo>
                    <a:pt x="145" y="144"/>
                    <a:pt x="145" y="145"/>
                    <a:pt x="144" y="145"/>
                  </a:cubicBezTo>
                  <a:close/>
                  <a:moveTo>
                    <a:pt x="116" y="143"/>
                  </a:moveTo>
                  <a:cubicBezTo>
                    <a:pt x="116" y="143"/>
                    <a:pt x="116" y="144"/>
                    <a:pt x="116" y="144"/>
                  </a:cubicBezTo>
                  <a:cubicBezTo>
                    <a:pt x="117" y="144"/>
                    <a:pt x="117" y="144"/>
                    <a:pt x="117" y="144"/>
                  </a:cubicBezTo>
                  <a:cubicBezTo>
                    <a:pt x="117" y="143"/>
                    <a:pt x="117" y="143"/>
                    <a:pt x="116" y="143"/>
                  </a:cubicBezTo>
                  <a:close/>
                  <a:moveTo>
                    <a:pt x="114" y="144"/>
                  </a:moveTo>
                  <a:cubicBezTo>
                    <a:pt x="114" y="144"/>
                    <a:pt x="114" y="144"/>
                    <a:pt x="114" y="144"/>
                  </a:cubicBezTo>
                  <a:cubicBezTo>
                    <a:pt x="114" y="144"/>
                    <a:pt x="114" y="144"/>
                    <a:pt x="114" y="144"/>
                  </a:cubicBezTo>
                  <a:cubicBezTo>
                    <a:pt x="114" y="144"/>
                    <a:pt x="113" y="144"/>
                    <a:pt x="114" y="144"/>
                  </a:cubicBezTo>
                  <a:close/>
                  <a:moveTo>
                    <a:pt x="45" y="146"/>
                  </a:moveTo>
                  <a:cubicBezTo>
                    <a:pt x="46" y="145"/>
                    <a:pt x="46" y="146"/>
                    <a:pt x="47" y="146"/>
                  </a:cubicBezTo>
                  <a:cubicBezTo>
                    <a:pt x="47" y="145"/>
                    <a:pt x="45" y="145"/>
                    <a:pt x="44" y="144"/>
                  </a:cubicBezTo>
                  <a:cubicBezTo>
                    <a:pt x="45" y="145"/>
                    <a:pt x="44" y="146"/>
                    <a:pt x="45" y="146"/>
                  </a:cubicBezTo>
                  <a:cubicBezTo>
                    <a:pt x="45" y="146"/>
                    <a:pt x="45" y="146"/>
                    <a:pt x="45" y="146"/>
                  </a:cubicBezTo>
                  <a:close/>
                  <a:moveTo>
                    <a:pt x="142" y="145"/>
                  </a:moveTo>
                  <a:cubicBezTo>
                    <a:pt x="142" y="145"/>
                    <a:pt x="141" y="147"/>
                    <a:pt x="142" y="147"/>
                  </a:cubicBezTo>
                  <a:cubicBezTo>
                    <a:pt x="142" y="147"/>
                    <a:pt x="141" y="147"/>
                    <a:pt x="141" y="146"/>
                  </a:cubicBezTo>
                  <a:cubicBezTo>
                    <a:pt x="142" y="146"/>
                    <a:pt x="142" y="146"/>
                    <a:pt x="142" y="146"/>
                  </a:cubicBezTo>
                  <a:cubicBezTo>
                    <a:pt x="142" y="145"/>
                    <a:pt x="143" y="145"/>
                    <a:pt x="142" y="145"/>
                  </a:cubicBezTo>
                  <a:close/>
                  <a:moveTo>
                    <a:pt x="123" y="146"/>
                  </a:moveTo>
                  <a:cubicBezTo>
                    <a:pt x="123" y="146"/>
                    <a:pt x="123" y="145"/>
                    <a:pt x="123" y="145"/>
                  </a:cubicBezTo>
                  <a:cubicBezTo>
                    <a:pt x="123" y="145"/>
                    <a:pt x="123" y="146"/>
                    <a:pt x="123" y="146"/>
                  </a:cubicBezTo>
                  <a:close/>
                  <a:moveTo>
                    <a:pt x="160" y="146"/>
                  </a:moveTo>
                  <a:cubicBezTo>
                    <a:pt x="160" y="146"/>
                    <a:pt x="160" y="146"/>
                    <a:pt x="161" y="146"/>
                  </a:cubicBezTo>
                  <a:cubicBezTo>
                    <a:pt x="161" y="146"/>
                    <a:pt x="161" y="146"/>
                    <a:pt x="161" y="146"/>
                  </a:cubicBezTo>
                  <a:cubicBezTo>
                    <a:pt x="161" y="145"/>
                    <a:pt x="160" y="146"/>
                    <a:pt x="160" y="146"/>
                  </a:cubicBezTo>
                  <a:close/>
                  <a:moveTo>
                    <a:pt x="24" y="147"/>
                  </a:moveTo>
                  <a:cubicBezTo>
                    <a:pt x="23" y="147"/>
                    <a:pt x="23" y="146"/>
                    <a:pt x="22" y="146"/>
                  </a:cubicBezTo>
                  <a:cubicBezTo>
                    <a:pt x="23" y="146"/>
                    <a:pt x="23" y="147"/>
                    <a:pt x="24" y="147"/>
                  </a:cubicBezTo>
                  <a:cubicBezTo>
                    <a:pt x="24" y="147"/>
                    <a:pt x="24" y="147"/>
                    <a:pt x="24" y="147"/>
                  </a:cubicBezTo>
                  <a:close/>
                  <a:moveTo>
                    <a:pt x="82" y="146"/>
                  </a:moveTo>
                  <a:cubicBezTo>
                    <a:pt x="81" y="146"/>
                    <a:pt x="81" y="146"/>
                    <a:pt x="81" y="146"/>
                  </a:cubicBezTo>
                  <a:cubicBezTo>
                    <a:pt x="81" y="146"/>
                    <a:pt x="81" y="147"/>
                    <a:pt x="82" y="146"/>
                  </a:cubicBezTo>
                  <a:close/>
                  <a:moveTo>
                    <a:pt x="143" y="146"/>
                  </a:moveTo>
                  <a:cubicBezTo>
                    <a:pt x="143" y="146"/>
                    <a:pt x="143" y="146"/>
                    <a:pt x="143" y="147"/>
                  </a:cubicBezTo>
                  <a:cubicBezTo>
                    <a:pt x="143" y="147"/>
                    <a:pt x="143" y="147"/>
                    <a:pt x="143" y="147"/>
                  </a:cubicBezTo>
                  <a:cubicBezTo>
                    <a:pt x="143" y="147"/>
                    <a:pt x="143" y="146"/>
                    <a:pt x="143" y="146"/>
                  </a:cubicBezTo>
                  <a:close/>
                  <a:moveTo>
                    <a:pt x="48" y="146"/>
                  </a:moveTo>
                  <a:cubicBezTo>
                    <a:pt x="48" y="146"/>
                    <a:pt x="48" y="147"/>
                    <a:pt x="48" y="147"/>
                  </a:cubicBezTo>
                  <a:cubicBezTo>
                    <a:pt x="48" y="146"/>
                    <a:pt x="48" y="146"/>
                    <a:pt x="48" y="146"/>
                  </a:cubicBezTo>
                  <a:close/>
                  <a:moveTo>
                    <a:pt x="40" y="147"/>
                  </a:moveTo>
                  <a:cubicBezTo>
                    <a:pt x="40" y="147"/>
                    <a:pt x="40" y="147"/>
                    <a:pt x="40" y="147"/>
                  </a:cubicBezTo>
                  <a:cubicBezTo>
                    <a:pt x="40" y="147"/>
                    <a:pt x="40" y="146"/>
                    <a:pt x="40" y="147"/>
                  </a:cubicBezTo>
                  <a:close/>
                  <a:moveTo>
                    <a:pt x="102" y="146"/>
                  </a:moveTo>
                  <a:cubicBezTo>
                    <a:pt x="102" y="147"/>
                    <a:pt x="102" y="147"/>
                    <a:pt x="102" y="147"/>
                  </a:cubicBezTo>
                  <a:cubicBezTo>
                    <a:pt x="102" y="147"/>
                    <a:pt x="102" y="147"/>
                    <a:pt x="102" y="147"/>
                  </a:cubicBezTo>
                  <a:cubicBezTo>
                    <a:pt x="102" y="147"/>
                    <a:pt x="102" y="147"/>
                    <a:pt x="102" y="146"/>
                  </a:cubicBezTo>
                  <a:close/>
                  <a:moveTo>
                    <a:pt x="117" y="148"/>
                  </a:moveTo>
                  <a:cubicBezTo>
                    <a:pt x="118" y="147"/>
                    <a:pt x="118" y="147"/>
                    <a:pt x="118" y="147"/>
                  </a:cubicBezTo>
                  <a:cubicBezTo>
                    <a:pt x="118" y="147"/>
                    <a:pt x="118" y="147"/>
                    <a:pt x="118" y="147"/>
                  </a:cubicBezTo>
                  <a:cubicBezTo>
                    <a:pt x="117" y="147"/>
                    <a:pt x="117" y="147"/>
                    <a:pt x="117" y="148"/>
                  </a:cubicBezTo>
                  <a:close/>
                  <a:moveTo>
                    <a:pt x="90" y="147"/>
                  </a:moveTo>
                  <a:cubicBezTo>
                    <a:pt x="90" y="147"/>
                    <a:pt x="89" y="147"/>
                    <a:pt x="89" y="147"/>
                  </a:cubicBezTo>
                  <a:cubicBezTo>
                    <a:pt x="89" y="147"/>
                    <a:pt x="90" y="147"/>
                    <a:pt x="90" y="148"/>
                  </a:cubicBezTo>
                  <a:cubicBezTo>
                    <a:pt x="90" y="147"/>
                    <a:pt x="90" y="147"/>
                    <a:pt x="90" y="147"/>
                  </a:cubicBezTo>
                  <a:cubicBezTo>
                    <a:pt x="90" y="147"/>
                    <a:pt x="90" y="147"/>
                    <a:pt x="90" y="147"/>
                  </a:cubicBezTo>
                  <a:close/>
                  <a:moveTo>
                    <a:pt x="105" y="147"/>
                  </a:moveTo>
                  <a:cubicBezTo>
                    <a:pt x="105" y="147"/>
                    <a:pt x="105" y="147"/>
                    <a:pt x="105" y="147"/>
                  </a:cubicBezTo>
                  <a:cubicBezTo>
                    <a:pt x="105" y="147"/>
                    <a:pt x="105" y="147"/>
                    <a:pt x="105" y="147"/>
                  </a:cubicBezTo>
                  <a:cubicBezTo>
                    <a:pt x="105" y="147"/>
                    <a:pt x="104" y="147"/>
                    <a:pt x="105" y="147"/>
                  </a:cubicBezTo>
                  <a:close/>
                  <a:moveTo>
                    <a:pt x="123" y="147"/>
                  </a:moveTo>
                  <a:cubicBezTo>
                    <a:pt x="122" y="147"/>
                    <a:pt x="122" y="147"/>
                    <a:pt x="122" y="147"/>
                  </a:cubicBezTo>
                  <a:cubicBezTo>
                    <a:pt x="122" y="148"/>
                    <a:pt x="120" y="149"/>
                    <a:pt x="119" y="150"/>
                  </a:cubicBezTo>
                  <a:cubicBezTo>
                    <a:pt x="120" y="150"/>
                    <a:pt x="121" y="148"/>
                    <a:pt x="122" y="148"/>
                  </a:cubicBezTo>
                  <a:cubicBezTo>
                    <a:pt x="122" y="147"/>
                    <a:pt x="123" y="147"/>
                    <a:pt x="123" y="147"/>
                  </a:cubicBezTo>
                  <a:close/>
                  <a:moveTo>
                    <a:pt x="78" y="147"/>
                  </a:moveTo>
                  <a:cubicBezTo>
                    <a:pt x="79" y="147"/>
                    <a:pt x="80" y="147"/>
                    <a:pt x="80" y="147"/>
                  </a:cubicBezTo>
                  <a:cubicBezTo>
                    <a:pt x="79" y="147"/>
                    <a:pt x="78" y="147"/>
                    <a:pt x="76" y="147"/>
                  </a:cubicBezTo>
                  <a:cubicBezTo>
                    <a:pt x="77" y="148"/>
                    <a:pt x="78" y="147"/>
                    <a:pt x="78" y="147"/>
                  </a:cubicBezTo>
                  <a:close/>
                  <a:moveTo>
                    <a:pt x="85" y="147"/>
                  </a:moveTo>
                  <a:cubicBezTo>
                    <a:pt x="85" y="147"/>
                    <a:pt x="83" y="147"/>
                    <a:pt x="83" y="148"/>
                  </a:cubicBezTo>
                  <a:cubicBezTo>
                    <a:pt x="84" y="148"/>
                    <a:pt x="84" y="147"/>
                    <a:pt x="85" y="147"/>
                  </a:cubicBezTo>
                  <a:close/>
                  <a:moveTo>
                    <a:pt x="102" y="148"/>
                  </a:moveTo>
                  <a:cubicBezTo>
                    <a:pt x="102" y="147"/>
                    <a:pt x="102" y="147"/>
                    <a:pt x="101" y="147"/>
                  </a:cubicBezTo>
                  <a:cubicBezTo>
                    <a:pt x="101" y="147"/>
                    <a:pt x="101" y="147"/>
                    <a:pt x="101" y="148"/>
                  </a:cubicBezTo>
                  <a:cubicBezTo>
                    <a:pt x="101" y="148"/>
                    <a:pt x="102" y="148"/>
                    <a:pt x="102" y="148"/>
                  </a:cubicBezTo>
                  <a:close/>
                  <a:moveTo>
                    <a:pt x="75" y="148"/>
                  </a:moveTo>
                  <a:cubicBezTo>
                    <a:pt x="75" y="147"/>
                    <a:pt x="76" y="148"/>
                    <a:pt x="76" y="147"/>
                  </a:cubicBezTo>
                  <a:cubicBezTo>
                    <a:pt x="76" y="147"/>
                    <a:pt x="75" y="147"/>
                    <a:pt x="75" y="148"/>
                  </a:cubicBezTo>
                  <a:close/>
                  <a:moveTo>
                    <a:pt x="93" y="148"/>
                  </a:moveTo>
                  <a:cubicBezTo>
                    <a:pt x="92" y="148"/>
                    <a:pt x="92" y="148"/>
                    <a:pt x="92" y="148"/>
                  </a:cubicBezTo>
                  <a:cubicBezTo>
                    <a:pt x="92" y="148"/>
                    <a:pt x="92" y="148"/>
                    <a:pt x="93" y="148"/>
                  </a:cubicBezTo>
                  <a:cubicBezTo>
                    <a:pt x="93" y="148"/>
                    <a:pt x="93" y="148"/>
                    <a:pt x="93" y="148"/>
                  </a:cubicBezTo>
                  <a:close/>
                  <a:moveTo>
                    <a:pt x="57" y="148"/>
                  </a:moveTo>
                  <a:cubicBezTo>
                    <a:pt x="57" y="148"/>
                    <a:pt x="57" y="148"/>
                    <a:pt x="57" y="148"/>
                  </a:cubicBezTo>
                  <a:cubicBezTo>
                    <a:pt x="57" y="148"/>
                    <a:pt x="57" y="149"/>
                    <a:pt x="57" y="148"/>
                  </a:cubicBezTo>
                  <a:close/>
                  <a:moveTo>
                    <a:pt x="53" y="148"/>
                  </a:moveTo>
                  <a:cubicBezTo>
                    <a:pt x="53" y="148"/>
                    <a:pt x="53" y="148"/>
                    <a:pt x="52" y="148"/>
                  </a:cubicBezTo>
                  <a:cubicBezTo>
                    <a:pt x="52" y="148"/>
                    <a:pt x="52" y="149"/>
                    <a:pt x="52" y="149"/>
                  </a:cubicBezTo>
                  <a:cubicBezTo>
                    <a:pt x="52" y="149"/>
                    <a:pt x="52" y="149"/>
                    <a:pt x="52" y="149"/>
                  </a:cubicBezTo>
                  <a:cubicBezTo>
                    <a:pt x="52" y="149"/>
                    <a:pt x="52" y="149"/>
                    <a:pt x="52" y="149"/>
                  </a:cubicBezTo>
                  <a:cubicBezTo>
                    <a:pt x="52" y="150"/>
                    <a:pt x="52" y="149"/>
                    <a:pt x="51" y="150"/>
                  </a:cubicBezTo>
                  <a:cubicBezTo>
                    <a:pt x="52" y="150"/>
                    <a:pt x="52" y="150"/>
                    <a:pt x="52" y="150"/>
                  </a:cubicBezTo>
                  <a:cubicBezTo>
                    <a:pt x="53" y="150"/>
                    <a:pt x="55" y="151"/>
                    <a:pt x="56" y="151"/>
                  </a:cubicBezTo>
                  <a:cubicBezTo>
                    <a:pt x="55" y="150"/>
                    <a:pt x="53" y="150"/>
                    <a:pt x="53" y="148"/>
                  </a:cubicBezTo>
                  <a:close/>
                  <a:moveTo>
                    <a:pt x="58" y="150"/>
                  </a:moveTo>
                  <a:cubicBezTo>
                    <a:pt x="57" y="149"/>
                    <a:pt x="55" y="149"/>
                    <a:pt x="54" y="148"/>
                  </a:cubicBezTo>
                  <a:cubicBezTo>
                    <a:pt x="54" y="148"/>
                    <a:pt x="54" y="148"/>
                    <a:pt x="54" y="148"/>
                  </a:cubicBezTo>
                  <a:cubicBezTo>
                    <a:pt x="54" y="149"/>
                    <a:pt x="54" y="148"/>
                    <a:pt x="54" y="149"/>
                  </a:cubicBezTo>
                  <a:cubicBezTo>
                    <a:pt x="56" y="149"/>
                    <a:pt x="56" y="150"/>
                    <a:pt x="58" y="150"/>
                  </a:cubicBezTo>
                  <a:close/>
                  <a:moveTo>
                    <a:pt x="87" y="148"/>
                  </a:moveTo>
                  <a:cubicBezTo>
                    <a:pt x="87" y="149"/>
                    <a:pt x="87" y="149"/>
                    <a:pt x="87" y="149"/>
                  </a:cubicBezTo>
                  <a:cubicBezTo>
                    <a:pt x="88" y="149"/>
                    <a:pt x="88" y="149"/>
                    <a:pt x="88" y="148"/>
                  </a:cubicBezTo>
                  <a:cubicBezTo>
                    <a:pt x="88" y="148"/>
                    <a:pt x="87" y="148"/>
                    <a:pt x="87" y="148"/>
                  </a:cubicBezTo>
                  <a:close/>
                  <a:moveTo>
                    <a:pt x="100" y="149"/>
                  </a:moveTo>
                  <a:cubicBezTo>
                    <a:pt x="100" y="148"/>
                    <a:pt x="99" y="148"/>
                    <a:pt x="98" y="148"/>
                  </a:cubicBezTo>
                  <a:cubicBezTo>
                    <a:pt x="98" y="149"/>
                    <a:pt x="98" y="149"/>
                    <a:pt x="98" y="149"/>
                  </a:cubicBezTo>
                  <a:cubicBezTo>
                    <a:pt x="98" y="149"/>
                    <a:pt x="99" y="149"/>
                    <a:pt x="100" y="149"/>
                  </a:cubicBezTo>
                  <a:close/>
                  <a:moveTo>
                    <a:pt x="113" y="150"/>
                  </a:moveTo>
                  <a:cubicBezTo>
                    <a:pt x="114" y="150"/>
                    <a:pt x="115" y="149"/>
                    <a:pt x="115" y="148"/>
                  </a:cubicBezTo>
                  <a:cubicBezTo>
                    <a:pt x="114" y="148"/>
                    <a:pt x="113" y="149"/>
                    <a:pt x="113" y="150"/>
                  </a:cubicBezTo>
                  <a:close/>
                  <a:moveTo>
                    <a:pt x="49" y="149"/>
                  </a:moveTo>
                  <a:cubicBezTo>
                    <a:pt x="49" y="148"/>
                    <a:pt x="48" y="148"/>
                    <a:pt x="48" y="149"/>
                  </a:cubicBezTo>
                  <a:cubicBezTo>
                    <a:pt x="48" y="149"/>
                    <a:pt x="49" y="149"/>
                    <a:pt x="49" y="149"/>
                  </a:cubicBezTo>
                  <a:close/>
                  <a:moveTo>
                    <a:pt x="84" y="149"/>
                  </a:moveTo>
                  <a:cubicBezTo>
                    <a:pt x="83" y="148"/>
                    <a:pt x="82" y="149"/>
                    <a:pt x="81" y="149"/>
                  </a:cubicBezTo>
                  <a:cubicBezTo>
                    <a:pt x="82" y="149"/>
                    <a:pt x="83" y="149"/>
                    <a:pt x="84" y="149"/>
                  </a:cubicBezTo>
                  <a:close/>
                  <a:moveTo>
                    <a:pt x="129" y="149"/>
                  </a:moveTo>
                  <a:cubicBezTo>
                    <a:pt x="129" y="149"/>
                    <a:pt x="130" y="149"/>
                    <a:pt x="130" y="149"/>
                  </a:cubicBezTo>
                  <a:cubicBezTo>
                    <a:pt x="129" y="149"/>
                    <a:pt x="129" y="149"/>
                    <a:pt x="129" y="149"/>
                  </a:cubicBezTo>
                  <a:close/>
                  <a:moveTo>
                    <a:pt x="146" y="149"/>
                  </a:moveTo>
                  <a:cubicBezTo>
                    <a:pt x="146" y="149"/>
                    <a:pt x="146" y="149"/>
                    <a:pt x="146" y="149"/>
                  </a:cubicBezTo>
                  <a:cubicBezTo>
                    <a:pt x="147" y="149"/>
                    <a:pt x="147" y="149"/>
                    <a:pt x="146" y="149"/>
                  </a:cubicBezTo>
                  <a:close/>
                  <a:moveTo>
                    <a:pt x="26" y="149"/>
                  </a:moveTo>
                  <a:cubicBezTo>
                    <a:pt x="26" y="150"/>
                    <a:pt x="27" y="150"/>
                    <a:pt x="27" y="150"/>
                  </a:cubicBezTo>
                  <a:cubicBezTo>
                    <a:pt x="27" y="150"/>
                    <a:pt x="27" y="149"/>
                    <a:pt x="26" y="149"/>
                  </a:cubicBezTo>
                  <a:close/>
                  <a:moveTo>
                    <a:pt x="138" y="150"/>
                  </a:moveTo>
                  <a:cubicBezTo>
                    <a:pt x="138" y="150"/>
                    <a:pt x="138" y="150"/>
                    <a:pt x="137" y="150"/>
                  </a:cubicBezTo>
                  <a:cubicBezTo>
                    <a:pt x="137" y="150"/>
                    <a:pt x="137" y="150"/>
                    <a:pt x="137" y="150"/>
                  </a:cubicBezTo>
                  <a:cubicBezTo>
                    <a:pt x="137" y="150"/>
                    <a:pt x="137" y="150"/>
                    <a:pt x="138" y="150"/>
                  </a:cubicBezTo>
                  <a:cubicBezTo>
                    <a:pt x="138" y="150"/>
                    <a:pt x="138" y="150"/>
                    <a:pt x="138" y="150"/>
                  </a:cubicBezTo>
                  <a:close/>
                  <a:moveTo>
                    <a:pt x="139" y="150"/>
                  </a:moveTo>
                  <a:cubicBezTo>
                    <a:pt x="139" y="150"/>
                    <a:pt x="139" y="150"/>
                    <a:pt x="139" y="150"/>
                  </a:cubicBezTo>
                  <a:cubicBezTo>
                    <a:pt x="139" y="150"/>
                    <a:pt x="139" y="150"/>
                    <a:pt x="139" y="150"/>
                  </a:cubicBezTo>
                  <a:close/>
                  <a:moveTo>
                    <a:pt x="27" y="150"/>
                  </a:moveTo>
                  <a:cubicBezTo>
                    <a:pt x="27" y="151"/>
                    <a:pt x="29" y="152"/>
                    <a:pt x="29" y="150"/>
                  </a:cubicBezTo>
                  <a:cubicBezTo>
                    <a:pt x="28" y="150"/>
                    <a:pt x="28" y="150"/>
                    <a:pt x="27" y="150"/>
                  </a:cubicBezTo>
                  <a:close/>
                  <a:moveTo>
                    <a:pt x="97" y="153"/>
                  </a:moveTo>
                  <a:cubicBezTo>
                    <a:pt x="98" y="153"/>
                    <a:pt x="99" y="153"/>
                    <a:pt x="100" y="153"/>
                  </a:cubicBezTo>
                  <a:cubicBezTo>
                    <a:pt x="100" y="152"/>
                    <a:pt x="99" y="150"/>
                    <a:pt x="98" y="151"/>
                  </a:cubicBezTo>
                  <a:cubicBezTo>
                    <a:pt x="98" y="151"/>
                    <a:pt x="98" y="151"/>
                    <a:pt x="98" y="152"/>
                  </a:cubicBezTo>
                  <a:cubicBezTo>
                    <a:pt x="98" y="152"/>
                    <a:pt x="97" y="152"/>
                    <a:pt x="97" y="153"/>
                  </a:cubicBezTo>
                  <a:close/>
                  <a:moveTo>
                    <a:pt x="73" y="151"/>
                  </a:moveTo>
                  <a:cubicBezTo>
                    <a:pt x="74" y="151"/>
                    <a:pt x="74" y="151"/>
                    <a:pt x="75" y="151"/>
                  </a:cubicBezTo>
                  <a:cubicBezTo>
                    <a:pt x="74" y="151"/>
                    <a:pt x="74" y="151"/>
                    <a:pt x="73" y="151"/>
                  </a:cubicBezTo>
                  <a:close/>
                  <a:moveTo>
                    <a:pt x="127" y="151"/>
                  </a:moveTo>
                  <a:cubicBezTo>
                    <a:pt x="127" y="151"/>
                    <a:pt x="127" y="151"/>
                    <a:pt x="127" y="151"/>
                  </a:cubicBezTo>
                  <a:cubicBezTo>
                    <a:pt x="127" y="151"/>
                    <a:pt x="127" y="151"/>
                    <a:pt x="127" y="151"/>
                  </a:cubicBezTo>
                  <a:close/>
                  <a:moveTo>
                    <a:pt x="133" y="151"/>
                  </a:moveTo>
                  <a:cubicBezTo>
                    <a:pt x="133" y="151"/>
                    <a:pt x="133" y="152"/>
                    <a:pt x="133" y="152"/>
                  </a:cubicBezTo>
                  <a:cubicBezTo>
                    <a:pt x="132" y="152"/>
                    <a:pt x="132" y="151"/>
                    <a:pt x="132" y="152"/>
                  </a:cubicBezTo>
                  <a:cubicBezTo>
                    <a:pt x="133" y="152"/>
                    <a:pt x="134" y="152"/>
                    <a:pt x="134" y="151"/>
                  </a:cubicBezTo>
                  <a:cubicBezTo>
                    <a:pt x="134" y="151"/>
                    <a:pt x="134" y="151"/>
                    <a:pt x="133" y="151"/>
                  </a:cubicBezTo>
                  <a:close/>
                  <a:moveTo>
                    <a:pt x="125" y="151"/>
                  </a:moveTo>
                  <a:cubicBezTo>
                    <a:pt x="124" y="152"/>
                    <a:pt x="123" y="152"/>
                    <a:pt x="123" y="153"/>
                  </a:cubicBezTo>
                  <a:cubicBezTo>
                    <a:pt x="124" y="153"/>
                    <a:pt x="125" y="152"/>
                    <a:pt x="125" y="151"/>
                  </a:cubicBezTo>
                  <a:cubicBezTo>
                    <a:pt x="125" y="151"/>
                    <a:pt x="125" y="151"/>
                    <a:pt x="125" y="151"/>
                  </a:cubicBezTo>
                  <a:close/>
                  <a:moveTo>
                    <a:pt x="104" y="155"/>
                  </a:moveTo>
                  <a:cubicBezTo>
                    <a:pt x="104" y="154"/>
                    <a:pt x="105" y="154"/>
                    <a:pt x="106" y="153"/>
                  </a:cubicBezTo>
                  <a:cubicBezTo>
                    <a:pt x="107" y="153"/>
                    <a:pt x="107" y="152"/>
                    <a:pt x="108" y="152"/>
                  </a:cubicBezTo>
                  <a:cubicBezTo>
                    <a:pt x="108" y="151"/>
                    <a:pt x="106" y="152"/>
                    <a:pt x="105" y="152"/>
                  </a:cubicBezTo>
                  <a:cubicBezTo>
                    <a:pt x="105" y="152"/>
                    <a:pt x="105" y="153"/>
                    <a:pt x="105" y="153"/>
                  </a:cubicBezTo>
                  <a:cubicBezTo>
                    <a:pt x="104" y="153"/>
                    <a:pt x="103" y="154"/>
                    <a:pt x="102" y="155"/>
                  </a:cubicBezTo>
                  <a:cubicBezTo>
                    <a:pt x="102" y="155"/>
                    <a:pt x="103" y="154"/>
                    <a:pt x="104" y="155"/>
                  </a:cubicBezTo>
                  <a:close/>
                  <a:moveTo>
                    <a:pt x="93" y="153"/>
                  </a:moveTo>
                  <a:cubicBezTo>
                    <a:pt x="94" y="152"/>
                    <a:pt x="96" y="153"/>
                    <a:pt x="96" y="152"/>
                  </a:cubicBezTo>
                  <a:cubicBezTo>
                    <a:pt x="95" y="151"/>
                    <a:pt x="92" y="152"/>
                    <a:pt x="91" y="153"/>
                  </a:cubicBezTo>
                  <a:cubicBezTo>
                    <a:pt x="92" y="153"/>
                    <a:pt x="92" y="153"/>
                    <a:pt x="93" y="153"/>
                  </a:cubicBezTo>
                  <a:close/>
                  <a:moveTo>
                    <a:pt x="104" y="152"/>
                  </a:moveTo>
                  <a:cubicBezTo>
                    <a:pt x="105" y="152"/>
                    <a:pt x="105" y="152"/>
                    <a:pt x="105" y="152"/>
                  </a:cubicBezTo>
                  <a:cubicBezTo>
                    <a:pt x="105" y="152"/>
                    <a:pt x="104" y="152"/>
                    <a:pt x="104" y="152"/>
                  </a:cubicBezTo>
                  <a:close/>
                  <a:moveTo>
                    <a:pt x="65" y="154"/>
                  </a:moveTo>
                  <a:cubicBezTo>
                    <a:pt x="64" y="154"/>
                    <a:pt x="64" y="154"/>
                    <a:pt x="64" y="154"/>
                  </a:cubicBezTo>
                  <a:cubicBezTo>
                    <a:pt x="62" y="153"/>
                    <a:pt x="60" y="153"/>
                    <a:pt x="59" y="152"/>
                  </a:cubicBezTo>
                  <a:cubicBezTo>
                    <a:pt x="59" y="152"/>
                    <a:pt x="58" y="152"/>
                    <a:pt x="58" y="152"/>
                  </a:cubicBezTo>
                  <a:cubicBezTo>
                    <a:pt x="58" y="152"/>
                    <a:pt x="58" y="152"/>
                    <a:pt x="58" y="152"/>
                  </a:cubicBezTo>
                  <a:cubicBezTo>
                    <a:pt x="58" y="153"/>
                    <a:pt x="58" y="153"/>
                    <a:pt x="58" y="153"/>
                  </a:cubicBezTo>
                  <a:cubicBezTo>
                    <a:pt x="59" y="154"/>
                    <a:pt x="61" y="153"/>
                    <a:pt x="62" y="154"/>
                  </a:cubicBezTo>
                  <a:cubicBezTo>
                    <a:pt x="63" y="154"/>
                    <a:pt x="63" y="155"/>
                    <a:pt x="64" y="155"/>
                  </a:cubicBezTo>
                  <a:cubicBezTo>
                    <a:pt x="64" y="154"/>
                    <a:pt x="64" y="154"/>
                    <a:pt x="65" y="154"/>
                  </a:cubicBezTo>
                  <a:close/>
                  <a:moveTo>
                    <a:pt x="65" y="152"/>
                  </a:moveTo>
                  <a:cubicBezTo>
                    <a:pt x="66" y="153"/>
                    <a:pt x="66" y="153"/>
                    <a:pt x="67" y="153"/>
                  </a:cubicBezTo>
                  <a:cubicBezTo>
                    <a:pt x="67" y="153"/>
                    <a:pt x="67" y="153"/>
                    <a:pt x="67" y="152"/>
                  </a:cubicBezTo>
                  <a:cubicBezTo>
                    <a:pt x="67" y="152"/>
                    <a:pt x="65" y="152"/>
                    <a:pt x="65" y="152"/>
                  </a:cubicBezTo>
                  <a:close/>
                  <a:moveTo>
                    <a:pt x="145" y="154"/>
                  </a:moveTo>
                  <a:cubicBezTo>
                    <a:pt x="145" y="154"/>
                    <a:pt x="146" y="154"/>
                    <a:pt x="146" y="154"/>
                  </a:cubicBezTo>
                  <a:cubicBezTo>
                    <a:pt x="145" y="153"/>
                    <a:pt x="145" y="154"/>
                    <a:pt x="145" y="154"/>
                  </a:cubicBezTo>
                  <a:close/>
                  <a:moveTo>
                    <a:pt x="137" y="154"/>
                  </a:moveTo>
                  <a:cubicBezTo>
                    <a:pt x="137" y="154"/>
                    <a:pt x="136" y="154"/>
                    <a:pt x="136" y="155"/>
                  </a:cubicBezTo>
                  <a:cubicBezTo>
                    <a:pt x="136" y="154"/>
                    <a:pt x="137" y="155"/>
                    <a:pt x="137" y="154"/>
                  </a:cubicBezTo>
                  <a:close/>
                  <a:moveTo>
                    <a:pt x="87" y="155"/>
                  </a:moveTo>
                  <a:cubicBezTo>
                    <a:pt x="85" y="154"/>
                    <a:pt x="82" y="155"/>
                    <a:pt x="80" y="154"/>
                  </a:cubicBezTo>
                  <a:cubicBezTo>
                    <a:pt x="80" y="155"/>
                    <a:pt x="79" y="155"/>
                    <a:pt x="79" y="155"/>
                  </a:cubicBezTo>
                  <a:cubicBezTo>
                    <a:pt x="80" y="155"/>
                    <a:pt x="81" y="156"/>
                    <a:pt x="81" y="156"/>
                  </a:cubicBezTo>
                  <a:cubicBezTo>
                    <a:pt x="83" y="155"/>
                    <a:pt x="85" y="156"/>
                    <a:pt x="87" y="155"/>
                  </a:cubicBezTo>
                  <a:close/>
                  <a:moveTo>
                    <a:pt x="79" y="155"/>
                  </a:moveTo>
                  <a:cubicBezTo>
                    <a:pt x="78" y="154"/>
                    <a:pt x="76" y="155"/>
                    <a:pt x="75" y="155"/>
                  </a:cubicBezTo>
                  <a:cubicBezTo>
                    <a:pt x="76" y="155"/>
                    <a:pt x="76" y="155"/>
                    <a:pt x="76" y="155"/>
                  </a:cubicBezTo>
                  <a:cubicBezTo>
                    <a:pt x="76" y="155"/>
                    <a:pt x="77" y="156"/>
                    <a:pt x="76" y="156"/>
                  </a:cubicBezTo>
                  <a:cubicBezTo>
                    <a:pt x="77" y="156"/>
                    <a:pt x="78" y="156"/>
                    <a:pt x="79" y="156"/>
                  </a:cubicBezTo>
                  <a:cubicBezTo>
                    <a:pt x="79" y="155"/>
                    <a:pt x="79" y="155"/>
                    <a:pt x="79" y="155"/>
                  </a:cubicBezTo>
                  <a:close/>
                  <a:moveTo>
                    <a:pt x="94" y="156"/>
                  </a:moveTo>
                  <a:cubicBezTo>
                    <a:pt x="94" y="156"/>
                    <a:pt x="95" y="155"/>
                    <a:pt x="95" y="156"/>
                  </a:cubicBezTo>
                  <a:cubicBezTo>
                    <a:pt x="94" y="156"/>
                    <a:pt x="93" y="156"/>
                    <a:pt x="93" y="157"/>
                  </a:cubicBezTo>
                  <a:cubicBezTo>
                    <a:pt x="94" y="157"/>
                    <a:pt x="94" y="156"/>
                    <a:pt x="95" y="156"/>
                  </a:cubicBezTo>
                  <a:cubicBezTo>
                    <a:pt x="95" y="156"/>
                    <a:pt x="95" y="156"/>
                    <a:pt x="96" y="156"/>
                  </a:cubicBezTo>
                  <a:cubicBezTo>
                    <a:pt x="96" y="156"/>
                    <a:pt x="97" y="155"/>
                    <a:pt x="97" y="155"/>
                  </a:cubicBezTo>
                  <a:cubicBezTo>
                    <a:pt x="96" y="154"/>
                    <a:pt x="94" y="155"/>
                    <a:pt x="94" y="156"/>
                  </a:cubicBezTo>
                  <a:close/>
                  <a:moveTo>
                    <a:pt x="128" y="155"/>
                  </a:moveTo>
                  <a:cubicBezTo>
                    <a:pt x="127" y="155"/>
                    <a:pt x="128" y="156"/>
                    <a:pt x="128" y="156"/>
                  </a:cubicBezTo>
                  <a:cubicBezTo>
                    <a:pt x="129" y="156"/>
                    <a:pt x="129" y="155"/>
                    <a:pt x="128" y="155"/>
                  </a:cubicBezTo>
                  <a:close/>
                  <a:moveTo>
                    <a:pt x="54" y="156"/>
                  </a:moveTo>
                  <a:cubicBezTo>
                    <a:pt x="53" y="156"/>
                    <a:pt x="53" y="155"/>
                    <a:pt x="51" y="155"/>
                  </a:cubicBezTo>
                  <a:cubicBezTo>
                    <a:pt x="51" y="155"/>
                    <a:pt x="52" y="155"/>
                    <a:pt x="52" y="156"/>
                  </a:cubicBezTo>
                  <a:cubicBezTo>
                    <a:pt x="52" y="156"/>
                    <a:pt x="52" y="156"/>
                    <a:pt x="52" y="156"/>
                  </a:cubicBezTo>
                  <a:cubicBezTo>
                    <a:pt x="55" y="156"/>
                    <a:pt x="59" y="159"/>
                    <a:pt x="62" y="158"/>
                  </a:cubicBezTo>
                  <a:cubicBezTo>
                    <a:pt x="60" y="157"/>
                    <a:pt x="57" y="156"/>
                    <a:pt x="54" y="156"/>
                  </a:cubicBezTo>
                  <a:cubicBezTo>
                    <a:pt x="54" y="156"/>
                    <a:pt x="54" y="156"/>
                    <a:pt x="54" y="156"/>
                  </a:cubicBezTo>
                  <a:close/>
                  <a:moveTo>
                    <a:pt x="54" y="156"/>
                  </a:moveTo>
                  <a:cubicBezTo>
                    <a:pt x="54" y="156"/>
                    <a:pt x="54" y="156"/>
                    <a:pt x="54" y="156"/>
                  </a:cubicBezTo>
                  <a:cubicBezTo>
                    <a:pt x="54" y="156"/>
                    <a:pt x="54" y="156"/>
                    <a:pt x="54" y="156"/>
                  </a:cubicBezTo>
                  <a:close/>
                  <a:moveTo>
                    <a:pt x="32" y="155"/>
                  </a:moveTo>
                  <a:cubicBezTo>
                    <a:pt x="32" y="156"/>
                    <a:pt x="33" y="157"/>
                    <a:pt x="35" y="157"/>
                  </a:cubicBezTo>
                  <a:cubicBezTo>
                    <a:pt x="35" y="156"/>
                    <a:pt x="33" y="156"/>
                    <a:pt x="32" y="155"/>
                  </a:cubicBezTo>
                  <a:close/>
                  <a:moveTo>
                    <a:pt x="90" y="157"/>
                  </a:moveTo>
                  <a:cubicBezTo>
                    <a:pt x="91" y="157"/>
                    <a:pt x="91" y="157"/>
                    <a:pt x="92" y="156"/>
                  </a:cubicBezTo>
                  <a:cubicBezTo>
                    <a:pt x="92" y="156"/>
                    <a:pt x="92" y="156"/>
                    <a:pt x="92" y="156"/>
                  </a:cubicBezTo>
                  <a:cubicBezTo>
                    <a:pt x="92" y="156"/>
                    <a:pt x="92" y="156"/>
                    <a:pt x="92" y="155"/>
                  </a:cubicBezTo>
                  <a:cubicBezTo>
                    <a:pt x="92" y="155"/>
                    <a:pt x="91" y="155"/>
                    <a:pt x="91" y="156"/>
                  </a:cubicBezTo>
                  <a:cubicBezTo>
                    <a:pt x="91" y="156"/>
                    <a:pt x="91" y="156"/>
                    <a:pt x="91" y="156"/>
                  </a:cubicBezTo>
                  <a:cubicBezTo>
                    <a:pt x="91" y="157"/>
                    <a:pt x="91" y="156"/>
                    <a:pt x="90" y="157"/>
                  </a:cubicBezTo>
                  <a:close/>
                  <a:moveTo>
                    <a:pt x="103" y="155"/>
                  </a:moveTo>
                  <a:cubicBezTo>
                    <a:pt x="102" y="155"/>
                    <a:pt x="102" y="155"/>
                    <a:pt x="102" y="155"/>
                  </a:cubicBezTo>
                  <a:cubicBezTo>
                    <a:pt x="102" y="156"/>
                    <a:pt x="102" y="156"/>
                    <a:pt x="102" y="156"/>
                  </a:cubicBezTo>
                  <a:cubicBezTo>
                    <a:pt x="102" y="156"/>
                    <a:pt x="103" y="156"/>
                    <a:pt x="103" y="155"/>
                  </a:cubicBezTo>
                  <a:close/>
                  <a:moveTo>
                    <a:pt x="44" y="157"/>
                  </a:moveTo>
                  <a:cubicBezTo>
                    <a:pt x="44" y="156"/>
                    <a:pt x="44" y="156"/>
                    <a:pt x="44" y="156"/>
                  </a:cubicBezTo>
                  <a:cubicBezTo>
                    <a:pt x="44" y="156"/>
                    <a:pt x="43" y="156"/>
                    <a:pt x="43" y="156"/>
                  </a:cubicBezTo>
                  <a:cubicBezTo>
                    <a:pt x="43" y="156"/>
                    <a:pt x="44" y="157"/>
                    <a:pt x="44" y="157"/>
                  </a:cubicBezTo>
                  <a:close/>
                  <a:moveTo>
                    <a:pt x="100" y="156"/>
                  </a:moveTo>
                  <a:cubicBezTo>
                    <a:pt x="100" y="156"/>
                    <a:pt x="100" y="156"/>
                    <a:pt x="99" y="156"/>
                  </a:cubicBezTo>
                  <a:cubicBezTo>
                    <a:pt x="100" y="156"/>
                    <a:pt x="100" y="156"/>
                    <a:pt x="100" y="156"/>
                  </a:cubicBezTo>
                  <a:cubicBezTo>
                    <a:pt x="100" y="156"/>
                    <a:pt x="100" y="156"/>
                    <a:pt x="100" y="156"/>
                  </a:cubicBezTo>
                  <a:close/>
                  <a:moveTo>
                    <a:pt x="101" y="156"/>
                  </a:moveTo>
                  <a:cubicBezTo>
                    <a:pt x="101" y="156"/>
                    <a:pt x="101" y="156"/>
                    <a:pt x="101" y="156"/>
                  </a:cubicBezTo>
                  <a:cubicBezTo>
                    <a:pt x="101" y="156"/>
                    <a:pt x="101" y="156"/>
                    <a:pt x="101" y="156"/>
                  </a:cubicBezTo>
                  <a:close/>
                  <a:moveTo>
                    <a:pt x="137" y="158"/>
                  </a:moveTo>
                  <a:cubicBezTo>
                    <a:pt x="138" y="157"/>
                    <a:pt x="139" y="157"/>
                    <a:pt x="139" y="156"/>
                  </a:cubicBezTo>
                  <a:cubicBezTo>
                    <a:pt x="138" y="156"/>
                    <a:pt x="137" y="157"/>
                    <a:pt x="137" y="158"/>
                  </a:cubicBezTo>
                  <a:close/>
                  <a:moveTo>
                    <a:pt x="83" y="157"/>
                  </a:moveTo>
                  <a:cubicBezTo>
                    <a:pt x="83" y="156"/>
                    <a:pt x="81" y="156"/>
                    <a:pt x="81" y="157"/>
                  </a:cubicBezTo>
                  <a:cubicBezTo>
                    <a:pt x="81" y="157"/>
                    <a:pt x="82" y="157"/>
                    <a:pt x="83" y="157"/>
                  </a:cubicBezTo>
                  <a:close/>
                  <a:moveTo>
                    <a:pt x="76" y="157"/>
                  </a:moveTo>
                  <a:cubicBezTo>
                    <a:pt x="76" y="157"/>
                    <a:pt x="76" y="157"/>
                    <a:pt x="76" y="157"/>
                  </a:cubicBezTo>
                  <a:cubicBezTo>
                    <a:pt x="77" y="157"/>
                    <a:pt x="78" y="158"/>
                    <a:pt x="79" y="157"/>
                  </a:cubicBezTo>
                  <a:cubicBezTo>
                    <a:pt x="78" y="157"/>
                    <a:pt x="77" y="157"/>
                    <a:pt x="76" y="157"/>
                  </a:cubicBezTo>
                  <a:close/>
                  <a:moveTo>
                    <a:pt x="85" y="157"/>
                  </a:moveTo>
                  <a:cubicBezTo>
                    <a:pt x="85" y="157"/>
                    <a:pt x="84" y="157"/>
                    <a:pt x="84" y="157"/>
                  </a:cubicBezTo>
                  <a:cubicBezTo>
                    <a:pt x="84" y="158"/>
                    <a:pt x="85" y="158"/>
                    <a:pt x="85" y="157"/>
                  </a:cubicBezTo>
                  <a:close/>
                  <a:moveTo>
                    <a:pt x="107" y="157"/>
                  </a:moveTo>
                  <a:cubicBezTo>
                    <a:pt x="106" y="157"/>
                    <a:pt x="105" y="157"/>
                    <a:pt x="105" y="157"/>
                  </a:cubicBezTo>
                  <a:cubicBezTo>
                    <a:pt x="106" y="157"/>
                    <a:pt x="107" y="157"/>
                    <a:pt x="107" y="157"/>
                  </a:cubicBezTo>
                  <a:close/>
                  <a:moveTo>
                    <a:pt x="133" y="158"/>
                  </a:moveTo>
                  <a:cubicBezTo>
                    <a:pt x="134" y="158"/>
                    <a:pt x="134" y="158"/>
                    <a:pt x="134" y="157"/>
                  </a:cubicBezTo>
                  <a:cubicBezTo>
                    <a:pt x="133" y="157"/>
                    <a:pt x="133" y="158"/>
                    <a:pt x="133" y="158"/>
                  </a:cubicBezTo>
                  <a:close/>
                  <a:moveTo>
                    <a:pt x="127" y="158"/>
                  </a:moveTo>
                  <a:cubicBezTo>
                    <a:pt x="128" y="158"/>
                    <a:pt x="128" y="158"/>
                    <a:pt x="127" y="158"/>
                  </a:cubicBezTo>
                  <a:cubicBezTo>
                    <a:pt x="127" y="158"/>
                    <a:pt x="127" y="158"/>
                    <a:pt x="127" y="158"/>
                  </a:cubicBezTo>
                  <a:close/>
                  <a:moveTo>
                    <a:pt x="50" y="158"/>
                  </a:moveTo>
                  <a:cubicBezTo>
                    <a:pt x="49" y="159"/>
                    <a:pt x="48" y="158"/>
                    <a:pt x="47" y="158"/>
                  </a:cubicBezTo>
                  <a:cubicBezTo>
                    <a:pt x="49" y="159"/>
                    <a:pt x="50" y="161"/>
                    <a:pt x="52" y="159"/>
                  </a:cubicBezTo>
                  <a:cubicBezTo>
                    <a:pt x="51" y="159"/>
                    <a:pt x="51" y="159"/>
                    <a:pt x="50" y="158"/>
                  </a:cubicBezTo>
                  <a:close/>
                  <a:moveTo>
                    <a:pt x="87" y="158"/>
                  </a:moveTo>
                  <a:cubicBezTo>
                    <a:pt x="88" y="158"/>
                    <a:pt x="89" y="159"/>
                    <a:pt x="89" y="158"/>
                  </a:cubicBezTo>
                  <a:cubicBezTo>
                    <a:pt x="89" y="158"/>
                    <a:pt x="87" y="158"/>
                    <a:pt x="87" y="158"/>
                  </a:cubicBezTo>
                  <a:close/>
                  <a:moveTo>
                    <a:pt x="100" y="158"/>
                  </a:moveTo>
                  <a:cubicBezTo>
                    <a:pt x="100" y="158"/>
                    <a:pt x="99" y="158"/>
                    <a:pt x="99" y="158"/>
                  </a:cubicBezTo>
                  <a:cubicBezTo>
                    <a:pt x="99" y="158"/>
                    <a:pt x="99" y="158"/>
                    <a:pt x="99" y="158"/>
                  </a:cubicBezTo>
                  <a:cubicBezTo>
                    <a:pt x="98" y="158"/>
                    <a:pt x="98" y="158"/>
                    <a:pt x="98" y="158"/>
                  </a:cubicBezTo>
                  <a:cubicBezTo>
                    <a:pt x="98" y="158"/>
                    <a:pt x="98" y="158"/>
                    <a:pt x="98" y="159"/>
                  </a:cubicBezTo>
                  <a:cubicBezTo>
                    <a:pt x="98" y="159"/>
                    <a:pt x="98" y="159"/>
                    <a:pt x="98" y="159"/>
                  </a:cubicBezTo>
                  <a:cubicBezTo>
                    <a:pt x="99" y="159"/>
                    <a:pt x="100" y="159"/>
                    <a:pt x="100" y="158"/>
                  </a:cubicBezTo>
                  <a:close/>
                  <a:moveTo>
                    <a:pt x="45" y="160"/>
                  </a:moveTo>
                  <a:cubicBezTo>
                    <a:pt x="43" y="159"/>
                    <a:pt x="42" y="158"/>
                    <a:pt x="41" y="158"/>
                  </a:cubicBezTo>
                  <a:cubicBezTo>
                    <a:pt x="42" y="159"/>
                    <a:pt x="43" y="160"/>
                    <a:pt x="45" y="160"/>
                  </a:cubicBezTo>
                  <a:close/>
                  <a:moveTo>
                    <a:pt x="136" y="158"/>
                  </a:moveTo>
                  <a:cubicBezTo>
                    <a:pt x="136" y="159"/>
                    <a:pt x="136" y="159"/>
                    <a:pt x="136" y="159"/>
                  </a:cubicBezTo>
                  <a:cubicBezTo>
                    <a:pt x="136" y="159"/>
                    <a:pt x="136" y="158"/>
                    <a:pt x="136" y="158"/>
                  </a:cubicBezTo>
                  <a:cubicBezTo>
                    <a:pt x="136" y="158"/>
                    <a:pt x="136" y="158"/>
                    <a:pt x="136" y="158"/>
                  </a:cubicBezTo>
                  <a:close/>
                  <a:moveTo>
                    <a:pt x="90" y="159"/>
                  </a:moveTo>
                  <a:cubicBezTo>
                    <a:pt x="91" y="159"/>
                    <a:pt x="92" y="159"/>
                    <a:pt x="92" y="158"/>
                  </a:cubicBezTo>
                  <a:cubicBezTo>
                    <a:pt x="92" y="158"/>
                    <a:pt x="91" y="158"/>
                    <a:pt x="90" y="159"/>
                  </a:cubicBezTo>
                  <a:close/>
                  <a:moveTo>
                    <a:pt x="97" y="158"/>
                  </a:moveTo>
                  <a:cubicBezTo>
                    <a:pt x="97" y="159"/>
                    <a:pt x="97" y="159"/>
                    <a:pt x="97" y="158"/>
                  </a:cubicBezTo>
                  <a:cubicBezTo>
                    <a:pt x="97" y="158"/>
                    <a:pt x="97" y="158"/>
                    <a:pt x="97" y="158"/>
                  </a:cubicBezTo>
                  <a:close/>
                  <a:moveTo>
                    <a:pt x="89" y="159"/>
                  </a:moveTo>
                  <a:cubicBezTo>
                    <a:pt x="89" y="159"/>
                    <a:pt x="90" y="159"/>
                    <a:pt x="90" y="159"/>
                  </a:cubicBezTo>
                  <a:cubicBezTo>
                    <a:pt x="90" y="159"/>
                    <a:pt x="90" y="159"/>
                    <a:pt x="90" y="159"/>
                  </a:cubicBezTo>
                  <a:cubicBezTo>
                    <a:pt x="90" y="159"/>
                    <a:pt x="90" y="159"/>
                    <a:pt x="89" y="159"/>
                  </a:cubicBezTo>
                  <a:close/>
                  <a:moveTo>
                    <a:pt x="88" y="159"/>
                  </a:moveTo>
                  <a:cubicBezTo>
                    <a:pt x="87" y="159"/>
                    <a:pt x="85" y="159"/>
                    <a:pt x="84" y="160"/>
                  </a:cubicBezTo>
                  <a:cubicBezTo>
                    <a:pt x="85" y="160"/>
                    <a:pt x="88" y="161"/>
                    <a:pt x="88" y="159"/>
                  </a:cubicBezTo>
                  <a:close/>
                  <a:moveTo>
                    <a:pt x="98" y="160"/>
                  </a:moveTo>
                  <a:cubicBezTo>
                    <a:pt x="96" y="159"/>
                    <a:pt x="94" y="160"/>
                    <a:pt x="93" y="160"/>
                  </a:cubicBezTo>
                  <a:cubicBezTo>
                    <a:pt x="92" y="160"/>
                    <a:pt x="91" y="160"/>
                    <a:pt x="90" y="161"/>
                  </a:cubicBezTo>
                  <a:cubicBezTo>
                    <a:pt x="89" y="161"/>
                    <a:pt x="88" y="161"/>
                    <a:pt x="88" y="162"/>
                  </a:cubicBezTo>
                  <a:cubicBezTo>
                    <a:pt x="88" y="162"/>
                    <a:pt x="89" y="162"/>
                    <a:pt x="89" y="162"/>
                  </a:cubicBezTo>
                  <a:cubicBezTo>
                    <a:pt x="89" y="162"/>
                    <a:pt x="90" y="162"/>
                    <a:pt x="90" y="162"/>
                  </a:cubicBezTo>
                  <a:cubicBezTo>
                    <a:pt x="90" y="162"/>
                    <a:pt x="90" y="162"/>
                    <a:pt x="91" y="162"/>
                  </a:cubicBezTo>
                  <a:cubicBezTo>
                    <a:pt x="91" y="162"/>
                    <a:pt x="91" y="162"/>
                    <a:pt x="91" y="162"/>
                  </a:cubicBezTo>
                  <a:cubicBezTo>
                    <a:pt x="91" y="162"/>
                    <a:pt x="92" y="162"/>
                    <a:pt x="92" y="162"/>
                  </a:cubicBezTo>
                  <a:cubicBezTo>
                    <a:pt x="92" y="161"/>
                    <a:pt x="92" y="161"/>
                    <a:pt x="92" y="161"/>
                  </a:cubicBezTo>
                  <a:cubicBezTo>
                    <a:pt x="93" y="161"/>
                    <a:pt x="94" y="161"/>
                    <a:pt x="95" y="161"/>
                  </a:cubicBezTo>
                  <a:cubicBezTo>
                    <a:pt x="95" y="161"/>
                    <a:pt x="95" y="161"/>
                    <a:pt x="96" y="160"/>
                  </a:cubicBezTo>
                  <a:cubicBezTo>
                    <a:pt x="96" y="160"/>
                    <a:pt x="97" y="160"/>
                    <a:pt x="98" y="160"/>
                  </a:cubicBezTo>
                  <a:close/>
                  <a:moveTo>
                    <a:pt x="102" y="160"/>
                  </a:moveTo>
                  <a:cubicBezTo>
                    <a:pt x="102" y="160"/>
                    <a:pt x="101" y="160"/>
                    <a:pt x="100" y="160"/>
                  </a:cubicBezTo>
                  <a:cubicBezTo>
                    <a:pt x="101" y="160"/>
                    <a:pt x="102" y="161"/>
                    <a:pt x="102" y="160"/>
                  </a:cubicBezTo>
                  <a:close/>
                  <a:moveTo>
                    <a:pt x="122" y="160"/>
                  </a:moveTo>
                  <a:cubicBezTo>
                    <a:pt x="122" y="160"/>
                    <a:pt x="123" y="161"/>
                    <a:pt x="122" y="161"/>
                  </a:cubicBezTo>
                  <a:cubicBezTo>
                    <a:pt x="123" y="162"/>
                    <a:pt x="124" y="160"/>
                    <a:pt x="122" y="160"/>
                  </a:cubicBezTo>
                  <a:close/>
                  <a:moveTo>
                    <a:pt x="125" y="160"/>
                  </a:moveTo>
                  <a:cubicBezTo>
                    <a:pt x="125" y="161"/>
                    <a:pt x="125" y="161"/>
                    <a:pt x="125" y="160"/>
                  </a:cubicBezTo>
                  <a:cubicBezTo>
                    <a:pt x="125" y="160"/>
                    <a:pt x="125" y="160"/>
                    <a:pt x="125" y="160"/>
                  </a:cubicBezTo>
                  <a:close/>
                  <a:moveTo>
                    <a:pt x="139" y="162"/>
                  </a:moveTo>
                  <a:cubicBezTo>
                    <a:pt x="140" y="162"/>
                    <a:pt x="140" y="162"/>
                    <a:pt x="140" y="161"/>
                  </a:cubicBezTo>
                  <a:cubicBezTo>
                    <a:pt x="140" y="161"/>
                    <a:pt x="139" y="161"/>
                    <a:pt x="139" y="162"/>
                  </a:cubicBezTo>
                  <a:close/>
                  <a:moveTo>
                    <a:pt x="66" y="162"/>
                  </a:moveTo>
                  <a:cubicBezTo>
                    <a:pt x="66" y="162"/>
                    <a:pt x="65" y="162"/>
                    <a:pt x="64" y="162"/>
                  </a:cubicBezTo>
                  <a:cubicBezTo>
                    <a:pt x="65" y="162"/>
                    <a:pt x="66" y="163"/>
                    <a:pt x="67" y="163"/>
                  </a:cubicBezTo>
                  <a:cubicBezTo>
                    <a:pt x="67" y="162"/>
                    <a:pt x="68" y="162"/>
                    <a:pt x="68" y="161"/>
                  </a:cubicBezTo>
                  <a:cubicBezTo>
                    <a:pt x="68" y="161"/>
                    <a:pt x="67" y="161"/>
                    <a:pt x="67" y="161"/>
                  </a:cubicBezTo>
                  <a:cubicBezTo>
                    <a:pt x="66" y="161"/>
                    <a:pt x="67" y="162"/>
                    <a:pt x="66" y="162"/>
                  </a:cubicBezTo>
                  <a:close/>
                  <a:moveTo>
                    <a:pt x="96" y="162"/>
                  </a:moveTo>
                  <a:cubicBezTo>
                    <a:pt x="97" y="162"/>
                    <a:pt x="98" y="162"/>
                    <a:pt x="98" y="161"/>
                  </a:cubicBezTo>
                  <a:cubicBezTo>
                    <a:pt x="97" y="161"/>
                    <a:pt x="96" y="161"/>
                    <a:pt x="96" y="162"/>
                  </a:cubicBezTo>
                  <a:close/>
                  <a:moveTo>
                    <a:pt x="40" y="162"/>
                  </a:moveTo>
                  <a:cubicBezTo>
                    <a:pt x="40" y="163"/>
                    <a:pt x="40" y="163"/>
                    <a:pt x="41" y="163"/>
                  </a:cubicBezTo>
                  <a:cubicBezTo>
                    <a:pt x="41" y="163"/>
                    <a:pt x="41" y="162"/>
                    <a:pt x="40" y="162"/>
                  </a:cubicBezTo>
                  <a:close/>
                  <a:moveTo>
                    <a:pt x="84" y="162"/>
                  </a:moveTo>
                  <a:cubicBezTo>
                    <a:pt x="84" y="162"/>
                    <a:pt x="83" y="162"/>
                    <a:pt x="83" y="162"/>
                  </a:cubicBezTo>
                  <a:cubicBezTo>
                    <a:pt x="83" y="163"/>
                    <a:pt x="84" y="163"/>
                    <a:pt x="84" y="162"/>
                  </a:cubicBezTo>
                  <a:close/>
                  <a:moveTo>
                    <a:pt x="101" y="163"/>
                  </a:moveTo>
                  <a:cubicBezTo>
                    <a:pt x="101" y="163"/>
                    <a:pt x="101" y="163"/>
                    <a:pt x="102" y="163"/>
                  </a:cubicBezTo>
                  <a:cubicBezTo>
                    <a:pt x="102" y="162"/>
                    <a:pt x="101" y="163"/>
                    <a:pt x="101" y="163"/>
                  </a:cubicBezTo>
                  <a:close/>
                  <a:moveTo>
                    <a:pt x="50" y="164"/>
                  </a:moveTo>
                  <a:cubicBezTo>
                    <a:pt x="50" y="163"/>
                    <a:pt x="49" y="163"/>
                    <a:pt x="49" y="163"/>
                  </a:cubicBezTo>
                  <a:cubicBezTo>
                    <a:pt x="47" y="164"/>
                    <a:pt x="50" y="165"/>
                    <a:pt x="51" y="164"/>
                  </a:cubicBezTo>
                  <a:cubicBezTo>
                    <a:pt x="51" y="164"/>
                    <a:pt x="50" y="164"/>
                    <a:pt x="50" y="164"/>
                  </a:cubicBezTo>
                  <a:close/>
                  <a:moveTo>
                    <a:pt x="87" y="167"/>
                  </a:moveTo>
                  <a:cubicBezTo>
                    <a:pt x="87" y="166"/>
                    <a:pt x="88" y="167"/>
                    <a:pt x="89" y="167"/>
                  </a:cubicBezTo>
                  <a:cubicBezTo>
                    <a:pt x="90" y="167"/>
                    <a:pt x="92" y="165"/>
                    <a:pt x="94" y="166"/>
                  </a:cubicBezTo>
                  <a:cubicBezTo>
                    <a:pt x="94" y="165"/>
                    <a:pt x="93" y="166"/>
                    <a:pt x="92" y="165"/>
                  </a:cubicBezTo>
                  <a:cubicBezTo>
                    <a:pt x="92" y="165"/>
                    <a:pt x="91" y="164"/>
                    <a:pt x="91" y="163"/>
                  </a:cubicBezTo>
                  <a:cubicBezTo>
                    <a:pt x="90" y="163"/>
                    <a:pt x="89" y="164"/>
                    <a:pt x="88" y="163"/>
                  </a:cubicBezTo>
                  <a:cubicBezTo>
                    <a:pt x="88" y="163"/>
                    <a:pt x="89" y="163"/>
                    <a:pt x="89" y="163"/>
                  </a:cubicBezTo>
                  <a:cubicBezTo>
                    <a:pt x="88" y="163"/>
                    <a:pt x="87" y="163"/>
                    <a:pt x="86" y="163"/>
                  </a:cubicBezTo>
                  <a:cubicBezTo>
                    <a:pt x="87" y="163"/>
                    <a:pt x="87" y="163"/>
                    <a:pt x="88" y="163"/>
                  </a:cubicBezTo>
                  <a:cubicBezTo>
                    <a:pt x="86" y="164"/>
                    <a:pt x="83" y="163"/>
                    <a:pt x="82" y="165"/>
                  </a:cubicBezTo>
                  <a:cubicBezTo>
                    <a:pt x="83" y="165"/>
                    <a:pt x="83" y="165"/>
                    <a:pt x="83" y="165"/>
                  </a:cubicBezTo>
                  <a:cubicBezTo>
                    <a:pt x="84" y="165"/>
                    <a:pt x="85" y="166"/>
                    <a:pt x="85" y="166"/>
                  </a:cubicBezTo>
                  <a:cubicBezTo>
                    <a:pt x="83" y="166"/>
                    <a:pt x="81" y="167"/>
                    <a:pt x="80" y="167"/>
                  </a:cubicBezTo>
                  <a:cubicBezTo>
                    <a:pt x="79" y="168"/>
                    <a:pt x="78" y="168"/>
                    <a:pt x="78" y="168"/>
                  </a:cubicBezTo>
                  <a:cubicBezTo>
                    <a:pt x="77" y="168"/>
                    <a:pt x="77" y="168"/>
                    <a:pt x="76" y="168"/>
                  </a:cubicBezTo>
                  <a:cubicBezTo>
                    <a:pt x="76" y="168"/>
                    <a:pt x="75" y="168"/>
                    <a:pt x="74" y="167"/>
                  </a:cubicBezTo>
                  <a:cubicBezTo>
                    <a:pt x="73" y="167"/>
                    <a:pt x="72" y="167"/>
                    <a:pt x="70" y="167"/>
                  </a:cubicBezTo>
                  <a:cubicBezTo>
                    <a:pt x="71" y="168"/>
                    <a:pt x="73" y="168"/>
                    <a:pt x="75" y="168"/>
                  </a:cubicBezTo>
                  <a:cubicBezTo>
                    <a:pt x="75" y="168"/>
                    <a:pt x="76" y="168"/>
                    <a:pt x="77" y="168"/>
                  </a:cubicBezTo>
                  <a:cubicBezTo>
                    <a:pt x="77" y="168"/>
                    <a:pt x="77" y="168"/>
                    <a:pt x="77" y="168"/>
                  </a:cubicBezTo>
                  <a:cubicBezTo>
                    <a:pt x="78" y="169"/>
                    <a:pt x="80" y="168"/>
                    <a:pt x="81" y="169"/>
                  </a:cubicBezTo>
                  <a:cubicBezTo>
                    <a:pt x="80" y="170"/>
                    <a:pt x="79" y="169"/>
                    <a:pt x="78" y="170"/>
                  </a:cubicBezTo>
                  <a:cubicBezTo>
                    <a:pt x="79" y="170"/>
                    <a:pt x="80" y="169"/>
                    <a:pt x="81" y="170"/>
                  </a:cubicBezTo>
                  <a:cubicBezTo>
                    <a:pt x="82" y="169"/>
                    <a:pt x="84" y="169"/>
                    <a:pt x="86" y="169"/>
                  </a:cubicBezTo>
                  <a:cubicBezTo>
                    <a:pt x="86" y="169"/>
                    <a:pt x="87" y="169"/>
                    <a:pt x="87" y="169"/>
                  </a:cubicBezTo>
                  <a:cubicBezTo>
                    <a:pt x="87" y="168"/>
                    <a:pt x="87" y="168"/>
                    <a:pt x="87" y="167"/>
                  </a:cubicBezTo>
                  <a:close/>
                  <a:moveTo>
                    <a:pt x="100" y="164"/>
                  </a:moveTo>
                  <a:cubicBezTo>
                    <a:pt x="100" y="163"/>
                    <a:pt x="100" y="163"/>
                    <a:pt x="100" y="163"/>
                  </a:cubicBezTo>
                  <a:cubicBezTo>
                    <a:pt x="100" y="163"/>
                    <a:pt x="99" y="163"/>
                    <a:pt x="99" y="164"/>
                  </a:cubicBezTo>
                  <a:cubicBezTo>
                    <a:pt x="99" y="164"/>
                    <a:pt x="100" y="164"/>
                    <a:pt x="100" y="164"/>
                  </a:cubicBezTo>
                  <a:close/>
                  <a:moveTo>
                    <a:pt x="82" y="163"/>
                  </a:moveTo>
                  <a:cubicBezTo>
                    <a:pt x="81" y="163"/>
                    <a:pt x="81" y="164"/>
                    <a:pt x="81" y="164"/>
                  </a:cubicBezTo>
                  <a:cubicBezTo>
                    <a:pt x="81" y="164"/>
                    <a:pt x="82" y="164"/>
                    <a:pt x="82" y="164"/>
                  </a:cubicBezTo>
                  <a:lnTo>
                    <a:pt x="82" y="163"/>
                  </a:lnTo>
                  <a:close/>
                  <a:moveTo>
                    <a:pt x="109" y="164"/>
                  </a:moveTo>
                  <a:cubicBezTo>
                    <a:pt x="110" y="164"/>
                    <a:pt x="110" y="164"/>
                    <a:pt x="110" y="164"/>
                  </a:cubicBezTo>
                  <a:cubicBezTo>
                    <a:pt x="110" y="164"/>
                    <a:pt x="109" y="164"/>
                    <a:pt x="109" y="164"/>
                  </a:cubicBezTo>
                  <a:close/>
                  <a:moveTo>
                    <a:pt x="68" y="165"/>
                  </a:moveTo>
                  <a:cubicBezTo>
                    <a:pt x="67" y="165"/>
                    <a:pt x="67" y="164"/>
                    <a:pt x="66" y="165"/>
                  </a:cubicBezTo>
                  <a:cubicBezTo>
                    <a:pt x="66" y="165"/>
                    <a:pt x="67" y="165"/>
                    <a:pt x="68" y="165"/>
                  </a:cubicBezTo>
                  <a:close/>
                  <a:moveTo>
                    <a:pt x="95" y="165"/>
                  </a:moveTo>
                  <a:cubicBezTo>
                    <a:pt x="95" y="165"/>
                    <a:pt x="96" y="165"/>
                    <a:pt x="96" y="165"/>
                  </a:cubicBezTo>
                  <a:cubicBezTo>
                    <a:pt x="96" y="165"/>
                    <a:pt x="95" y="165"/>
                    <a:pt x="95" y="165"/>
                  </a:cubicBezTo>
                  <a:close/>
                  <a:moveTo>
                    <a:pt x="81" y="165"/>
                  </a:moveTo>
                  <a:cubicBezTo>
                    <a:pt x="81" y="165"/>
                    <a:pt x="82" y="165"/>
                    <a:pt x="82" y="165"/>
                  </a:cubicBezTo>
                  <a:cubicBezTo>
                    <a:pt x="81" y="165"/>
                    <a:pt x="81" y="165"/>
                    <a:pt x="81" y="165"/>
                  </a:cubicBezTo>
                  <a:close/>
                  <a:moveTo>
                    <a:pt x="75" y="166"/>
                  </a:moveTo>
                  <a:cubicBezTo>
                    <a:pt x="74" y="166"/>
                    <a:pt x="73" y="166"/>
                    <a:pt x="72" y="166"/>
                  </a:cubicBezTo>
                  <a:cubicBezTo>
                    <a:pt x="72" y="166"/>
                    <a:pt x="74" y="166"/>
                    <a:pt x="75" y="166"/>
                  </a:cubicBezTo>
                  <a:close/>
                  <a:moveTo>
                    <a:pt x="97" y="166"/>
                  </a:moveTo>
                  <a:cubicBezTo>
                    <a:pt x="97" y="166"/>
                    <a:pt x="96" y="166"/>
                    <a:pt x="96" y="166"/>
                  </a:cubicBezTo>
                  <a:cubicBezTo>
                    <a:pt x="96" y="167"/>
                    <a:pt x="97" y="167"/>
                    <a:pt x="97" y="166"/>
                  </a:cubicBezTo>
                  <a:close/>
                  <a:moveTo>
                    <a:pt x="77" y="166"/>
                  </a:moveTo>
                  <a:cubicBezTo>
                    <a:pt x="76" y="166"/>
                    <a:pt x="75" y="166"/>
                    <a:pt x="75" y="166"/>
                  </a:cubicBezTo>
                  <a:cubicBezTo>
                    <a:pt x="75" y="166"/>
                    <a:pt x="76" y="167"/>
                    <a:pt x="77" y="166"/>
                  </a:cubicBezTo>
                  <a:close/>
                  <a:moveTo>
                    <a:pt x="103" y="167"/>
                  </a:moveTo>
                  <a:cubicBezTo>
                    <a:pt x="103" y="166"/>
                    <a:pt x="104" y="166"/>
                    <a:pt x="104" y="166"/>
                  </a:cubicBezTo>
                  <a:cubicBezTo>
                    <a:pt x="103" y="166"/>
                    <a:pt x="103" y="166"/>
                    <a:pt x="103" y="166"/>
                  </a:cubicBezTo>
                  <a:cubicBezTo>
                    <a:pt x="103" y="167"/>
                    <a:pt x="103" y="167"/>
                    <a:pt x="103" y="167"/>
                  </a:cubicBezTo>
                  <a:close/>
                  <a:moveTo>
                    <a:pt x="107" y="167"/>
                  </a:moveTo>
                  <a:cubicBezTo>
                    <a:pt x="107" y="167"/>
                    <a:pt x="107" y="167"/>
                    <a:pt x="107" y="167"/>
                  </a:cubicBezTo>
                  <a:cubicBezTo>
                    <a:pt x="106" y="167"/>
                    <a:pt x="106" y="167"/>
                    <a:pt x="106" y="167"/>
                  </a:cubicBezTo>
                  <a:cubicBezTo>
                    <a:pt x="106" y="168"/>
                    <a:pt x="106" y="167"/>
                    <a:pt x="106" y="168"/>
                  </a:cubicBezTo>
                  <a:cubicBezTo>
                    <a:pt x="107" y="168"/>
                    <a:pt x="107" y="168"/>
                    <a:pt x="107" y="167"/>
                  </a:cubicBezTo>
                  <a:cubicBezTo>
                    <a:pt x="107" y="167"/>
                    <a:pt x="107" y="167"/>
                    <a:pt x="107" y="167"/>
                  </a:cubicBezTo>
                  <a:close/>
                  <a:moveTo>
                    <a:pt x="64" y="167"/>
                  </a:moveTo>
                  <a:cubicBezTo>
                    <a:pt x="65" y="168"/>
                    <a:pt x="66" y="168"/>
                    <a:pt x="67" y="168"/>
                  </a:cubicBezTo>
                  <a:cubicBezTo>
                    <a:pt x="66" y="167"/>
                    <a:pt x="65" y="167"/>
                    <a:pt x="64" y="167"/>
                  </a:cubicBezTo>
                  <a:close/>
                  <a:moveTo>
                    <a:pt x="96" y="171"/>
                  </a:moveTo>
                  <a:cubicBezTo>
                    <a:pt x="95" y="170"/>
                    <a:pt x="96" y="169"/>
                    <a:pt x="97" y="168"/>
                  </a:cubicBezTo>
                  <a:cubicBezTo>
                    <a:pt x="96" y="167"/>
                    <a:pt x="95" y="167"/>
                    <a:pt x="95" y="167"/>
                  </a:cubicBezTo>
                  <a:cubicBezTo>
                    <a:pt x="94" y="168"/>
                    <a:pt x="91" y="168"/>
                    <a:pt x="90" y="169"/>
                  </a:cubicBezTo>
                  <a:cubicBezTo>
                    <a:pt x="89" y="169"/>
                    <a:pt x="89" y="169"/>
                    <a:pt x="89" y="170"/>
                  </a:cubicBezTo>
                  <a:cubicBezTo>
                    <a:pt x="90" y="170"/>
                    <a:pt x="91" y="169"/>
                    <a:pt x="92" y="169"/>
                  </a:cubicBezTo>
                  <a:cubicBezTo>
                    <a:pt x="92" y="170"/>
                    <a:pt x="92" y="170"/>
                    <a:pt x="91" y="170"/>
                  </a:cubicBezTo>
                  <a:cubicBezTo>
                    <a:pt x="92" y="170"/>
                    <a:pt x="92" y="170"/>
                    <a:pt x="92" y="170"/>
                  </a:cubicBezTo>
                  <a:cubicBezTo>
                    <a:pt x="91" y="171"/>
                    <a:pt x="91" y="171"/>
                    <a:pt x="91" y="172"/>
                  </a:cubicBezTo>
                  <a:cubicBezTo>
                    <a:pt x="92" y="172"/>
                    <a:pt x="94" y="172"/>
                    <a:pt x="96" y="171"/>
                  </a:cubicBezTo>
                  <a:close/>
                  <a:moveTo>
                    <a:pt x="91" y="168"/>
                  </a:moveTo>
                  <a:cubicBezTo>
                    <a:pt x="90" y="168"/>
                    <a:pt x="90" y="168"/>
                    <a:pt x="90" y="168"/>
                  </a:cubicBezTo>
                  <a:cubicBezTo>
                    <a:pt x="91" y="168"/>
                    <a:pt x="92" y="168"/>
                    <a:pt x="93" y="168"/>
                  </a:cubicBezTo>
                  <a:cubicBezTo>
                    <a:pt x="93" y="167"/>
                    <a:pt x="92" y="168"/>
                    <a:pt x="91" y="168"/>
                  </a:cubicBezTo>
                  <a:close/>
                  <a:moveTo>
                    <a:pt x="107" y="168"/>
                  </a:moveTo>
                  <a:cubicBezTo>
                    <a:pt x="108" y="168"/>
                    <a:pt x="109" y="168"/>
                    <a:pt x="109" y="167"/>
                  </a:cubicBezTo>
                  <a:cubicBezTo>
                    <a:pt x="108" y="168"/>
                    <a:pt x="107" y="168"/>
                    <a:pt x="107" y="168"/>
                  </a:cubicBezTo>
                  <a:close/>
                  <a:moveTo>
                    <a:pt x="67" y="168"/>
                  </a:moveTo>
                  <a:cubicBezTo>
                    <a:pt x="68" y="169"/>
                    <a:pt x="68" y="169"/>
                    <a:pt x="68" y="169"/>
                  </a:cubicBezTo>
                  <a:cubicBezTo>
                    <a:pt x="68" y="170"/>
                    <a:pt x="70" y="170"/>
                    <a:pt x="70" y="169"/>
                  </a:cubicBezTo>
                  <a:cubicBezTo>
                    <a:pt x="69" y="168"/>
                    <a:pt x="68" y="168"/>
                    <a:pt x="67" y="168"/>
                  </a:cubicBezTo>
                  <a:close/>
                  <a:moveTo>
                    <a:pt x="101" y="170"/>
                  </a:moveTo>
                  <a:cubicBezTo>
                    <a:pt x="101" y="169"/>
                    <a:pt x="100" y="169"/>
                    <a:pt x="99" y="169"/>
                  </a:cubicBezTo>
                  <a:cubicBezTo>
                    <a:pt x="99" y="170"/>
                    <a:pt x="99" y="170"/>
                    <a:pt x="99" y="170"/>
                  </a:cubicBezTo>
                  <a:cubicBezTo>
                    <a:pt x="100" y="170"/>
                    <a:pt x="100" y="171"/>
                    <a:pt x="101" y="171"/>
                  </a:cubicBezTo>
                  <a:cubicBezTo>
                    <a:pt x="101" y="171"/>
                    <a:pt x="101" y="170"/>
                    <a:pt x="101" y="170"/>
                  </a:cubicBezTo>
                  <a:close/>
                  <a:moveTo>
                    <a:pt x="101" y="170"/>
                  </a:moveTo>
                  <a:cubicBezTo>
                    <a:pt x="102" y="169"/>
                    <a:pt x="103" y="170"/>
                    <a:pt x="103" y="169"/>
                  </a:cubicBezTo>
                  <a:cubicBezTo>
                    <a:pt x="103" y="169"/>
                    <a:pt x="102" y="169"/>
                    <a:pt x="101" y="170"/>
                  </a:cubicBezTo>
                  <a:close/>
                  <a:moveTo>
                    <a:pt x="75" y="170"/>
                  </a:moveTo>
                  <a:cubicBezTo>
                    <a:pt x="75" y="170"/>
                    <a:pt x="75" y="170"/>
                    <a:pt x="75" y="170"/>
                  </a:cubicBezTo>
                  <a:cubicBezTo>
                    <a:pt x="75" y="170"/>
                    <a:pt x="75" y="170"/>
                    <a:pt x="75" y="170"/>
                  </a:cubicBezTo>
                  <a:close/>
                  <a:moveTo>
                    <a:pt x="109" y="170"/>
                  </a:moveTo>
                  <a:cubicBezTo>
                    <a:pt x="108" y="171"/>
                    <a:pt x="108" y="171"/>
                    <a:pt x="108" y="171"/>
                  </a:cubicBezTo>
                  <a:cubicBezTo>
                    <a:pt x="108" y="172"/>
                    <a:pt x="109" y="172"/>
                    <a:pt x="109" y="171"/>
                  </a:cubicBezTo>
                  <a:cubicBezTo>
                    <a:pt x="109" y="171"/>
                    <a:pt x="109" y="170"/>
                    <a:pt x="109" y="170"/>
                  </a:cubicBezTo>
                  <a:close/>
                  <a:moveTo>
                    <a:pt x="74" y="171"/>
                  </a:moveTo>
                  <a:cubicBezTo>
                    <a:pt x="75" y="171"/>
                    <a:pt x="76" y="171"/>
                    <a:pt x="77" y="172"/>
                  </a:cubicBezTo>
                  <a:cubicBezTo>
                    <a:pt x="77" y="171"/>
                    <a:pt x="78" y="172"/>
                    <a:pt x="78" y="171"/>
                  </a:cubicBezTo>
                  <a:cubicBezTo>
                    <a:pt x="76" y="171"/>
                    <a:pt x="75" y="170"/>
                    <a:pt x="74" y="171"/>
                  </a:cubicBezTo>
                  <a:close/>
                  <a:moveTo>
                    <a:pt x="95" y="173"/>
                  </a:moveTo>
                  <a:cubicBezTo>
                    <a:pt x="95" y="173"/>
                    <a:pt x="95" y="173"/>
                    <a:pt x="95" y="173"/>
                  </a:cubicBezTo>
                  <a:cubicBezTo>
                    <a:pt x="96" y="174"/>
                    <a:pt x="97" y="174"/>
                    <a:pt x="98" y="172"/>
                  </a:cubicBezTo>
                  <a:cubicBezTo>
                    <a:pt x="97" y="172"/>
                    <a:pt x="95" y="172"/>
                    <a:pt x="95" y="173"/>
                  </a:cubicBezTo>
                  <a:close/>
                  <a:moveTo>
                    <a:pt x="87" y="173"/>
                  </a:moveTo>
                  <a:cubicBezTo>
                    <a:pt x="87" y="173"/>
                    <a:pt x="87" y="174"/>
                    <a:pt x="88" y="174"/>
                  </a:cubicBezTo>
                  <a:cubicBezTo>
                    <a:pt x="88" y="174"/>
                    <a:pt x="88" y="174"/>
                    <a:pt x="88" y="173"/>
                  </a:cubicBezTo>
                  <a:cubicBezTo>
                    <a:pt x="88" y="173"/>
                    <a:pt x="87" y="173"/>
                    <a:pt x="87" y="173"/>
                  </a:cubicBezTo>
                  <a:close/>
                  <a:moveTo>
                    <a:pt x="115" y="174"/>
                  </a:moveTo>
                  <a:cubicBezTo>
                    <a:pt x="116" y="175"/>
                    <a:pt x="116" y="174"/>
                    <a:pt x="116" y="174"/>
                  </a:cubicBezTo>
                  <a:cubicBezTo>
                    <a:pt x="116" y="174"/>
                    <a:pt x="115" y="174"/>
                    <a:pt x="115" y="174"/>
                  </a:cubicBezTo>
                  <a:close/>
                  <a:moveTo>
                    <a:pt x="101" y="175"/>
                  </a:moveTo>
                  <a:cubicBezTo>
                    <a:pt x="101" y="175"/>
                    <a:pt x="103" y="175"/>
                    <a:pt x="102" y="174"/>
                  </a:cubicBezTo>
                  <a:cubicBezTo>
                    <a:pt x="101" y="174"/>
                    <a:pt x="101" y="175"/>
                    <a:pt x="101" y="175"/>
                  </a:cubicBezTo>
                  <a:close/>
                  <a:moveTo>
                    <a:pt x="92" y="175"/>
                  </a:moveTo>
                  <a:cubicBezTo>
                    <a:pt x="92" y="176"/>
                    <a:pt x="94" y="175"/>
                    <a:pt x="94" y="175"/>
                  </a:cubicBezTo>
                  <a:cubicBezTo>
                    <a:pt x="94" y="174"/>
                    <a:pt x="93" y="175"/>
                    <a:pt x="92" y="175"/>
                  </a:cubicBezTo>
                  <a:close/>
                  <a:moveTo>
                    <a:pt x="79" y="2"/>
                  </a:moveTo>
                  <a:cubicBezTo>
                    <a:pt x="78" y="2"/>
                    <a:pt x="79" y="1"/>
                    <a:pt x="78" y="1"/>
                  </a:cubicBezTo>
                  <a:cubicBezTo>
                    <a:pt x="78" y="2"/>
                    <a:pt x="78" y="2"/>
                    <a:pt x="79" y="2"/>
                  </a:cubicBezTo>
                  <a:close/>
                  <a:moveTo>
                    <a:pt x="54" y="5"/>
                  </a:moveTo>
                  <a:cubicBezTo>
                    <a:pt x="54" y="6"/>
                    <a:pt x="53" y="5"/>
                    <a:pt x="52" y="6"/>
                  </a:cubicBezTo>
                  <a:cubicBezTo>
                    <a:pt x="51" y="6"/>
                    <a:pt x="51" y="7"/>
                    <a:pt x="50" y="7"/>
                  </a:cubicBezTo>
                  <a:cubicBezTo>
                    <a:pt x="50" y="7"/>
                    <a:pt x="50" y="7"/>
                    <a:pt x="49" y="7"/>
                  </a:cubicBezTo>
                  <a:cubicBezTo>
                    <a:pt x="48" y="7"/>
                    <a:pt x="47" y="8"/>
                    <a:pt x="46" y="8"/>
                  </a:cubicBezTo>
                  <a:cubicBezTo>
                    <a:pt x="46" y="9"/>
                    <a:pt x="45" y="9"/>
                    <a:pt x="44" y="9"/>
                  </a:cubicBezTo>
                  <a:cubicBezTo>
                    <a:pt x="44" y="9"/>
                    <a:pt x="44" y="9"/>
                    <a:pt x="44" y="10"/>
                  </a:cubicBezTo>
                  <a:cubicBezTo>
                    <a:pt x="44" y="10"/>
                    <a:pt x="43" y="10"/>
                    <a:pt x="43" y="10"/>
                  </a:cubicBezTo>
                  <a:cubicBezTo>
                    <a:pt x="44" y="11"/>
                    <a:pt x="44" y="10"/>
                    <a:pt x="45" y="9"/>
                  </a:cubicBezTo>
                  <a:cubicBezTo>
                    <a:pt x="46" y="9"/>
                    <a:pt x="47" y="9"/>
                    <a:pt x="48" y="9"/>
                  </a:cubicBezTo>
                  <a:cubicBezTo>
                    <a:pt x="49" y="8"/>
                    <a:pt x="50" y="8"/>
                    <a:pt x="51" y="8"/>
                  </a:cubicBezTo>
                  <a:cubicBezTo>
                    <a:pt x="52" y="8"/>
                    <a:pt x="52" y="8"/>
                    <a:pt x="53" y="9"/>
                  </a:cubicBezTo>
                  <a:cubicBezTo>
                    <a:pt x="53" y="8"/>
                    <a:pt x="54" y="8"/>
                    <a:pt x="55" y="9"/>
                  </a:cubicBezTo>
                  <a:cubicBezTo>
                    <a:pt x="56" y="8"/>
                    <a:pt x="58" y="8"/>
                    <a:pt x="59" y="8"/>
                  </a:cubicBezTo>
                  <a:cubicBezTo>
                    <a:pt x="59" y="8"/>
                    <a:pt x="59" y="8"/>
                    <a:pt x="59" y="9"/>
                  </a:cubicBezTo>
                  <a:cubicBezTo>
                    <a:pt x="59" y="9"/>
                    <a:pt x="58" y="9"/>
                    <a:pt x="58" y="9"/>
                  </a:cubicBezTo>
                  <a:cubicBezTo>
                    <a:pt x="60" y="9"/>
                    <a:pt x="63" y="9"/>
                    <a:pt x="66" y="9"/>
                  </a:cubicBezTo>
                  <a:cubicBezTo>
                    <a:pt x="66" y="9"/>
                    <a:pt x="66" y="9"/>
                    <a:pt x="66" y="9"/>
                  </a:cubicBezTo>
                  <a:cubicBezTo>
                    <a:pt x="67" y="9"/>
                    <a:pt x="68" y="8"/>
                    <a:pt x="68" y="9"/>
                  </a:cubicBezTo>
                  <a:cubicBezTo>
                    <a:pt x="68" y="9"/>
                    <a:pt x="68" y="9"/>
                    <a:pt x="69" y="9"/>
                  </a:cubicBezTo>
                  <a:cubicBezTo>
                    <a:pt x="67" y="10"/>
                    <a:pt x="65" y="10"/>
                    <a:pt x="64" y="9"/>
                  </a:cubicBezTo>
                  <a:cubicBezTo>
                    <a:pt x="64" y="10"/>
                    <a:pt x="64" y="10"/>
                    <a:pt x="64" y="10"/>
                  </a:cubicBezTo>
                  <a:cubicBezTo>
                    <a:pt x="65" y="11"/>
                    <a:pt x="66" y="11"/>
                    <a:pt x="68" y="11"/>
                  </a:cubicBezTo>
                  <a:cubicBezTo>
                    <a:pt x="68" y="11"/>
                    <a:pt x="68" y="11"/>
                    <a:pt x="69" y="11"/>
                  </a:cubicBezTo>
                  <a:cubicBezTo>
                    <a:pt x="68" y="9"/>
                    <a:pt x="71" y="11"/>
                    <a:pt x="72" y="10"/>
                  </a:cubicBezTo>
                  <a:cubicBezTo>
                    <a:pt x="72" y="10"/>
                    <a:pt x="72" y="11"/>
                    <a:pt x="72" y="11"/>
                  </a:cubicBezTo>
                  <a:cubicBezTo>
                    <a:pt x="74" y="11"/>
                    <a:pt x="75" y="11"/>
                    <a:pt x="77" y="11"/>
                  </a:cubicBezTo>
                  <a:cubicBezTo>
                    <a:pt x="78" y="11"/>
                    <a:pt x="79" y="11"/>
                    <a:pt x="80" y="11"/>
                  </a:cubicBezTo>
                  <a:cubicBezTo>
                    <a:pt x="80" y="12"/>
                    <a:pt x="80" y="12"/>
                    <a:pt x="80" y="12"/>
                  </a:cubicBezTo>
                  <a:cubicBezTo>
                    <a:pt x="82" y="13"/>
                    <a:pt x="83" y="13"/>
                    <a:pt x="85" y="14"/>
                  </a:cubicBezTo>
                  <a:cubicBezTo>
                    <a:pt x="84" y="13"/>
                    <a:pt x="85" y="13"/>
                    <a:pt x="85" y="13"/>
                  </a:cubicBezTo>
                  <a:cubicBezTo>
                    <a:pt x="84" y="13"/>
                    <a:pt x="85" y="13"/>
                    <a:pt x="84" y="13"/>
                  </a:cubicBezTo>
                  <a:cubicBezTo>
                    <a:pt x="84" y="13"/>
                    <a:pt x="84" y="13"/>
                    <a:pt x="84" y="12"/>
                  </a:cubicBezTo>
                  <a:cubicBezTo>
                    <a:pt x="85" y="13"/>
                    <a:pt x="86" y="14"/>
                    <a:pt x="88" y="13"/>
                  </a:cubicBezTo>
                  <a:cubicBezTo>
                    <a:pt x="88" y="13"/>
                    <a:pt x="87" y="12"/>
                    <a:pt x="86" y="13"/>
                  </a:cubicBezTo>
                  <a:cubicBezTo>
                    <a:pt x="86" y="12"/>
                    <a:pt x="86" y="12"/>
                    <a:pt x="86" y="12"/>
                  </a:cubicBezTo>
                  <a:cubicBezTo>
                    <a:pt x="85" y="12"/>
                    <a:pt x="85" y="12"/>
                    <a:pt x="85" y="12"/>
                  </a:cubicBezTo>
                  <a:cubicBezTo>
                    <a:pt x="85" y="12"/>
                    <a:pt x="84" y="12"/>
                    <a:pt x="85" y="11"/>
                  </a:cubicBezTo>
                  <a:cubicBezTo>
                    <a:pt x="83" y="11"/>
                    <a:pt x="80" y="10"/>
                    <a:pt x="78" y="10"/>
                  </a:cubicBezTo>
                  <a:cubicBezTo>
                    <a:pt x="76" y="9"/>
                    <a:pt x="73" y="9"/>
                    <a:pt x="71" y="9"/>
                  </a:cubicBezTo>
                  <a:cubicBezTo>
                    <a:pt x="70" y="11"/>
                    <a:pt x="69" y="9"/>
                    <a:pt x="68" y="9"/>
                  </a:cubicBezTo>
                  <a:cubicBezTo>
                    <a:pt x="68" y="9"/>
                    <a:pt x="68" y="8"/>
                    <a:pt x="68" y="8"/>
                  </a:cubicBezTo>
                  <a:cubicBezTo>
                    <a:pt x="69" y="8"/>
                    <a:pt x="71" y="8"/>
                    <a:pt x="71" y="8"/>
                  </a:cubicBezTo>
                  <a:cubicBezTo>
                    <a:pt x="71" y="7"/>
                    <a:pt x="70" y="8"/>
                    <a:pt x="70" y="7"/>
                  </a:cubicBezTo>
                  <a:cubicBezTo>
                    <a:pt x="71" y="7"/>
                    <a:pt x="71" y="8"/>
                    <a:pt x="71" y="7"/>
                  </a:cubicBezTo>
                  <a:cubicBezTo>
                    <a:pt x="71" y="7"/>
                    <a:pt x="70" y="7"/>
                    <a:pt x="69" y="7"/>
                  </a:cubicBezTo>
                  <a:cubicBezTo>
                    <a:pt x="69" y="7"/>
                    <a:pt x="70" y="7"/>
                    <a:pt x="69" y="7"/>
                  </a:cubicBezTo>
                  <a:cubicBezTo>
                    <a:pt x="69" y="8"/>
                    <a:pt x="69" y="7"/>
                    <a:pt x="69" y="7"/>
                  </a:cubicBezTo>
                  <a:cubicBezTo>
                    <a:pt x="68" y="8"/>
                    <a:pt x="68" y="7"/>
                    <a:pt x="67" y="7"/>
                  </a:cubicBezTo>
                  <a:cubicBezTo>
                    <a:pt x="67" y="7"/>
                    <a:pt x="65" y="7"/>
                    <a:pt x="65" y="6"/>
                  </a:cubicBezTo>
                  <a:cubicBezTo>
                    <a:pt x="66" y="5"/>
                    <a:pt x="69" y="6"/>
                    <a:pt x="70" y="6"/>
                  </a:cubicBezTo>
                  <a:cubicBezTo>
                    <a:pt x="71" y="6"/>
                    <a:pt x="71" y="6"/>
                    <a:pt x="71" y="6"/>
                  </a:cubicBezTo>
                  <a:cubicBezTo>
                    <a:pt x="72" y="6"/>
                    <a:pt x="73" y="6"/>
                    <a:pt x="73" y="7"/>
                  </a:cubicBezTo>
                  <a:cubicBezTo>
                    <a:pt x="74" y="6"/>
                    <a:pt x="75" y="7"/>
                    <a:pt x="76" y="7"/>
                  </a:cubicBezTo>
                  <a:cubicBezTo>
                    <a:pt x="76" y="7"/>
                    <a:pt x="76" y="7"/>
                    <a:pt x="76" y="7"/>
                  </a:cubicBezTo>
                  <a:cubicBezTo>
                    <a:pt x="78" y="7"/>
                    <a:pt x="78" y="9"/>
                    <a:pt x="80" y="9"/>
                  </a:cubicBezTo>
                  <a:cubicBezTo>
                    <a:pt x="82" y="10"/>
                    <a:pt x="85" y="9"/>
                    <a:pt x="87" y="11"/>
                  </a:cubicBezTo>
                  <a:cubicBezTo>
                    <a:pt x="86" y="11"/>
                    <a:pt x="86" y="10"/>
                    <a:pt x="85" y="11"/>
                  </a:cubicBezTo>
                  <a:cubicBezTo>
                    <a:pt x="86" y="11"/>
                    <a:pt x="88" y="12"/>
                    <a:pt x="89" y="12"/>
                  </a:cubicBezTo>
                  <a:cubicBezTo>
                    <a:pt x="89" y="11"/>
                    <a:pt x="89" y="11"/>
                    <a:pt x="89" y="11"/>
                  </a:cubicBezTo>
                  <a:cubicBezTo>
                    <a:pt x="90" y="11"/>
                    <a:pt x="90" y="11"/>
                    <a:pt x="91" y="12"/>
                  </a:cubicBezTo>
                  <a:cubicBezTo>
                    <a:pt x="91" y="11"/>
                    <a:pt x="91" y="11"/>
                    <a:pt x="92" y="11"/>
                  </a:cubicBezTo>
                  <a:cubicBezTo>
                    <a:pt x="94" y="12"/>
                    <a:pt x="95" y="14"/>
                    <a:pt x="98" y="14"/>
                  </a:cubicBezTo>
                  <a:cubicBezTo>
                    <a:pt x="98" y="14"/>
                    <a:pt x="98" y="14"/>
                    <a:pt x="99" y="14"/>
                  </a:cubicBezTo>
                  <a:cubicBezTo>
                    <a:pt x="100" y="15"/>
                    <a:pt x="100" y="16"/>
                    <a:pt x="101" y="16"/>
                  </a:cubicBezTo>
                  <a:cubicBezTo>
                    <a:pt x="101" y="15"/>
                    <a:pt x="101" y="15"/>
                    <a:pt x="101" y="15"/>
                  </a:cubicBezTo>
                  <a:cubicBezTo>
                    <a:pt x="102" y="15"/>
                    <a:pt x="102" y="15"/>
                    <a:pt x="102" y="15"/>
                  </a:cubicBezTo>
                  <a:cubicBezTo>
                    <a:pt x="104" y="16"/>
                    <a:pt x="106" y="17"/>
                    <a:pt x="107" y="19"/>
                  </a:cubicBezTo>
                  <a:cubicBezTo>
                    <a:pt x="107" y="18"/>
                    <a:pt x="107" y="18"/>
                    <a:pt x="107" y="18"/>
                  </a:cubicBezTo>
                  <a:cubicBezTo>
                    <a:pt x="108" y="20"/>
                    <a:pt x="110" y="20"/>
                    <a:pt x="110" y="23"/>
                  </a:cubicBezTo>
                  <a:cubicBezTo>
                    <a:pt x="111" y="23"/>
                    <a:pt x="111" y="23"/>
                    <a:pt x="111" y="24"/>
                  </a:cubicBezTo>
                  <a:cubicBezTo>
                    <a:pt x="111" y="24"/>
                    <a:pt x="111" y="24"/>
                    <a:pt x="111" y="24"/>
                  </a:cubicBezTo>
                  <a:cubicBezTo>
                    <a:pt x="111" y="24"/>
                    <a:pt x="112" y="24"/>
                    <a:pt x="112" y="23"/>
                  </a:cubicBezTo>
                  <a:cubicBezTo>
                    <a:pt x="111" y="23"/>
                    <a:pt x="111" y="23"/>
                    <a:pt x="111" y="22"/>
                  </a:cubicBezTo>
                  <a:cubicBezTo>
                    <a:pt x="111" y="22"/>
                    <a:pt x="111" y="22"/>
                    <a:pt x="111" y="22"/>
                  </a:cubicBezTo>
                  <a:cubicBezTo>
                    <a:pt x="111" y="20"/>
                    <a:pt x="109" y="20"/>
                    <a:pt x="108" y="18"/>
                  </a:cubicBezTo>
                  <a:cubicBezTo>
                    <a:pt x="108" y="18"/>
                    <a:pt x="108" y="18"/>
                    <a:pt x="107" y="18"/>
                  </a:cubicBezTo>
                  <a:cubicBezTo>
                    <a:pt x="107" y="17"/>
                    <a:pt x="106" y="16"/>
                    <a:pt x="105" y="16"/>
                  </a:cubicBezTo>
                  <a:cubicBezTo>
                    <a:pt x="105" y="16"/>
                    <a:pt x="105" y="16"/>
                    <a:pt x="105" y="16"/>
                  </a:cubicBezTo>
                  <a:cubicBezTo>
                    <a:pt x="105" y="16"/>
                    <a:pt x="106" y="16"/>
                    <a:pt x="106" y="16"/>
                  </a:cubicBezTo>
                  <a:cubicBezTo>
                    <a:pt x="105" y="16"/>
                    <a:pt x="105" y="16"/>
                    <a:pt x="105" y="15"/>
                  </a:cubicBezTo>
                  <a:cubicBezTo>
                    <a:pt x="106" y="15"/>
                    <a:pt x="107" y="17"/>
                    <a:pt x="108" y="17"/>
                  </a:cubicBezTo>
                  <a:cubicBezTo>
                    <a:pt x="107" y="16"/>
                    <a:pt x="107" y="15"/>
                    <a:pt x="105" y="15"/>
                  </a:cubicBezTo>
                  <a:cubicBezTo>
                    <a:pt x="105" y="14"/>
                    <a:pt x="105" y="14"/>
                    <a:pt x="105" y="14"/>
                  </a:cubicBezTo>
                  <a:cubicBezTo>
                    <a:pt x="102" y="12"/>
                    <a:pt x="99" y="11"/>
                    <a:pt x="96" y="9"/>
                  </a:cubicBezTo>
                  <a:cubicBezTo>
                    <a:pt x="96" y="9"/>
                    <a:pt x="96" y="9"/>
                    <a:pt x="96" y="9"/>
                  </a:cubicBezTo>
                  <a:cubicBezTo>
                    <a:pt x="94" y="10"/>
                    <a:pt x="93" y="8"/>
                    <a:pt x="92" y="9"/>
                  </a:cubicBezTo>
                  <a:cubicBezTo>
                    <a:pt x="92" y="8"/>
                    <a:pt x="91" y="9"/>
                    <a:pt x="91" y="8"/>
                  </a:cubicBezTo>
                  <a:cubicBezTo>
                    <a:pt x="91" y="8"/>
                    <a:pt x="92" y="8"/>
                    <a:pt x="92" y="8"/>
                  </a:cubicBezTo>
                  <a:cubicBezTo>
                    <a:pt x="92" y="8"/>
                    <a:pt x="91" y="7"/>
                    <a:pt x="91" y="8"/>
                  </a:cubicBezTo>
                  <a:cubicBezTo>
                    <a:pt x="90" y="8"/>
                    <a:pt x="91" y="8"/>
                    <a:pt x="91" y="8"/>
                  </a:cubicBezTo>
                  <a:cubicBezTo>
                    <a:pt x="90" y="8"/>
                    <a:pt x="89" y="8"/>
                    <a:pt x="89" y="7"/>
                  </a:cubicBezTo>
                  <a:cubicBezTo>
                    <a:pt x="89" y="7"/>
                    <a:pt x="90" y="8"/>
                    <a:pt x="90" y="7"/>
                  </a:cubicBezTo>
                  <a:cubicBezTo>
                    <a:pt x="89" y="7"/>
                    <a:pt x="89" y="6"/>
                    <a:pt x="88" y="7"/>
                  </a:cubicBezTo>
                  <a:cubicBezTo>
                    <a:pt x="88" y="7"/>
                    <a:pt x="89" y="7"/>
                    <a:pt x="89" y="7"/>
                  </a:cubicBezTo>
                  <a:cubicBezTo>
                    <a:pt x="89" y="7"/>
                    <a:pt x="89" y="8"/>
                    <a:pt x="89" y="8"/>
                  </a:cubicBezTo>
                  <a:cubicBezTo>
                    <a:pt x="88" y="8"/>
                    <a:pt x="88" y="7"/>
                    <a:pt x="87" y="7"/>
                  </a:cubicBezTo>
                  <a:cubicBezTo>
                    <a:pt x="87" y="7"/>
                    <a:pt x="87" y="7"/>
                    <a:pt x="87" y="7"/>
                  </a:cubicBezTo>
                  <a:cubicBezTo>
                    <a:pt x="86" y="6"/>
                    <a:pt x="85" y="7"/>
                    <a:pt x="83" y="6"/>
                  </a:cubicBezTo>
                  <a:cubicBezTo>
                    <a:pt x="84" y="6"/>
                    <a:pt x="83" y="6"/>
                    <a:pt x="83" y="6"/>
                  </a:cubicBezTo>
                  <a:cubicBezTo>
                    <a:pt x="83" y="6"/>
                    <a:pt x="83" y="6"/>
                    <a:pt x="83" y="6"/>
                  </a:cubicBezTo>
                  <a:cubicBezTo>
                    <a:pt x="83" y="6"/>
                    <a:pt x="82" y="6"/>
                    <a:pt x="82" y="5"/>
                  </a:cubicBezTo>
                  <a:cubicBezTo>
                    <a:pt x="82" y="5"/>
                    <a:pt x="80" y="5"/>
                    <a:pt x="80" y="5"/>
                  </a:cubicBezTo>
                  <a:cubicBezTo>
                    <a:pt x="79" y="5"/>
                    <a:pt x="79" y="4"/>
                    <a:pt x="79" y="4"/>
                  </a:cubicBezTo>
                  <a:cubicBezTo>
                    <a:pt x="78" y="4"/>
                    <a:pt x="78" y="4"/>
                    <a:pt x="78" y="4"/>
                  </a:cubicBezTo>
                  <a:cubicBezTo>
                    <a:pt x="77" y="4"/>
                    <a:pt x="76" y="4"/>
                    <a:pt x="76" y="4"/>
                  </a:cubicBezTo>
                  <a:cubicBezTo>
                    <a:pt x="75" y="4"/>
                    <a:pt x="74" y="4"/>
                    <a:pt x="73" y="4"/>
                  </a:cubicBezTo>
                  <a:cubicBezTo>
                    <a:pt x="73" y="4"/>
                    <a:pt x="73" y="4"/>
                    <a:pt x="73" y="4"/>
                  </a:cubicBezTo>
                  <a:cubicBezTo>
                    <a:pt x="72" y="3"/>
                    <a:pt x="72" y="3"/>
                    <a:pt x="71" y="4"/>
                  </a:cubicBezTo>
                  <a:cubicBezTo>
                    <a:pt x="70" y="4"/>
                    <a:pt x="69" y="4"/>
                    <a:pt x="68" y="4"/>
                  </a:cubicBezTo>
                  <a:cubicBezTo>
                    <a:pt x="68" y="4"/>
                    <a:pt x="68" y="4"/>
                    <a:pt x="68" y="4"/>
                  </a:cubicBezTo>
                  <a:cubicBezTo>
                    <a:pt x="66" y="4"/>
                    <a:pt x="64" y="4"/>
                    <a:pt x="63" y="3"/>
                  </a:cubicBezTo>
                  <a:cubicBezTo>
                    <a:pt x="62" y="4"/>
                    <a:pt x="62" y="4"/>
                    <a:pt x="61" y="4"/>
                  </a:cubicBezTo>
                  <a:cubicBezTo>
                    <a:pt x="59" y="5"/>
                    <a:pt x="56" y="4"/>
                    <a:pt x="54" y="5"/>
                  </a:cubicBezTo>
                  <a:close/>
                  <a:moveTo>
                    <a:pt x="93" y="11"/>
                  </a:moveTo>
                  <a:cubicBezTo>
                    <a:pt x="93" y="11"/>
                    <a:pt x="93" y="11"/>
                    <a:pt x="93" y="11"/>
                  </a:cubicBezTo>
                  <a:cubicBezTo>
                    <a:pt x="93" y="11"/>
                    <a:pt x="93" y="11"/>
                    <a:pt x="93" y="11"/>
                  </a:cubicBezTo>
                  <a:close/>
                  <a:moveTo>
                    <a:pt x="89" y="11"/>
                  </a:moveTo>
                  <a:cubicBezTo>
                    <a:pt x="88" y="11"/>
                    <a:pt x="88" y="11"/>
                    <a:pt x="87" y="11"/>
                  </a:cubicBezTo>
                  <a:cubicBezTo>
                    <a:pt x="88" y="10"/>
                    <a:pt x="88" y="11"/>
                    <a:pt x="89" y="11"/>
                  </a:cubicBezTo>
                  <a:close/>
                  <a:moveTo>
                    <a:pt x="73" y="5"/>
                  </a:moveTo>
                  <a:cubicBezTo>
                    <a:pt x="74" y="5"/>
                    <a:pt x="74" y="6"/>
                    <a:pt x="74" y="6"/>
                  </a:cubicBezTo>
                  <a:cubicBezTo>
                    <a:pt x="74" y="6"/>
                    <a:pt x="73" y="6"/>
                    <a:pt x="73" y="5"/>
                  </a:cubicBezTo>
                  <a:close/>
                  <a:moveTo>
                    <a:pt x="67" y="4"/>
                  </a:moveTo>
                  <a:cubicBezTo>
                    <a:pt x="67" y="4"/>
                    <a:pt x="67" y="4"/>
                    <a:pt x="66" y="4"/>
                  </a:cubicBezTo>
                  <a:cubicBezTo>
                    <a:pt x="67" y="4"/>
                    <a:pt x="67" y="4"/>
                    <a:pt x="67" y="4"/>
                  </a:cubicBezTo>
                  <a:close/>
                  <a:moveTo>
                    <a:pt x="59" y="5"/>
                  </a:moveTo>
                  <a:cubicBezTo>
                    <a:pt x="59" y="6"/>
                    <a:pt x="59" y="5"/>
                    <a:pt x="58" y="6"/>
                  </a:cubicBezTo>
                  <a:cubicBezTo>
                    <a:pt x="59" y="5"/>
                    <a:pt x="59" y="5"/>
                    <a:pt x="59" y="5"/>
                  </a:cubicBezTo>
                  <a:close/>
                  <a:moveTo>
                    <a:pt x="65" y="7"/>
                  </a:moveTo>
                  <a:cubicBezTo>
                    <a:pt x="65" y="7"/>
                    <a:pt x="64" y="7"/>
                    <a:pt x="64" y="7"/>
                  </a:cubicBezTo>
                  <a:cubicBezTo>
                    <a:pt x="64" y="7"/>
                    <a:pt x="65" y="7"/>
                    <a:pt x="65" y="7"/>
                  </a:cubicBezTo>
                  <a:close/>
                  <a:moveTo>
                    <a:pt x="63" y="6"/>
                  </a:moveTo>
                  <a:cubicBezTo>
                    <a:pt x="63" y="6"/>
                    <a:pt x="63" y="6"/>
                    <a:pt x="63" y="7"/>
                  </a:cubicBezTo>
                  <a:cubicBezTo>
                    <a:pt x="63" y="6"/>
                    <a:pt x="63" y="7"/>
                    <a:pt x="63" y="6"/>
                  </a:cubicBezTo>
                  <a:close/>
                  <a:moveTo>
                    <a:pt x="63" y="7"/>
                  </a:moveTo>
                  <a:cubicBezTo>
                    <a:pt x="63" y="7"/>
                    <a:pt x="63" y="7"/>
                    <a:pt x="63" y="7"/>
                  </a:cubicBezTo>
                  <a:cubicBezTo>
                    <a:pt x="63" y="7"/>
                    <a:pt x="64" y="7"/>
                    <a:pt x="64" y="7"/>
                  </a:cubicBezTo>
                  <a:cubicBezTo>
                    <a:pt x="63" y="7"/>
                    <a:pt x="63" y="7"/>
                    <a:pt x="62" y="7"/>
                  </a:cubicBezTo>
                  <a:cubicBezTo>
                    <a:pt x="62" y="7"/>
                    <a:pt x="63" y="7"/>
                    <a:pt x="63" y="7"/>
                  </a:cubicBezTo>
                  <a:close/>
                  <a:moveTo>
                    <a:pt x="61" y="5"/>
                  </a:moveTo>
                  <a:cubicBezTo>
                    <a:pt x="61" y="5"/>
                    <a:pt x="61" y="5"/>
                    <a:pt x="61" y="6"/>
                  </a:cubicBezTo>
                  <a:cubicBezTo>
                    <a:pt x="61" y="6"/>
                    <a:pt x="61" y="6"/>
                    <a:pt x="61" y="6"/>
                  </a:cubicBezTo>
                  <a:cubicBezTo>
                    <a:pt x="60" y="6"/>
                    <a:pt x="59" y="7"/>
                    <a:pt x="58" y="6"/>
                  </a:cubicBezTo>
                  <a:cubicBezTo>
                    <a:pt x="58" y="6"/>
                    <a:pt x="59" y="6"/>
                    <a:pt x="59" y="6"/>
                  </a:cubicBezTo>
                  <a:cubicBezTo>
                    <a:pt x="59" y="6"/>
                    <a:pt x="59" y="5"/>
                    <a:pt x="59" y="5"/>
                  </a:cubicBezTo>
                  <a:cubicBezTo>
                    <a:pt x="60" y="5"/>
                    <a:pt x="60" y="5"/>
                    <a:pt x="60" y="5"/>
                  </a:cubicBezTo>
                  <a:cubicBezTo>
                    <a:pt x="60" y="5"/>
                    <a:pt x="61" y="5"/>
                    <a:pt x="61" y="5"/>
                  </a:cubicBezTo>
                  <a:close/>
                  <a:moveTo>
                    <a:pt x="76" y="8"/>
                  </a:moveTo>
                  <a:cubicBezTo>
                    <a:pt x="76" y="8"/>
                    <a:pt x="76" y="8"/>
                    <a:pt x="76" y="8"/>
                  </a:cubicBezTo>
                  <a:cubicBezTo>
                    <a:pt x="76" y="8"/>
                    <a:pt x="76" y="8"/>
                    <a:pt x="76" y="8"/>
                  </a:cubicBezTo>
                  <a:cubicBezTo>
                    <a:pt x="76" y="8"/>
                    <a:pt x="76" y="8"/>
                    <a:pt x="76" y="8"/>
                  </a:cubicBezTo>
                  <a:cubicBezTo>
                    <a:pt x="76" y="8"/>
                    <a:pt x="76" y="8"/>
                    <a:pt x="76" y="8"/>
                  </a:cubicBezTo>
                  <a:close/>
                  <a:moveTo>
                    <a:pt x="34" y="11"/>
                  </a:moveTo>
                  <a:cubicBezTo>
                    <a:pt x="33" y="11"/>
                    <a:pt x="33" y="11"/>
                    <a:pt x="33" y="11"/>
                  </a:cubicBezTo>
                  <a:cubicBezTo>
                    <a:pt x="33" y="11"/>
                    <a:pt x="33" y="11"/>
                    <a:pt x="34" y="11"/>
                  </a:cubicBezTo>
                  <a:close/>
                  <a:moveTo>
                    <a:pt x="59" y="15"/>
                  </a:moveTo>
                  <a:cubicBezTo>
                    <a:pt x="59" y="15"/>
                    <a:pt x="60" y="15"/>
                    <a:pt x="60" y="14"/>
                  </a:cubicBezTo>
                  <a:cubicBezTo>
                    <a:pt x="61" y="14"/>
                    <a:pt x="61" y="14"/>
                    <a:pt x="61" y="14"/>
                  </a:cubicBezTo>
                  <a:cubicBezTo>
                    <a:pt x="60" y="14"/>
                    <a:pt x="59" y="14"/>
                    <a:pt x="58" y="14"/>
                  </a:cubicBezTo>
                  <a:cubicBezTo>
                    <a:pt x="58" y="14"/>
                    <a:pt x="57" y="14"/>
                    <a:pt x="56" y="14"/>
                  </a:cubicBezTo>
                  <a:cubicBezTo>
                    <a:pt x="55" y="15"/>
                    <a:pt x="54" y="14"/>
                    <a:pt x="53" y="15"/>
                  </a:cubicBezTo>
                  <a:cubicBezTo>
                    <a:pt x="53" y="15"/>
                    <a:pt x="52" y="15"/>
                    <a:pt x="52" y="15"/>
                  </a:cubicBezTo>
                  <a:cubicBezTo>
                    <a:pt x="52" y="14"/>
                    <a:pt x="52" y="14"/>
                    <a:pt x="52" y="14"/>
                  </a:cubicBezTo>
                  <a:cubicBezTo>
                    <a:pt x="52" y="14"/>
                    <a:pt x="51" y="15"/>
                    <a:pt x="51" y="15"/>
                  </a:cubicBezTo>
                  <a:cubicBezTo>
                    <a:pt x="51" y="16"/>
                    <a:pt x="50" y="15"/>
                    <a:pt x="50" y="16"/>
                  </a:cubicBezTo>
                  <a:cubicBezTo>
                    <a:pt x="51" y="16"/>
                    <a:pt x="52" y="16"/>
                    <a:pt x="54" y="16"/>
                  </a:cubicBezTo>
                  <a:cubicBezTo>
                    <a:pt x="54" y="16"/>
                    <a:pt x="54" y="16"/>
                    <a:pt x="54" y="16"/>
                  </a:cubicBezTo>
                  <a:cubicBezTo>
                    <a:pt x="54" y="16"/>
                    <a:pt x="54" y="16"/>
                    <a:pt x="55" y="16"/>
                  </a:cubicBezTo>
                  <a:cubicBezTo>
                    <a:pt x="55" y="16"/>
                    <a:pt x="55" y="16"/>
                    <a:pt x="55" y="16"/>
                  </a:cubicBezTo>
                  <a:cubicBezTo>
                    <a:pt x="56" y="15"/>
                    <a:pt x="57" y="15"/>
                    <a:pt x="59" y="15"/>
                  </a:cubicBezTo>
                  <a:close/>
                  <a:moveTo>
                    <a:pt x="26" y="13"/>
                  </a:moveTo>
                  <a:cubicBezTo>
                    <a:pt x="26" y="13"/>
                    <a:pt x="26" y="13"/>
                    <a:pt x="25" y="14"/>
                  </a:cubicBezTo>
                  <a:cubicBezTo>
                    <a:pt x="26" y="14"/>
                    <a:pt x="26" y="13"/>
                    <a:pt x="26" y="13"/>
                  </a:cubicBezTo>
                  <a:close/>
                  <a:moveTo>
                    <a:pt x="84" y="22"/>
                  </a:moveTo>
                  <a:cubicBezTo>
                    <a:pt x="84" y="21"/>
                    <a:pt x="84" y="21"/>
                    <a:pt x="83" y="21"/>
                  </a:cubicBezTo>
                  <a:cubicBezTo>
                    <a:pt x="83" y="22"/>
                    <a:pt x="84" y="22"/>
                    <a:pt x="84" y="22"/>
                  </a:cubicBezTo>
                  <a:close/>
                  <a:moveTo>
                    <a:pt x="83" y="21"/>
                  </a:moveTo>
                  <a:cubicBezTo>
                    <a:pt x="83" y="21"/>
                    <a:pt x="83" y="21"/>
                    <a:pt x="83" y="21"/>
                  </a:cubicBezTo>
                  <a:cubicBezTo>
                    <a:pt x="83" y="21"/>
                    <a:pt x="83" y="21"/>
                    <a:pt x="83" y="21"/>
                  </a:cubicBezTo>
                  <a:cubicBezTo>
                    <a:pt x="83" y="21"/>
                    <a:pt x="83" y="21"/>
                    <a:pt x="83" y="21"/>
                  </a:cubicBezTo>
                  <a:close/>
                  <a:moveTo>
                    <a:pt x="83" y="21"/>
                  </a:moveTo>
                  <a:cubicBezTo>
                    <a:pt x="83" y="21"/>
                    <a:pt x="82" y="21"/>
                    <a:pt x="82" y="21"/>
                  </a:cubicBezTo>
                  <a:cubicBezTo>
                    <a:pt x="82" y="21"/>
                    <a:pt x="82" y="21"/>
                    <a:pt x="82" y="21"/>
                  </a:cubicBezTo>
                  <a:cubicBezTo>
                    <a:pt x="82" y="21"/>
                    <a:pt x="81" y="21"/>
                    <a:pt x="81" y="21"/>
                  </a:cubicBezTo>
                  <a:cubicBezTo>
                    <a:pt x="81" y="21"/>
                    <a:pt x="80" y="21"/>
                    <a:pt x="80" y="21"/>
                  </a:cubicBezTo>
                  <a:cubicBezTo>
                    <a:pt x="80" y="21"/>
                    <a:pt x="79" y="22"/>
                    <a:pt x="79" y="22"/>
                  </a:cubicBezTo>
                  <a:cubicBezTo>
                    <a:pt x="80" y="23"/>
                    <a:pt x="82" y="21"/>
                    <a:pt x="83" y="23"/>
                  </a:cubicBezTo>
                  <a:cubicBezTo>
                    <a:pt x="83" y="23"/>
                    <a:pt x="83" y="22"/>
                    <a:pt x="83" y="22"/>
                  </a:cubicBezTo>
                  <a:cubicBezTo>
                    <a:pt x="83" y="22"/>
                    <a:pt x="83" y="22"/>
                    <a:pt x="83" y="22"/>
                  </a:cubicBezTo>
                  <a:cubicBezTo>
                    <a:pt x="83" y="22"/>
                    <a:pt x="83" y="21"/>
                    <a:pt x="83" y="21"/>
                  </a:cubicBezTo>
                  <a:close/>
                  <a:moveTo>
                    <a:pt x="127" y="59"/>
                  </a:moveTo>
                  <a:cubicBezTo>
                    <a:pt x="127" y="59"/>
                    <a:pt x="127" y="59"/>
                    <a:pt x="127" y="58"/>
                  </a:cubicBezTo>
                  <a:cubicBezTo>
                    <a:pt x="127" y="58"/>
                    <a:pt x="127" y="58"/>
                    <a:pt x="127" y="58"/>
                  </a:cubicBezTo>
                  <a:cubicBezTo>
                    <a:pt x="127" y="58"/>
                    <a:pt x="127" y="58"/>
                    <a:pt x="127" y="58"/>
                  </a:cubicBezTo>
                  <a:cubicBezTo>
                    <a:pt x="127" y="58"/>
                    <a:pt x="127" y="58"/>
                    <a:pt x="127" y="59"/>
                  </a:cubicBezTo>
                  <a:cubicBezTo>
                    <a:pt x="126" y="58"/>
                    <a:pt x="126" y="58"/>
                    <a:pt x="126" y="58"/>
                  </a:cubicBezTo>
                  <a:cubicBezTo>
                    <a:pt x="126" y="59"/>
                    <a:pt x="127" y="60"/>
                    <a:pt x="126" y="61"/>
                  </a:cubicBezTo>
                  <a:cubicBezTo>
                    <a:pt x="126" y="61"/>
                    <a:pt x="126" y="61"/>
                    <a:pt x="126" y="61"/>
                  </a:cubicBezTo>
                  <a:cubicBezTo>
                    <a:pt x="126" y="60"/>
                    <a:pt x="125" y="59"/>
                    <a:pt x="124" y="59"/>
                  </a:cubicBezTo>
                  <a:cubicBezTo>
                    <a:pt x="124" y="59"/>
                    <a:pt x="123" y="59"/>
                    <a:pt x="123" y="58"/>
                  </a:cubicBezTo>
                  <a:cubicBezTo>
                    <a:pt x="123" y="58"/>
                    <a:pt x="123" y="58"/>
                    <a:pt x="123" y="58"/>
                  </a:cubicBezTo>
                  <a:cubicBezTo>
                    <a:pt x="123" y="58"/>
                    <a:pt x="123" y="57"/>
                    <a:pt x="123" y="56"/>
                  </a:cubicBezTo>
                  <a:cubicBezTo>
                    <a:pt x="122" y="57"/>
                    <a:pt x="121" y="55"/>
                    <a:pt x="122" y="55"/>
                  </a:cubicBezTo>
                  <a:cubicBezTo>
                    <a:pt x="122" y="54"/>
                    <a:pt x="121" y="54"/>
                    <a:pt x="121" y="54"/>
                  </a:cubicBezTo>
                  <a:cubicBezTo>
                    <a:pt x="121" y="54"/>
                    <a:pt x="121" y="54"/>
                    <a:pt x="121" y="53"/>
                  </a:cubicBezTo>
                  <a:cubicBezTo>
                    <a:pt x="120" y="52"/>
                    <a:pt x="120" y="51"/>
                    <a:pt x="119" y="50"/>
                  </a:cubicBezTo>
                  <a:cubicBezTo>
                    <a:pt x="118" y="49"/>
                    <a:pt x="116" y="48"/>
                    <a:pt x="116" y="46"/>
                  </a:cubicBezTo>
                  <a:cubicBezTo>
                    <a:pt x="116" y="46"/>
                    <a:pt x="115" y="45"/>
                    <a:pt x="115" y="45"/>
                  </a:cubicBezTo>
                  <a:cubicBezTo>
                    <a:pt x="115" y="45"/>
                    <a:pt x="115" y="45"/>
                    <a:pt x="115" y="45"/>
                  </a:cubicBezTo>
                  <a:cubicBezTo>
                    <a:pt x="116" y="45"/>
                    <a:pt x="115" y="45"/>
                    <a:pt x="116" y="44"/>
                  </a:cubicBezTo>
                  <a:cubicBezTo>
                    <a:pt x="117" y="45"/>
                    <a:pt x="117" y="46"/>
                    <a:pt x="118" y="47"/>
                  </a:cubicBezTo>
                  <a:cubicBezTo>
                    <a:pt x="118" y="48"/>
                    <a:pt x="118" y="48"/>
                    <a:pt x="119" y="49"/>
                  </a:cubicBezTo>
                  <a:cubicBezTo>
                    <a:pt x="119" y="48"/>
                    <a:pt x="119" y="48"/>
                    <a:pt x="120" y="48"/>
                  </a:cubicBezTo>
                  <a:cubicBezTo>
                    <a:pt x="120" y="48"/>
                    <a:pt x="119" y="48"/>
                    <a:pt x="119" y="48"/>
                  </a:cubicBezTo>
                  <a:cubicBezTo>
                    <a:pt x="119" y="48"/>
                    <a:pt x="119" y="47"/>
                    <a:pt x="119" y="47"/>
                  </a:cubicBezTo>
                  <a:cubicBezTo>
                    <a:pt x="118" y="46"/>
                    <a:pt x="117" y="44"/>
                    <a:pt x="116" y="43"/>
                  </a:cubicBezTo>
                  <a:cubicBezTo>
                    <a:pt x="116" y="42"/>
                    <a:pt x="116" y="42"/>
                    <a:pt x="116" y="42"/>
                  </a:cubicBezTo>
                  <a:cubicBezTo>
                    <a:pt x="115" y="42"/>
                    <a:pt x="115" y="41"/>
                    <a:pt x="114" y="41"/>
                  </a:cubicBezTo>
                  <a:cubicBezTo>
                    <a:pt x="114" y="39"/>
                    <a:pt x="113" y="38"/>
                    <a:pt x="112" y="37"/>
                  </a:cubicBezTo>
                  <a:cubicBezTo>
                    <a:pt x="112" y="37"/>
                    <a:pt x="111" y="37"/>
                    <a:pt x="112" y="36"/>
                  </a:cubicBezTo>
                  <a:cubicBezTo>
                    <a:pt x="111" y="36"/>
                    <a:pt x="111" y="36"/>
                    <a:pt x="111" y="36"/>
                  </a:cubicBezTo>
                  <a:cubicBezTo>
                    <a:pt x="111" y="35"/>
                    <a:pt x="110" y="33"/>
                    <a:pt x="109" y="33"/>
                  </a:cubicBezTo>
                  <a:cubicBezTo>
                    <a:pt x="108" y="32"/>
                    <a:pt x="108" y="31"/>
                    <a:pt x="107" y="31"/>
                  </a:cubicBezTo>
                  <a:cubicBezTo>
                    <a:pt x="107" y="30"/>
                    <a:pt x="106" y="30"/>
                    <a:pt x="106" y="29"/>
                  </a:cubicBezTo>
                  <a:cubicBezTo>
                    <a:pt x="106" y="29"/>
                    <a:pt x="106" y="29"/>
                    <a:pt x="107" y="29"/>
                  </a:cubicBezTo>
                  <a:cubicBezTo>
                    <a:pt x="106" y="29"/>
                    <a:pt x="106" y="29"/>
                    <a:pt x="106" y="29"/>
                  </a:cubicBezTo>
                  <a:cubicBezTo>
                    <a:pt x="105" y="29"/>
                    <a:pt x="104" y="28"/>
                    <a:pt x="104" y="27"/>
                  </a:cubicBezTo>
                  <a:cubicBezTo>
                    <a:pt x="103" y="27"/>
                    <a:pt x="103" y="27"/>
                    <a:pt x="103" y="26"/>
                  </a:cubicBezTo>
                  <a:cubicBezTo>
                    <a:pt x="101" y="25"/>
                    <a:pt x="99" y="24"/>
                    <a:pt x="97" y="23"/>
                  </a:cubicBezTo>
                  <a:cubicBezTo>
                    <a:pt x="97" y="23"/>
                    <a:pt x="97" y="23"/>
                    <a:pt x="96" y="24"/>
                  </a:cubicBezTo>
                  <a:cubicBezTo>
                    <a:pt x="97" y="25"/>
                    <a:pt x="98" y="25"/>
                    <a:pt x="99" y="26"/>
                  </a:cubicBezTo>
                  <a:cubicBezTo>
                    <a:pt x="100" y="26"/>
                    <a:pt x="102" y="27"/>
                    <a:pt x="102" y="28"/>
                  </a:cubicBezTo>
                  <a:cubicBezTo>
                    <a:pt x="102" y="28"/>
                    <a:pt x="101" y="28"/>
                    <a:pt x="101" y="29"/>
                  </a:cubicBezTo>
                  <a:cubicBezTo>
                    <a:pt x="102" y="29"/>
                    <a:pt x="103" y="29"/>
                    <a:pt x="103" y="30"/>
                  </a:cubicBezTo>
                  <a:cubicBezTo>
                    <a:pt x="103" y="30"/>
                    <a:pt x="102" y="30"/>
                    <a:pt x="102" y="30"/>
                  </a:cubicBezTo>
                  <a:cubicBezTo>
                    <a:pt x="102" y="30"/>
                    <a:pt x="101" y="30"/>
                    <a:pt x="101" y="30"/>
                  </a:cubicBezTo>
                  <a:cubicBezTo>
                    <a:pt x="102" y="31"/>
                    <a:pt x="103" y="31"/>
                    <a:pt x="103" y="32"/>
                  </a:cubicBezTo>
                  <a:cubicBezTo>
                    <a:pt x="102" y="32"/>
                    <a:pt x="102" y="32"/>
                    <a:pt x="102" y="33"/>
                  </a:cubicBezTo>
                  <a:cubicBezTo>
                    <a:pt x="101" y="32"/>
                    <a:pt x="100" y="30"/>
                    <a:pt x="99" y="30"/>
                  </a:cubicBezTo>
                  <a:cubicBezTo>
                    <a:pt x="99" y="30"/>
                    <a:pt x="98" y="30"/>
                    <a:pt x="98" y="29"/>
                  </a:cubicBezTo>
                  <a:cubicBezTo>
                    <a:pt x="98" y="29"/>
                    <a:pt x="98" y="29"/>
                    <a:pt x="98" y="29"/>
                  </a:cubicBezTo>
                  <a:cubicBezTo>
                    <a:pt x="98" y="29"/>
                    <a:pt x="98" y="29"/>
                    <a:pt x="98" y="29"/>
                  </a:cubicBezTo>
                  <a:cubicBezTo>
                    <a:pt x="96" y="28"/>
                    <a:pt x="96" y="27"/>
                    <a:pt x="94" y="27"/>
                  </a:cubicBezTo>
                  <a:cubicBezTo>
                    <a:pt x="94" y="26"/>
                    <a:pt x="93" y="26"/>
                    <a:pt x="92" y="25"/>
                  </a:cubicBezTo>
                  <a:cubicBezTo>
                    <a:pt x="92" y="25"/>
                    <a:pt x="92" y="25"/>
                    <a:pt x="92" y="25"/>
                  </a:cubicBezTo>
                  <a:cubicBezTo>
                    <a:pt x="91" y="25"/>
                    <a:pt x="89" y="24"/>
                    <a:pt x="89" y="25"/>
                  </a:cubicBezTo>
                  <a:cubicBezTo>
                    <a:pt x="89" y="25"/>
                    <a:pt x="89" y="25"/>
                    <a:pt x="90" y="26"/>
                  </a:cubicBezTo>
                  <a:cubicBezTo>
                    <a:pt x="90" y="26"/>
                    <a:pt x="89" y="26"/>
                    <a:pt x="89" y="26"/>
                  </a:cubicBezTo>
                  <a:cubicBezTo>
                    <a:pt x="92" y="27"/>
                    <a:pt x="94" y="28"/>
                    <a:pt x="96" y="29"/>
                  </a:cubicBezTo>
                  <a:cubicBezTo>
                    <a:pt x="97" y="30"/>
                    <a:pt x="98" y="30"/>
                    <a:pt x="98" y="31"/>
                  </a:cubicBezTo>
                  <a:cubicBezTo>
                    <a:pt x="98" y="31"/>
                    <a:pt x="98" y="31"/>
                    <a:pt x="98" y="31"/>
                  </a:cubicBezTo>
                  <a:cubicBezTo>
                    <a:pt x="99" y="32"/>
                    <a:pt x="100" y="32"/>
                    <a:pt x="100" y="32"/>
                  </a:cubicBezTo>
                  <a:cubicBezTo>
                    <a:pt x="100" y="32"/>
                    <a:pt x="100" y="33"/>
                    <a:pt x="100" y="33"/>
                  </a:cubicBezTo>
                  <a:cubicBezTo>
                    <a:pt x="100" y="33"/>
                    <a:pt x="101" y="34"/>
                    <a:pt x="101" y="34"/>
                  </a:cubicBezTo>
                  <a:cubicBezTo>
                    <a:pt x="99" y="33"/>
                    <a:pt x="97" y="32"/>
                    <a:pt x="95" y="31"/>
                  </a:cubicBezTo>
                  <a:cubicBezTo>
                    <a:pt x="95" y="31"/>
                    <a:pt x="94" y="31"/>
                    <a:pt x="94" y="31"/>
                  </a:cubicBezTo>
                  <a:cubicBezTo>
                    <a:pt x="94" y="30"/>
                    <a:pt x="93" y="30"/>
                    <a:pt x="93" y="30"/>
                  </a:cubicBezTo>
                  <a:cubicBezTo>
                    <a:pt x="92" y="29"/>
                    <a:pt x="91" y="31"/>
                    <a:pt x="90" y="29"/>
                  </a:cubicBezTo>
                  <a:cubicBezTo>
                    <a:pt x="90" y="29"/>
                    <a:pt x="90" y="30"/>
                    <a:pt x="90" y="29"/>
                  </a:cubicBezTo>
                  <a:cubicBezTo>
                    <a:pt x="90" y="29"/>
                    <a:pt x="90" y="29"/>
                    <a:pt x="90" y="28"/>
                  </a:cubicBezTo>
                  <a:cubicBezTo>
                    <a:pt x="89" y="27"/>
                    <a:pt x="86" y="27"/>
                    <a:pt x="84" y="26"/>
                  </a:cubicBezTo>
                  <a:cubicBezTo>
                    <a:pt x="84" y="26"/>
                    <a:pt x="84" y="26"/>
                    <a:pt x="85" y="26"/>
                  </a:cubicBezTo>
                  <a:cubicBezTo>
                    <a:pt x="85" y="26"/>
                    <a:pt x="85" y="26"/>
                    <a:pt x="86" y="26"/>
                  </a:cubicBezTo>
                  <a:cubicBezTo>
                    <a:pt x="85" y="25"/>
                    <a:pt x="83" y="25"/>
                    <a:pt x="82" y="25"/>
                  </a:cubicBezTo>
                  <a:cubicBezTo>
                    <a:pt x="82" y="25"/>
                    <a:pt x="82" y="25"/>
                    <a:pt x="82" y="25"/>
                  </a:cubicBezTo>
                  <a:cubicBezTo>
                    <a:pt x="79" y="24"/>
                    <a:pt x="75" y="23"/>
                    <a:pt x="72" y="23"/>
                  </a:cubicBezTo>
                  <a:cubicBezTo>
                    <a:pt x="71" y="24"/>
                    <a:pt x="71" y="24"/>
                    <a:pt x="70" y="24"/>
                  </a:cubicBezTo>
                  <a:cubicBezTo>
                    <a:pt x="70" y="24"/>
                    <a:pt x="70" y="24"/>
                    <a:pt x="70" y="24"/>
                  </a:cubicBezTo>
                  <a:cubicBezTo>
                    <a:pt x="68" y="24"/>
                    <a:pt x="68" y="24"/>
                    <a:pt x="67" y="24"/>
                  </a:cubicBezTo>
                  <a:cubicBezTo>
                    <a:pt x="66" y="23"/>
                    <a:pt x="66" y="24"/>
                    <a:pt x="65" y="24"/>
                  </a:cubicBezTo>
                  <a:cubicBezTo>
                    <a:pt x="66" y="23"/>
                    <a:pt x="64" y="24"/>
                    <a:pt x="64" y="24"/>
                  </a:cubicBezTo>
                  <a:cubicBezTo>
                    <a:pt x="64" y="24"/>
                    <a:pt x="64" y="24"/>
                    <a:pt x="64" y="24"/>
                  </a:cubicBezTo>
                  <a:cubicBezTo>
                    <a:pt x="63" y="24"/>
                    <a:pt x="62" y="25"/>
                    <a:pt x="62" y="24"/>
                  </a:cubicBezTo>
                  <a:cubicBezTo>
                    <a:pt x="62" y="24"/>
                    <a:pt x="62" y="24"/>
                    <a:pt x="62" y="24"/>
                  </a:cubicBezTo>
                  <a:cubicBezTo>
                    <a:pt x="61" y="24"/>
                    <a:pt x="61" y="24"/>
                    <a:pt x="59" y="24"/>
                  </a:cubicBezTo>
                  <a:cubicBezTo>
                    <a:pt x="59" y="24"/>
                    <a:pt x="59" y="24"/>
                    <a:pt x="60" y="24"/>
                  </a:cubicBezTo>
                  <a:cubicBezTo>
                    <a:pt x="60" y="25"/>
                    <a:pt x="60" y="24"/>
                    <a:pt x="61" y="24"/>
                  </a:cubicBezTo>
                  <a:cubicBezTo>
                    <a:pt x="61" y="25"/>
                    <a:pt x="61" y="25"/>
                    <a:pt x="61" y="25"/>
                  </a:cubicBezTo>
                  <a:cubicBezTo>
                    <a:pt x="61" y="26"/>
                    <a:pt x="60" y="25"/>
                    <a:pt x="60" y="25"/>
                  </a:cubicBezTo>
                  <a:cubicBezTo>
                    <a:pt x="59" y="26"/>
                    <a:pt x="58" y="26"/>
                    <a:pt x="57" y="26"/>
                  </a:cubicBezTo>
                  <a:cubicBezTo>
                    <a:pt x="57" y="26"/>
                    <a:pt x="57" y="25"/>
                    <a:pt x="57" y="25"/>
                  </a:cubicBezTo>
                  <a:cubicBezTo>
                    <a:pt x="56" y="25"/>
                    <a:pt x="55" y="26"/>
                    <a:pt x="53" y="26"/>
                  </a:cubicBezTo>
                  <a:cubicBezTo>
                    <a:pt x="53" y="27"/>
                    <a:pt x="52" y="27"/>
                    <a:pt x="52" y="27"/>
                  </a:cubicBezTo>
                  <a:cubicBezTo>
                    <a:pt x="50" y="28"/>
                    <a:pt x="47" y="28"/>
                    <a:pt x="46" y="30"/>
                  </a:cubicBezTo>
                  <a:cubicBezTo>
                    <a:pt x="47" y="30"/>
                    <a:pt x="49" y="29"/>
                    <a:pt x="50" y="29"/>
                  </a:cubicBezTo>
                  <a:cubicBezTo>
                    <a:pt x="50" y="29"/>
                    <a:pt x="50" y="29"/>
                    <a:pt x="50" y="29"/>
                  </a:cubicBezTo>
                  <a:cubicBezTo>
                    <a:pt x="52" y="28"/>
                    <a:pt x="55" y="27"/>
                    <a:pt x="58" y="26"/>
                  </a:cubicBezTo>
                  <a:cubicBezTo>
                    <a:pt x="61" y="27"/>
                    <a:pt x="65" y="25"/>
                    <a:pt x="68" y="26"/>
                  </a:cubicBezTo>
                  <a:cubicBezTo>
                    <a:pt x="68" y="26"/>
                    <a:pt x="68" y="26"/>
                    <a:pt x="69" y="26"/>
                  </a:cubicBezTo>
                  <a:cubicBezTo>
                    <a:pt x="69" y="25"/>
                    <a:pt x="71" y="25"/>
                    <a:pt x="71" y="26"/>
                  </a:cubicBezTo>
                  <a:cubicBezTo>
                    <a:pt x="71" y="26"/>
                    <a:pt x="71" y="26"/>
                    <a:pt x="71" y="26"/>
                  </a:cubicBezTo>
                  <a:cubicBezTo>
                    <a:pt x="67" y="26"/>
                    <a:pt x="61" y="26"/>
                    <a:pt x="58" y="28"/>
                  </a:cubicBezTo>
                  <a:cubicBezTo>
                    <a:pt x="58" y="28"/>
                    <a:pt x="58" y="29"/>
                    <a:pt x="58" y="29"/>
                  </a:cubicBezTo>
                  <a:cubicBezTo>
                    <a:pt x="56" y="29"/>
                    <a:pt x="55" y="30"/>
                    <a:pt x="54" y="30"/>
                  </a:cubicBezTo>
                  <a:cubicBezTo>
                    <a:pt x="54" y="30"/>
                    <a:pt x="54" y="30"/>
                    <a:pt x="54" y="30"/>
                  </a:cubicBezTo>
                  <a:cubicBezTo>
                    <a:pt x="54" y="30"/>
                    <a:pt x="54" y="31"/>
                    <a:pt x="54" y="30"/>
                  </a:cubicBezTo>
                  <a:cubicBezTo>
                    <a:pt x="54" y="30"/>
                    <a:pt x="54" y="30"/>
                    <a:pt x="54" y="30"/>
                  </a:cubicBezTo>
                  <a:cubicBezTo>
                    <a:pt x="53" y="30"/>
                    <a:pt x="53" y="30"/>
                    <a:pt x="53" y="30"/>
                  </a:cubicBezTo>
                  <a:cubicBezTo>
                    <a:pt x="53" y="31"/>
                    <a:pt x="52" y="32"/>
                    <a:pt x="50" y="32"/>
                  </a:cubicBezTo>
                  <a:cubicBezTo>
                    <a:pt x="50" y="32"/>
                    <a:pt x="49" y="32"/>
                    <a:pt x="49" y="32"/>
                  </a:cubicBezTo>
                  <a:cubicBezTo>
                    <a:pt x="49" y="32"/>
                    <a:pt x="49" y="32"/>
                    <a:pt x="49" y="32"/>
                  </a:cubicBezTo>
                  <a:cubicBezTo>
                    <a:pt x="50" y="32"/>
                    <a:pt x="51" y="33"/>
                    <a:pt x="51" y="34"/>
                  </a:cubicBezTo>
                  <a:cubicBezTo>
                    <a:pt x="52" y="33"/>
                    <a:pt x="53" y="33"/>
                    <a:pt x="55" y="33"/>
                  </a:cubicBezTo>
                  <a:cubicBezTo>
                    <a:pt x="55" y="33"/>
                    <a:pt x="55" y="33"/>
                    <a:pt x="55" y="33"/>
                  </a:cubicBezTo>
                  <a:cubicBezTo>
                    <a:pt x="57" y="33"/>
                    <a:pt x="59" y="32"/>
                    <a:pt x="61" y="32"/>
                  </a:cubicBezTo>
                  <a:cubicBezTo>
                    <a:pt x="62" y="32"/>
                    <a:pt x="62" y="32"/>
                    <a:pt x="63" y="32"/>
                  </a:cubicBezTo>
                  <a:cubicBezTo>
                    <a:pt x="63" y="31"/>
                    <a:pt x="63" y="31"/>
                    <a:pt x="63" y="31"/>
                  </a:cubicBezTo>
                  <a:cubicBezTo>
                    <a:pt x="63" y="32"/>
                    <a:pt x="65" y="31"/>
                    <a:pt x="65" y="31"/>
                  </a:cubicBezTo>
                  <a:cubicBezTo>
                    <a:pt x="65" y="31"/>
                    <a:pt x="64" y="31"/>
                    <a:pt x="64" y="31"/>
                  </a:cubicBezTo>
                  <a:cubicBezTo>
                    <a:pt x="65" y="31"/>
                    <a:pt x="66" y="31"/>
                    <a:pt x="66" y="31"/>
                  </a:cubicBezTo>
                  <a:cubicBezTo>
                    <a:pt x="66" y="31"/>
                    <a:pt x="66" y="30"/>
                    <a:pt x="66" y="30"/>
                  </a:cubicBezTo>
                  <a:cubicBezTo>
                    <a:pt x="67" y="30"/>
                    <a:pt x="67" y="30"/>
                    <a:pt x="67" y="31"/>
                  </a:cubicBezTo>
                  <a:cubicBezTo>
                    <a:pt x="67" y="31"/>
                    <a:pt x="66" y="31"/>
                    <a:pt x="66" y="31"/>
                  </a:cubicBezTo>
                  <a:cubicBezTo>
                    <a:pt x="66" y="31"/>
                    <a:pt x="66" y="31"/>
                    <a:pt x="66" y="31"/>
                  </a:cubicBezTo>
                  <a:cubicBezTo>
                    <a:pt x="66" y="31"/>
                    <a:pt x="67" y="31"/>
                    <a:pt x="67" y="31"/>
                  </a:cubicBezTo>
                  <a:cubicBezTo>
                    <a:pt x="68" y="31"/>
                    <a:pt x="67" y="30"/>
                    <a:pt x="68" y="30"/>
                  </a:cubicBezTo>
                  <a:cubicBezTo>
                    <a:pt x="68" y="31"/>
                    <a:pt x="69" y="30"/>
                    <a:pt x="70" y="31"/>
                  </a:cubicBezTo>
                  <a:cubicBezTo>
                    <a:pt x="69" y="31"/>
                    <a:pt x="68" y="31"/>
                    <a:pt x="68" y="31"/>
                  </a:cubicBezTo>
                  <a:cubicBezTo>
                    <a:pt x="69" y="31"/>
                    <a:pt x="70" y="32"/>
                    <a:pt x="70" y="31"/>
                  </a:cubicBezTo>
                  <a:cubicBezTo>
                    <a:pt x="70" y="31"/>
                    <a:pt x="71" y="31"/>
                    <a:pt x="71" y="31"/>
                  </a:cubicBezTo>
                  <a:cubicBezTo>
                    <a:pt x="71" y="31"/>
                    <a:pt x="71" y="31"/>
                    <a:pt x="71" y="31"/>
                  </a:cubicBezTo>
                  <a:cubicBezTo>
                    <a:pt x="72" y="31"/>
                    <a:pt x="72" y="31"/>
                    <a:pt x="72" y="31"/>
                  </a:cubicBezTo>
                  <a:cubicBezTo>
                    <a:pt x="72" y="31"/>
                    <a:pt x="72" y="31"/>
                    <a:pt x="72" y="31"/>
                  </a:cubicBezTo>
                  <a:cubicBezTo>
                    <a:pt x="73" y="30"/>
                    <a:pt x="74" y="31"/>
                    <a:pt x="75" y="31"/>
                  </a:cubicBezTo>
                  <a:cubicBezTo>
                    <a:pt x="75" y="31"/>
                    <a:pt x="76" y="31"/>
                    <a:pt x="76" y="31"/>
                  </a:cubicBezTo>
                  <a:cubicBezTo>
                    <a:pt x="76" y="32"/>
                    <a:pt x="75" y="31"/>
                    <a:pt x="75" y="32"/>
                  </a:cubicBezTo>
                  <a:cubicBezTo>
                    <a:pt x="75" y="32"/>
                    <a:pt x="74" y="32"/>
                    <a:pt x="74" y="32"/>
                  </a:cubicBezTo>
                  <a:cubicBezTo>
                    <a:pt x="74" y="34"/>
                    <a:pt x="73" y="34"/>
                    <a:pt x="74" y="36"/>
                  </a:cubicBezTo>
                  <a:cubicBezTo>
                    <a:pt x="72" y="36"/>
                    <a:pt x="69" y="35"/>
                    <a:pt x="68" y="36"/>
                  </a:cubicBezTo>
                  <a:cubicBezTo>
                    <a:pt x="67" y="36"/>
                    <a:pt x="67" y="36"/>
                    <a:pt x="66" y="36"/>
                  </a:cubicBezTo>
                  <a:cubicBezTo>
                    <a:pt x="67" y="37"/>
                    <a:pt x="68" y="36"/>
                    <a:pt x="68" y="37"/>
                  </a:cubicBezTo>
                  <a:cubicBezTo>
                    <a:pt x="70" y="38"/>
                    <a:pt x="72" y="37"/>
                    <a:pt x="73" y="38"/>
                  </a:cubicBezTo>
                  <a:cubicBezTo>
                    <a:pt x="73" y="38"/>
                    <a:pt x="73" y="38"/>
                    <a:pt x="73" y="37"/>
                  </a:cubicBezTo>
                  <a:cubicBezTo>
                    <a:pt x="74" y="38"/>
                    <a:pt x="76" y="38"/>
                    <a:pt x="77" y="38"/>
                  </a:cubicBezTo>
                  <a:cubicBezTo>
                    <a:pt x="78" y="38"/>
                    <a:pt x="77" y="38"/>
                    <a:pt x="78" y="38"/>
                  </a:cubicBezTo>
                  <a:cubicBezTo>
                    <a:pt x="79" y="39"/>
                    <a:pt x="81" y="39"/>
                    <a:pt x="83" y="40"/>
                  </a:cubicBezTo>
                  <a:cubicBezTo>
                    <a:pt x="83" y="40"/>
                    <a:pt x="83" y="40"/>
                    <a:pt x="83" y="40"/>
                  </a:cubicBezTo>
                  <a:cubicBezTo>
                    <a:pt x="84" y="40"/>
                    <a:pt x="84" y="41"/>
                    <a:pt x="85" y="42"/>
                  </a:cubicBezTo>
                  <a:cubicBezTo>
                    <a:pt x="82" y="42"/>
                    <a:pt x="81" y="41"/>
                    <a:pt x="79" y="41"/>
                  </a:cubicBezTo>
                  <a:cubicBezTo>
                    <a:pt x="79" y="40"/>
                    <a:pt x="78" y="40"/>
                    <a:pt x="77" y="40"/>
                  </a:cubicBezTo>
                  <a:cubicBezTo>
                    <a:pt x="77" y="40"/>
                    <a:pt x="77" y="40"/>
                    <a:pt x="77" y="40"/>
                  </a:cubicBezTo>
                  <a:cubicBezTo>
                    <a:pt x="76" y="40"/>
                    <a:pt x="75" y="40"/>
                    <a:pt x="75" y="39"/>
                  </a:cubicBezTo>
                  <a:cubicBezTo>
                    <a:pt x="75" y="39"/>
                    <a:pt x="75" y="39"/>
                    <a:pt x="75" y="39"/>
                  </a:cubicBezTo>
                  <a:cubicBezTo>
                    <a:pt x="74" y="39"/>
                    <a:pt x="72" y="38"/>
                    <a:pt x="71" y="39"/>
                  </a:cubicBezTo>
                  <a:cubicBezTo>
                    <a:pt x="70" y="39"/>
                    <a:pt x="68" y="39"/>
                    <a:pt x="66" y="39"/>
                  </a:cubicBezTo>
                  <a:cubicBezTo>
                    <a:pt x="66" y="38"/>
                    <a:pt x="66" y="38"/>
                    <a:pt x="66" y="38"/>
                  </a:cubicBezTo>
                  <a:cubicBezTo>
                    <a:pt x="66" y="38"/>
                    <a:pt x="65" y="38"/>
                    <a:pt x="64" y="38"/>
                  </a:cubicBezTo>
                  <a:cubicBezTo>
                    <a:pt x="64" y="38"/>
                    <a:pt x="65" y="38"/>
                    <a:pt x="64" y="38"/>
                  </a:cubicBezTo>
                  <a:cubicBezTo>
                    <a:pt x="64" y="38"/>
                    <a:pt x="64" y="38"/>
                    <a:pt x="64" y="38"/>
                  </a:cubicBezTo>
                  <a:cubicBezTo>
                    <a:pt x="64" y="38"/>
                    <a:pt x="64" y="38"/>
                    <a:pt x="63" y="38"/>
                  </a:cubicBezTo>
                  <a:cubicBezTo>
                    <a:pt x="63" y="38"/>
                    <a:pt x="62" y="38"/>
                    <a:pt x="62" y="38"/>
                  </a:cubicBezTo>
                  <a:cubicBezTo>
                    <a:pt x="62" y="38"/>
                    <a:pt x="62" y="38"/>
                    <a:pt x="61" y="38"/>
                  </a:cubicBezTo>
                  <a:cubicBezTo>
                    <a:pt x="61" y="38"/>
                    <a:pt x="61" y="38"/>
                    <a:pt x="61" y="38"/>
                  </a:cubicBezTo>
                  <a:cubicBezTo>
                    <a:pt x="59" y="39"/>
                    <a:pt x="58" y="40"/>
                    <a:pt x="56" y="40"/>
                  </a:cubicBezTo>
                  <a:cubicBezTo>
                    <a:pt x="55" y="40"/>
                    <a:pt x="55" y="40"/>
                    <a:pt x="54" y="40"/>
                  </a:cubicBezTo>
                  <a:cubicBezTo>
                    <a:pt x="54" y="40"/>
                    <a:pt x="54" y="41"/>
                    <a:pt x="54" y="41"/>
                  </a:cubicBezTo>
                  <a:cubicBezTo>
                    <a:pt x="55" y="41"/>
                    <a:pt x="55" y="40"/>
                    <a:pt x="55" y="40"/>
                  </a:cubicBezTo>
                  <a:cubicBezTo>
                    <a:pt x="56" y="41"/>
                    <a:pt x="57" y="40"/>
                    <a:pt x="57" y="40"/>
                  </a:cubicBezTo>
                  <a:cubicBezTo>
                    <a:pt x="55" y="42"/>
                    <a:pt x="53" y="43"/>
                    <a:pt x="51" y="43"/>
                  </a:cubicBezTo>
                  <a:cubicBezTo>
                    <a:pt x="51" y="44"/>
                    <a:pt x="50" y="44"/>
                    <a:pt x="50" y="44"/>
                  </a:cubicBezTo>
                  <a:cubicBezTo>
                    <a:pt x="50" y="45"/>
                    <a:pt x="49" y="46"/>
                    <a:pt x="48" y="46"/>
                  </a:cubicBezTo>
                  <a:cubicBezTo>
                    <a:pt x="47" y="47"/>
                    <a:pt x="47" y="47"/>
                    <a:pt x="47" y="47"/>
                  </a:cubicBezTo>
                  <a:cubicBezTo>
                    <a:pt x="46" y="48"/>
                    <a:pt x="45" y="48"/>
                    <a:pt x="45" y="49"/>
                  </a:cubicBezTo>
                  <a:cubicBezTo>
                    <a:pt x="44" y="49"/>
                    <a:pt x="44" y="49"/>
                    <a:pt x="44" y="49"/>
                  </a:cubicBezTo>
                  <a:cubicBezTo>
                    <a:pt x="44" y="50"/>
                    <a:pt x="44" y="50"/>
                    <a:pt x="44" y="50"/>
                  </a:cubicBezTo>
                  <a:cubicBezTo>
                    <a:pt x="43" y="50"/>
                    <a:pt x="42" y="50"/>
                    <a:pt x="41" y="50"/>
                  </a:cubicBezTo>
                  <a:cubicBezTo>
                    <a:pt x="41" y="50"/>
                    <a:pt x="41" y="50"/>
                    <a:pt x="40" y="51"/>
                  </a:cubicBezTo>
                  <a:cubicBezTo>
                    <a:pt x="41" y="51"/>
                    <a:pt x="41" y="51"/>
                    <a:pt x="41" y="51"/>
                  </a:cubicBezTo>
                  <a:cubicBezTo>
                    <a:pt x="40" y="52"/>
                    <a:pt x="40" y="52"/>
                    <a:pt x="39" y="53"/>
                  </a:cubicBezTo>
                  <a:cubicBezTo>
                    <a:pt x="39" y="53"/>
                    <a:pt x="39" y="53"/>
                    <a:pt x="39" y="53"/>
                  </a:cubicBezTo>
                  <a:cubicBezTo>
                    <a:pt x="40" y="53"/>
                    <a:pt x="41" y="52"/>
                    <a:pt x="42" y="52"/>
                  </a:cubicBezTo>
                  <a:cubicBezTo>
                    <a:pt x="42" y="52"/>
                    <a:pt x="43" y="52"/>
                    <a:pt x="43" y="52"/>
                  </a:cubicBezTo>
                  <a:cubicBezTo>
                    <a:pt x="42" y="53"/>
                    <a:pt x="41" y="53"/>
                    <a:pt x="41" y="53"/>
                  </a:cubicBezTo>
                  <a:cubicBezTo>
                    <a:pt x="41" y="54"/>
                    <a:pt x="41" y="53"/>
                    <a:pt x="40" y="54"/>
                  </a:cubicBezTo>
                  <a:cubicBezTo>
                    <a:pt x="40" y="54"/>
                    <a:pt x="41" y="54"/>
                    <a:pt x="41" y="54"/>
                  </a:cubicBezTo>
                  <a:cubicBezTo>
                    <a:pt x="40" y="54"/>
                    <a:pt x="40" y="54"/>
                    <a:pt x="40" y="54"/>
                  </a:cubicBezTo>
                  <a:cubicBezTo>
                    <a:pt x="40" y="54"/>
                    <a:pt x="40" y="54"/>
                    <a:pt x="39" y="55"/>
                  </a:cubicBezTo>
                  <a:cubicBezTo>
                    <a:pt x="39" y="55"/>
                    <a:pt x="39" y="55"/>
                    <a:pt x="40" y="55"/>
                  </a:cubicBezTo>
                  <a:cubicBezTo>
                    <a:pt x="40" y="55"/>
                    <a:pt x="40" y="55"/>
                    <a:pt x="40" y="55"/>
                  </a:cubicBezTo>
                  <a:cubicBezTo>
                    <a:pt x="40" y="55"/>
                    <a:pt x="40" y="55"/>
                    <a:pt x="39" y="55"/>
                  </a:cubicBezTo>
                  <a:cubicBezTo>
                    <a:pt x="39" y="55"/>
                    <a:pt x="38" y="56"/>
                    <a:pt x="38" y="56"/>
                  </a:cubicBezTo>
                  <a:cubicBezTo>
                    <a:pt x="38" y="56"/>
                    <a:pt x="38" y="55"/>
                    <a:pt x="38" y="55"/>
                  </a:cubicBezTo>
                  <a:cubicBezTo>
                    <a:pt x="38" y="55"/>
                    <a:pt x="38" y="56"/>
                    <a:pt x="38" y="56"/>
                  </a:cubicBezTo>
                  <a:cubicBezTo>
                    <a:pt x="38" y="55"/>
                    <a:pt x="38" y="54"/>
                    <a:pt x="37" y="54"/>
                  </a:cubicBezTo>
                  <a:cubicBezTo>
                    <a:pt x="36" y="55"/>
                    <a:pt x="36" y="56"/>
                    <a:pt x="35" y="57"/>
                  </a:cubicBezTo>
                  <a:cubicBezTo>
                    <a:pt x="35" y="57"/>
                    <a:pt x="35" y="57"/>
                    <a:pt x="35" y="57"/>
                  </a:cubicBezTo>
                  <a:cubicBezTo>
                    <a:pt x="35" y="56"/>
                    <a:pt x="35" y="56"/>
                    <a:pt x="35" y="56"/>
                  </a:cubicBezTo>
                  <a:cubicBezTo>
                    <a:pt x="35" y="56"/>
                    <a:pt x="35" y="55"/>
                    <a:pt x="35" y="55"/>
                  </a:cubicBezTo>
                  <a:cubicBezTo>
                    <a:pt x="34" y="55"/>
                    <a:pt x="34" y="57"/>
                    <a:pt x="33" y="58"/>
                  </a:cubicBezTo>
                  <a:cubicBezTo>
                    <a:pt x="33" y="58"/>
                    <a:pt x="32" y="58"/>
                    <a:pt x="32" y="58"/>
                  </a:cubicBezTo>
                  <a:cubicBezTo>
                    <a:pt x="32" y="61"/>
                    <a:pt x="31" y="62"/>
                    <a:pt x="30" y="64"/>
                  </a:cubicBezTo>
                  <a:cubicBezTo>
                    <a:pt x="30" y="64"/>
                    <a:pt x="30" y="64"/>
                    <a:pt x="30" y="64"/>
                  </a:cubicBezTo>
                  <a:cubicBezTo>
                    <a:pt x="30" y="64"/>
                    <a:pt x="30" y="65"/>
                    <a:pt x="30" y="65"/>
                  </a:cubicBezTo>
                  <a:cubicBezTo>
                    <a:pt x="31" y="65"/>
                    <a:pt x="30" y="64"/>
                    <a:pt x="31" y="64"/>
                  </a:cubicBezTo>
                  <a:cubicBezTo>
                    <a:pt x="31" y="65"/>
                    <a:pt x="31" y="64"/>
                    <a:pt x="32" y="64"/>
                  </a:cubicBezTo>
                  <a:cubicBezTo>
                    <a:pt x="32" y="65"/>
                    <a:pt x="31" y="65"/>
                    <a:pt x="31" y="66"/>
                  </a:cubicBezTo>
                  <a:cubicBezTo>
                    <a:pt x="32" y="66"/>
                    <a:pt x="32" y="66"/>
                    <a:pt x="32" y="66"/>
                  </a:cubicBezTo>
                  <a:cubicBezTo>
                    <a:pt x="33" y="65"/>
                    <a:pt x="32" y="65"/>
                    <a:pt x="32" y="65"/>
                  </a:cubicBezTo>
                  <a:cubicBezTo>
                    <a:pt x="32" y="65"/>
                    <a:pt x="33" y="65"/>
                    <a:pt x="33" y="65"/>
                  </a:cubicBezTo>
                  <a:cubicBezTo>
                    <a:pt x="32" y="65"/>
                    <a:pt x="32" y="65"/>
                    <a:pt x="33" y="65"/>
                  </a:cubicBezTo>
                  <a:cubicBezTo>
                    <a:pt x="32" y="67"/>
                    <a:pt x="32" y="68"/>
                    <a:pt x="31" y="69"/>
                  </a:cubicBezTo>
                  <a:cubicBezTo>
                    <a:pt x="31" y="69"/>
                    <a:pt x="31" y="68"/>
                    <a:pt x="31" y="68"/>
                  </a:cubicBezTo>
                  <a:cubicBezTo>
                    <a:pt x="30" y="69"/>
                    <a:pt x="30" y="69"/>
                    <a:pt x="30" y="69"/>
                  </a:cubicBezTo>
                  <a:cubicBezTo>
                    <a:pt x="30" y="69"/>
                    <a:pt x="29" y="69"/>
                    <a:pt x="29" y="69"/>
                  </a:cubicBezTo>
                  <a:cubicBezTo>
                    <a:pt x="29" y="69"/>
                    <a:pt x="29" y="70"/>
                    <a:pt x="29" y="70"/>
                  </a:cubicBezTo>
                  <a:cubicBezTo>
                    <a:pt x="29" y="70"/>
                    <a:pt x="29" y="69"/>
                    <a:pt x="29" y="69"/>
                  </a:cubicBezTo>
                  <a:cubicBezTo>
                    <a:pt x="28" y="69"/>
                    <a:pt x="28" y="69"/>
                    <a:pt x="28" y="69"/>
                  </a:cubicBezTo>
                  <a:cubicBezTo>
                    <a:pt x="28" y="69"/>
                    <a:pt x="28" y="69"/>
                    <a:pt x="28" y="69"/>
                  </a:cubicBezTo>
                  <a:cubicBezTo>
                    <a:pt x="28" y="69"/>
                    <a:pt x="28" y="70"/>
                    <a:pt x="27" y="70"/>
                  </a:cubicBezTo>
                  <a:cubicBezTo>
                    <a:pt x="27" y="70"/>
                    <a:pt x="27" y="69"/>
                    <a:pt x="27" y="69"/>
                  </a:cubicBezTo>
                  <a:cubicBezTo>
                    <a:pt x="27" y="68"/>
                    <a:pt x="27" y="68"/>
                    <a:pt x="28" y="68"/>
                  </a:cubicBezTo>
                  <a:cubicBezTo>
                    <a:pt x="29" y="67"/>
                    <a:pt x="29" y="65"/>
                    <a:pt x="30" y="64"/>
                  </a:cubicBezTo>
                  <a:cubicBezTo>
                    <a:pt x="30" y="64"/>
                    <a:pt x="30" y="64"/>
                    <a:pt x="30" y="64"/>
                  </a:cubicBezTo>
                  <a:cubicBezTo>
                    <a:pt x="30" y="64"/>
                    <a:pt x="29" y="64"/>
                    <a:pt x="29" y="64"/>
                  </a:cubicBezTo>
                  <a:cubicBezTo>
                    <a:pt x="29" y="63"/>
                    <a:pt x="30" y="63"/>
                    <a:pt x="29" y="62"/>
                  </a:cubicBezTo>
                  <a:cubicBezTo>
                    <a:pt x="29" y="63"/>
                    <a:pt x="29" y="63"/>
                    <a:pt x="28" y="63"/>
                  </a:cubicBezTo>
                  <a:cubicBezTo>
                    <a:pt x="29" y="62"/>
                    <a:pt x="29" y="61"/>
                    <a:pt x="29" y="60"/>
                  </a:cubicBezTo>
                  <a:cubicBezTo>
                    <a:pt x="29" y="60"/>
                    <a:pt x="29" y="60"/>
                    <a:pt x="29" y="60"/>
                  </a:cubicBezTo>
                  <a:cubicBezTo>
                    <a:pt x="29" y="59"/>
                    <a:pt x="29" y="58"/>
                    <a:pt x="30" y="57"/>
                  </a:cubicBezTo>
                  <a:cubicBezTo>
                    <a:pt x="30" y="58"/>
                    <a:pt x="30" y="58"/>
                    <a:pt x="30" y="58"/>
                  </a:cubicBezTo>
                  <a:cubicBezTo>
                    <a:pt x="30" y="59"/>
                    <a:pt x="30" y="59"/>
                    <a:pt x="30" y="59"/>
                  </a:cubicBezTo>
                  <a:cubicBezTo>
                    <a:pt x="30" y="59"/>
                    <a:pt x="30" y="59"/>
                    <a:pt x="30" y="59"/>
                  </a:cubicBezTo>
                  <a:cubicBezTo>
                    <a:pt x="31" y="58"/>
                    <a:pt x="32" y="57"/>
                    <a:pt x="32" y="56"/>
                  </a:cubicBezTo>
                  <a:cubicBezTo>
                    <a:pt x="34" y="54"/>
                    <a:pt x="35" y="52"/>
                    <a:pt x="37" y="52"/>
                  </a:cubicBezTo>
                  <a:cubicBezTo>
                    <a:pt x="37" y="53"/>
                    <a:pt x="36" y="53"/>
                    <a:pt x="36" y="54"/>
                  </a:cubicBezTo>
                  <a:cubicBezTo>
                    <a:pt x="37" y="54"/>
                    <a:pt x="38" y="53"/>
                    <a:pt x="38" y="52"/>
                  </a:cubicBezTo>
                  <a:cubicBezTo>
                    <a:pt x="38" y="52"/>
                    <a:pt x="38" y="52"/>
                    <a:pt x="38" y="52"/>
                  </a:cubicBezTo>
                  <a:cubicBezTo>
                    <a:pt x="37" y="50"/>
                    <a:pt x="39" y="50"/>
                    <a:pt x="39" y="48"/>
                  </a:cubicBezTo>
                  <a:cubicBezTo>
                    <a:pt x="39" y="48"/>
                    <a:pt x="38" y="49"/>
                    <a:pt x="38" y="48"/>
                  </a:cubicBezTo>
                  <a:cubicBezTo>
                    <a:pt x="38" y="48"/>
                    <a:pt x="38" y="48"/>
                    <a:pt x="38" y="48"/>
                  </a:cubicBezTo>
                  <a:cubicBezTo>
                    <a:pt x="38" y="48"/>
                    <a:pt x="39" y="46"/>
                    <a:pt x="40" y="46"/>
                  </a:cubicBezTo>
                  <a:cubicBezTo>
                    <a:pt x="40" y="46"/>
                    <a:pt x="40" y="46"/>
                    <a:pt x="40" y="45"/>
                  </a:cubicBezTo>
                  <a:cubicBezTo>
                    <a:pt x="41" y="45"/>
                    <a:pt x="41" y="44"/>
                    <a:pt x="41" y="44"/>
                  </a:cubicBezTo>
                  <a:cubicBezTo>
                    <a:pt x="42" y="44"/>
                    <a:pt x="42" y="44"/>
                    <a:pt x="42" y="43"/>
                  </a:cubicBezTo>
                  <a:cubicBezTo>
                    <a:pt x="42" y="43"/>
                    <a:pt x="42" y="43"/>
                    <a:pt x="42" y="43"/>
                  </a:cubicBezTo>
                  <a:cubicBezTo>
                    <a:pt x="41" y="44"/>
                    <a:pt x="41" y="44"/>
                    <a:pt x="40" y="45"/>
                  </a:cubicBezTo>
                  <a:cubicBezTo>
                    <a:pt x="39" y="45"/>
                    <a:pt x="39" y="46"/>
                    <a:pt x="39" y="46"/>
                  </a:cubicBezTo>
                  <a:cubicBezTo>
                    <a:pt x="37" y="46"/>
                    <a:pt x="37" y="47"/>
                    <a:pt x="37" y="48"/>
                  </a:cubicBezTo>
                  <a:cubicBezTo>
                    <a:pt x="37" y="49"/>
                    <a:pt x="38" y="48"/>
                    <a:pt x="38" y="49"/>
                  </a:cubicBezTo>
                  <a:cubicBezTo>
                    <a:pt x="37" y="49"/>
                    <a:pt x="37" y="49"/>
                    <a:pt x="37" y="49"/>
                  </a:cubicBezTo>
                  <a:cubicBezTo>
                    <a:pt x="37" y="49"/>
                    <a:pt x="37" y="49"/>
                    <a:pt x="37" y="49"/>
                  </a:cubicBezTo>
                  <a:cubicBezTo>
                    <a:pt x="37" y="49"/>
                    <a:pt x="37" y="49"/>
                    <a:pt x="36" y="49"/>
                  </a:cubicBezTo>
                  <a:cubicBezTo>
                    <a:pt x="36" y="50"/>
                    <a:pt x="36" y="51"/>
                    <a:pt x="36" y="51"/>
                  </a:cubicBezTo>
                  <a:cubicBezTo>
                    <a:pt x="35" y="51"/>
                    <a:pt x="36" y="50"/>
                    <a:pt x="35" y="50"/>
                  </a:cubicBezTo>
                  <a:cubicBezTo>
                    <a:pt x="33" y="51"/>
                    <a:pt x="32" y="54"/>
                    <a:pt x="30" y="55"/>
                  </a:cubicBezTo>
                  <a:cubicBezTo>
                    <a:pt x="30" y="56"/>
                    <a:pt x="30" y="56"/>
                    <a:pt x="30" y="56"/>
                  </a:cubicBezTo>
                  <a:cubicBezTo>
                    <a:pt x="29" y="55"/>
                    <a:pt x="31" y="54"/>
                    <a:pt x="31" y="53"/>
                  </a:cubicBezTo>
                  <a:cubicBezTo>
                    <a:pt x="31" y="53"/>
                    <a:pt x="31" y="53"/>
                    <a:pt x="31" y="53"/>
                  </a:cubicBezTo>
                  <a:cubicBezTo>
                    <a:pt x="31" y="53"/>
                    <a:pt x="31" y="52"/>
                    <a:pt x="31" y="52"/>
                  </a:cubicBezTo>
                  <a:cubicBezTo>
                    <a:pt x="31" y="53"/>
                    <a:pt x="30" y="53"/>
                    <a:pt x="30" y="53"/>
                  </a:cubicBezTo>
                  <a:cubicBezTo>
                    <a:pt x="30" y="53"/>
                    <a:pt x="30" y="53"/>
                    <a:pt x="30" y="53"/>
                  </a:cubicBezTo>
                  <a:cubicBezTo>
                    <a:pt x="29" y="54"/>
                    <a:pt x="28" y="56"/>
                    <a:pt x="27" y="56"/>
                  </a:cubicBezTo>
                  <a:cubicBezTo>
                    <a:pt x="27" y="57"/>
                    <a:pt x="27" y="57"/>
                    <a:pt x="26" y="58"/>
                  </a:cubicBezTo>
                  <a:cubicBezTo>
                    <a:pt x="27" y="59"/>
                    <a:pt x="25" y="60"/>
                    <a:pt x="25" y="61"/>
                  </a:cubicBezTo>
                  <a:cubicBezTo>
                    <a:pt x="25" y="61"/>
                    <a:pt x="26" y="61"/>
                    <a:pt x="26" y="61"/>
                  </a:cubicBezTo>
                  <a:cubicBezTo>
                    <a:pt x="26" y="63"/>
                    <a:pt x="24" y="63"/>
                    <a:pt x="25" y="65"/>
                  </a:cubicBezTo>
                  <a:cubicBezTo>
                    <a:pt x="25" y="65"/>
                    <a:pt x="24" y="65"/>
                    <a:pt x="24" y="65"/>
                  </a:cubicBezTo>
                  <a:cubicBezTo>
                    <a:pt x="24" y="65"/>
                    <a:pt x="24" y="65"/>
                    <a:pt x="24" y="64"/>
                  </a:cubicBezTo>
                  <a:cubicBezTo>
                    <a:pt x="24" y="64"/>
                    <a:pt x="23" y="64"/>
                    <a:pt x="23" y="65"/>
                  </a:cubicBezTo>
                  <a:cubicBezTo>
                    <a:pt x="23" y="65"/>
                    <a:pt x="24" y="65"/>
                    <a:pt x="24" y="65"/>
                  </a:cubicBezTo>
                  <a:cubicBezTo>
                    <a:pt x="24" y="66"/>
                    <a:pt x="23" y="66"/>
                    <a:pt x="23" y="66"/>
                  </a:cubicBezTo>
                  <a:cubicBezTo>
                    <a:pt x="22" y="66"/>
                    <a:pt x="23" y="67"/>
                    <a:pt x="22" y="67"/>
                  </a:cubicBezTo>
                  <a:cubicBezTo>
                    <a:pt x="22" y="67"/>
                    <a:pt x="22" y="67"/>
                    <a:pt x="22" y="67"/>
                  </a:cubicBezTo>
                  <a:cubicBezTo>
                    <a:pt x="22" y="68"/>
                    <a:pt x="22" y="68"/>
                    <a:pt x="23" y="68"/>
                  </a:cubicBezTo>
                  <a:cubicBezTo>
                    <a:pt x="23" y="68"/>
                    <a:pt x="23" y="68"/>
                    <a:pt x="23" y="67"/>
                  </a:cubicBezTo>
                  <a:cubicBezTo>
                    <a:pt x="23" y="68"/>
                    <a:pt x="23" y="69"/>
                    <a:pt x="23" y="69"/>
                  </a:cubicBezTo>
                  <a:cubicBezTo>
                    <a:pt x="22" y="69"/>
                    <a:pt x="23" y="69"/>
                    <a:pt x="23" y="68"/>
                  </a:cubicBezTo>
                  <a:cubicBezTo>
                    <a:pt x="22" y="68"/>
                    <a:pt x="22" y="68"/>
                    <a:pt x="22" y="68"/>
                  </a:cubicBezTo>
                  <a:cubicBezTo>
                    <a:pt x="22" y="71"/>
                    <a:pt x="21" y="74"/>
                    <a:pt x="21" y="77"/>
                  </a:cubicBezTo>
                  <a:cubicBezTo>
                    <a:pt x="21" y="77"/>
                    <a:pt x="21" y="77"/>
                    <a:pt x="20" y="77"/>
                  </a:cubicBezTo>
                  <a:cubicBezTo>
                    <a:pt x="20" y="77"/>
                    <a:pt x="20" y="77"/>
                    <a:pt x="20" y="77"/>
                  </a:cubicBezTo>
                  <a:cubicBezTo>
                    <a:pt x="20" y="77"/>
                    <a:pt x="20" y="77"/>
                    <a:pt x="19" y="76"/>
                  </a:cubicBezTo>
                  <a:cubicBezTo>
                    <a:pt x="19" y="78"/>
                    <a:pt x="19" y="80"/>
                    <a:pt x="19" y="82"/>
                  </a:cubicBezTo>
                  <a:cubicBezTo>
                    <a:pt x="19" y="82"/>
                    <a:pt x="19" y="81"/>
                    <a:pt x="19" y="81"/>
                  </a:cubicBezTo>
                  <a:cubicBezTo>
                    <a:pt x="20" y="83"/>
                    <a:pt x="20" y="84"/>
                    <a:pt x="20" y="86"/>
                  </a:cubicBezTo>
                  <a:cubicBezTo>
                    <a:pt x="20" y="86"/>
                    <a:pt x="20" y="86"/>
                    <a:pt x="20" y="86"/>
                  </a:cubicBezTo>
                  <a:cubicBezTo>
                    <a:pt x="20" y="87"/>
                    <a:pt x="20" y="87"/>
                    <a:pt x="20" y="87"/>
                  </a:cubicBezTo>
                  <a:cubicBezTo>
                    <a:pt x="20" y="87"/>
                    <a:pt x="21" y="88"/>
                    <a:pt x="21" y="89"/>
                  </a:cubicBezTo>
                  <a:cubicBezTo>
                    <a:pt x="21" y="89"/>
                    <a:pt x="20" y="89"/>
                    <a:pt x="20" y="90"/>
                  </a:cubicBezTo>
                  <a:cubicBezTo>
                    <a:pt x="20" y="90"/>
                    <a:pt x="21" y="90"/>
                    <a:pt x="21" y="90"/>
                  </a:cubicBezTo>
                  <a:cubicBezTo>
                    <a:pt x="20" y="91"/>
                    <a:pt x="20" y="91"/>
                    <a:pt x="19" y="91"/>
                  </a:cubicBezTo>
                  <a:cubicBezTo>
                    <a:pt x="20" y="92"/>
                    <a:pt x="20" y="94"/>
                    <a:pt x="21" y="96"/>
                  </a:cubicBezTo>
                  <a:cubicBezTo>
                    <a:pt x="21" y="96"/>
                    <a:pt x="21" y="95"/>
                    <a:pt x="21" y="96"/>
                  </a:cubicBezTo>
                  <a:cubicBezTo>
                    <a:pt x="21" y="96"/>
                    <a:pt x="21" y="96"/>
                    <a:pt x="21" y="96"/>
                  </a:cubicBezTo>
                  <a:cubicBezTo>
                    <a:pt x="21" y="97"/>
                    <a:pt x="22" y="98"/>
                    <a:pt x="22" y="98"/>
                  </a:cubicBezTo>
                  <a:cubicBezTo>
                    <a:pt x="22" y="99"/>
                    <a:pt x="22" y="99"/>
                    <a:pt x="22" y="99"/>
                  </a:cubicBezTo>
                  <a:cubicBezTo>
                    <a:pt x="22" y="99"/>
                    <a:pt x="22" y="99"/>
                    <a:pt x="22" y="99"/>
                  </a:cubicBezTo>
                  <a:cubicBezTo>
                    <a:pt x="22" y="100"/>
                    <a:pt x="22" y="101"/>
                    <a:pt x="23" y="101"/>
                  </a:cubicBezTo>
                  <a:cubicBezTo>
                    <a:pt x="23" y="101"/>
                    <a:pt x="23" y="102"/>
                    <a:pt x="23" y="102"/>
                  </a:cubicBezTo>
                  <a:cubicBezTo>
                    <a:pt x="23" y="103"/>
                    <a:pt x="23" y="103"/>
                    <a:pt x="24" y="103"/>
                  </a:cubicBezTo>
                  <a:cubicBezTo>
                    <a:pt x="24" y="104"/>
                    <a:pt x="24" y="105"/>
                    <a:pt x="24" y="105"/>
                  </a:cubicBezTo>
                  <a:cubicBezTo>
                    <a:pt x="24" y="106"/>
                    <a:pt x="25" y="107"/>
                    <a:pt x="25" y="107"/>
                  </a:cubicBezTo>
                  <a:cubicBezTo>
                    <a:pt x="25" y="107"/>
                    <a:pt x="25" y="107"/>
                    <a:pt x="25" y="108"/>
                  </a:cubicBezTo>
                  <a:cubicBezTo>
                    <a:pt x="25" y="108"/>
                    <a:pt x="25" y="108"/>
                    <a:pt x="25" y="109"/>
                  </a:cubicBezTo>
                  <a:cubicBezTo>
                    <a:pt x="27" y="109"/>
                    <a:pt x="26" y="111"/>
                    <a:pt x="28" y="112"/>
                  </a:cubicBezTo>
                  <a:cubicBezTo>
                    <a:pt x="28" y="112"/>
                    <a:pt x="28" y="112"/>
                    <a:pt x="29" y="113"/>
                  </a:cubicBezTo>
                  <a:cubicBezTo>
                    <a:pt x="29" y="113"/>
                    <a:pt x="28" y="113"/>
                    <a:pt x="28" y="113"/>
                  </a:cubicBezTo>
                  <a:cubicBezTo>
                    <a:pt x="28" y="113"/>
                    <a:pt x="29" y="113"/>
                    <a:pt x="29" y="113"/>
                  </a:cubicBezTo>
                  <a:cubicBezTo>
                    <a:pt x="29" y="114"/>
                    <a:pt x="29" y="114"/>
                    <a:pt x="29" y="115"/>
                  </a:cubicBezTo>
                  <a:cubicBezTo>
                    <a:pt x="30" y="115"/>
                    <a:pt x="31" y="116"/>
                    <a:pt x="31" y="117"/>
                  </a:cubicBezTo>
                  <a:cubicBezTo>
                    <a:pt x="32" y="118"/>
                    <a:pt x="33" y="119"/>
                    <a:pt x="34" y="120"/>
                  </a:cubicBezTo>
                  <a:cubicBezTo>
                    <a:pt x="34" y="120"/>
                    <a:pt x="34" y="120"/>
                    <a:pt x="34" y="120"/>
                  </a:cubicBezTo>
                  <a:cubicBezTo>
                    <a:pt x="35" y="121"/>
                    <a:pt x="35" y="122"/>
                    <a:pt x="36" y="122"/>
                  </a:cubicBezTo>
                  <a:cubicBezTo>
                    <a:pt x="37" y="124"/>
                    <a:pt x="39" y="125"/>
                    <a:pt x="40" y="126"/>
                  </a:cubicBezTo>
                  <a:cubicBezTo>
                    <a:pt x="40" y="126"/>
                    <a:pt x="40" y="126"/>
                    <a:pt x="40" y="126"/>
                  </a:cubicBezTo>
                  <a:cubicBezTo>
                    <a:pt x="40" y="126"/>
                    <a:pt x="40" y="127"/>
                    <a:pt x="41" y="127"/>
                  </a:cubicBezTo>
                  <a:cubicBezTo>
                    <a:pt x="42" y="127"/>
                    <a:pt x="43" y="128"/>
                    <a:pt x="44" y="129"/>
                  </a:cubicBezTo>
                  <a:cubicBezTo>
                    <a:pt x="45" y="129"/>
                    <a:pt x="46" y="130"/>
                    <a:pt x="47" y="131"/>
                  </a:cubicBezTo>
                  <a:cubicBezTo>
                    <a:pt x="46" y="131"/>
                    <a:pt x="46" y="131"/>
                    <a:pt x="45" y="131"/>
                  </a:cubicBezTo>
                  <a:cubicBezTo>
                    <a:pt x="45" y="132"/>
                    <a:pt x="45" y="132"/>
                    <a:pt x="46" y="132"/>
                  </a:cubicBezTo>
                  <a:cubicBezTo>
                    <a:pt x="45" y="132"/>
                    <a:pt x="45" y="132"/>
                    <a:pt x="45" y="132"/>
                  </a:cubicBezTo>
                  <a:cubicBezTo>
                    <a:pt x="46" y="133"/>
                    <a:pt x="47" y="133"/>
                    <a:pt x="47" y="134"/>
                  </a:cubicBezTo>
                  <a:cubicBezTo>
                    <a:pt x="48" y="133"/>
                    <a:pt x="48" y="134"/>
                    <a:pt x="49" y="134"/>
                  </a:cubicBezTo>
                  <a:cubicBezTo>
                    <a:pt x="49" y="134"/>
                    <a:pt x="49" y="134"/>
                    <a:pt x="50" y="134"/>
                  </a:cubicBezTo>
                  <a:cubicBezTo>
                    <a:pt x="51" y="135"/>
                    <a:pt x="52" y="135"/>
                    <a:pt x="53" y="136"/>
                  </a:cubicBezTo>
                  <a:cubicBezTo>
                    <a:pt x="55" y="136"/>
                    <a:pt x="56" y="136"/>
                    <a:pt x="56" y="136"/>
                  </a:cubicBezTo>
                  <a:cubicBezTo>
                    <a:pt x="58" y="136"/>
                    <a:pt x="58" y="137"/>
                    <a:pt x="59" y="137"/>
                  </a:cubicBezTo>
                  <a:cubicBezTo>
                    <a:pt x="59" y="137"/>
                    <a:pt x="59" y="137"/>
                    <a:pt x="59" y="137"/>
                  </a:cubicBezTo>
                  <a:cubicBezTo>
                    <a:pt x="61" y="138"/>
                    <a:pt x="63" y="138"/>
                    <a:pt x="65" y="138"/>
                  </a:cubicBezTo>
                  <a:cubicBezTo>
                    <a:pt x="63" y="137"/>
                    <a:pt x="61" y="137"/>
                    <a:pt x="61" y="136"/>
                  </a:cubicBezTo>
                  <a:cubicBezTo>
                    <a:pt x="61" y="136"/>
                    <a:pt x="61" y="136"/>
                    <a:pt x="61" y="136"/>
                  </a:cubicBezTo>
                  <a:cubicBezTo>
                    <a:pt x="61" y="136"/>
                    <a:pt x="61" y="136"/>
                    <a:pt x="61" y="136"/>
                  </a:cubicBezTo>
                  <a:cubicBezTo>
                    <a:pt x="60" y="137"/>
                    <a:pt x="60" y="136"/>
                    <a:pt x="59" y="136"/>
                  </a:cubicBezTo>
                  <a:cubicBezTo>
                    <a:pt x="58" y="136"/>
                    <a:pt x="58" y="136"/>
                    <a:pt x="58" y="136"/>
                  </a:cubicBezTo>
                  <a:cubicBezTo>
                    <a:pt x="57" y="136"/>
                    <a:pt x="56" y="135"/>
                    <a:pt x="55" y="135"/>
                  </a:cubicBezTo>
                  <a:cubicBezTo>
                    <a:pt x="53" y="133"/>
                    <a:pt x="51" y="133"/>
                    <a:pt x="48" y="131"/>
                  </a:cubicBezTo>
                  <a:cubicBezTo>
                    <a:pt x="48" y="131"/>
                    <a:pt x="48" y="131"/>
                    <a:pt x="49" y="130"/>
                  </a:cubicBezTo>
                  <a:cubicBezTo>
                    <a:pt x="49" y="131"/>
                    <a:pt x="50" y="131"/>
                    <a:pt x="50" y="131"/>
                  </a:cubicBezTo>
                  <a:cubicBezTo>
                    <a:pt x="50" y="131"/>
                    <a:pt x="50" y="131"/>
                    <a:pt x="50" y="132"/>
                  </a:cubicBezTo>
                  <a:cubicBezTo>
                    <a:pt x="51" y="132"/>
                    <a:pt x="52" y="133"/>
                    <a:pt x="53" y="132"/>
                  </a:cubicBezTo>
                  <a:cubicBezTo>
                    <a:pt x="53" y="132"/>
                    <a:pt x="52" y="133"/>
                    <a:pt x="52" y="132"/>
                  </a:cubicBezTo>
                  <a:cubicBezTo>
                    <a:pt x="53" y="132"/>
                    <a:pt x="52" y="132"/>
                    <a:pt x="52" y="132"/>
                  </a:cubicBezTo>
                  <a:cubicBezTo>
                    <a:pt x="52" y="131"/>
                    <a:pt x="51" y="130"/>
                    <a:pt x="50" y="130"/>
                  </a:cubicBezTo>
                  <a:cubicBezTo>
                    <a:pt x="50" y="131"/>
                    <a:pt x="49" y="130"/>
                    <a:pt x="48" y="130"/>
                  </a:cubicBezTo>
                  <a:cubicBezTo>
                    <a:pt x="49" y="129"/>
                    <a:pt x="47" y="128"/>
                    <a:pt x="47" y="127"/>
                  </a:cubicBezTo>
                  <a:cubicBezTo>
                    <a:pt x="46" y="127"/>
                    <a:pt x="45" y="127"/>
                    <a:pt x="45" y="126"/>
                  </a:cubicBezTo>
                  <a:cubicBezTo>
                    <a:pt x="43" y="125"/>
                    <a:pt x="41" y="124"/>
                    <a:pt x="41" y="122"/>
                  </a:cubicBezTo>
                  <a:cubicBezTo>
                    <a:pt x="41" y="122"/>
                    <a:pt x="40" y="122"/>
                    <a:pt x="40" y="122"/>
                  </a:cubicBezTo>
                  <a:cubicBezTo>
                    <a:pt x="41" y="122"/>
                    <a:pt x="41" y="122"/>
                    <a:pt x="42" y="122"/>
                  </a:cubicBezTo>
                  <a:cubicBezTo>
                    <a:pt x="42" y="123"/>
                    <a:pt x="42" y="123"/>
                    <a:pt x="43" y="123"/>
                  </a:cubicBezTo>
                  <a:cubicBezTo>
                    <a:pt x="43" y="123"/>
                    <a:pt x="43" y="123"/>
                    <a:pt x="43" y="123"/>
                  </a:cubicBezTo>
                  <a:cubicBezTo>
                    <a:pt x="44" y="124"/>
                    <a:pt x="46" y="125"/>
                    <a:pt x="47" y="127"/>
                  </a:cubicBezTo>
                  <a:cubicBezTo>
                    <a:pt x="48" y="127"/>
                    <a:pt x="49" y="128"/>
                    <a:pt x="50" y="128"/>
                  </a:cubicBezTo>
                  <a:cubicBezTo>
                    <a:pt x="49" y="127"/>
                    <a:pt x="47" y="126"/>
                    <a:pt x="46" y="125"/>
                  </a:cubicBezTo>
                  <a:cubicBezTo>
                    <a:pt x="46" y="125"/>
                    <a:pt x="46" y="124"/>
                    <a:pt x="45" y="124"/>
                  </a:cubicBezTo>
                  <a:cubicBezTo>
                    <a:pt x="44" y="122"/>
                    <a:pt x="42" y="121"/>
                    <a:pt x="41" y="121"/>
                  </a:cubicBezTo>
                  <a:cubicBezTo>
                    <a:pt x="41" y="121"/>
                    <a:pt x="41" y="121"/>
                    <a:pt x="41" y="121"/>
                  </a:cubicBezTo>
                  <a:cubicBezTo>
                    <a:pt x="41" y="121"/>
                    <a:pt x="40" y="121"/>
                    <a:pt x="40" y="121"/>
                  </a:cubicBezTo>
                  <a:cubicBezTo>
                    <a:pt x="40" y="121"/>
                    <a:pt x="40" y="121"/>
                    <a:pt x="40" y="121"/>
                  </a:cubicBezTo>
                  <a:cubicBezTo>
                    <a:pt x="39" y="121"/>
                    <a:pt x="39" y="121"/>
                    <a:pt x="39" y="120"/>
                  </a:cubicBezTo>
                  <a:cubicBezTo>
                    <a:pt x="40" y="120"/>
                    <a:pt x="40" y="120"/>
                    <a:pt x="40" y="120"/>
                  </a:cubicBezTo>
                  <a:cubicBezTo>
                    <a:pt x="40" y="119"/>
                    <a:pt x="39" y="119"/>
                    <a:pt x="39" y="119"/>
                  </a:cubicBezTo>
                  <a:cubicBezTo>
                    <a:pt x="37" y="119"/>
                    <a:pt x="36" y="117"/>
                    <a:pt x="35" y="116"/>
                  </a:cubicBezTo>
                  <a:cubicBezTo>
                    <a:pt x="34" y="116"/>
                    <a:pt x="34" y="115"/>
                    <a:pt x="34" y="115"/>
                  </a:cubicBezTo>
                  <a:cubicBezTo>
                    <a:pt x="32" y="115"/>
                    <a:pt x="32" y="112"/>
                    <a:pt x="31" y="111"/>
                  </a:cubicBezTo>
                  <a:cubicBezTo>
                    <a:pt x="31" y="110"/>
                    <a:pt x="30" y="109"/>
                    <a:pt x="29" y="108"/>
                  </a:cubicBezTo>
                  <a:cubicBezTo>
                    <a:pt x="29" y="108"/>
                    <a:pt x="29" y="108"/>
                    <a:pt x="29" y="108"/>
                  </a:cubicBezTo>
                  <a:cubicBezTo>
                    <a:pt x="29" y="108"/>
                    <a:pt x="29" y="108"/>
                    <a:pt x="29" y="108"/>
                  </a:cubicBezTo>
                  <a:cubicBezTo>
                    <a:pt x="29" y="108"/>
                    <a:pt x="29" y="108"/>
                    <a:pt x="29" y="107"/>
                  </a:cubicBezTo>
                  <a:cubicBezTo>
                    <a:pt x="29" y="107"/>
                    <a:pt x="29" y="108"/>
                    <a:pt x="29" y="107"/>
                  </a:cubicBezTo>
                  <a:cubicBezTo>
                    <a:pt x="29" y="107"/>
                    <a:pt x="29" y="107"/>
                    <a:pt x="28" y="107"/>
                  </a:cubicBezTo>
                  <a:cubicBezTo>
                    <a:pt x="29" y="107"/>
                    <a:pt x="29" y="107"/>
                    <a:pt x="29" y="106"/>
                  </a:cubicBezTo>
                  <a:cubicBezTo>
                    <a:pt x="27" y="105"/>
                    <a:pt x="27" y="103"/>
                    <a:pt x="26" y="101"/>
                  </a:cubicBezTo>
                  <a:cubicBezTo>
                    <a:pt x="26" y="101"/>
                    <a:pt x="26" y="101"/>
                    <a:pt x="26" y="101"/>
                  </a:cubicBezTo>
                  <a:cubicBezTo>
                    <a:pt x="26" y="101"/>
                    <a:pt x="26" y="102"/>
                    <a:pt x="26" y="102"/>
                  </a:cubicBezTo>
                  <a:cubicBezTo>
                    <a:pt x="25" y="102"/>
                    <a:pt x="24" y="100"/>
                    <a:pt x="24" y="99"/>
                  </a:cubicBezTo>
                  <a:cubicBezTo>
                    <a:pt x="23" y="99"/>
                    <a:pt x="23" y="99"/>
                    <a:pt x="23" y="98"/>
                  </a:cubicBezTo>
                  <a:cubicBezTo>
                    <a:pt x="23" y="98"/>
                    <a:pt x="23" y="98"/>
                    <a:pt x="24" y="98"/>
                  </a:cubicBezTo>
                  <a:cubicBezTo>
                    <a:pt x="24" y="98"/>
                    <a:pt x="24" y="98"/>
                    <a:pt x="24" y="98"/>
                  </a:cubicBezTo>
                  <a:cubicBezTo>
                    <a:pt x="24" y="98"/>
                    <a:pt x="24" y="98"/>
                    <a:pt x="25" y="98"/>
                  </a:cubicBezTo>
                  <a:cubicBezTo>
                    <a:pt x="25" y="98"/>
                    <a:pt x="25" y="99"/>
                    <a:pt x="25" y="100"/>
                  </a:cubicBezTo>
                  <a:cubicBezTo>
                    <a:pt x="25" y="100"/>
                    <a:pt x="26" y="100"/>
                    <a:pt x="26" y="100"/>
                  </a:cubicBezTo>
                  <a:cubicBezTo>
                    <a:pt x="26" y="98"/>
                    <a:pt x="26" y="98"/>
                    <a:pt x="26" y="97"/>
                  </a:cubicBezTo>
                  <a:cubicBezTo>
                    <a:pt x="26" y="97"/>
                    <a:pt x="25" y="96"/>
                    <a:pt x="26" y="96"/>
                  </a:cubicBezTo>
                  <a:cubicBezTo>
                    <a:pt x="26" y="96"/>
                    <a:pt x="26" y="96"/>
                    <a:pt x="27" y="96"/>
                  </a:cubicBezTo>
                  <a:cubicBezTo>
                    <a:pt x="28" y="94"/>
                    <a:pt x="26" y="92"/>
                    <a:pt x="26" y="90"/>
                  </a:cubicBezTo>
                  <a:cubicBezTo>
                    <a:pt x="26" y="90"/>
                    <a:pt x="26" y="90"/>
                    <a:pt x="25" y="91"/>
                  </a:cubicBezTo>
                  <a:cubicBezTo>
                    <a:pt x="25" y="89"/>
                    <a:pt x="24" y="88"/>
                    <a:pt x="25" y="87"/>
                  </a:cubicBezTo>
                  <a:cubicBezTo>
                    <a:pt x="26" y="87"/>
                    <a:pt x="26" y="88"/>
                    <a:pt x="26" y="89"/>
                  </a:cubicBezTo>
                  <a:cubicBezTo>
                    <a:pt x="26" y="89"/>
                    <a:pt x="26" y="89"/>
                    <a:pt x="26" y="89"/>
                  </a:cubicBezTo>
                  <a:cubicBezTo>
                    <a:pt x="26" y="89"/>
                    <a:pt x="27" y="90"/>
                    <a:pt x="26" y="91"/>
                  </a:cubicBezTo>
                  <a:cubicBezTo>
                    <a:pt x="27" y="92"/>
                    <a:pt x="27" y="93"/>
                    <a:pt x="27" y="95"/>
                  </a:cubicBezTo>
                  <a:cubicBezTo>
                    <a:pt x="28" y="96"/>
                    <a:pt x="28" y="97"/>
                    <a:pt x="28" y="98"/>
                  </a:cubicBezTo>
                  <a:cubicBezTo>
                    <a:pt x="29" y="98"/>
                    <a:pt x="29" y="98"/>
                    <a:pt x="29" y="97"/>
                  </a:cubicBezTo>
                  <a:cubicBezTo>
                    <a:pt x="29" y="97"/>
                    <a:pt x="29" y="96"/>
                    <a:pt x="29" y="95"/>
                  </a:cubicBezTo>
                  <a:cubicBezTo>
                    <a:pt x="29" y="95"/>
                    <a:pt x="29" y="96"/>
                    <a:pt x="30" y="96"/>
                  </a:cubicBezTo>
                  <a:cubicBezTo>
                    <a:pt x="29" y="96"/>
                    <a:pt x="29" y="96"/>
                    <a:pt x="29" y="95"/>
                  </a:cubicBezTo>
                  <a:cubicBezTo>
                    <a:pt x="30" y="95"/>
                    <a:pt x="31" y="97"/>
                    <a:pt x="31" y="98"/>
                  </a:cubicBezTo>
                  <a:cubicBezTo>
                    <a:pt x="30" y="98"/>
                    <a:pt x="30" y="97"/>
                    <a:pt x="30" y="97"/>
                  </a:cubicBezTo>
                  <a:cubicBezTo>
                    <a:pt x="30" y="98"/>
                    <a:pt x="30" y="98"/>
                    <a:pt x="30" y="98"/>
                  </a:cubicBezTo>
                  <a:cubicBezTo>
                    <a:pt x="30" y="99"/>
                    <a:pt x="30" y="99"/>
                    <a:pt x="30" y="99"/>
                  </a:cubicBezTo>
                  <a:cubicBezTo>
                    <a:pt x="29" y="98"/>
                    <a:pt x="29" y="98"/>
                    <a:pt x="29" y="98"/>
                  </a:cubicBezTo>
                  <a:cubicBezTo>
                    <a:pt x="29" y="99"/>
                    <a:pt x="29" y="101"/>
                    <a:pt x="29" y="101"/>
                  </a:cubicBezTo>
                  <a:cubicBezTo>
                    <a:pt x="30" y="101"/>
                    <a:pt x="30" y="101"/>
                    <a:pt x="30" y="101"/>
                  </a:cubicBezTo>
                  <a:cubicBezTo>
                    <a:pt x="30" y="101"/>
                    <a:pt x="30" y="101"/>
                    <a:pt x="30" y="101"/>
                  </a:cubicBezTo>
                  <a:cubicBezTo>
                    <a:pt x="30" y="102"/>
                    <a:pt x="30" y="102"/>
                    <a:pt x="30" y="102"/>
                  </a:cubicBezTo>
                  <a:cubicBezTo>
                    <a:pt x="30" y="102"/>
                    <a:pt x="31" y="103"/>
                    <a:pt x="31" y="103"/>
                  </a:cubicBezTo>
                  <a:cubicBezTo>
                    <a:pt x="31" y="101"/>
                    <a:pt x="30" y="100"/>
                    <a:pt x="31" y="99"/>
                  </a:cubicBezTo>
                  <a:cubicBezTo>
                    <a:pt x="31" y="100"/>
                    <a:pt x="31" y="101"/>
                    <a:pt x="32" y="102"/>
                  </a:cubicBezTo>
                  <a:cubicBezTo>
                    <a:pt x="33" y="101"/>
                    <a:pt x="31" y="99"/>
                    <a:pt x="32" y="99"/>
                  </a:cubicBezTo>
                  <a:cubicBezTo>
                    <a:pt x="32" y="99"/>
                    <a:pt x="33" y="100"/>
                    <a:pt x="33" y="101"/>
                  </a:cubicBezTo>
                  <a:cubicBezTo>
                    <a:pt x="33" y="101"/>
                    <a:pt x="33" y="101"/>
                    <a:pt x="32" y="101"/>
                  </a:cubicBezTo>
                  <a:cubicBezTo>
                    <a:pt x="32" y="101"/>
                    <a:pt x="33" y="102"/>
                    <a:pt x="33" y="102"/>
                  </a:cubicBezTo>
                  <a:cubicBezTo>
                    <a:pt x="32" y="102"/>
                    <a:pt x="32" y="103"/>
                    <a:pt x="32" y="103"/>
                  </a:cubicBezTo>
                  <a:cubicBezTo>
                    <a:pt x="33" y="103"/>
                    <a:pt x="33" y="103"/>
                    <a:pt x="34" y="104"/>
                  </a:cubicBezTo>
                  <a:cubicBezTo>
                    <a:pt x="33" y="104"/>
                    <a:pt x="33" y="104"/>
                    <a:pt x="33" y="103"/>
                  </a:cubicBezTo>
                  <a:cubicBezTo>
                    <a:pt x="33" y="104"/>
                    <a:pt x="33" y="104"/>
                    <a:pt x="33" y="104"/>
                  </a:cubicBezTo>
                  <a:cubicBezTo>
                    <a:pt x="34" y="105"/>
                    <a:pt x="35" y="107"/>
                    <a:pt x="36" y="108"/>
                  </a:cubicBezTo>
                  <a:cubicBezTo>
                    <a:pt x="36" y="108"/>
                    <a:pt x="36" y="107"/>
                    <a:pt x="36" y="107"/>
                  </a:cubicBezTo>
                  <a:cubicBezTo>
                    <a:pt x="37" y="108"/>
                    <a:pt x="37" y="108"/>
                    <a:pt x="37" y="109"/>
                  </a:cubicBezTo>
                  <a:cubicBezTo>
                    <a:pt x="37" y="109"/>
                    <a:pt x="37" y="110"/>
                    <a:pt x="38" y="110"/>
                  </a:cubicBezTo>
                  <a:cubicBezTo>
                    <a:pt x="37" y="110"/>
                    <a:pt x="37" y="110"/>
                    <a:pt x="37" y="110"/>
                  </a:cubicBezTo>
                  <a:cubicBezTo>
                    <a:pt x="38" y="111"/>
                    <a:pt x="40" y="113"/>
                    <a:pt x="38" y="114"/>
                  </a:cubicBezTo>
                  <a:cubicBezTo>
                    <a:pt x="38" y="113"/>
                    <a:pt x="37" y="112"/>
                    <a:pt x="37" y="111"/>
                  </a:cubicBezTo>
                  <a:cubicBezTo>
                    <a:pt x="37" y="111"/>
                    <a:pt x="37" y="111"/>
                    <a:pt x="37" y="110"/>
                  </a:cubicBezTo>
                  <a:cubicBezTo>
                    <a:pt x="37" y="110"/>
                    <a:pt x="36" y="110"/>
                    <a:pt x="36" y="110"/>
                  </a:cubicBezTo>
                  <a:cubicBezTo>
                    <a:pt x="36" y="109"/>
                    <a:pt x="35" y="109"/>
                    <a:pt x="35" y="108"/>
                  </a:cubicBezTo>
                  <a:cubicBezTo>
                    <a:pt x="33" y="108"/>
                    <a:pt x="32" y="106"/>
                    <a:pt x="31" y="106"/>
                  </a:cubicBezTo>
                  <a:cubicBezTo>
                    <a:pt x="31" y="106"/>
                    <a:pt x="32" y="107"/>
                    <a:pt x="32" y="107"/>
                  </a:cubicBezTo>
                  <a:cubicBezTo>
                    <a:pt x="32" y="108"/>
                    <a:pt x="32" y="108"/>
                    <a:pt x="33" y="109"/>
                  </a:cubicBezTo>
                  <a:cubicBezTo>
                    <a:pt x="32" y="109"/>
                    <a:pt x="33" y="110"/>
                    <a:pt x="33" y="110"/>
                  </a:cubicBezTo>
                  <a:cubicBezTo>
                    <a:pt x="33" y="110"/>
                    <a:pt x="33" y="110"/>
                    <a:pt x="34" y="110"/>
                  </a:cubicBezTo>
                  <a:cubicBezTo>
                    <a:pt x="34" y="110"/>
                    <a:pt x="34" y="110"/>
                    <a:pt x="34" y="111"/>
                  </a:cubicBezTo>
                  <a:cubicBezTo>
                    <a:pt x="34" y="110"/>
                    <a:pt x="34" y="111"/>
                    <a:pt x="35" y="111"/>
                  </a:cubicBezTo>
                  <a:cubicBezTo>
                    <a:pt x="35" y="111"/>
                    <a:pt x="35" y="112"/>
                    <a:pt x="35" y="112"/>
                  </a:cubicBezTo>
                  <a:cubicBezTo>
                    <a:pt x="35" y="112"/>
                    <a:pt x="36" y="112"/>
                    <a:pt x="36" y="112"/>
                  </a:cubicBezTo>
                  <a:cubicBezTo>
                    <a:pt x="37" y="112"/>
                    <a:pt x="37" y="113"/>
                    <a:pt x="36" y="113"/>
                  </a:cubicBezTo>
                  <a:cubicBezTo>
                    <a:pt x="37" y="113"/>
                    <a:pt x="37" y="113"/>
                    <a:pt x="37" y="114"/>
                  </a:cubicBezTo>
                  <a:cubicBezTo>
                    <a:pt x="37" y="114"/>
                    <a:pt x="37" y="114"/>
                    <a:pt x="36" y="114"/>
                  </a:cubicBezTo>
                  <a:cubicBezTo>
                    <a:pt x="37" y="114"/>
                    <a:pt x="37" y="115"/>
                    <a:pt x="37" y="115"/>
                  </a:cubicBezTo>
                  <a:cubicBezTo>
                    <a:pt x="38" y="116"/>
                    <a:pt x="39" y="116"/>
                    <a:pt x="39" y="117"/>
                  </a:cubicBezTo>
                  <a:cubicBezTo>
                    <a:pt x="39" y="117"/>
                    <a:pt x="39" y="118"/>
                    <a:pt x="39" y="118"/>
                  </a:cubicBezTo>
                  <a:cubicBezTo>
                    <a:pt x="39" y="118"/>
                    <a:pt x="40" y="118"/>
                    <a:pt x="40" y="119"/>
                  </a:cubicBezTo>
                  <a:cubicBezTo>
                    <a:pt x="40" y="119"/>
                    <a:pt x="41" y="119"/>
                    <a:pt x="41" y="119"/>
                  </a:cubicBezTo>
                  <a:cubicBezTo>
                    <a:pt x="41" y="119"/>
                    <a:pt x="42" y="120"/>
                    <a:pt x="43" y="121"/>
                  </a:cubicBezTo>
                  <a:cubicBezTo>
                    <a:pt x="44" y="121"/>
                    <a:pt x="45" y="122"/>
                    <a:pt x="46" y="123"/>
                  </a:cubicBezTo>
                  <a:cubicBezTo>
                    <a:pt x="46" y="123"/>
                    <a:pt x="46" y="123"/>
                    <a:pt x="47" y="124"/>
                  </a:cubicBezTo>
                  <a:cubicBezTo>
                    <a:pt x="47" y="124"/>
                    <a:pt x="46" y="124"/>
                    <a:pt x="46" y="124"/>
                  </a:cubicBezTo>
                  <a:cubicBezTo>
                    <a:pt x="47" y="124"/>
                    <a:pt x="46" y="124"/>
                    <a:pt x="47" y="124"/>
                  </a:cubicBezTo>
                  <a:cubicBezTo>
                    <a:pt x="47" y="124"/>
                    <a:pt x="47" y="124"/>
                    <a:pt x="47" y="124"/>
                  </a:cubicBezTo>
                  <a:cubicBezTo>
                    <a:pt x="47" y="125"/>
                    <a:pt x="47" y="124"/>
                    <a:pt x="47" y="124"/>
                  </a:cubicBezTo>
                  <a:cubicBezTo>
                    <a:pt x="47" y="124"/>
                    <a:pt x="47" y="125"/>
                    <a:pt x="47" y="125"/>
                  </a:cubicBezTo>
                  <a:cubicBezTo>
                    <a:pt x="47" y="125"/>
                    <a:pt x="48" y="125"/>
                    <a:pt x="48" y="125"/>
                  </a:cubicBezTo>
                  <a:cubicBezTo>
                    <a:pt x="48" y="124"/>
                    <a:pt x="47" y="124"/>
                    <a:pt x="47" y="123"/>
                  </a:cubicBezTo>
                  <a:cubicBezTo>
                    <a:pt x="48" y="123"/>
                    <a:pt x="48" y="125"/>
                    <a:pt x="50" y="125"/>
                  </a:cubicBezTo>
                  <a:cubicBezTo>
                    <a:pt x="50" y="124"/>
                    <a:pt x="49" y="124"/>
                    <a:pt x="49" y="123"/>
                  </a:cubicBezTo>
                  <a:cubicBezTo>
                    <a:pt x="48" y="122"/>
                    <a:pt x="46" y="122"/>
                    <a:pt x="45" y="121"/>
                  </a:cubicBezTo>
                  <a:cubicBezTo>
                    <a:pt x="44" y="120"/>
                    <a:pt x="42" y="119"/>
                    <a:pt x="43" y="117"/>
                  </a:cubicBezTo>
                  <a:cubicBezTo>
                    <a:pt x="44" y="118"/>
                    <a:pt x="44" y="119"/>
                    <a:pt x="45" y="119"/>
                  </a:cubicBezTo>
                  <a:cubicBezTo>
                    <a:pt x="45" y="120"/>
                    <a:pt x="45" y="120"/>
                    <a:pt x="45" y="120"/>
                  </a:cubicBezTo>
                  <a:cubicBezTo>
                    <a:pt x="47" y="120"/>
                    <a:pt x="47" y="122"/>
                    <a:pt x="49" y="122"/>
                  </a:cubicBezTo>
                  <a:cubicBezTo>
                    <a:pt x="50" y="123"/>
                    <a:pt x="52" y="123"/>
                    <a:pt x="52" y="125"/>
                  </a:cubicBezTo>
                  <a:cubicBezTo>
                    <a:pt x="54" y="125"/>
                    <a:pt x="55" y="126"/>
                    <a:pt x="57" y="126"/>
                  </a:cubicBezTo>
                  <a:cubicBezTo>
                    <a:pt x="57" y="126"/>
                    <a:pt x="57" y="126"/>
                    <a:pt x="57" y="126"/>
                  </a:cubicBezTo>
                  <a:cubicBezTo>
                    <a:pt x="59" y="127"/>
                    <a:pt x="61" y="127"/>
                    <a:pt x="62" y="128"/>
                  </a:cubicBezTo>
                  <a:cubicBezTo>
                    <a:pt x="61" y="129"/>
                    <a:pt x="59" y="127"/>
                    <a:pt x="59" y="128"/>
                  </a:cubicBezTo>
                  <a:cubicBezTo>
                    <a:pt x="59" y="128"/>
                    <a:pt x="59" y="128"/>
                    <a:pt x="59" y="128"/>
                  </a:cubicBezTo>
                  <a:cubicBezTo>
                    <a:pt x="59" y="129"/>
                    <a:pt x="57" y="128"/>
                    <a:pt x="57" y="129"/>
                  </a:cubicBezTo>
                  <a:cubicBezTo>
                    <a:pt x="57" y="129"/>
                    <a:pt x="58" y="129"/>
                    <a:pt x="58" y="129"/>
                  </a:cubicBezTo>
                  <a:cubicBezTo>
                    <a:pt x="58" y="129"/>
                    <a:pt x="58" y="130"/>
                    <a:pt x="58" y="129"/>
                  </a:cubicBezTo>
                  <a:cubicBezTo>
                    <a:pt x="58" y="130"/>
                    <a:pt x="59" y="130"/>
                    <a:pt x="59" y="130"/>
                  </a:cubicBezTo>
                  <a:cubicBezTo>
                    <a:pt x="59" y="130"/>
                    <a:pt x="59" y="130"/>
                    <a:pt x="59" y="129"/>
                  </a:cubicBezTo>
                  <a:cubicBezTo>
                    <a:pt x="60" y="130"/>
                    <a:pt x="60" y="130"/>
                    <a:pt x="61" y="130"/>
                  </a:cubicBezTo>
                  <a:cubicBezTo>
                    <a:pt x="62" y="131"/>
                    <a:pt x="65" y="131"/>
                    <a:pt x="66" y="130"/>
                  </a:cubicBezTo>
                  <a:cubicBezTo>
                    <a:pt x="66" y="128"/>
                    <a:pt x="63" y="129"/>
                    <a:pt x="62" y="128"/>
                  </a:cubicBezTo>
                  <a:cubicBezTo>
                    <a:pt x="63" y="128"/>
                    <a:pt x="64" y="128"/>
                    <a:pt x="66" y="128"/>
                  </a:cubicBezTo>
                  <a:cubicBezTo>
                    <a:pt x="66" y="127"/>
                    <a:pt x="67" y="128"/>
                    <a:pt x="68" y="128"/>
                  </a:cubicBezTo>
                  <a:cubicBezTo>
                    <a:pt x="68" y="129"/>
                    <a:pt x="68" y="129"/>
                    <a:pt x="68" y="129"/>
                  </a:cubicBezTo>
                  <a:cubicBezTo>
                    <a:pt x="68" y="129"/>
                    <a:pt x="69" y="129"/>
                    <a:pt x="69" y="129"/>
                  </a:cubicBezTo>
                  <a:cubicBezTo>
                    <a:pt x="69" y="129"/>
                    <a:pt x="69" y="129"/>
                    <a:pt x="69" y="129"/>
                  </a:cubicBezTo>
                  <a:cubicBezTo>
                    <a:pt x="69" y="130"/>
                    <a:pt x="70" y="130"/>
                    <a:pt x="70" y="130"/>
                  </a:cubicBezTo>
                  <a:cubicBezTo>
                    <a:pt x="70" y="130"/>
                    <a:pt x="70" y="130"/>
                    <a:pt x="70" y="130"/>
                  </a:cubicBezTo>
                  <a:cubicBezTo>
                    <a:pt x="70" y="130"/>
                    <a:pt x="71" y="130"/>
                    <a:pt x="70" y="130"/>
                  </a:cubicBezTo>
                  <a:cubicBezTo>
                    <a:pt x="70" y="130"/>
                    <a:pt x="70" y="130"/>
                    <a:pt x="69" y="130"/>
                  </a:cubicBezTo>
                  <a:cubicBezTo>
                    <a:pt x="69" y="130"/>
                    <a:pt x="68" y="130"/>
                    <a:pt x="68" y="130"/>
                  </a:cubicBezTo>
                  <a:cubicBezTo>
                    <a:pt x="68" y="130"/>
                    <a:pt x="68" y="130"/>
                    <a:pt x="69" y="131"/>
                  </a:cubicBezTo>
                  <a:cubicBezTo>
                    <a:pt x="69" y="130"/>
                    <a:pt x="70" y="131"/>
                    <a:pt x="69" y="131"/>
                  </a:cubicBezTo>
                  <a:cubicBezTo>
                    <a:pt x="70" y="132"/>
                    <a:pt x="70" y="132"/>
                    <a:pt x="70" y="133"/>
                  </a:cubicBezTo>
                  <a:cubicBezTo>
                    <a:pt x="71" y="133"/>
                    <a:pt x="72" y="133"/>
                    <a:pt x="73" y="133"/>
                  </a:cubicBezTo>
                  <a:cubicBezTo>
                    <a:pt x="73" y="132"/>
                    <a:pt x="73" y="132"/>
                    <a:pt x="73" y="132"/>
                  </a:cubicBezTo>
                  <a:cubicBezTo>
                    <a:pt x="73" y="132"/>
                    <a:pt x="73" y="132"/>
                    <a:pt x="73" y="131"/>
                  </a:cubicBezTo>
                  <a:cubicBezTo>
                    <a:pt x="73" y="132"/>
                    <a:pt x="72" y="131"/>
                    <a:pt x="71" y="132"/>
                  </a:cubicBezTo>
                  <a:cubicBezTo>
                    <a:pt x="71" y="132"/>
                    <a:pt x="71" y="131"/>
                    <a:pt x="71" y="131"/>
                  </a:cubicBezTo>
                  <a:cubicBezTo>
                    <a:pt x="72" y="131"/>
                    <a:pt x="72" y="130"/>
                    <a:pt x="73" y="131"/>
                  </a:cubicBezTo>
                  <a:cubicBezTo>
                    <a:pt x="73" y="130"/>
                    <a:pt x="74" y="131"/>
                    <a:pt x="75" y="131"/>
                  </a:cubicBezTo>
                  <a:cubicBezTo>
                    <a:pt x="75" y="130"/>
                    <a:pt x="75" y="130"/>
                    <a:pt x="76" y="130"/>
                  </a:cubicBezTo>
                  <a:cubicBezTo>
                    <a:pt x="77" y="130"/>
                    <a:pt x="78" y="129"/>
                    <a:pt x="79" y="129"/>
                  </a:cubicBezTo>
                  <a:cubicBezTo>
                    <a:pt x="79" y="129"/>
                    <a:pt x="79" y="129"/>
                    <a:pt x="79" y="129"/>
                  </a:cubicBezTo>
                  <a:cubicBezTo>
                    <a:pt x="78" y="129"/>
                    <a:pt x="76" y="129"/>
                    <a:pt x="76" y="128"/>
                  </a:cubicBezTo>
                  <a:cubicBezTo>
                    <a:pt x="75" y="128"/>
                    <a:pt x="73" y="128"/>
                    <a:pt x="73" y="128"/>
                  </a:cubicBezTo>
                  <a:cubicBezTo>
                    <a:pt x="73" y="127"/>
                    <a:pt x="75" y="127"/>
                    <a:pt x="75" y="127"/>
                  </a:cubicBezTo>
                  <a:cubicBezTo>
                    <a:pt x="76" y="126"/>
                    <a:pt x="78" y="127"/>
                    <a:pt x="78" y="127"/>
                  </a:cubicBezTo>
                  <a:cubicBezTo>
                    <a:pt x="78" y="126"/>
                    <a:pt x="78" y="126"/>
                    <a:pt x="78" y="126"/>
                  </a:cubicBezTo>
                  <a:cubicBezTo>
                    <a:pt x="76" y="124"/>
                    <a:pt x="72" y="127"/>
                    <a:pt x="70" y="126"/>
                  </a:cubicBezTo>
                  <a:cubicBezTo>
                    <a:pt x="70" y="125"/>
                    <a:pt x="70" y="125"/>
                    <a:pt x="70" y="125"/>
                  </a:cubicBezTo>
                  <a:cubicBezTo>
                    <a:pt x="71" y="125"/>
                    <a:pt x="71" y="125"/>
                    <a:pt x="72" y="125"/>
                  </a:cubicBezTo>
                  <a:cubicBezTo>
                    <a:pt x="73" y="125"/>
                    <a:pt x="75" y="125"/>
                    <a:pt x="76" y="124"/>
                  </a:cubicBezTo>
                  <a:cubicBezTo>
                    <a:pt x="76" y="124"/>
                    <a:pt x="76" y="124"/>
                    <a:pt x="76" y="123"/>
                  </a:cubicBezTo>
                  <a:cubicBezTo>
                    <a:pt x="79" y="122"/>
                    <a:pt x="82" y="122"/>
                    <a:pt x="85" y="120"/>
                  </a:cubicBezTo>
                  <a:cubicBezTo>
                    <a:pt x="84" y="120"/>
                    <a:pt x="84" y="120"/>
                    <a:pt x="84" y="120"/>
                  </a:cubicBezTo>
                  <a:cubicBezTo>
                    <a:pt x="82" y="120"/>
                    <a:pt x="80" y="122"/>
                    <a:pt x="78" y="121"/>
                  </a:cubicBezTo>
                  <a:cubicBezTo>
                    <a:pt x="76" y="122"/>
                    <a:pt x="75" y="121"/>
                    <a:pt x="73" y="122"/>
                  </a:cubicBezTo>
                  <a:cubicBezTo>
                    <a:pt x="73" y="121"/>
                    <a:pt x="73" y="121"/>
                    <a:pt x="73" y="121"/>
                  </a:cubicBezTo>
                  <a:cubicBezTo>
                    <a:pt x="72" y="121"/>
                    <a:pt x="71" y="121"/>
                    <a:pt x="70" y="121"/>
                  </a:cubicBezTo>
                  <a:cubicBezTo>
                    <a:pt x="70" y="121"/>
                    <a:pt x="71" y="121"/>
                    <a:pt x="72" y="120"/>
                  </a:cubicBezTo>
                  <a:cubicBezTo>
                    <a:pt x="72" y="120"/>
                    <a:pt x="72" y="120"/>
                    <a:pt x="72" y="120"/>
                  </a:cubicBezTo>
                  <a:cubicBezTo>
                    <a:pt x="72" y="120"/>
                    <a:pt x="73" y="120"/>
                    <a:pt x="73" y="120"/>
                  </a:cubicBezTo>
                  <a:cubicBezTo>
                    <a:pt x="74" y="120"/>
                    <a:pt x="75" y="120"/>
                    <a:pt x="75" y="120"/>
                  </a:cubicBezTo>
                  <a:cubicBezTo>
                    <a:pt x="77" y="120"/>
                    <a:pt x="78" y="120"/>
                    <a:pt x="79" y="119"/>
                  </a:cubicBezTo>
                  <a:cubicBezTo>
                    <a:pt x="80" y="119"/>
                    <a:pt x="80" y="119"/>
                    <a:pt x="80" y="119"/>
                  </a:cubicBezTo>
                  <a:cubicBezTo>
                    <a:pt x="81" y="119"/>
                    <a:pt x="81" y="119"/>
                    <a:pt x="81" y="119"/>
                  </a:cubicBezTo>
                  <a:cubicBezTo>
                    <a:pt x="81" y="119"/>
                    <a:pt x="81" y="118"/>
                    <a:pt x="81" y="118"/>
                  </a:cubicBezTo>
                  <a:cubicBezTo>
                    <a:pt x="81" y="118"/>
                    <a:pt x="81" y="118"/>
                    <a:pt x="82" y="118"/>
                  </a:cubicBezTo>
                  <a:cubicBezTo>
                    <a:pt x="82" y="117"/>
                    <a:pt x="81" y="118"/>
                    <a:pt x="80" y="118"/>
                  </a:cubicBezTo>
                  <a:cubicBezTo>
                    <a:pt x="79" y="116"/>
                    <a:pt x="83" y="116"/>
                    <a:pt x="84" y="116"/>
                  </a:cubicBezTo>
                  <a:cubicBezTo>
                    <a:pt x="84" y="114"/>
                    <a:pt x="86" y="113"/>
                    <a:pt x="87" y="113"/>
                  </a:cubicBezTo>
                  <a:cubicBezTo>
                    <a:pt x="87" y="114"/>
                    <a:pt x="86" y="115"/>
                    <a:pt x="85" y="115"/>
                  </a:cubicBezTo>
                  <a:cubicBezTo>
                    <a:pt x="86" y="115"/>
                    <a:pt x="87" y="115"/>
                    <a:pt x="88" y="114"/>
                  </a:cubicBezTo>
                  <a:cubicBezTo>
                    <a:pt x="88" y="114"/>
                    <a:pt x="87" y="114"/>
                    <a:pt x="88" y="114"/>
                  </a:cubicBezTo>
                  <a:cubicBezTo>
                    <a:pt x="88" y="114"/>
                    <a:pt x="88" y="114"/>
                    <a:pt x="88" y="113"/>
                  </a:cubicBezTo>
                  <a:cubicBezTo>
                    <a:pt x="88" y="113"/>
                    <a:pt x="88" y="114"/>
                    <a:pt x="89" y="114"/>
                  </a:cubicBezTo>
                  <a:cubicBezTo>
                    <a:pt x="89" y="113"/>
                    <a:pt x="89" y="113"/>
                    <a:pt x="89" y="113"/>
                  </a:cubicBezTo>
                  <a:cubicBezTo>
                    <a:pt x="89" y="113"/>
                    <a:pt x="89" y="112"/>
                    <a:pt x="88" y="112"/>
                  </a:cubicBezTo>
                  <a:cubicBezTo>
                    <a:pt x="88" y="113"/>
                    <a:pt x="88" y="113"/>
                    <a:pt x="88" y="113"/>
                  </a:cubicBezTo>
                  <a:cubicBezTo>
                    <a:pt x="88" y="113"/>
                    <a:pt x="88" y="112"/>
                    <a:pt x="88" y="112"/>
                  </a:cubicBezTo>
                  <a:cubicBezTo>
                    <a:pt x="90" y="110"/>
                    <a:pt x="92" y="108"/>
                    <a:pt x="94" y="106"/>
                  </a:cubicBezTo>
                  <a:cubicBezTo>
                    <a:pt x="94" y="106"/>
                    <a:pt x="95" y="105"/>
                    <a:pt x="95" y="105"/>
                  </a:cubicBezTo>
                  <a:cubicBezTo>
                    <a:pt x="95" y="106"/>
                    <a:pt x="94" y="106"/>
                    <a:pt x="94" y="106"/>
                  </a:cubicBezTo>
                  <a:cubicBezTo>
                    <a:pt x="94" y="107"/>
                    <a:pt x="94" y="108"/>
                    <a:pt x="93" y="108"/>
                  </a:cubicBezTo>
                  <a:cubicBezTo>
                    <a:pt x="93" y="109"/>
                    <a:pt x="93" y="109"/>
                    <a:pt x="93" y="109"/>
                  </a:cubicBezTo>
                  <a:cubicBezTo>
                    <a:pt x="93" y="109"/>
                    <a:pt x="92" y="109"/>
                    <a:pt x="92" y="109"/>
                  </a:cubicBezTo>
                  <a:cubicBezTo>
                    <a:pt x="92" y="110"/>
                    <a:pt x="92" y="111"/>
                    <a:pt x="91" y="111"/>
                  </a:cubicBezTo>
                  <a:cubicBezTo>
                    <a:pt x="91" y="112"/>
                    <a:pt x="90" y="112"/>
                    <a:pt x="90" y="113"/>
                  </a:cubicBezTo>
                  <a:cubicBezTo>
                    <a:pt x="89" y="113"/>
                    <a:pt x="90" y="115"/>
                    <a:pt x="88" y="115"/>
                  </a:cubicBezTo>
                  <a:cubicBezTo>
                    <a:pt x="87" y="116"/>
                    <a:pt x="84" y="117"/>
                    <a:pt x="82" y="118"/>
                  </a:cubicBezTo>
                  <a:cubicBezTo>
                    <a:pt x="83" y="118"/>
                    <a:pt x="83" y="117"/>
                    <a:pt x="84" y="117"/>
                  </a:cubicBezTo>
                  <a:cubicBezTo>
                    <a:pt x="84" y="118"/>
                    <a:pt x="85" y="118"/>
                    <a:pt x="84" y="118"/>
                  </a:cubicBezTo>
                  <a:cubicBezTo>
                    <a:pt x="85" y="118"/>
                    <a:pt x="86" y="118"/>
                    <a:pt x="86" y="117"/>
                  </a:cubicBezTo>
                  <a:cubicBezTo>
                    <a:pt x="88" y="117"/>
                    <a:pt x="88" y="116"/>
                    <a:pt x="90" y="116"/>
                  </a:cubicBezTo>
                  <a:cubicBezTo>
                    <a:pt x="91" y="115"/>
                    <a:pt x="91" y="115"/>
                    <a:pt x="91" y="115"/>
                  </a:cubicBezTo>
                  <a:cubicBezTo>
                    <a:pt x="92" y="114"/>
                    <a:pt x="92" y="114"/>
                    <a:pt x="93" y="113"/>
                  </a:cubicBezTo>
                  <a:cubicBezTo>
                    <a:pt x="92" y="113"/>
                    <a:pt x="93" y="113"/>
                    <a:pt x="93" y="112"/>
                  </a:cubicBezTo>
                  <a:cubicBezTo>
                    <a:pt x="93" y="111"/>
                    <a:pt x="94" y="111"/>
                    <a:pt x="94" y="111"/>
                  </a:cubicBezTo>
                  <a:cubicBezTo>
                    <a:pt x="94" y="111"/>
                    <a:pt x="93" y="110"/>
                    <a:pt x="94" y="110"/>
                  </a:cubicBezTo>
                  <a:cubicBezTo>
                    <a:pt x="94" y="110"/>
                    <a:pt x="94" y="110"/>
                    <a:pt x="94" y="110"/>
                  </a:cubicBezTo>
                  <a:cubicBezTo>
                    <a:pt x="95" y="110"/>
                    <a:pt x="93" y="112"/>
                    <a:pt x="95" y="112"/>
                  </a:cubicBezTo>
                  <a:cubicBezTo>
                    <a:pt x="95" y="112"/>
                    <a:pt x="95" y="112"/>
                    <a:pt x="95" y="111"/>
                  </a:cubicBezTo>
                  <a:cubicBezTo>
                    <a:pt x="95" y="111"/>
                    <a:pt x="95" y="110"/>
                    <a:pt x="96" y="110"/>
                  </a:cubicBezTo>
                  <a:cubicBezTo>
                    <a:pt x="96" y="110"/>
                    <a:pt x="96" y="111"/>
                    <a:pt x="97" y="111"/>
                  </a:cubicBezTo>
                  <a:cubicBezTo>
                    <a:pt x="97" y="110"/>
                    <a:pt x="97" y="109"/>
                    <a:pt x="97" y="109"/>
                  </a:cubicBezTo>
                  <a:cubicBezTo>
                    <a:pt x="97" y="109"/>
                    <a:pt x="97" y="109"/>
                    <a:pt x="97" y="109"/>
                  </a:cubicBezTo>
                  <a:cubicBezTo>
                    <a:pt x="98" y="108"/>
                    <a:pt x="98" y="108"/>
                    <a:pt x="99" y="108"/>
                  </a:cubicBezTo>
                  <a:cubicBezTo>
                    <a:pt x="99" y="107"/>
                    <a:pt x="99" y="106"/>
                    <a:pt x="101" y="106"/>
                  </a:cubicBezTo>
                  <a:cubicBezTo>
                    <a:pt x="101" y="107"/>
                    <a:pt x="100" y="107"/>
                    <a:pt x="100" y="108"/>
                  </a:cubicBezTo>
                  <a:cubicBezTo>
                    <a:pt x="100" y="108"/>
                    <a:pt x="100" y="108"/>
                    <a:pt x="101" y="108"/>
                  </a:cubicBezTo>
                  <a:cubicBezTo>
                    <a:pt x="101" y="108"/>
                    <a:pt x="101" y="109"/>
                    <a:pt x="100" y="109"/>
                  </a:cubicBezTo>
                  <a:cubicBezTo>
                    <a:pt x="99" y="110"/>
                    <a:pt x="99" y="109"/>
                    <a:pt x="98" y="109"/>
                  </a:cubicBezTo>
                  <a:cubicBezTo>
                    <a:pt x="98" y="110"/>
                    <a:pt x="99" y="110"/>
                    <a:pt x="99" y="110"/>
                  </a:cubicBezTo>
                  <a:cubicBezTo>
                    <a:pt x="99" y="110"/>
                    <a:pt x="100" y="110"/>
                    <a:pt x="100" y="111"/>
                  </a:cubicBezTo>
                  <a:cubicBezTo>
                    <a:pt x="99" y="111"/>
                    <a:pt x="99" y="112"/>
                    <a:pt x="98" y="112"/>
                  </a:cubicBezTo>
                  <a:cubicBezTo>
                    <a:pt x="98" y="112"/>
                    <a:pt x="98" y="113"/>
                    <a:pt x="98" y="113"/>
                  </a:cubicBezTo>
                  <a:cubicBezTo>
                    <a:pt x="97" y="113"/>
                    <a:pt x="97" y="113"/>
                    <a:pt x="96" y="113"/>
                  </a:cubicBezTo>
                  <a:cubicBezTo>
                    <a:pt x="95" y="113"/>
                    <a:pt x="95" y="114"/>
                    <a:pt x="96" y="114"/>
                  </a:cubicBezTo>
                  <a:cubicBezTo>
                    <a:pt x="95" y="115"/>
                    <a:pt x="94" y="117"/>
                    <a:pt x="92" y="118"/>
                  </a:cubicBezTo>
                  <a:cubicBezTo>
                    <a:pt x="92" y="118"/>
                    <a:pt x="93" y="118"/>
                    <a:pt x="93" y="119"/>
                  </a:cubicBezTo>
                  <a:cubicBezTo>
                    <a:pt x="93" y="119"/>
                    <a:pt x="93" y="118"/>
                    <a:pt x="94" y="118"/>
                  </a:cubicBezTo>
                  <a:cubicBezTo>
                    <a:pt x="94" y="119"/>
                    <a:pt x="93" y="119"/>
                    <a:pt x="93" y="120"/>
                  </a:cubicBezTo>
                  <a:cubicBezTo>
                    <a:pt x="92" y="121"/>
                    <a:pt x="91" y="122"/>
                    <a:pt x="90" y="123"/>
                  </a:cubicBezTo>
                  <a:cubicBezTo>
                    <a:pt x="88" y="123"/>
                    <a:pt x="87" y="124"/>
                    <a:pt x="86" y="125"/>
                  </a:cubicBezTo>
                  <a:cubicBezTo>
                    <a:pt x="85" y="124"/>
                    <a:pt x="84" y="125"/>
                    <a:pt x="84" y="126"/>
                  </a:cubicBezTo>
                  <a:cubicBezTo>
                    <a:pt x="83" y="125"/>
                    <a:pt x="83" y="125"/>
                    <a:pt x="82" y="125"/>
                  </a:cubicBezTo>
                  <a:cubicBezTo>
                    <a:pt x="82" y="125"/>
                    <a:pt x="82" y="125"/>
                    <a:pt x="82" y="126"/>
                  </a:cubicBezTo>
                  <a:cubicBezTo>
                    <a:pt x="82" y="126"/>
                    <a:pt x="83" y="126"/>
                    <a:pt x="84" y="126"/>
                  </a:cubicBezTo>
                  <a:cubicBezTo>
                    <a:pt x="83" y="127"/>
                    <a:pt x="81" y="127"/>
                    <a:pt x="80" y="128"/>
                  </a:cubicBezTo>
                  <a:cubicBezTo>
                    <a:pt x="81" y="128"/>
                    <a:pt x="81" y="128"/>
                    <a:pt x="82" y="128"/>
                  </a:cubicBezTo>
                  <a:cubicBezTo>
                    <a:pt x="82" y="128"/>
                    <a:pt x="82" y="128"/>
                    <a:pt x="83" y="128"/>
                  </a:cubicBezTo>
                  <a:cubicBezTo>
                    <a:pt x="85" y="128"/>
                    <a:pt x="87" y="128"/>
                    <a:pt x="88" y="126"/>
                  </a:cubicBezTo>
                  <a:cubicBezTo>
                    <a:pt x="87" y="126"/>
                    <a:pt x="87" y="126"/>
                    <a:pt x="87" y="126"/>
                  </a:cubicBezTo>
                  <a:cubicBezTo>
                    <a:pt x="87" y="125"/>
                    <a:pt x="88" y="125"/>
                    <a:pt x="89" y="125"/>
                  </a:cubicBezTo>
                  <a:cubicBezTo>
                    <a:pt x="89" y="125"/>
                    <a:pt x="89" y="125"/>
                    <a:pt x="89" y="125"/>
                  </a:cubicBezTo>
                  <a:cubicBezTo>
                    <a:pt x="89" y="124"/>
                    <a:pt x="89" y="125"/>
                    <a:pt x="89" y="125"/>
                  </a:cubicBezTo>
                  <a:cubicBezTo>
                    <a:pt x="90" y="125"/>
                    <a:pt x="90" y="125"/>
                    <a:pt x="90" y="125"/>
                  </a:cubicBezTo>
                  <a:cubicBezTo>
                    <a:pt x="90" y="124"/>
                    <a:pt x="91" y="124"/>
                    <a:pt x="92" y="123"/>
                  </a:cubicBezTo>
                  <a:cubicBezTo>
                    <a:pt x="92" y="123"/>
                    <a:pt x="92" y="124"/>
                    <a:pt x="92" y="124"/>
                  </a:cubicBezTo>
                  <a:cubicBezTo>
                    <a:pt x="92" y="122"/>
                    <a:pt x="96" y="122"/>
                    <a:pt x="96" y="120"/>
                  </a:cubicBezTo>
                  <a:cubicBezTo>
                    <a:pt x="96" y="120"/>
                    <a:pt x="95" y="120"/>
                    <a:pt x="95" y="120"/>
                  </a:cubicBezTo>
                  <a:cubicBezTo>
                    <a:pt x="95" y="120"/>
                    <a:pt x="96" y="119"/>
                    <a:pt x="95" y="119"/>
                  </a:cubicBezTo>
                  <a:cubicBezTo>
                    <a:pt x="95" y="119"/>
                    <a:pt x="95" y="119"/>
                    <a:pt x="94" y="119"/>
                  </a:cubicBezTo>
                  <a:cubicBezTo>
                    <a:pt x="95" y="119"/>
                    <a:pt x="94" y="119"/>
                    <a:pt x="94" y="118"/>
                  </a:cubicBezTo>
                  <a:cubicBezTo>
                    <a:pt x="95" y="118"/>
                    <a:pt x="95" y="118"/>
                    <a:pt x="96" y="118"/>
                  </a:cubicBezTo>
                  <a:cubicBezTo>
                    <a:pt x="95" y="118"/>
                    <a:pt x="96" y="118"/>
                    <a:pt x="96" y="117"/>
                  </a:cubicBezTo>
                  <a:cubicBezTo>
                    <a:pt x="97" y="117"/>
                    <a:pt x="97" y="116"/>
                    <a:pt x="97" y="116"/>
                  </a:cubicBezTo>
                  <a:cubicBezTo>
                    <a:pt x="98" y="115"/>
                    <a:pt x="99" y="115"/>
                    <a:pt x="100" y="114"/>
                  </a:cubicBezTo>
                  <a:cubicBezTo>
                    <a:pt x="100" y="114"/>
                    <a:pt x="99" y="114"/>
                    <a:pt x="99" y="114"/>
                  </a:cubicBezTo>
                  <a:cubicBezTo>
                    <a:pt x="100" y="113"/>
                    <a:pt x="100" y="112"/>
                    <a:pt x="101" y="111"/>
                  </a:cubicBezTo>
                  <a:cubicBezTo>
                    <a:pt x="101" y="110"/>
                    <a:pt x="101" y="110"/>
                    <a:pt x="101" y="110"/>
                  </a:cubicBezTo>
                  <a:cubicBezTo>
                    <a:pt x="102" y="109"/>
                    <a:pt x="102" y="108"/>
                    <a:pt x="103" y="106"/>
                  </a:cubicBezTo>
                  <a:cubicBezTo>
                    <a:pt x="103" y="105"/>
                    <a:pt x="104" y="105"/>
                    <a:pt x="104" y="105"/>
                  </a:cubicBezTo>
                  <a:cubicBezTo>
                    <a:pt x="104" y="105"/>
                    <a:pt x="105" y="105"/>
                    <a:pt x="105" y="106"/>
                  </a:cubicBezTo>
                  <a:cubicBezTo>
                    <a:pt x="105" y="106"/>
                    <a:pt x="105" y="106"/>
                    <a:pt x="105" y="107"/>
                  </a:cubicBezTo>
                  <a:cubicBezTo>
                    <a:pt x="105" y="107"/>
                    <a:pt x="105" y="107"/>
                    <a:pt x="105" y="107"/>
                  </a:cubicBezTo>
                  <a:cubicBezTo>
                    <a:pt x="105" y="108"/>
                    <a:pt x="105" y="108"/>
                    <a:pt x="105" y="108"/>
                  </a:cubicBezTo>
                  <a:cubicBezTo>
                    <a:pt x="104" y="108"/>
                    <a:pt x="105" y="107"/>
                    <a:pt x="105" y="107"/>
                  </a:cubicBezTo>
                  <a:cubicBezTo>
                    <a:pt x="104" y="107"/>
                    <a:pt x="104" y="107"/>
                    <a:pt x="104" y="108"/>
                  </a:cubicBezTo>
                  <a:cubicBezTo>
                    <a:pt x="104" y="108"/>
                    <a:pt x="103" y="108"/>
                    <a:pt x="103" y="108"/>
                  </a:cubicBezTo>
                  <a:cubicBezTo>
                    <a:pt x="103" y="109"/>
                    <a:pt x="103" y="108"/>
                    <a:pt x="103" y="109"/>
                  </a:cubicBezTo>
                  <a:cubicBezTo>
                    <a:pt x="103" y="110"/>
                    <a:pt x="101" y="111"/>
                    <a:pt x="102" y="112"/>
                  </a:cubicBezTo>
                  <a:cubicBezTo>
                    <a:pt x="102" y="113"/>
                    <a:pt x="102" y="112"/>
                    <a:pt x="102" y="113"/>
                  </a:cubicBezTo>
                  <a:cubicBezTo>
                    <a:pt x="102" y="113"/>
                    <a:pt x="102" y="113"/>
                    <a:pt x="101" y="113"/>
                  </a:cubicBezTo>
                  <a:cubicBezTo>
                    <a:pt x="101" y="113"/>
                    <a:pt x="101" y="113"/>
                    <a:pt x="101" y="112"/>
                  </a:cubicBezTo>
                  <a:cubicBezTo>
                    <a:pt x="101" y="113"/>
                    <a:pt x="100" y="113"/>
                    <a:pt x="101" y="114"/>
                  </a:cubicBezTo>
                  <a:cubicBezTo>
                    <a:pt x="101" y="114"/>
                    <a:pt x="100" y="115"/>
                    <a:pt x="100" y="115"/>
                  </a:cubicBezTo>
                  <a:cubicBezTo>
                    <a:pt x="100" y="115"/>
                    <a:pt x="101" y="115"/>
                    <a:pt x="101" y="115"/>
                  </a:cubicBezTo>
                  <a:cubicBezTo>
                    <a:pt x="102" y="114"/>
                    <a:pt x="103" y="112"/>
                    <a:pt x="104" y="111"/>
                  </a:cubicBezTo>
                  <a:cubicBezTo>
                    <a:pt x="105" y="111"/>
                    <a:pt x="104" y="110"/>
                    <a:pt x="105" y="109"/>
                  </a:cubicBezTo>
                  <a:cubicBezTo>
                    <a:pt x="105" y="109"/>
                    <a:pt x="106" y="109"/>
                    <a:pt x="106" y="108"/>
                  </a:cubicBezTo>
                  <a:cubicBezTo>
                    <a:pt x="106" y="108"/>
                    <a:pt x="106" y="107"/>
                    <a:pt x="107" y="107"/>
                  </a:cubicBezTo>
                  <a:cubicBezTo>
                    <a:pt x="108" y="108"/>
                    <a:pt x="107" y="109"/>
                    <a:pt x="107" y="109"/>
                  </a:cubicBezTo>
                  <a:cubicBezTo>
                    <a:pt x="107" y="110"/>
                    <a:pt x="107" y="110"/>
                    <a:pt x="107" y="110"/>
                  </a:cubicBezTo>
                  <a:cubicBezTo>
                    <a:pt x="107" y="110"/>
                    <a:pt x="107" y="111"/>
                    <a:pt x="107" y="111"/>
                  </a:cubicBezTo>
                  <a:cubicBezTo>
                    <a:pt x="108" y="111"/>
                    <a:pt x="108" y="111"/>
                    <a:pt x="109" y="111"/>
                  </a:cubicBezTo>
                  <a:cubicBezTo>
                    <a:pt x="110" y="111"/>
                    <a:pt x="109" y="113"/>
                    <a:pt x="108" y="113"/>
                  </a:cubicBezTo>
                  <a:cubicBezTo>
                    <a:pt x="108" y="113"/>
                    <a:pt x="108" y="113"/>
                    <a:pt x="108" y="112"/>
                  </a:cubicBezTo>
                  <a:cubicBezTo>
                    <a:pt x="107" y="113"/>
                    <a:pt x="106" y="112"/>
                    <a:pt x="106" y="111"/>
                  </a:cubicBezTo>
                  <a:cubicBezTo>
                    <a:pt x="106" y="111"/>
                    <a:pt x="106" y="111"/>
                    <a:pt x="106" y="111"/>
                  </a:cubicBezTo>
                  <a:cubicBezTo>
                    <a:pt x="106" y="112"/>
                    <a:pt x="105" y="113"/>
                    <a:pt x="104" y="113"/>
                  </a:cubicBezTo>
                  <a:cubicBezTo>
                    <a:pt x="104" y="113"/>
                    <a:pt x="105" y="113"/>
                    <a:pt x="105" y="114"/>
                  </a:cubicBezTo>
                  <a:cubicBezTo>
                    <a:pt x="105" y="114"/>
                    <a:pt x="104" y="115"/>
                    <a:pt x="104" y="115"/>
                  </a:cubicBezTo>
                  <a:cubicBezTo>
                    <a:pt x="104" y="115"/>
                    <a:pt x="104" y="114"/>
                    <a:pt x="104" y="114"/>
                  </a:cubicBezTo>
                  <a:cubicBezTo>
                    <a:pt x="104" y="114"/>
                    <a:pt x="104" y="114"/>
                    <a:pt x="103" y="114"/>
                  </a:cubicBezTo>
                  <a:cubicBezTo>
                    <a:pt x="104" y="115"/>
                    <a:pt x="102" y="115"/>
                    <a:pt x="101" y="115"/>
                  </a:cubicBezTo>
                  <a:cubicBezTo>
                    <a:pt x="101" y="115"/>
                    <a:pt x="101" y="116"/>
                    <a:pt x="101" y="117"/>
                  </a:cubicBezTo>
                  <a:cubicBezTo>
                    <a:pt x="102" y="116"/>
                    <a:pt x="102" y="116"/>
                    <a:pt x="102" y="116"/>
                  </a:cubicBezTo>
                  <a:cubicBezTo>
                    <a:pt x="102" y="117"/>
                    <a:pt x="103" y="117"/>
                    <a:pt x="103" y="117"/>
                  </a:cubicBezTo>
                  <a:cubicBezTo>
                    <a:pt x="104" y="116"/>
                    <a:pt x="105" y="116"/>
                    <a:pt x="105" y="115"/>
                  </a:cubicBezTo>
                  <a:cubicBezTo>
                    <a:pt x="106" y="115"/>
                    <a:pt x="106" y="115"/>
                    <a:pt x="106" y="115"/>
                  </a:cubicBezTo>
                  <a:cubicBezTo>
                    <a:pt x="106" y="114"/>
                    <a:pt x="106" y="114"/>
                    <a:pt x="106" y="114"/>
                  </a:cubicBezTo>
                  <a:cubicBezTo>
                    <a:pt x="106" y="114"/>
                    <a:pt x="106" y="114"/>
                    <a:pt x="107" y="114"/>
                  </a:cubicBezTo>
                  <a:cubicBezTo>
                    <a:pt x="107" y="114"/>
                    <a:pt x="107" y="113"/>
                    <a:pt x="107" y="113"/>
                  </a:cubicBezTo>
                  <a:cubicBezTo>
                    <a:pt x="107" y="113"/>
                    <a:pt x="108" y="113"/>
                    <a:pt x="108" y="113"/>
                  </a:cubicBezTo>
                  <a:cubicBezTo>
                    <a:pt x="108" y="113"/>
                    <a:pt x="107" y="114"/>
                    <a:pt x="107" y="114"/>
                  </a:cubicBezTo>
                  <a:cubicBezTo>
                    <a:pt x="107" y="114"/>
                    <a:pt x="108" y="114"/>
                    <a:pt x="108" y="115"/>
                  </a:cubicBezTo>
                  <a:cubicBezTo>
                    <a:pt x="107" y="115"/>
                    <a:pt x="107" y="115"/>
                    <a:pt x="107" y="115"/>
                  </a:cubicBezTo>
                  <a:cubicBezTo>
                    <a:pt x="107" y="115"/>
                    <a:pt x="107" y="115"/>
                    <a:pt x="107" y="116"/>
                  </a:cubicBezTo>
                  <a:cubicBezTo>
                    <a:pt x="107" y="116"/>
                    <a:pt x="106" y="116"/>
                    <a:pt x="106" y="116"/>
                  </a:cubicBezTo>
                  <a:cubicBezTo>
                    <a:pt x="107" y="117"/>
                    <a:pt x="106" y="117"/>
                    <a:pt x="105" y="117"/>
                  </a:cubicBezTo>
                  <a:cubicBezTo>
                    <a:pt x="105" y="118"/>
                    <a:pt x="105" y="118"/>
                    <a:pt x="105" y="118"/>
                  </a:cubicBezTo>
                  <a:cubicBezTo>
                    <a:pt x="105" y="119"/>
                    <a:pt x="104" y="120"/>
                    <a:pt x="103" y="120"/>
                  </a:cubicBezTo>
                  <a:cubicBezTo>
                    <a:pt x="104" y="120"/>
                    <a:pt x="104" y="120"/>
                    <a:pt x="104" y="120"/>
                  </a:cubicBezTo>
                  <a:cubicBezTo>
                    <a:pt x="103" y="121"/>
                    <a:pt x="103" y="121"/>
                    <a:pt x="103" y="121"/>
                  </a:cubicBezTo>
                  <a:cubicBezTo>
                    <a:pt x="102" y="121"/>
                    <a:pt x="101" y="123"/>
                    <a:pt x="100" y="124"/>
                  </a:cubicBezTo>
                  <a:cubicBezTo>
                    <a:pt x="100" y="124"/>
                    <a:pt x="99" y="125"/>
                    <a:pt x="99" y="125"/>
                  </a:cubicBezTo>
                  <a:cubicBezTo>
                    <a:pt x="99" y="125"/>
                    <a:pt x="100" y="125"/>
                    <a:pt x="100" y="125"/>
                  </a:cubicBezTo>
                  <a:cubicBezTo>
                    <a:pt x="99" y="126"/>
                    <a:pt x="99" y="126"/>
                    <a:pt x="99" y="125"/>
                  </a:cubicBezTo>
                  <a:cubicBezTo>
                    <a:pt x="98" y="126"/>
                    <a:pt x="98" y="126"/>
                    <a:pt x="97" y="127"/>
                  </a:cubicBezTo>
                  <a:cubicBezTo>
                    <a:pt x="99" y="128"/>
                    <a:pt x="101" y="126"/>
                    <a:pt x="101" y="125"/>
                  </a:cubicBezTo>
                  <a:cubicBezTo>
                    <a:pt x="101" y="124"/>
                    <a:pt x="101" y="125"/>
                    <a:pt x="102" y="125"/>
                  </a:cubicBezTo>
                  <a:cubicBezTo>
                    <a:pt x="102" y="124"/>
                    <a:pt x="102" y="124"/>
                    <a:pt x="103" y="124"/>
                  </a:cubicBezTo>
                  <a:cubicBezTo>
                    <a:pt x="103" y="124"/>
                    <a:pt x="103" y="124"/>
                    <a:pt x="103" y="124"/>
                  </a:cubicBezTo>
                  <a:cubicBezTo>
                    <a:pt x="103" y="123"/>
                    <a:pt x="102" y="123"/>
                    <a:pt x="102" y="123"/>
                  </a:cubicBezTo>
                  <a:cubicBezTo>
                    <a:pt x="102" y="123"/>
                    <a:pt x="102" y="123"/>
                    <a:pt x="103" y="123"/>
                  </a:cubicBezTo>
                  <a:cubicBezTo>
                    <a:pt x="102" y="123"/>
                    <a:pt x="103" y="123"/>
                    <a:pt x="103" y="124"/>
                  </a:cubicBezTo>
                  <a:cubicBezTo>
                    <a:pt x="103" y="123"/>
                    <a:pt x="103" y="123"/>
                    <a:pt x="103" y="123"/>
                  </a:cubicBezTo>
                  <a:cubicBezTo>
                    <a:pt x="104" y="123"/>
                    <a:pt x="103" y="123"/>
                    <a:pt x="104" y="123"/>
                  </a:cubicBezTo>
                  <a:cubicBezTo>
                    <a:pt x="105" y="123"/>
                    <a:pt x="105" y="122"/>
                    <a:pt x="106" y="122"/>
                  </a:cubicBezTo>
                  <a:cubicBezTo>
                    <a:pt x="106" y="121"/>
                    <a:pt x="108" y="120"/>
                    <a:pt x="108" y="120"/>
                  </a:cubicBezTo>
                  <a:cubicBezTo>
                    <a:pt x="108" y="120"/>
                    <a:pt x="108" y="120"/>
                    <a:pt x="108" y="120"/>
                  </a:cubicBezTo>
                  <a:cubicBezTo>
                    <a:pt x="108" y="120"/>
                    <a:pt x="108" y="120"/>
                    <a:pt x="108" y="120"/>
                  </a:cubicBezTo>
                  <a:cubicBezTo>
                    <a:pt x="108" y="121"/>
                    <a:pt x="106" y="121"/>
                    <a:pt x="107" y="122"/>
                  </a:cubicBezTo>
                  <a:cubicBezTo>
                    <a:pt x="107" y="121"/>
                    <a:pt x="109" y="121"/>
                    <a:pt x="110" y="120"/>
                  </a:cubicBezTo>
                  <a:cubicBezTo>
                    <a:pt x="110" y="120"/>
                    <a:pt x="110" y="120"/>
                    <a:pt x="110" y="120"/>
                  </a:cubicBezTo>
                  <a:cubicBezTo>
                    <a:pt x="109" y="121"/>
                    <a:pt x="109" y="122"/>
                    <a:pt x="108" y="122"/>
                  </a:cubicBezTo>
                  <a:cubicBezTo>
                    <a:pt x="108" y="123"/>
                    <a:pt x="108" y="123"/>
                    <a:pt x="108" y="123"/>
                  </a:cubicBezTo>
                  <a:cubicBezTo>
                    <a:pt x="107" y="122"/>
                    <a:pt x="106" y="124"/>
                    <a:pt x="106" y="124"/>
                  </a:cubicBezTo>
                  <a:cubicBezTo>
                    <a:pt x="106" y="124"/>
                    <a:pt x="106" y="124"/>
                    <a:pt x="106" y="124"/>
                  </a:cubicBezTo>
                  <a:cubicBezTo>
                    <a:pt x="106" y="125"/>
                    <a:pt x="106" y="125"/>
                    <a:pt x="106" y="126"/>
                  </a:cubicBezTo>
                  <a:cubicBezTo>
                    <a:pt x="107" y="125"/>
                    <a:pt x="107" y="124"/>
                    <a:pt x="108" y="124"/>
                  </a:cubicBezTo>
                  <a:cubicBezTo>
                    <a:pt x="108" y="124"/>
                    <a:pt x="108" y="124"/>
                    <a:pt x="108" y="124"/>
                  </a:cubicBezTo>
                  <a:cubicBezTo>
                    <a:pt x="110" y="123"/>
                    <a:pt x="110" y="120"/>
                    <a:pt x="112" y="120"/>
                  </a:cubicBezTo>
                  <a:cubicBezTo>
                    <a:pt x="113" y="121"/>
                    <a:pt x="111" y="121"/>
                    <a:pt x="111" y="122"/>
                  </a:cubicBezTo>
                  <a:cubicBezTo>
                    <a:pt x="111" y="122"/>
                    <a:pt x="111" y="122"/>
                    <a:pt x="111" y="122"/>
                  </a:cubicBezTo>
                  <a:cubicBezTo>
                    <a:pt x="111" y="123"/>
                    <a:pt x="111" y="123"/>
                    <a:pt x="111" y="124"/>
                  </a:cubicBezTo>
                  <a:cubicBezTo>
                    <a:pt x="111" y="123"/>
                    <a:pt x="112" y="122"/>
                    <a:pt x="112" y="122"/>
                  </a:cubicBezTo>
                  <a:cubicBezTo>
                    <a:pt x="112" y="122"/>
                    <a:pt x="112" y="122"/>
                    <a:pt x="112" y="121"/>
                  </a:cubicBezTo>
                  <a:cubicBezTo>
                    <a:pt x="113" y="121"/>
                    <a:pt x="113" y="119"/>
                    <a:pt x="114" y="119"/>
                  </a:cubicBezTo>
                  <a:cubicBezTo>
                    <a:pt x="114" y="118"/>
                    <a:pt x="115" y="118"/>
                    <a:pt x="114" y="117"/>
                  </a:cubicBezTo>
                  <a:cubicBezTo>
                    <a:pt x="114" y="118"/>
                    <a:pt x="114" y="119"/>
                    <a:pt x="113" y="120"/>
                  </a:cubicBezTo>
                  <a:cubicBezTo>
                    <a:pt x="113" y="120"/>
                    <a:pt x="113" y="120"/>
                    <a:pt x="112" y="120"/>
                  </a:cubicBezTo>
                  <a:cubicBezTo>
                    <a:pt x="112" y="119"/>
                    <a:pt x="113" y="118"/>
                    <a:pt x="114" y="117"/>
                  </a:cubicBezTo>
                  <a:cubicBezTo>
                    <a:pt x="114" y="117"/>
                    <a:pt x="113" y="117"/>
                    <a:pt x="113" y="117"/>
                  </a:cubicBezTo>
                  <a:cubicBezTo>
                    <a:pt x="114" y="115"/>
                    <a:pt x="115" y="114"/>
                    <a:pt x="116" y="113"/>
                  </a:cubicBezTo>
                  <a:cubicBezTo>
                    <a:pt x="116" y="113"/>
                    <a:pt x="116" y="113"/>
                    <a:pt x="116" y="113"/>
                  </a:cubicBezTo>
                  <a:cubicBezTo>
                    <a:pt x="117" y="113"/>
                    <a:pt x="117" y="112"/>
                    <a:pt x="117" y="112"/>
                  </a:cubicBezTo>
                  <a:cubicBezTo>
                    <a:pt x="117" y="111"/>
                    <a:pt x="118" y="110"/>
                    <a:pt x="119" y="109"/>
                  </a:cubicBezTo>
                  <a:cubicBezTo>
                    <a:pt x="120" y="109"/>
                    <a:pt x="120" y="110"/>
                    <a:pt x="119" y="110"/>
                  </a:cubicBezTo>
                  <a:cubicBezTo>
                    <a:pt x="120" y="110"/>
                    <a:pt x="120" y="110"/>
                    <a:pt x="120" y="111"/>
                  </a:cubicBezTo>
                  <a:cubicBezTo>
                    <a:pt x="120" y="113"/>
                    <a:pt x="118" y="114"/>
                    <a:pt x="117" y="116"/>
                  </a:cubicBezTo>
                  <a:cubicBezTo>
                    <a:pt x="118" y="116"/>
                    <a:pt x="118" y="116"/>
                    <a:pt x="119" y="116"/>
                  </a:cubicBezTo>
                  <a:cubicBezTo>
                    <a:pt x="119" y="117"/>
                    <a:pt x="118" y="117"/>
                    <a:pt x="118" y="119"/>
                  </a:cubicBezTo>
                  <a:cubicBezTo>
                    <a:pt x="118" y="119"/>
                    <a:pt x="118" y="118"/>
                    <a:pt x="119" y="118"/>
                  </a:cubicBezTo>
                  <a:cubicBezTo>
                    <a:pt x="119" y="117"/>
                    <a:pt x="119" y="116"/>
                    <a:pt x="120" y="116"/>
                  </a:cubicBezTo>
                  <a:cubicBezTo>
                    <a:pt x="120" y="117"/>
                    <a:pt x="120" y="117"/>
                    <a:pt x="121" y="117"/>
                  </a:cubicBezTo>
                  <a:cubicBezTo>
                    <a:pt x="121" y="116"/>
                    <a:pt x="120" y="116"/>
                    <a:pt x="120" y="115"/>
                  </a:cubicBezTo>
                  <a:cubicBezTo>
                    <a:pt x="120" y="116"/>
                    <a:pt x="120" y="116"/>
                    <a:pt x="121" y="116"/>
                  </a:cubicBezTo>
                  <a:cubicBezTo>
                    <a:pt x="121" y="116"/>
                    <a:pt x="121" y="115"/>
                    <a:pt x="121" y="115"/>
                  </a:cubicBezTo>
                  <a:cubicBezTo>
                    <a:pt x="121" y="116"/>
                    <a:pt x="121" y="116"/>
                    <a:pt x="121" y="116"/>
                  </a:cubicBezTo>
                  <a:cubicBezTo>
                    <a:pt x="121" y="115"/>
                    <a:pt x="122" y="115"/>
                    <a:pt x="122" y="114"/>
                  </a:cubicBezTo>
                  <a:cubicBezTo>
                    <a:pt x="123" y="114"/>
                    <a:pt x="123" y="112"/>
                    <a:pt x="124" y="112"/>
                  </a:cubicBezTo>
                  <a:cubicBezTo>
                    <a:pt x="123" y="112"/>
                    <a:pt x="123" y="112"/>
                    <a:pt x="124" y="112"/>
                  </a:cubicBezTo>
                  <a:cubicBezTo>
                    <a:pt x="123" y="113"/>
                    <a:pt x="122" y="115"/>
                    <a:pt x="122" y="117"/>
                  </a:cubicBezTo>
                  <a:cubicBezTo>
                    <a:pt x="122" y="116"/>
                    <a:pt x="122" y="116"/>
                    <a:pt x="122" y="116"/>
                  </a:cubicBezTo>
                  <a:cubicBezTo>
                    <a:pt x="122" y="116"/>
                    <a:pt x="122" y="117"/>
                    <a:pt x="122" y="117"/>
                  </a:cubicBezTo>
                  <a:cubicBezTo>
                    <a:pt x="122" y="116"/>
                    <a:pt x="123" y="116"/>
                    <a:pt x="123" y="116"/>
                  </a:cubicBezTo>
                  <a:cubicBezTo>
                    <a:pt x="123" y="116"/>
                    <a:pt x="123" y="117"/>
                    <a:pt x="122" y="117"/>
                  </a:cubicBezTo>
                  <a:cubicBezTo>
                    <a:pt x="122" y="118"/>
                    <a:pt x="121" y="118"/>
                    <a:pt x="121" y="119"/>
                  </a:cubicBezTo>
                  <a:cubicBezTo>
                    <a:pt x="122" y="120"/>
                    <a:pt x="122" y="118"/>
                    <a:pt x="123" y="117"/>
                  </a:cubicBezTo>
                  <a:cubicBezTo>
                    <a:pt x="123" y="118"/>
                    <a:pt x="123" y="117"/>
                    <a:pt x="123" y="118"/>
                  </a:cubicBezTo>
                  <a:cubicBezTo>
                    <a:pt x="123" y="118"/>
                    <a:pt x="122" y="120"/>
                    <a:pt x="122" y="121"/>
                  </a:cubicBezTo>
                  <a:cubicBezTo>
                    <a:pt x="122" y="121"/>
                    <a:pt x="122" y="121"/>
                    <a:pt x="122" y="120"/>
                  </a:cubicBezTo>
                  <a:cubicBezTo>
                    <a:pt x="122" y="121"/>
                    <a:pt x="122" y="122"/>
                    <a:pt x="121" y="122"/>
                  </a:cubicBezTo>
                  <a:cubicBezTo>
                    <a:pt x="121" y="122"/>
                    <a:pt x="121" y="123"/>
                    <a:pt x="121" y="123"/>
                  </a:cubicBezTo>
                  <a:cubicBezTo>
                    <a:pt x="121" y="123"/>
                    <a:pt x="122" y="124"/>
                    <a:pt x="121" y="124"/>
                  </a:cubicBezTo>
                  <a:cubicBezTo>
                    <a:pt x="121" y="123"/>
                    <a:pt x="121" y="123"/>
                    <a:pt x="120" y="123"/>
                  </a:cubicBezTo>
                  <a:cubicBezTo>
                    <a:pt x="121" y="124"/>
                    <a:pt x="120" y="124"/>
                    <a:pt x="120" y="125"/>
                  </a:cubicBezTo>
                  <a:cubicBezTo>
                    <a:pt x="120" y="125"/>
                    <a:pt x="120" y="125"/>
                    <a:pt x="120" y="125"/>
                  </a:cubicBezTo>
                  <a:cubicBezTo>
                    <a:pt x="120" y="126"/>
                    <a:pt x="120" y="126"/>
                    <a:pt x="120" y="126"/>
                  </a:cubicBezTo>
                  <a:cubicBezTo>
                    <a:pt x="120" y="126"/>
                    <a:pt x="120" y="126"/>
                    <a:pt x="120" y="126"/>
                  </a:cubicBezTo>
                  <a:cubicBezTo>
                    <a:pt x="119" y="126"/>
                    <a:pt x="119" y="126"/>
                    <a:pt x="119" y="126"/>
                  </a:cubicBezTo>
                  <a:cubicBezTo>
                    <a:pt x="119" y="126"/>
                    <a:pt x="120" y="126"/>
                    <a:pt x="120" y="126"/>
                  </a:cubicBezTo>
                  <a:cubicBezTo>
                    <a:pt x="120" y="126"/>
                    <a:pt x="119" y="126"/>
                    <a:pt x="119" y="126"/>
                  </a:cubicBezTo>
                  <a:cubicBezTo>
                    <a:pt x="121" y="126"/>
                    <a:pt x="121" y="125"/>
                    <a:pt x="122" y="124"/>
                  </a:cubicBezTo>
                  <a:cubicBezTo>
                    <a:pt x="121" y="124"/>
                    <a:pt x="121" y="124"/>
                    <a:pt x="121" y="125"/>
                  </a:cubicBezTo>
                  <a:cubicBezTo>
                    <a:pt x="121" y="124"/>
                    <a:pt x="121" y="124"/>
                    <a:pt x="121" y="124"/>
                  </a:cubicBezTo>
                  <a:cubicBezTo>
                    <a:pt x="121" y="124"/>
                    <a:pt x="122" y="124"/>
                    <a:pt x="122" y="124"/>
                  </a:cubicBezTo>
                  <a:cubicBezTo>
                    <a:pt x="122" y="123"/>
                    <a:pt x="123" y="123"/>
                    <a:pt x="123" y="122"/>
                  </a:cubicBezTo>
                  <a:cubicBezTo>
                    <a:pt x="123" y="122"/>
                    <a:pt x="122" y="122"/>
                    <a:pt x="122" y="121"/>
                  </a:cubicBezTo>
                  <a:cubicBezTo>
                    <a:pt x="123" y="120"/>
                    <a:pt x="123" y="119"/>
                    <a:pt x="124" y="118"/>
                  </a:cubicBezTo>
                  <a:cubicBezTo>
                    <a:pt x="124" y="118"/>
                    <a:pt x="125" y="117"/>
                    <a:pt x="125" y="117"/>
                  </a:cubicBezTo>
                  <a:cubicBezTo>
                    <a:pt x="125" y="117"/>
                    <a:pt x="125" y="117"/>
                    <a:pt x="125" y="117"/>
                  </a:cubicBezTo>
                  <a:cubicBezTo>
                    <a:pt x="125" y="117"/>
                    <a:pt x="125" y="117"/>
                    <a:pt x="125" y="116"/>
                  </a:cubicBezTo>
                  <a:cubicBezTo>
                    <a:pt x="125" y="116"/>
                    <a:pt x="124" y="115"/>
                    <a:pt x="125" y="115"/>
                  </a:cubicBezTo>
                  <a:cubicBezTo>
                    <a:pt x="125" y="115"/>
                    <a:pt x="125" y="115"/>
                    <a:pt x="126" y="115"/>
                  </a:cubicBezTo>
                  <a:cubicBezTo>
                    <a:pt x="127" y="115"/>
                    <a:pt x="127" y="113"/>
                    <a:pt x="128" y="112"/>
                  </a:cubicBezTo>
                  <a:cubicBezTo>
                    <a:pt x="128" y="112"/>
                    <a:pt x="128" y="112"/>
                    <a:pt x="128" y="113"/>
                  </a:cubicBezTo>
                  <a:cubicBezTo>
                    <a:pt x="128" y="112"/>
                    <a:pt x="129" y="111"/>
                    <a:pt x="129" y="110"/>
                  </a:cubicBezTo>
                  <a:cubicBezTo>
                    <a:pt x="129" y="110"/>
                    <a:pt x="129" y="110"/>
                    <a:pt x="129" y="110"/>
                  </a:cubicBezTo>
                  <a:cubicBezTo>
                    <a:pt x="129" y="109"/>
                    <a:pt x="129" y="109"/>
                    <a:pt x="129" y="109"/>
                  </a:cubicBezTo>
                  <a:cubicBezTo>
                    <a:pt x="129" y="109"/>
                    <a:pt x="130" y="109"/>
                    <a:pt x="129" y="109"/>
                  </a:cubicBezTo>
                  <a:cubicBezTo>
                    <a:pt x="130" y="110"/>
                    <a:pt x="130" y="109"/>
                    <a:pt x="130" y="109"/>
                  </a:cubicBezTo>
                  <a:cubicBezTo>
                    <a:pt x="130" y="109"/>
                    <a:pt x="130" y="108"/>
                    <a:pt x="130" y="108"/>
                  </a:cubicBezTo>
                  <a:cubicBezTo>
                    <a:pt x="130" y="108"/>
                    <a:pt x="131" y="108"/>
                    <a:pt x="131" y="109"/>
                  </a:cubicBezTo>
                  <a:cubicBezTo>
                    <a:pt x="130" y="109"/>
                    <a:pt x="131" y="111"/>
                    <a:pt x="130" y="112"/>
                  </a:cubicBezTo>
                  <a:cubicBezTo>
                    <a:pt x="130" y="112"/>
                    <a:pt x="130" y="112"/>
                    <a:pt x="130" y="112"/>
                  </a:cubicBezTo>
                  <a:cubicBezTo>
                    <a:pt x="130" y="112"/>
                    <a:pt x="130" y="112"/>
                    <a:pt x="130" y="113"/>
                  </a:cubicBezTo>
                  <a:cubicBezTo>
                    <a:pt x="131" y="113"/>
                    <a:pt x="131" y="112"/>
                    <a:pt x="131" y="112"/>
                  </a:cubicBezTo>
                  <a:cubicBezTo>
                    <a:pt x="132" y="111"/>
                    <a:pt x="132" y="111"/>
                    <a:pt x="131" y="110"/>
                  </a:cubicBezTo>
                  <a:cubicBezTo>
                    <a:pt x="131" y="110"/>
                    <a:pt x="132" y="109"/>
                    <a:pt x="132" y="109"/>
                  </a:cubicBezTo>
                  <a:cubicBezTo>
                    <a:pt x="132" y="108"/>
                    <a:pt x="132" y="107"/>
                    <a:pt x="133" y="107"/>
                  </a:cubicBezTo>
                  <a:cubicBezTo>
                    <a:pt x="133" y="107"/>
                    <a:pt x="133" y="107"/>
                    <a:pt x="133" y="107"/>
                  </a:cubicBezTo>
                  <a:cubicBezTo>
                    <a:pt x="133" y="108"/>
                    <a:pt x="133" y="109"/>
                    <a:pt x="133" y="110"/>
                  </a:cubicBezTo>
                  <a:cubicBezTo>
                    <a:pt x="133" y="109"/>
                    <a:pt x="133" y="109"/>
                    <a:pt x="134" y="109"/>
                  </a:cubicBezTo>
                  <a:cubicBezTo>
                    <a:pt x="133" y="110"/>
                    <a:pt x="133" y="110"/>
                    <a:pt x="133" y="111"/>
                  </a:cubicBezTo>
                  <a:cubicBezTo>
                    <a:pt x="133" y="111"/>
                    <a:pt x="133" y="110"/>
                    <a:pt x="133" y="110"/>
                  </a:cubicBezTo>
                  <a:cubicBezTo>
                    <a:pt x="133" y="111"/>
                    <a:pt x="132" y="112"/>
                    <a:pt x="133" y="113"/>
                  </a:cubicBezTo>
                  <a:cubicBezTo>
                    <a:pt x="132" y="114"/>
                    <a:pt x="132" y="114"/>
                    <a:pt x="132" y="114"/>
                  </a:cubicBezTo>
                  <a:cubicBezTo>
                    <a:pt x="132" y="114"/>
                    <a:pt x="132" y="114"/>
                    <a:pt x="133" y="114"/>
                  </a:cubicBezTo>
                  <a:cubicBezTo>
                    <a:pt x="133" y="114"/>
                    <a:pt x="133" y="113"/>
                    <a:pt x="133" y="113"/>
                  </a:cubicBezTo>
                  <a:cubicBezTo>
                    <a:pt x="133" y="112"/>
                    <a:pt x="134" y="112"/>
                    <a:pt x="134" y="111"/>
                  </a:cubicBezTo>
                  <a:cubicBezTo>
                    <a:pt x="135" y="110"/>
                    <a:pt x="134" y="109"/>
                    <a:pt x="135" y="109"/>
                  </a:cubicBezTo>
                  <a:cubicBezTo>
                    <a:pt x="135" y="110"/>
                    <a:pt x="135" y="110"/>
                    <a:pt x="135" y="111"/>
                  </a:cubicBezTo>
                  <a:cubicBezTo>
                    <a:pt x="135" y="111"/>
                    <a:pt x="134" y="112"/>
                    <a:pt x="134" y="113"/>
                  </a:cubicBezTo>
                  <a:cubicBezTo>
                    <a:pt x="135" y="113"/>
                    <a:pt x="135" y="113"/>
                    <a:pt x="135" y="113"/>
                  </a:cubicBezTo>
                  <a:cubicBezTo>
                    <a:pt x="133" y="113"/>
                    <a:pt x="134" y="115"/>
                    <a:pt x="133" y="116"/>
                  </a:cubicBezTo>
                  <a:cubicBezTo>
                    <a:pt x="133" y="115"/>
                    <a:pt x="133" y="116"/>
                    <a:pt x="132" y="116"/>
                  </a:cubicBezTo>
                  <a:cubicBezTo>
                    <a:pt x="132" y="116"/>
                    <a:pt x="132" y="116"/>
                    <a:pt x="132" y="116"/>
                  </a:cubicBezTo>
                  <a:cubicBezTo>
                    <a:pt x="132" y="117"/>
                    <a:pt x="133" y="116"/>
                    <a:pt x="133" y="117"/>
                  </a:cubicBezTo>
                  <a:cubicBezTo>
                    <a:pt x="133" y="117"/>
                    <a:pt x="133" y="117"/>
                    <a:pt x="133" y="117"/>
                  </a:cubicBezTo>
                  <a:cubicBezTo>
                    <a:pt x="132" y="117"/>
                    <a:pt x="133" y="117"/>
                    <a:pt x="132" y="117"/>
                  </a:cubicBezTo>
                  <a:cubicBezTo>
                    <a:pt x="132" y="117"/>
                    <a:pt x="131" y="117"/>
                    <a:pt x="130" y="117"/>
                  </a:cubicBezTo>
                  <a:cubicBezTo>
                    <a:pt x="130" y="118"/>
                    <a:pt x="130" y="118"/>
                    <a:pt x="129" y="118"/>
                  </a:cubicBezTo>
                  <a:cubicBezTo>
                    <a:pt x="130" y="119"/>
                    <a:pt x="130" y="121"/>
                    <a:pt x="128" y="121"/>
                  </a:cubicBezTo>
                  <a:cubicBezTo>
                    <a:pt x="128" y="123"/>
                    <a:pt x="128" y="124"/>
                    <a:pt x="127" y="126"/>
                  </a:cubicBezTo>
                  <a:cubicBezTo>
                    <a:pt x="127" y="127"/>
                    <a:pt x="128" y="126"/>
                    <a:pt x="128" y="126"/>
                  </a:cubicBezTo>
                  <a:cubicBezTo>
                    <a:pt x="128" y="126"/>
                    <a:pt x="128" y="126"/>
                    <a:pt x="128" y="126"/>
                  </a:cubicBezTo>
                  <a:cubicBezTo>
                    <a:pt x="128" y="126"/>
                    <a:pt x="128" y="126"/>
                    <a:pt x="129" y="126"/>
                  </a:cubicBezTo>
                  <a:cubicBezTo>
                    <a:pt x="128" y="124"/>
                    <a:pt x="130" y="122"/>
                    <a:pt x="131" y="120"/>
                  </a:cubicBezTo>
                  <a:cubicBezTo>
                    <a:pt x="132" y="120"/>
                    <a:pt x="132" y="120"/>
                    <a:pt x="132" y="120"/>
                  </a:cubicBezTo>
                  <a:cubicBezTo>
                    <a:pt x="133" y="119"/>
                    <a:pt x="133" y="117"/>
                    <a:pt x="135" y="115"/>
                  </a:cubicBezTo>
                  <a:cubicBezTo>
                    <a:pt x="135" y="115"/>
                    <a:pt x="135" y="115"/>
                    <a:pt x="135" y="115"/>
                  </a:cubicBezTo>
                  <a:cubicBezTo>
                    <a:pt x="135" y="115"/>
                    <a:pt x="135" y="115"/>
                    <a:pt x="135" y="115"/>
                  </a:cubicBezTo>
                  <a:cubicBezTo>
                    <a:pt x="135" y="114"/>
                    <a:pt x="135" y="112"/>
                    <a:pt x="136" y="112"/>
                  </a:cubicBezTo>
                  <a:cubicBezTo>
                    <a:pt x="136" y="111"/>
                    <a:pt x="136" y="110"/>
                    <a:pt x="137" y="110"/>
                  </a:cubicBezTo>
                  <a:cubicBezTo>
                    <a:pt x="137" y="110"/>
                    <a:pt x="137" y="112"/>
                    <a:pt x="137" y="112"/>
                  </a:cubicBezTo>
                  <a:cubicBezTo>
                    <a:pt x="136" y="112"/>
                    <a:pt x="136" y="112"/>
                    <a:pt x="136" y="113"/>
                  </a:cubicBezTo>
                  <a:cubicBezTo>
                    <a:pt x="136" y="113"/>
                    <a:pt x="136" y="113"/>
                    <a:pt x="136" y="113"/>
                  </a:cubicBezTo>
                  <a:cubicBezTo>
                    <a:pt x="137" y="113"/>
                    <a:pt x="136" y="114"/>
                    <a:pt x="137" y="114"/>
                  </a:cubicBezTo>
                  <a:cubicBezTo>
                    <a:pt x="137" y="114"/>
                    <a:pt x="137" y="113"/>
                    <a:pt x="137" y="113"/>
                  </a:cubicBezTo>
                  <a:cubicBezTo>
                    <a:pt x="137" y="113"/>
                    <a:pt x="137" y="112"/>
                    <a:pt x="137" y="112"/>
                  </a:cubicBezTo>
                  <a:cubicBezTo>
                    <a:pt x="138" y="112"/>
                    <a:pt x="138" y="113"/>
                    <a:pt x="138" y="112"/>
                  </a:cubicBezTo>
                  <a:cubicBezTo>
                    <a:pt x="138" y="112"/>
                    <a:pt x="137" y="112"/>
                    <a:pt x="137" y="112"/>
                  </a:cubicBezTo>
                  <a:cubicBezTo>
                    <a:pt x="137" y="111"/>
                    <a:pt x="138" y="111"/>
                    <a:pt x="138" y="111"/>
                  </a:cubicBezTo>
                  <a:cubicBezTo>
                    <a:pt x="138" y="111"/>
                    <a:pt x="139" y="111"/>
                    <a:pt x="139" y="110"/>
                  </a:cubicBezTo>
                  <a:cubicBezTo>
                    <a:pt x="139" y="111"/>
                    <a:pt x="139" y="112"/>
                    <a:pt x="139" y="112"/>
                  </a:cubicBezTo>
                  <a:cubicBezTo>
                    <a:pt x="138" y="112"/>
                    <a:pt x="138" y="111"/>
                    <a:pt x="138" y="111"/>
                  </a:cubicBezTo>
                  <a:cubicBezTo>
                    <a:pt x="138" y="111"/>
                    <a:pt x="138" y="111"/>
                    <a:pt x="138" y="112"/>
                  </a:cubicBezTo>
                  <a:cubicBezTo>
                    <a:pt x="138" y="112"/>
                    <a:pt x="139" y="112"/>
                    <a:pt x="139" y="112"/>
                  </a:cubicBezTo>
                  <a:cubicBezTo>
                    <a:pt x="139" y="113"/>
                    <a:pt x="138" y="114"/>
                    <a:pt x="138" y="114"/>
                  </a:cubicBezTo>
                  <a:cubicBezTo>
                    <a:pt x="138" y="115"/>
                    <a:pt x="139" y="114"/>
                    <a:pt x="139" y="115"/>
                  </a:cubicBezTo>
                  <a:cubicBezTo>
                    <a:pt x="139" y="115"/>
                    <a:pt x="139" y="115"/>
                    <a:pt x="139" y="116"/>
                  </a:cubicBezTo>
                  <a:cubicBezTo>
                    <a:pt x="138" y="116"/>
                    <a:pt x="138" y="116"/>
                    <a:pt x="138" y="116"/>
                  </a:cubicBezTo>
                  <a:cubicBezTo>
                    <a:pt x="138" y="116"/>
                    <a:pt x="138" y="116"/>
                    <a:pt x="138" y="117"/>
                  </a:cubicBezTo>
                  <a:cubicBezTo>
                    <a:pt x="138" y="118"/>
                    <a:pt x="138" y="119"/>
                    <a:pt x="139" y="119"/>
                  </a:cubicBezTo>
                  <a:cubicBezTo>
                    <a:pt x="139" y="119"/>
                    <a:pt x="139" y="119"/>
                    <a:pt x="139" y="118"/>
                  </a:cubicBezTo>
                  <a:cubicBezTo>
                    <a:pt x="139" y="118"/>
                    <a:pt x="138" y="119"/>
                    <a:pt x="138" y="118"/>
                  </a:cubicBezTo>
                  <a:cubicBezTo>
                    <a:pt x="138" y="118"/>
                    <a:pt x="139" y="118"/>
                    <a:pt x="139" y="117"/>
                  </a:cubicBezTo>
                  <a:cubicBezTo>
                    <a:pt x="139" y="117"/>
                    <a:pt x="138" y="117"/>
                    <a:pt x="138" y="117"/>
                  </a:cubicBezTo>
                  <a:cubicBezTo>
                    <a:pt x="138" y="116"/>
                    <a:pt x="139" y="116"/>
                    <a:pt x="139" y="117"/>
                  </a:cubicBezTo>
                  <a:cubicBezTo>
                    <a:pt x="139" y="116"/>
                    <a:pt x="140" y="116"/>
                    <a:pt x="139" y="115"/>
                  </a:cubicBezTo>
                  <a:cubicBezTo>
                    <a:pt x="140" y="115"/>
                    <a:pt x="140" y="115"/>
                    <a:pt x="140" y="115"/>
                  </a:cubicBezTo>
                  <a:cubicBezTo>
                    <a:pt x="140" y="112"/>
                    <a:pt x="141" y="110"/>
                    <a:pt x="142" y="108"/>
                  </a:cubicBezTo>
                  <a:cubicBezTo>
                    <a:pt x="142" y="108"/>
                    <a:pt x="142" y="109"/>
                    <a:pt x="141" y="108"/>
                  </a:cubicBezTo>
                  <a:cubicBezTo>
                    <a:pt x="142" y="108"/>
                    <a:pt x="142" y="106"/>
                    <a:pt x="141" y="106"/>
                  </a:cubicBezTo>
                  <a:cubicBezTo>
                    <a:pt x="141" y="107"/>
                    <a:pt x="141" y="108"/>
                    <a:pt x="140" y="108"/>
                  </a:cubicBezTo>
                  <a:cubicBezTo>
                    <a:pt x="140" y="108"/>
                    <a:pt x="140" y="109"/>
                    <a:pt x="140" y="109"/>
                  </a:cubicBezTo>
                  <a:cubicBezTo>
                    <a:pt x="139" y="109"/>
                    <a:pt x="139" y="109"/>
                    <a:pt x="139" y="109"/>
                  </a:cubicBezTo>
                  <a:cubicBezTo>
                    <a:pt x="139" y="109"/>
                    <a:pt x="139" y="110"/>
                    <a:pt x="139" y="110"/>
                  </a:cubicBezTo>
                  <a:cubicBezTo>
                    <a:pt x="138" y="109"/>
                    <a:pt x="139" y="108"/>
                    <a:pt x="138" y="107"/>
                  </a:cubicBezTo>
                  <a:cubicBezTo>
                    <a:pt x="138" y="107"/>
                    <a:pt x="137" y="107"/>
                    <a:pt x="137" y="107"/>
                  </a:cubicBezTo>
                  <a:cubicBezTo>
                    <a:pt x="137" y="107"/>
                    <a:pt x="138" y="107"/>
                    <a:pt x="138" y="106"/>
                  </a:cubicBezTo>
                  <a:cubicBezTo>
                    <a:pt x="138" y="105"/>
                    <a:pt x="136" y="105"/>
                    <a:pt x="136" y="105"/>
                  </a:cubicBezTo>
                  <a:cubicBezTo>
                    <a:pt x="136" y="105"/>
                    <a:pt x="136" y="104"/>
                    <a:pt x="136" y="104"/>
                  </a:cubicBezTo>
                  <a:cubicBezTo>
                    <a:pt x="135" y="104"/>
                    <a:pt x="135" y="105"/>
                    <a:pt x="135" y="106"/>
                  </a:cubicBezTo>
                  <a:cubicBezTo>
                    <a:pt x="134" y="106"/>
                    <a:pt x="134" y="106"/>
                    <a:pt x="134" y="106"/>
                  </a:cubicBezTo>
                  <a:cubicBezTo>
                    <a:pt x="134" y="105"/>
                    <a:pt x="134" y="105"/>
                    <a:pt x="135" y="104"/>
                  </a:cubicBezTo>
                  <a:cubicBezTo>
                    <a:pt x="135" y="104"/>
                    <a:pt x="135" y="103"/>
                    <a:pt x="135" y="102"/>
                  </a:cubicBezTo>
                  <a:cubicBezTo>
                    <a:pt x="135" y="102"/>
                    <a:pt x="134" y="102"/>
                    <a:pt x="134" y="102"/>
                  </a:cubicBezTo>
                  <a:cubicBezTo>
                    <a:pt x="134" y="103"/>
                    <a:pt x="134" y="105"/>
                    <a:pt x="133" y="106"/>
                  </a:cubicBezTo>
                  <a:cubicBezTo>
                    <a:pt x="133" y="106"/>
                    <a:pt x="132" y="106"/>
                    <a:pt x="132" y="106"/>
                  </a:cubicBezTo>
                  <a:cubicBezTo>
                    <a:pt x="132" y="105"/>
                    <a:pt x="132" y="104"/>
                    <a:pt x="132" y="103"/>
                  </a:cubicBezTo>
                  <a:cubicBezTo>
                    <a:pt x="132" y="103"/>
                    <a:pt x="131" y="103"/>
                    <a:pt x="131" y="103"/>
                  </a:cubicBezTo>
                  <a:cubicBezTo>
                    <a:pt x="131" y="102"/>
                    <a:pt x="131" y="100"/>
                    <a:pt x="132" y="99"/>
                  </a:cubicBezTo>
                  <a:cubicBezTo>
                    <a:pt x="132" y="99"/>
                    <a:pt x="132" y="98"/>
                    <a:pt x="131" y="97"/>
                  </a:cubicBezTo>
                  <a:cubicBezTo>
                    <a:pt x="131" y="96"/>
                    <a:pt x="131" y="94"/>
                    <a:pt x="132" y="92"/>
                  </a:cubicBezTo>
                  <a:cubicBezTo>
                    <a:pt x="132" y="92"/>
                    <a:pt x="132" y="92"/>
                    <a:pt x="132" y="92"/>
                  </a:cubicBezTo>
                  <a:cubicBezTo>
                    <a:pt x="132" y="92"/>
                    <a:pt x="131" y="92"/>
                    <a:pt x="131" y="92"/>
                  </a:cubicBezTo>
                  <a:cubicBezTo>
                    <a:pt x="131" y="92"/>
                    <a:pt x="131" y="93"/>
                    <a:pt x="131" y="93"/>
                  </a:cubicBezTo>
                  <a:cubicBezTo>
                    <a:pt x="131" y="92"/>
                    <a:pt x="131" y="92"/>
                    <a:pt x="131" y="91"/>
                  </a:cubicBezTo>
                  <a:cubicBezTo>
                    <a:pt x="131" y="91"/>
                    <a:pt x="131" y="91"/>
                    <a:pt x="131" y="91"/>
                  </a:cubicBezTo>
                  <a:cubicBezTo>
                    <a:pt x="132" y="90"/>
                    <a:pt x="131" y="89"/>
                    <a:pt x="132" y="89"/>
                  </a:cubicBezTo>
                  <a:cubicBezTo>
                    <a:pt x="131" y="89"/>
                    <a:pt x="132" y="88"/>
                    <a:pt x="131" y="88"/>
                  </a:cubicBezTo>
                  <a:cubicBezTo>
                    <a:pt x="132" y="87"/>
                    <a:pt x="132" y="86"/>
                    <a:pt x="132" y="85"/>
                  </a:cubicBezTo>
                  <a:cubicBezTo>
                    <a:pt x="133" y="87"/>
                    <a:pt x="133" y="89"/>
                    <a:pt x="132" y="91"/>
                  </a:cubicBezTo>
                  <a:cubicBezTo>
                    <a:pt x="132" y="90"/>
                    <a:pt x="132" y="89"/>
                    <a:pt x="132" y="89"/>
                  </a:cubicBezTo>
                  <a:cubicBezTo>
                    <a:pt x="132" y="90"/>
                    <a:pt x="132" y="91"/>
                    <a:pt x="132" y="91"/>
                  </a:cubicBezTo>
                  <a:cubicBezTo>
                    <a:pt x="133" y="92"/>
                    <a:pt x="132" y="92"/>
                    <a:pt x="132" y="93"/>
                  </a:cubicBezTo>
                  <a:cubicBezTo>
                    <a:pt x="132" y="93"/>
                    <a:pt x="132" y="94"/>
                    <a:pt x="132" y="95"/>
                  </a:cubicBezTo>
                  <a:cubicBezTo>
                    <a:pt x="132" y="95"/>
                    <a:pt x="132" y="96"/>
                    <a:pt x="132" y="96"/>
                  </a:cubicBezTo>
                  <a:cubicBezTo>
                    <a:pt x="132" y="96"/>
                    <a:pt x="132" y="97"/>
                    <a:pt x="132" y="97"/>
                  </a:cubicBezTo>
                  <a:cubicBezTo>
                    <a:pt x="132" y="97"/>
                    <a:pt x="132" y="97"/>
                    <a:pt x="133" y="97"/>
                  </a:cubicBezTo>
                  <a:cubicBezTo>
                    <a:pt x="133" y="96"/>
                    <a:pt x="133" y="95"/>
                    <a:pt x="133" y="95"/>
                  </a:cubicBezTo>
                  <a:cubicBezTo>
                    <a:pt x="133" y="95"/>
                    <a:pt x="134" y="95"/>
                    <a:pt x="134" y="94"/>
                  </a:cubicBezTo>
                  <a:cubicBezTo>
                    <a:pt x="134" y="94"/>
                    <a:pt x="134" y="95"/>
                    <a:pt x="135" y="95"/>
                  </a:cubicBezTo>
                  <a:cubicBezTo>
                    <a:pt x="135" y="94"/>
                    <a:pt x="134" y="93"/>
                    <a:pt x="133" y="93"/>
                  </a:cubicBezTo>
                  <a:cubicBezTo>
                    <a:pt x="133" y="91"/>
                    <a:pt x="134" y="89"/>
                    <a:pt x="133" y="88"/>
                  </a:cubicBezTo>
                  <a:cubicBezTo>
                    <a:pt x="134" y="86"/>
                    <a:pt x="133" y="84"/>
                    <a:pt x="134" y="82"/>
                  </a:cubicBezTo>
                  <a:cubicBezTo>
                    <a:pt x="134" y="82"/>
                    <a:pt x="133" y="82"/>
                    <a:pt x="133" y="82"/>
                  </a:cubicBezTo>
                  <a:cubicBezTo>
                    <a:pt x="133" y="82"/>
                    <a:pt x="134" y="82"/>
                    <a:pt x="134" y="81"/>
                  </a:cubicBezTo>
                  <a:cubicBezTo>
                    <a:pt x="134" y="80"/>
                    <a:pt x="134" y="79"/>
                    <a:pt x="135" y="78"/>
                  </a:cubicBezTo>
                  <a:cubicBezTo>
                    <a:pt x="135" y="78"/>
                    <a:pt x="135" y="80"/>
                    <a:pt x="136" y="80"/>
                  </a:cubicBezTo>
                  <a:cubicBezTo>
                    <a:pt x="136" y="80"/>
                    <a:pt x="136" y="79"/>
                    <a:pt x="136" y="79"/>
                  </a:cubicBezTo>
                  <a:cubicBezTo>
                    <a:pt x="136" y="80"/>
                    <a:pt x="137" y="79"/>
                    <a:pt x="137" y="79"/>
                  </a:cubicBezTo>
                  <a:cubicBezTo>
                    <a:pt x="136" y="79"/>
                    <a:pt x="136" y="79"/>
                    <a:pt x="136" y="79"/>
                  </a:cubicBezTo>
                  <a:cubicBezTo>
                    <a:pt x="136" y="78"/>
                    <a:pt x="136" y="77"/>
                    <a:pt x="136" y="77"/>
                  </a:cubicBezTo>
                  <a:cubicBezTo>
                    <a:pt x="136" y="76"/>
                    <a:pt x="137" y="74"/>
                    <a:pt x="136" y="73"/>
                  </a:cubicBezTo>
                  <a:cubicBezTo>
                    <a:pt x="137" y="73"/>
                    <a:pt x="137" y="74"/>
                    <a:pt x="137" y="74"/>
                  </a:cubicBezTo>
                  <a:cubicBezTo>
                    <a:pt x="137" y="73"/>
                    <a:pt x="137" y="72"/>
                    <a:pt x="137" y="71"/>
                  </a:cubicBezTo>
                  <a:cubicBezTo>
                    <a:pt x="137" y="70"/>
                    <a:pt x="137" y="70"/>
                    <a:pt x="136" y="69"/>
                  </a:cubicBezTo>
                  <a:cubicBezTo>
                    <a:pt x="136" y="70"/>
                    <a:pt x="136" y="70"/>
                    <a:pt x="135" y="70"/>
                  </a:cubicBezTo>
                  <a:cubicBezTo>
                    <a:pt x="135" y="70"/>
                    <a:pt x="135" y="69"/>
                    <a:pt x="135" y="69"/>
                  </a:cubicBezTo>
                  <a:cubicBezTo>
                    <a:pt x="135" y="70"/>
                    <a:pt x="136" y="71"/>
                    <a:pt x="135" y="71"/>
                  </a:cubicBezTo>
                  <a:cubicBezTo>
                    <a:pt x="135" y="71"/>
                    <a:pt x="135" y="71"/>
                    <a:pt x="135" y="71"/>
                  </a:cubicBezTo>
                  <a:cubicBezTo>
                    <a:pt x="135" y="72"/>
                    <a:pt x="135" y="72"/>
                    <a:pt x="135" y="73"/>
                  </a:cubicBezTo>
                  <a:cubicBezTo>
                    <a:pt x="135" y="73"/>
                    <a:pt x="134" y="73"/>
                    <a:pt x="134" y="73"/>
                  </a:cubicBezTo>
                  <a:cubicBezTo>
                    <a:pt x="134" y="74"/>
                    <a:pt x="135" y="74"/>
                    <a:pt x="135" y="75"/>
                  </a:cubicBezTo>
                  <a:cubicBezTo>
                    <a:pt x="135" y="76"/>
                    <a:pt x="136" y="77"/>
                    <a:pt x="135" y="78"/>
                  </a:cubicBezTo>
                  <a:cubicBezTo>
                    <a:pt x="134" y="77"/>
                    <a:pt x="134" y="77"/>
                    <a:pt x="134" y="77"/>
                  </a:cubicBezTo>
                  <a:cubicBezTo>
                    <a:pt x="133" y="77"/>
                    <a:pt x="134" y="77"/>
                    <a:pt x="133" y="77"/>
                  </a:cubicBezTo>
                  <a:cubicBezTo>
                    <a:pt x="132" y="76"/>
                    <a:pt x="133" y="73"/>
                    <a:pt x="132" y="72"/>
                  </a:cubicBezTo>
                  <a:cubicBezTo>
                    <a:pt x="133" y="72"/>
                    <a:pt x="133" y="72"/>
                    <a:pt x="133" y="72"/>
                  </a:cubicBezTo>
                  <a:cubicBezTo>
                    <a:pt x="133" y="73"/>
                    <a:pt x="133" y="74"/>
                    <a:pt x="134" y="74"/>
                  </a:cubicBezTo>
                  <a:cubicBezTo>
                    <a:pt x="134" y="74"/>
                    <a:pt x="134" y="73"/>
                    <a:pt x="134" y="73"/>
                  </a:cubicBezTo>
                  <a:cubicBezTo>
                    <a:pt x="133" y="72"/>
                    <a:pt x="134" y="71"/>
                    <a:pt x="133" y="71"/>
                  </a:cubicBezTo>
                  <a:cubicBezTo>
                    <a:pt x="133" y="71"/>
                    <a:pt x="133" y="71"/>
                    <a:pt x="133" y="71"/>
                  </a:cubicBezTo>
                  <a:cubicBezTo>
                    <a:pt x="133" y="71"/>
                    <a:pt x="133" y="70"/>
                    <a:pt x="133" y="70"/>
                  </a:cubicBezTo>
                  <a:cubicBezTo>
                    <a:pt x="133" y="70"/>
                    <a:pt x="133" y="70"/>
                    <a:pt x="133" y="70"/>
                  </a:cubicBezTo>
                  <a:cubicBezTo>
                    <a:pt x="134" y="69"/>
                    <a:pt x="133" y="69"/>
                    <a:pt x="132" y="69"/>
                  </a:cubicBezTo>
                  <a:cubicBezTo>
                    <a:pt x="132" y="67"/>
                    <a:pt x="131" y="66"/>
                    <a:pt x="132" y="65"/>
                  </a:cubicBezTo>
                  <a:cubicBezTo>
                    <a:pt x="133" y="65"/>
                    <a:pt x="133" y="66"/>
                    <a:pt x="133" y="66"/>
                  </a:cubicBezTo>
                  <a:cubicBezTo>
                    <a:pt x="133" y="65"/>
                    <a:pt x="133" y="63"/>
                    <a:pt x="133" y="62"/>
                  </a:cubicBezTo>
                  <a:cubicBezTo>
                    <a:pt x="133" y="62"/>
                    <a:pt x="133" y="62"/>
                    <a:pt x="132" y="62"/>
                  </a:cubicBezTo>
                  <a:cubicBezTo>
                    <a:pt x="132" y="62"/>
                    <a:pt x="131" y="62"/>
                    <a:pt x="131" y="63"/>
                  </a:cubicBezTo>
                  <a:cubicBezTo>
                    <a:pt x="131" y="63"/>
                    <a:pt x="131" y="63"/>
                    <a:pt x="131" y="63"/>
                  </a:cubicBezTo>
                  <a:cubicBezTo>
                    <a:pt x="130" y="63"/>
                    <a:pt x="131" y="61"/>
                    <a:pt x="130" y="61"/>
                  </a:cubicBezTo>
                  <a:cubicBezTo>
                    <a:pt x="129" y="61"/>
                    <a:pt x="129" y="61"/>
                    <a:pt x="129" y="61"/>
                  </a:cubicBezTo>
                  <a:cubicBezTo>
                    <a:pt x="129" y="61"/>
                    <a:pt x="129" y="61"/>
                    <a:pt x="129" y="61"/>
                  </a:cubicBezTo>
                  <a:cubicBezTo>
                    <a:pt x="129" y="61"/>
                    <a:pt x="129" y="61"/>
                    <a:pt x="129" y="61"/>
                  </a:cubicBezTo>
                  <a:cubicBezTo>
                    <a:pt x="129" y="60"/>
                    <a:pt x="128" y="60"/>
                    <a:pt x="127" y="59"/>
                  </a:cubicBezTo>
                  <a:close/>
                  <a:moveTo>
                    <a:pt x="56" y="27"/>
                  </a:moveTo>
                  <a:cubicBezTo>
                    <a:pt x="55" y="27"/>
                    <a:pt x="55" y="27"/>
                    <a:pt x="55" y="27"/>
                  </a:cubicBezTo>
                  <a:cubicBezTo>
                    <a:pt x="55" y="26"/>
                    <a:pt x="56" y="27"/>
                    <a:pt x="55" y="26"/>
                  </a:cubicBezTo>
                  <a:cubicBezTo>
                    <a:pt x="55" y="26"/>
                    <a:pt x="56" y="26"/>
                    <a:pt x="56" y="26"/>
                  </a:cubicBezTo>
                  <a:cubicBezTo>
                    <a:pt x="55" y="26"/>
                    <a:pt x="56" y="26"/>
                    <a:pt x="56" y="27"/>
                  </a:cubicBezTo>
                  <a:close/>
                  <a:moveTo>
                    <a:pt x="61" y="25"/>
                  </a:moveTo>
                  <a:cubicBezTo>
                    <a:pt x="61" y="24"/>
                    <a:pt x="61" y="24"/>
                    <a:pt x="61" y="24"/>
                  </a:cubicBezTo>
                  <a:cubicBezTo>
                    <a:pt x="61" y="24"/>
                    <a:pt x="61" y="24"/>
                    <a:pt x="61" y="24"/>
                  </a:cubicBezTo>
                  <a:cubicBezTo>
                    <a:pt x="61" y="24"/>
                    <a:pt x="62" y="24"/>
                    <a:pt x="62" y="24"/>
                  </a:cubicBezTo>
                  <a:cubicBezTo>
                    <a:pt x="62" y="24"/>
                    <a:pt x="61" y="25"/>
                    <a:pt x="61" y="25"/>
                  </a:cubicBezTo>
                  <a:close/>
                  <a:moveTo>
                    <a:pt x="63" y="25"/>
                  </a:moveTo>
                  <a:cubicBezTo>
                    <a:pt x="63" y="25"/>
                    <a:pt x="63" y="24"/>
                    <a:pt x="64" y="25"/>
                  </a:cubicBezTo>
                  <a:cubicBezTo>
                    <a:pt x="64" y="25"/>
                    <a:pt x="63" y="25"/>
                    <a:pt x="63" y="25"/>
                  </a:cubicBezTo>
                  <a:close/>
                  <a:moveTo>
                    <a:pt x="68" y="25"/>
                  </a:moveTo>
                  <a:cubicBezTo>
                    <a:pt x="68" y="25"/>
                    <a:pt x="67" y="25"/>
                    <a:pt x="67" y="25"/>
                  </a:cubicBezTo>
                  <a:cubicBezTo>
                    <a:pt x="67" y="25"/>
                    <a:pt x="68" y="25"/>
                    <a:pt x="68" y="25"/>
                  </a:cubicBezTo>
                  <a:close/>
                  <a:moveTo>
                    <a:pt x="60" y="31"/>
                  </a:moveTo>
                  <a:cubicBezTo>
                    <a:pt x="59" y="31"/>
                    <a:pt x="59" y="31"/>
                    <a:pt x="59" y="31"/>
                  </a:cubicBezTo>
                  <a:cubicBezTo>
                    <a:pt x="59" y="31"/>
                    <a:pt x="59" y="31"/>
                    <a:pt x="59" y="30"/>
                  </a:cubicBezTo>
                  <a:cubicBezTo>
                    <a:pt x="59" y="30"/>
                    <a:pt x="60" y="30"/>
                    <a:pt x="60" y="31"/>
                  </a:cubicBezTo>
                  <a:close/>
                  <a:moveTo>
                    <a:pt x="60" y="30"/>
                  </a:moveTo>
                  <a:cubicBezTo>
                    <a:pt x="60" y="30"/>
                    <a:pt x="61" y="30"/>
                    <a:pt x="61" y="30"/>
                  </a:cubicBezTo>
                  <a:cubicBezTo>
                    <a:pt x="61" y="31"/>
                    <a:pt x="60" y="31"/>
                    <a:pt x="60" y="30"/>
                  </a:cubicBezTo>
                  <a:close/>
                  <a:moveTo>
                    <a:pt x="62" y="31"/>
                  </a:moveTo>
                  <a:cubicBezTo>
                    <a:pt x="62" y="31"/>
                    <a:pt x="61" y="31"/>
                    <a:pt x="61" y="31"/>
                  </a:cubicBezTo>
                  <a:cubicBezTo>
                    <a:pt x="61" y="31"/>
                    <a:pt x="62" y="31"/>
                    <a:pt x="62" y="31"/>
                  </a:cubicBezTo>
                  <a:close/>
                  <a:moveTo>
                    <a:pt x="62" y="32"/>
                  </a:moveTo>
                  <a:cubicBezTo>
                    <a:pt x="62" y="32"/>
                    <a:pt x="62" y="31"/>
                    <a:pt x="62" y="31"/>
                  </a:cubicBezTo>
                  <a:lnTo>
                    <a:pt x="62" y="32"/>
                  </a:lnTo>
                  <a:close/>
                  <a:moveTo>
                    <a:pt x="35" y="51"/>
                  </a:moveTo>
                  <a:cubicBezTo>
                    <a:pt x="35" y="51"/>
                    <a:pt x="35" y="51"/>
                    <a:pt x="36" y="51"/>
                  </a:cubicBezTo>
                  <a:cubicBezTo>
                    <a:pt x="36" y="52"/>
                    <a:pt x="35" y="52"/>
                    <a:pt x="35" y="52"/>
                  </a:cubicBezTo>
                  <a:cubicBezTo>
                    <a:pt x="35" y="52"/>
                    <a:pt x="35" y="52"/>
                    <a:pt x="34" y="52"/>
                  </a:cubicBezTo>
                  <a:cubicBezTo>
                    <a:pt x="35" y="51"/>
                    <a:pt x="35" y="51"/>
                    <a:pt x="35" y="51"/>
                  </a:cubicBezTo>
                  <a:close/>
                  <a:moveTo>
                    <a:pt x="29" y="54"/>
                  </a:moveTo>
                  <a:cubicBezTo>
                    <a:pt x="29" y="55"/>
                    <a:pt x="29" y="55"/>
                    <a:pt x="29" y="55"/>
                  </a:cubicBezTo>
                  <a:cubicBezTo>
                    <a:pt x="29" y="55"/>
                    <a:pt x="29" y="54"/>
                    <a:pt x="29" y="54"/>
                  </a:cubicBezTo>
                  <a:close/>
                  <a:moveTo>
                    <a:pt x="28" y="56"/>
                  </a:moveTo>
                  <a:cubicBezTo>
                    <a:pt x="28" y="56"/>
                    <a:pt x="28" y="56"/>
                    <a:pt x="28" y="57"/>
                  </a:cubicBezTo>
                  <a:cubicBezTo>
                    <a:pt x="28" y="57"/>
                    <a:pt x="28" y="56"/>
                    <a:pt x="28" y="56"/>
                  </a:cubicBezTo>
                  <a:close/>
                  <a:moveTo>
                    <a:pt x="21" y="91"/>
                  </a:moveTo>
                  <a:cubicBezTo>
                    <a:pt x="22" y="91"/>
                    <a:pt x="22" y="93"/>
                    <a:pt x="21" y="94"/>
                  </a:cubicBezTo>
                  <a:cubicBezTo>
                    <a:pt x="20" y="93"/>
                    <a:pt x="21" y="92"/>
                    <a:pt x="21" y="91"/>
                  </a:cubicBezTo>
                  <a:close/>
                  <a:moveTo>
                    <a:pt x="21" y="95"/>
                  </a:moveTo>
                  <a:cubicBezTo>
                    <a:pt x="21" y="95"/>
                    <a:pt x="21" y="95"/>
                    <a:pt x="21" y="94"/>
                  </a:cubicBezTo>
                  <a:cubicBezTo>
                    <a:pt x="22" y="94"/>
                    <a:pt x="22" y="94"/>
                    <a:pt x="22" y="94"/>
                  </a:cubicBezTo>
                  <a:cubicBezTo>
                    <a:pt x="22" y="95"/>
                    <a:pt x="21" y="95"/>
                    <a:pt x="21" y="95"/>
                  </a:cubicBezTo>
                  <a:close/>
                  <a:moveTo>
                    <a:pt x="23" y="70"/>
                  </a:moveTo>
                  <a:cubicBezTo>
                    <a:pt x="22" y="70"/>
                    <a:pt x="23" y="70"/>
                    <a:pt x="23" y="69"/>
                  </a:cubicBezTo>
                  <a:cubicBezTo>
                    <a:pt x="23" y="69"/>
                    <a:pt x="23" y="70"/>
                    <a:pt x="23" y="70"/>
                  </a:cubicBezTo>
                  <a:cubicBezTo>
                    <a:pt x="23" y="70"/>
                    <a:pt x="23" y="70"/>
                    <a:pt x="23" y="70"/>
                  </a:cubicBezTo>
                  <a:cubicBezTo>
                    <a:pt x="23" y="70"/>
                    <a:pt x="23" y="70"/>
                    <a:pt x="23" y="70"/>
                  </a:cubicBezTo>
                  <a:close/>
                  <a:moveTo>
                    <a:pt x="41" y="121"/>
                  </a:moveTo>
                  <a:cubicBezTo>
                    <a:pt x="41" y="121"/>
                    <a:pt x="41" y="121"/>
                    <a:pt x="41" y="121"/>
                  </a:cubicBezTo>
                  <a:cubicBezTo>
                    <a:pt x="41" y="122"/>
                    <a:pt x="41" y="122"/>
                    <a:pt x="41" y="122"/>
                  </a:cubicBezTo>
                  <a:cubicBezTo>
                    <a:pt x="41" y="122"/>
                    <a:pt x="41" y="121"/>
                    <a:pt x="41" y="121"/>
                  </a:cubicBezTo>
                  <a:close/>
                  <a:moveTo>
                    <a:pt x="24" y="68"/>
                  </a:moveTo>
                  <a:cubicBezTo>
                    <a:pt x="24" y="68"/>
                    <a:pt x="24" y="68"/>
                    <a:pt x="24" y="69"/>
                  </a:cubicBezTo>
                  <a:cubicBezTo>
                    <a:pt x="24" y="69"/>
                    <a:pt x="24" y="68"/>
                    <a:pt x="24" y="68"/>
                  </a:cubicBezTo>
                  <a:close/>
                  <a:moveTo>
                    <a:pt x="23" y="67"/>
                  </a:moveTo>
                  <a:cubicBezTo>
                    <a:pt x="23" y="67"/>
                    <a:pt x="23" y="67"/>
                    <a:pt x="23" y="67"/>
                  </a:cubicBezTo>
                  <a:cubicBezTo>
                    <a:pt x="23" y="67"/>
                    <a:pt x="23" y="66"/>
                    <a:pt x="23" y="67"/>
                  </a:cubicBezTo>
                  <a:close/>
                  <a:moveTo>
                    <a:pt x="23" y="70"/>
                  </a:moveTo>
                  <a:cubicBezTo>
                    <a:pt x="23" y="70"/>
                    <a:pt x="23" y="70"/>
                    <a:pt x="23" y="69"/>
                  </a:cubicBezTo>
                  <a:cubicBezTo>
                    <a:pt x="24" y="69"/>
                    <a:pt x="24" y="70"/>
                    <a:pt x="24" y="70"/>
                  </a:cubicBezTo>
                  <a:cubicBezTo>
                    <a:pt x="24" y="70"/>
                    <a:pt x="24" y="70"/>
                    <a:pt x="24" y="70"/>
                  </a:cubicBezTo>
                  <a:cubicBezTo>
                    <a:pt x="24" y="70"/>
                    <a:pt x="23" y="70"/>
                    <a:pt x="23" y="70"/>
                  </a:cubicBezTo>
                  <a:close/>
                  <a:moveTo>
                    <a:pt x="24" y="72"/>
                  </a:moveTo>
                  <a:cubicBezTo>
                    <a:pt x="24" y="72"/>
                    <a:pt x="24" y="72"/>
                    <a:pt x="24" y="73"/>
                  </a:cubicBezTo>
                  <a:cubicBezTo>
                    <a:pt x="23" y="72"/>
                    <a:pt x="24" y="72"/>
                    <a:pt x="24" y="72"/>
                  </a:cubicBezTo>
                  <a:close/>
                  <a:moveTo>
                    <a:pt x="24" y="82"/>
                  </a:moveTo>
                  <a:cubicBezTo>
                    <a:pt x="24" y="82"/>
                    <a:pt x="24" y="81"/>
                    <a:pt x="24" y="81"/>
                  </a:cubicBezTo>
                  <a:cubicBezTo>
                    <a:pt x="24" y="81"/>
                    <a:pt x="24" y="81"/>
                    <a:pt x="24" y="82"/>
                  </a:cubicBezTo>
                  <a:close/>
                  <a:moveTo>
                    <a:pt x="24" y="77"/>
                  </a:moveTo>
                  <a:cubicBezTo>
                    <a:pt x="24" y="78"/>
                    <a:pt x="24" y="78"/>
                    <a:pt x="25" y="78"/>
                  </a:cubicBezTo>
                  <a:cubicBezTo>
                    <a:pt x="24" y="78"/>
                    <a:pt x="24" y="78"/>
                    <a:pt x="24" y="78"/>
                  </a:cubicBezTo>
                  <a:cubicBezTo>
                    <a:pt x="24" y="77"/>
                    <a:pt x="24" y="77"/>
                    <a:pt x="24" y="76"/>
                  </a:cubicBezTo>
                  <a:cubicBezTo>
                    <a:pt x="24" y="76"/>
                    <a:pt x="24" y="77"/>
                    <a:pt x="25" y="77"/>
                  </a:cubicBezTo>
                  <a:cubicBezTo>
                    <a:pt x="25" y="77"/>
                    <a:pt x="25" y="77"/>
                    <a:pt x="24" y="77"/>
                  </a:cubicBezTo>
                  <a:close/>
                  <a:moveTo>
                    <a:pt x="103" y="110"/>
                  </a:moveTo>
                  <a:cubicBezTo>
                    <a:pt x="103" y="110"/>
                    <a:pt x="104" y="110"/>
                    <a:pt x="104" y="109"/>
                  </a:cubicBezTo>
                  <a:cubicBezTo>
                    <a:pt x="104" y="109"/>
                    <a:pt x="104" y="110"/>
                    <a:pt x="104" y="110"/>
                  </a:cubicBezTo>
                  <a:cubicBezTo>
                    <a:pt x="104" y="110"/>
                    <a:pt x="104" y="110"/>
                    <a:pt x="103" y="110"/>
                  </a:cubicBezTo>
                  <a:close/>
                  <a:moveTo>
                    <a:pt x="104" y="116"/>
                  </a:moveTo>
                  <a:cubicBezTo>
                    <a:pt x="103" y="116"/>
                    <a:pt x="103" y="115"/>
                    <a:pt x="104" y="115"/>
                  </a:cubicBezTo>
                  <a:cubicBezTo>
                    <a:pt x="104" y="115"/>
                    <a:pt x="104" y="115"/>
                    <a:pt x="104" y="115"/>
                  </a:cubicBezTo>
                  <a:cubicBezTo>
                    <a:pt x="104" y="115"/>
                    <a:pt x="104" y="115"/>
                    <a:pt x="104" y="116"/>
                  </a:cubicBezTo>
                  <a:close/>
                  <a:moveTo>
                    <a:pt x="109" y="114"/>
                  </a:moveTo>
                  <a:cubicBezTo>
                    <a:pt x="109" y="113"/>
                    <a:pt x="108" y="114"/>
                    <a:pt x="109" y="113"/>
                  </a:cubicBezTo>
                  <a:cubicBezTo>
                    <a:pt x="109" y="113"/>
                    <a:pt x="109" y="113"/>
                    <a:pt x="109" y="113"/>
                  </a:cubicBezTo>
                  <a:cubicBezTo>
                    <a:pt x="109" y="114"/>
                    <a:pt x="109" y="114"/>
                    <a:pt x="109" y="114"/>
                  </a:cubicBezTo>
                  <a:close/>
                  <a:moveTo>
                    <a:pt x="119" y="116"/>
                  </a:moveTo>
                  <a:cubicBezTo>
                    <a:pt x="119" y="116"/>
                    <a:pt x="119" y="115"/>
                    <a:pt x="119" y="115"/>
                  </a:cubicBezTo>
                  <a:cubicBezTo>
                    <a:pt x="120" y="115"/>
                    <a:pt x="119" y="116"/>
                    <a:pt x="119" y="116"/>
                  </a:cubicBezTo>
                  <a:close/>
                  <a:moveTo>
                    <a:pt x="128" y="126"/>
                  </a:moveTo>
                  <a:cubicBezTo>
                    <a:pt x="128" y="126"/>
                    <a:pt x="128" y="126"/>
                    <a:pt x="128" y="126"/>
                  </a:cubicBezTo>
                  <a:cubicBezTo>
                    <a:pt x="128" y="126"/>
                    <a:pt x="128" y="126"/>
                    <a:pt x="128" y="126"/>
                  </a:cubicBezTo>
                  <a:cubicBezTo>
                    <a:pt x="128" y="126"/>
                    <a:pt x="128" y="126"/>
                    <a:pt x="128" y="126"/>
                  </a:cubicBezTo>
                  <a:close/>
                  <a:moveTo>
                    <a:pt x="137" y="107"/>
                  </a:moveTo>
                  <a:cubicBezTo>
                    <a:pt x="138" y="107"/>
                    <a:pt x="137" y="108"/>
                    <a:pt x="138" y="108"/>
                  </a:cubicBezTo>
                  <a:cubicBezTo>
                    <a:pt x="137" y="108"/>
                    <a:pt x="137" y="108"/>
                    <a:pt x="137" y="107"/>
                  </a:cubicBezTo>
                  <a:close/>
                  <a:moveTo>
                    <a:pt x="133" y="84"/>
                  </a:moveTo>
                  <a:cubicBezTo>
                    <a:pt x="132" y="83"/>
                    <a:pt x="132" y="82"/>
                    <a:pt x="132" y="81"/>
                  </a:cubicBezTo>
                  <a:cubicBezTo>
                    <a:pt x="133" y="81"/>
                    <a:pt x="133" y="83"/>
                    <a:pt x="133" y="84"/>
                  </a:cubicBezTo>
                  <a:close/>
                  <a:moveTo>
                    <a:pt x="132" y="80"/>
                  </a:moveTo>
                  <a:cubicBezTo>
                    <a:pt x="133" y="80"/>
                    <a:pt x="133" y="80"/>
                    <a:pt x="133" y="80"/>
                  </a:cubicBezTo>
                  <a:cubicBezTo>
                    <a:pt x="133" y="80"/>
                    <a:pt x="133" y="80"/>
                    <a:pt x="133" y="80"/>
                  </a:cubicBezTo>
                  <a:cubicBezTo>
                    <a:pt x="132" y="80"/>
                    <a:pt x="132" y="80"/>
                    <a:pt x="132" y="80"/>
                  </a:cubicBezTo>
                  <a:close/>
                  <a:moveTo>
                    <a:pt x="132" y="77"/>
                  </a:moveTo>
                  <a:cubicBezTo>
                    <a:pt x="132" y="77"/>
                    <a:pt x="132" y="78"/>
                    <a:pt x="132" y="78"/>
                  </a:cubicBezTo>
                  <a:cubicBezTo>
                    <a:pt x="132" y="77"/>
                    <a:pt x="132" y="77"/>
                    <a:pt x="132" y="77"/>
                  </a:cubicBezTo>
                  <a:close/>
                  <a:moveTo>
                    <a:pt x="132" y="78"/>
                  </a:moveTo>
                  <a:cubicBezTo>
                    <a:pt x="132" y="79"/>
                    <a:pt x="132" y="81"/>
                    <a:pt x="132" y="79"/>
                  </a:cubicBezTo>
                  <a:cubicBezTo>
                    <a:pt x="132" y="79"/>
                    <a:pt x="132" y="79"/>
                    <a:pt x="132" y="78"/>
                  </a:cubicBezTo>
                  <a:close/>
                  <a:moveTo>
                    <a:pt x="127" y="61"/>
                  </a:moveTo>
                  <a:cubicBezTo>
                    <a:pt x="127" y="61"/>
                    <a:pt x="127" y="60"/>
                    <a:pt x="127" y="60"/>
                  </a:cubicBezTo>
                  <a:cubicBezTo>
                    <a:pt x="127" y="60"/>
                    <a:pt x="127" y="60"/>
                    <a:pt x="127" y="59"/>
                  </a:cubicBezTo>
                  <a:cubicBezTo>
                    <a:pt x="127" y="59"/>
                    <a:pt x="127" y="60"/>
                    <a:pt x="127" y="61"/>
                  </a:cubicBezTo>
                  <a:close/>
                  <a:moveTo>
                    <a:pt x="126" y="80"/>
                  </a:moveTo>
                  <a:cubicBezTo>
                    <a:pt x="126" y="80"/>
                    <a:pt x="127" y="81"/>
                    <a:pt x="126" y="82"/>
                  </a:cubicBezTo>
                  <a:cubicBezTo>
                    <a:pt x="126" y="81"/>
                    <a:pt x="126" y="80"/>
                    <a:pt x="126" y="80"/>
                  </a:cubicBezTo>
                  <a:close/>
                  <a:moveTo>
                    <a:pt x="124" y="72"/>
                  </a:moveTo>
                  <a:cubicBezTo>
                    <a:pt x="124" y="73"/>
                    <a:pt x="124" y="72"/>
                    <a:pt x="124" y="73"/>
                  </a:cubicBezTo>
                  <a:cubicBezTo>
                    <a:pt x="123" y="73"/>
                    <a:pt x="123" y="73"/>
                    <a:pt x="123" y="73"/>
                  </a:cubicBezTo>
                  <a:cubicBezTo>
                    <a:pt x="123" y="73"/>
                    <a:pt x="123" y="74"/>
                    <a:pt x="124" y="75"/>
                  </a:cubicBezTo>
                  <a:cubicBezTo>
                    <a:pt x="124" y="75"/>
                    <a:pt x="124" y="75"/>
                    <a:pt x="124" y="75"/>
                  </a:cubicBezTo>
                  <a:cubicBezTo>
                    <a:pt x="124" y="76"/>
                    <a:pt x="123" y="75"/>
                    <a:pt x="123" y="76"/>
                  </a:cubicBezTo>
                  <a:cubicBezTo>
                    <a:pt x="123" y="75"/>
                    <a:pt x="123" y="74"/>
                    <a:pt x="123" y="73"/>
                  </a:cubicBezTo>
                  <a:cubicBezTo>
                    <a:pt x="123" y="72"/>
                    <a:pt x="123" y="72"/>
                    <a:pt x="123" y="72"/>
                  </a:cubicBezTo>
                  <a:cubicBezTo>
                    <a:pt x="123" y="72"/>
                    <a:pt x="123" y="72"/>
                    <a:pt x="124" y="72"/>
                  </a:cubicBezTo>
                  <a:close/>
                  <a:moveTo>
                    <a:pt x="122" y="66"/>
                  </a:moveTo>
                  <a:cubicBezTo>
                    <a:pt x="123" y="66"/>
                    <a:pt x="123" y="66"/>
                    <a:pt x="123" y="66"/>
                  </a:cubicBezTo>
                  <a:cubicBezTo>
                    <a:pt x="123" y="67"/>
                    <a:pt x="122" y="67"/>
                    <a:pt x="122" y="66"/>
                  </a:cubicBezTo>
                  <a:close/>
                  <a:moveTo>
                    <a:pt x="122" y="71"/>
                  </a:moveTo>
                  <a:cubicBezTo>
                    <a:pt x="122" y="70"/>
                    <a:pt x="123" y="71"/>
                    <a:pt x="123" y="71"/>
                  </a:cubicBezTo>
                  <a:cubicBezTo>
                    <a:pt x="123" y="71"/>
                    <a:pt x="123" y="71"/>
                    <a:pt x="123" y="71"/>
                  </a:cubicBezTo>
                  <a:cubicBezTo>
                    <a:pt x="123" y="72"/>
                    <a:pt x="122" y="72"/>
                    <a:pt x="122" y="71"/>
                  </a:cubicBezTo>
                  <a:close/>
                  <a:moveTo>
                    <a:pt x="123" y="76"/>
                  </a:moveTo>
                  <a:cubicBezTo>
                    <a:pt x="123" y="76"/>
                    <a:pt x="123" y="77"/>
                    <a:pt x="123" y="77"/>
                  </a:cubicBezTo>
                  <a:cubicBezTo>
                    <a:pt x="123" y="78"/>
                    <a:pt x="123" y="80"/>
                    <a:pt x="123" y="81"/>
                  </a:cubicBezTo>
                  <a:cubicBezTo>
                    <a:pt x="123" y="81"/>
                    <a:pt x="123" y="81"/>
                    <a:pt x="123" y="82"/>
                  </a:cubicBezTo>
                  <a:cubicBezTo>
                    <a:pt x="122" y="80"/>
                    <a:pt x="122" y="77"/>
                    <a:pt x="123" y="76"/>
                  </a:cubicBezTo>
                  <a:close/>
                  <a:moveTo>
                    <a:pt x="122" y="95"/>
                  </a:moveTo>
                  <a:cubicBezTo>
                    <a:pt x="122" y="95"/>
                    <a:pt x="122" y="95"/>
                    <a:pt x="122" y="95"/>
                  </a:cubicBezTo>
                  <a:cubicBezTo>
                    <a:pt x="122" y="95"/>
                    <a:pt x="122" y="94"/>
                    <a:pt x="122" y="94"/>
                  </a:cubicBezTo>
                  <a:cubicBezTo>
                    <a:pt x="122" y="94"/>
                    <a:pt x="122" y="95"/>
                    <a:pt x="122" y="95"/>
                  </a:cubicBezTo>
                  <a:close/>
                  <a:moveTo>
                    <a:pt x="122" y="71"/>
                  </a:moveTo>
                  <a:cubicBezTo>
                    <a:pt x="122" y="71"/>
                    <a:pt x="122" y="71"/>
                    <a:pt x="122" y="71"/>
                  </a:cubicBezTo>
                  <a:cubicBezTo>
                    <a:pt x="121" y="71"/>
                    <a:pt x="121" y="71"/>
                    <a:pt x="121" y="70"/>
                  </a:cubicBezTo>
                  <a:cubicBezTo>
                    <a:pt x="121" y="70"/>
                    <a:pt x="121" y="71"/>
                    <a:pt x="122" y="70"/>
                  </a:cubicBezTo>
                  <a:cubicBezTo>
                    <a:pt x="122" y="71"/>
                    <a:pt x="122" y="71"/>
                    <a:pt x="122" y="71"/>
                  </a:cubicBezTo>
                  <a:close/>
                  <a:moveTo>
                    <a:pt x="120" y="61"/>
                  </a:moveTo>
                  <a:cubicBezTo>
                    <a:pt x="120" y="62"/>
                    <a:pt x="121" y="63"/>
                    <a:pt x="120" y="64"/>
                  </a:cubicBezTo>
                  <a:cubicBezTo>
                    <a:pt x="120" y="64"/>
                    <a:pt x="121" y="64"/>
                    <a:pt x="121" y="64"/>
                  </a:cubicBezTo>
                  <a:cubicBezTo>
                    <a:pt x="121" y="64"/>
                    <a:pt x="121" y="64"/>
                    <a:pt x="121" y="64"/>
                  </a:cubicBezTo>
                  <a:cubicBezTo>
                    <a:pt x="121" y="65"/>
                    <a:pt x="120" y="65"/>
                    <a:pt x="120" y="65"/>
                  </a:cubicBezTo>
                  <a:cubicBezTo>
                    <a:pt x="120" y="64"/>
                    <a:pt x="120" y="64"/>
                    <a:pt x="120" y="63"/>
                  </a:cubicBezTo>
                  <a:cubicBezTo>
                    <a:pt x="120" y="63"/>
                    <a:pt x="120" y="63"/>
                    <a:pt x="120" y="63"/>
                  </a:cubicBezTo>
                  <a:cubicBezTo>
                    <a:pt x="120" y="62"/>
                    <a:pt x="120" y="62"/>
                    <a:pt x="120" y="61"/>
                  </a:cubicBezTo>
                  <a:cubicBezTo>
                    <a:pt x="120" y="61"/>
                    <a:pt x="120" y="61"/>
                    <a:pt x="120" y="61"/>
                  </a:cubicBezTo>
                  <a:close/>
                  <a:moveTo>
                    <a:pt x="119" y="60"/>
                  </a:moveTo>
                  <a:cubicBezTo>
                    <a:pt x="120" y="60"/>
                    <a:pt x="120" y="60"/>
                    <a:pt x="120" y="60"/>
                  </a:cubicBezTo>
                  <a:cubicBezTo>
                    <a:pt x="120" y="60"/>
                    <a:pt x="120" y="61"/>
                    <a:pt x="120" y="61"/>
                  </a:cubicBezTo>
                  <a:cubicBezTo>
                    <a:pt x="120" y="60"/>
                    <a:pt x="119" y="60"/>
                    <a:pt x="119" y="60"/>
                  </a:cubicBezTo>
                  <a:close/>
                  <a:moveTo>
                    <a:pt x="119" y="64"/>
                  </a:moveTo>
                  <a:cubicBezTo>
                    <a:pt x="120" y="64"/>
                    <a:pt x="120" y="65"/>
                    <a:pt x="120" y="65"/>
                  </a:cubicBezTo>
                  <a:cubicBezTo>
                    <a:pt x="120" y="65"/>
                    <a:pt x="119" y="65"/>
                    <a:pt x="119" y="64"/>
                  </a:cubicBezTo>
                  <a:close/>
                  <a:moveTo>
                    <a:pt x="119" y="90"/>
                  </a:moveTo>
                  <a:cubicBezTo>
                    <a:pt x="119" y="90"/>
                    <a:pt x="120" y="88"/>
                    <a:pt x="119" y="88"/>
                  </a:cubicBezTo>
                  <a:cubicBezTo>
                    <a:pt x="119" y="87"/>
                    <a:pt x="119" y="85"/>
                    <a:pt x="119" y="84"/>
                  </a:cubicBezTo>
                  <a:cubicBezTo>
                    <a:pt x="119" y="85"/>
                    <a:pt x="119" y="85"/>
                    <a:pt x="119" y="85"/>
                  </a:cubicBezTo>
                  <a:cubicBezTo>
                    <a:pt x="120" y="85"/>
                    <a:pt x="120" y="85"/>
                    <a:pt x="120" y="85"/>
                  </a:cubicBezTo>
                  <a:cubicBezTo>
                    <a:pt x="120" y="84"/>
                    <a:pt x="120" y="84"/>
                    <a:pt x="120" y="84"/>
                  </a:cubicBezTo>
                  <a:cubicBezTo>
                    <a:pt x="119" y="84"/>
                    <a:pt x="120" y="84"/>
                    <a:pt x="119" y="84"/>
                  </a:cubicBezTo>
                  <a:cubicBezTo>
                    <a:pt x="119" y="84"/>
                    <a:pt x="119" y="83"/>
                    <a:pt x="120" y="83"/>
                  </a:cubicBezTo>
                  <a:cubicBezTo>
                    <a:pt x="119" y="82"/>
                    <a:pt x="120" y="80"/>
                    <a:pt x="119" y="79"/>
                  </a:cubicBezTo>
                  <a:cubicBezTo>
                    <a:pt x="119" y="79"/>
                    <a:pt x="120" y="79"/>
                    <a:pt x="120" y="79"/>
                  </a:cubicBezTo>
                  <a:cubicBezTo>
                    <a:pt x="120" y="79"/>
                    <a:pt x="119" y="78"/>
                    <a:pt x="120" y="78"/>
                  </a:cubicBezTo>
                  <a:cubicBezTo>
                    <a:pt x="119" y="77"/>
                    <a:pt x="120" y="75"/>
                    <a:pt x="119" y="73"/>
                  </a:cubicBezTo>
                  <a:cubicBezTo>
                    <a:pt x="119" y="73"/>
                    <a:pt x="119" y="72"/>
                    <a:pt x="120" y="72"/>
                  </a:cubicBezTo>
                  <a:cubicBezTo>
                    <a:pt x="120" y="72"/>
                    <a:pt x="120" y="72"/>
                    <a:pt x="120" y="72"/>
                  </a:cubicBezTo>
                  <a:cubicBezTo>
                    <a:pt x="120" y="71"/>
                    <a:pt x="119" y="70"/>
                    <a:pt x="120" y="70"/>
                  </a:cubicBezTo>
                  <a:cubicBezTo>
                    <a:pt x="120" y="69"/>
                    <a:pt x="119" y="68"/>
                    <a:pt x="119" y="67"/>
                  </a:cubicBezTo>
                  <a:cubicBezTo>
                    <a:pt x="119" y="67"/>
                    <a:pt x="119" y="66"/>
                    <a:pt x="118" y="66"/>
                  </a:cubicBezTo>
                  <a:cubicBezTo>
                    <a:pt x="119" y="65"/>
                    <a:pt x="119" y="65"/>
                    <a:pt x="119" y="64"/>
                  </a:cubicBezTo>
                  <a:cubicBezTo>
                    <a:pt x="119" y="64"/>
                    <a:pt x="119" y="66"/>
                    <a:pt x="120" y="66"/>
                  </a:cubicBezTo>
                  <a:cubicBezTo>
                    <a:pt x="120" y="66"/>
                    <a:pt x="120" y="65"/>
                    <a:pt x="120" y="65"/>
                  </a:cubicBezTo>
                  <a:cubicBezTo>
                    <a:pt x="121" y="65"/>
                    <a:pt x="121" y="66"/>
                    <a:pt x="121" y="66"/>
                  </a:cubicBezTo>
                  <a:cubicBezTo>
                    <a:pt x="121" y="66"/>
                    <a:pt x="121" y="66"/>
                    <a:pt x="121" y="67"/>
                  </a:cubicBezTo>
                  <a:cubicBezTo>
                    <a:pt x="122" y="68"/>
                    <a:pt x="122" y="68"/>
                    <a:pt x="122" y="70"/>
                  </a:cubicBezTo>
                  <a:cubicBezTo>
                    <a:pt x="122" y="70"/>
                    <a:pt x="121" y="69"/>
                    <a:pt x="121" y="69"/>
                  </a:cubicBezTo>
                  <a:cubicBezTo>
                    <a:pt x="121" y="69"/>
                    <a:pt x="121" y="69"/>
                    <a:pt x="121" y="69"/>
                  </a:cubicBezTo>
                  <a:cubicBezTo>
                    <a:pt x="121" y="70"/>
                    <a:pt x="121" y="70"/>
                    <a:pt x="120" y="71"/>
                  </a:cubicBezTo>
                  <a:cubicBezTo>
                    <a:pt x="121" y="72"/>
                    <a:pt x="122" y="73"/>
                    <a:pt x="121" y="75"/>
                  </a:cubicBezTo>
                  <a:cubicBezTo>
                    <a:pt x="121" y="75"/>
                    <a:pt x="121" y="74"/>
                    <a:pt x="121" y="74"/>
                  </a:cubicBezTo>
                  <a:cubicBezTo>
                    <a:pt x="121" y="77"/>
                    <a:pt x="121" y="80"/>
                    <a:pt x="121" y="82"/>
                  </a:cubicBezTo>
                  <a:cubicBezTo>
                    <a:pt x="121" y="82"/>
                    <a:pt x="121" y="82"/>
                    <a:pt x="120" y="82"/>
                  </a:cubicBezTo>
                  <a:cubicBezTo>
                    <a:pt x="121" y="83"/>
                    <a:pt x="120" y="84"/>
                    <a:pt x="120" y="85"/>
                  </a:cubicBezTo>
                  <a:cubicBezTo>
                    <a:pt x="120" y="86"/>
                    <a:pt x="121" y="86"/>
                    <a:pt x="121" y="87"/>
                  </a:cubicBezTo>
                  <a:cubicBezTo>
                    <a:pt x="121" y="87"/>
                    <a:pt x="121" y="87"/>
                    <a:pt x="121" y="87"/>
                  </a:cubicBezTo>
                  <a:cubicBezTo>
                    <a:pt x="121" y="87"/>
                    <a:pt x="121" y="88"/>
                    <a:pt x="121" y="88"/>
                  </a:cubicBezTo>
                  <a:cubicBezTo>
                    <a:pt x="121" y="88"/>
                    <a:pt x="121" y="88"/>
                    <a:pt x="121" y="89"/>
                  </a:cubicBezTo>
                  <a:cubicBezTo>
                    <a:pt x="121" y="89"/>
                    <a:pt x="121" y="88"/>
                    <a:pt x="121" y="88"/>
                  </a:cubicBezTo>
                  <a:cubicBezTo>
                    <a:pt x="120" y="88"/>
                    <a:pt x="120" y="88"/>
                    <a:pt x="120" y="89"/>
                  </a:cubicBezTo>
                  <a:cubicBezTo>
                    <a:pt x="122" y="89"/>
                    <a:pt x="120" y="91"/>
                    <a:pt x="120" y="92"/>
                  </a:cubicBezTo>
                  <a:cubicBezTo>
                    <a:pt x="120" y="92"/>
                    <a:pt x="120" y="92"/>
                    <a:pt x="120" y="92"/>
                  </a:cubicBezTo>
                  <a:cubicBezTo>
                    <a:pt x="120" y="92"/>
                    <a:pt x="120" y="92"/>
                    <a:pt x="120" y="93"/>
                  </a:cubicBezTo>
                  <a:cubicBezTo>
                    <a:pt x="120" y="93"/>
                    <a:pt x="120" y="93"/>
                    <a:pt x="120" y="93"/>
                  </a:cubicBezTo>
                  <a:cubicBezTo>
                    <a:pt x="120" y="93"/>
                    <a:pt x="120" y="93"/>
                    <a:pt x="120" y="93"/>
                  </a:cubicBezTo>
                  <a:cubicBezTo>
                    <a:pt x="120" y="94"/>
                    <a:pt x="120" y="94"/>
                    <a:pt x="119" y="95"/>
                  </a:cubicBezTo>
                  <a:cubicBezTo>
                    <a:pt x="119" y="95"/>
                    <a:pt x="119" y="95"/>
                    <a:pt x="119" y="95"/>
                  </a:cubicBezTo>
                  <a:cubicBezTo>
                    <a:pt x="119" y="94"/>
                    <a:pt x="118" y="94"/>
                    <a:pt x="118" y="93"/>
                  </a:cubicBezTo>
                  <a:cubicBezTo>
                    <a:pt x="119" y="93"/>
                    <a:pt x="118" y="91"/>
                    <a:pt x="119" y="90"/>
                  </a:cubicBezTo>
                  <a:close/>
                  <a:moveTo>
                    <a:pt x="120" y="94"/>
                  </a:moveTo>
                  <a:cubicBezTo>
                    <a:pt x="120" y="94"/>
                    <a:pt x="120" y="94"/>
                    <a:pt x="120" y="94"/>
                  </a:cubicBezTo>
                  <a:cubicBezTo>
                    <a:pt x="120" y="94"/>
                    <a:pt x="120" y="94"/>
                    <a:pt x="120" y="94"/>
                  </a:cubicBezTo>
                  <a:cubicBezTo>
                    <a:pt x="120" y="94"/>
                    <a:pt x="120" y="94"/>
                    <a:pt x="120" y="94"/>
                  </a:cubicBezTo>
                  <a:cubicBezTo>
                    <a:pt x="120" y="94"/>
                    <a:pt x="120" y="94"/>
                    <a:pt x="120" y="94"/>
                  </a:cubicBezTo>
                  <a:close/>
                  <a:moveTo>
                    <a:pt x="118" y="84"/>
                  </a:moveTo>
                  <a:cubicBezTo>
                    <a:pt x="118" y="84"/>
                    <a:pt x="118" y="84"/>
                    <a:pt x="118" y="84"/>
                  </a:cubicBezTo>
                  <a:cubicBezTo>
                    <a:pt x="118" y="84"/>
                    <a:pt x="118" y="84"/>
                    <a:pt x="118" y="84"/>
                  </a:cubicBezTo>
                  <a:cubicBezTo>
                    <a:pt x="118" y="85"/>
                    <a:pt x="118" y="85"/>
                    <a:pt x="118" y="85"/>
                  </a:cubicBezTo>
                  <a:cubicBezTo>
                    <a:pt x="118" y="85"/>
                    <a:pt x="118" y="85"/>
                    <a:pt x="118" y="84"/>
                  </a:cubicBezTo>
                  <a:cubicBezTo>
                    <a:pt x="117" y="84"/>
                    <a:pt x="118" y="83"/>
                    <a:pt x="118" y="82"/>
                  </a:cubicBezTo>
                  <a:cubicBezTo>
                    <a:pt x="118" y="82"/>
                    <a:pt x="118" y="82"/>
                    <a:pt x="118" y="82"/>
                  </a:cubicBezTo>
                  <a:cubicBezTo>
                    <a:pt x="118" y="82"/>
                    <a:pt x="118" y="83"/>
                    <a:pt x="118" y="84"/>
                  </a:cubicBezTo>
                  <a:cubicBezTo>
                    <a:pt x="118" y="84"/>
                    <a:pt x="118" y="84"/>
                    <a:pt x="118" y="84"/>
                  </a:cubicBezTo>
                  <a:cubicBezTo>
                    <a:pt x="118" y="84"/>
                    <a:pt x="118" y="84"/>
                    <a:pt x="118" y="84"/>
                  </a:cubicBezTo>
                  <a:close/>
                  <a:moveTo>
                    <a:pt x="118" y="75"/>
                  </a:moveTo>
                  <a:cubicBezTo>
                    <a:pt x="118" y="76"/>
                    <a:pt x="118" y="76"/>
                    <a:pt x="118" y="76"/>
                  </a:cubicBezTo>
                  <a:cubicBezTo>
                    <a:pt x="118" y="76"/>
                    <a:pt x="118" y="76"/>
                    <a:pt x="118" y="75"/>
                  </a:cubicBezTo>
                  <a:cubicBezTo>
                    <a:pt x="118" y="75"/>
                    <a:pt x="118" y="75"/>
                    <a:pt x="118" y="75"/>
                  </a:cubicBezTo>
                  <a:cubicBezTo>
                    <a:pt x="117" y="75"/>
                    <a:pt x="118" y="75"/>
                    <a:pt x="118" y="75"/>
                  </a:cubicBezTo>
                  <a:close/>
                  <a:moveTo>
                    <a:pt x="118" y="73"/>
                  </a:moveTo>
                  <a:cubicBezTo>
                    <a:pt x="118" y="73"/>
                    <a:pt x="118" y="73"/>
                    <a:pt x="118" y="74"/>
                  </a:cubicBezTo>
                  <a:cubicBezTo>
                    <a:pt x="117" y="73"/>
                    <a:pt x="117" y="73"/>
                    <a:pt x="118" y="73"/>
                  </a:cubicBezTo>
                  <a:close/>
                  <a:moveTo>
                    <a:pt x="118" y="79"/>
                  </a:moveTo>
                  <a:cubicBezTo>
                    <a:pt x="118" y="80"/>
                    <a:pt x="118" y="80"/>
                    <a:pt x="118" y="81"/>
                  </a:cubicBezTo>
                  <a:cubicBezTo>
                    <a:pt x="118" y="81"/>
                    <a:pt x="117" y="80"/>
                    <a:pt x="117" y="80"/>
                  </a:cubicBezTo>
                  <a:cubicBezTo>
                    <a:pt x="117" y="79"/>
                    <a:pt x="117" y="79"/>
                    <a:pt x="118" y="79"/>
                  </a:cubicBezTo>
                  <a:close/>
                  <a:moveTo>
                    <a:pt x="115" y="62"/>
                  </a:moveTo>
                  <a:cubicBezTo>
                    <a:pt x="116" y="62"/>
                    <a:pt x="116" y="63"/>
                    <a:pt x="116" y="63"/>
                  </a:cubicBezTo>
                  <a:cubicBezTo>
                    <a:pt x="116" y="63"/>
                    <a:pt x="117" y="63"/>
                    <a:pt x="117" y="63"/>
                  </a:cubicBezTo>
                  <a:cubicBezTo>
                    <a:pt x="116" y="63"/>
                    <a:pt x="115" y="63"/>
                    <a:pt x="115" y="62"/>
                  </a:cubicBezTo>
                  <a:close/>
                  <a:moveTo>
                    <a:pt x="115" y="99"/>
                  </a:moveTo>
                  <a:cubicBezTo>
                    <a:pt x="115" y="99"/>
                    <a:pt x="115" y="99"/>
                    <a:pt x="115" y="99"/>
                  </a:cubicBezTo>
                  <a:cubicBezTo>
                    <a:pt x="116" y="98"/>
                    <a:pt x="115" y="96"/>
                    <a:pt x="117" y="97"/>
                  </a:cubicBezTo>
                  <a:cubicBezTo>
                    <a:pt x="116" y="98"/>
                    <a:pt x="116" y="99"/>
                    <a:pt x="116" y="101"/>
                  </a:cubicBezTo>
                  <a:cubicBezTo>
                    <a:pt x="115" y="101"/>
                    <a:pt x="115" y="101"/>
                    <a:pt x="115" y="101"/>
                  </a:cubicBezTo>
                  <a:cubicBezTo>
                    <a:pt x="115" y="101"/>
                    <a:pt x="115" y="100"/>
                    <a:pt x="115" y="100"/>
                  </a:cubicBezTo>
                  <a:cubicBezTo>
                    <a:pt x="115" y="100"/>
                    <a:pt x="115" y="99"/>
                    <a:pt x="115" y="99"/>
                  </a:cubicBezTo>
                  <a:close/>
                  <a:moveTo>
                    <a:pt x="115" y="74"/>
                  </a:moveTo>
                  <a:cubicBezTo>
                    <a:pt x="115" y="74"/>
                    <a:pt x="115" y="73"/>
                    <a:pt x="115" y="73"/>
                  </a:cubicBezTo>
                  <a:cubicBezTo>
                    <a:pt x="115" y="73"/>
                    <a:pt x="115" y="73"/>
                    <a:pt x="115" y="73"/>
                  </a:cubicBezTo>
                  <a:cubicBezTo>
                    <a:pt x="115" y="73"/>
                    <a:pt x="115" y="74"/>
                    <a:pt x="115" y="74"/>
                  </a:cubicBezTo>
                  <a:close/>
                  <a:moveTo>
                    <a:pt x="115" y="74"/>
                  </a:moveTo>
                  <a:cubicBezTo>
                    <a:pt x="115" y="75"/>
                    <a:pt x="116" y="75"/>
                    <a:pt x="116" y="76"/>
                  </a:cubicBezTo>
                  <a:cubicBezTo>
                    <a:pt x="115" y="76"/>
                    <a:pt x="115" y="75"/>
                    <a:pt x="115" y="74"/>
                  </a:cubicBezTo>
                  <a:cubicBezTo>
                    <a:pt x="115" y="75"/>
                    <a:pt x="115" y="74"/>
                    <a:pt x="115" y="74"/>
                  </a:cubicBezTo>
                  <a:close/>
                  <a:moveTo>
                    <a:pt x="116" y="79"/>
                  </a:moveTo>
                  <a:cubicBezTo>
                    <a:pt x="115" y="79"/>
                    <a:pt x="115" y="78"/>
                    <a:pt x="115" y="77"/>
                  </a:cubicBezTo>
                  <a:cubicBezTo>
                    <a:pt x="116" y="78"/>
                    <a:pt x="116" y="79"/>
                    <a:pt x="116" y="79"/>
                  </a:cubicBezTo>
                  <a:close/>
                  <a:moveTo>
                    <a:pt x="115" y="66"/>
                  </a:moveTo>
                  <a:cubicBezTo>
                    <a:pt x="115" y="67"/>
                    <a:pt x="116" y="69"/>
                    <a:pt x="116" y="70"/>
                  </a:cubicBezTo>
                  <a:cubicBezTo>
                    <a:pt x="115" y="69"/>
                    <a:pt x="115" y="68"/>
                    <a:pt x="114" y="68"/>
                  </a:cubicBezTo>
                  <a:cubicBezTo>
                    <a:pt x="114" y="68"/>
                    <a:pt x="114" y="68"/>
                    <a:pt x="113" y="68"/>
                  </a:cubicBezTo>
                  <a:cubicBezTo>
                    <a:pt x="113" y="67"/>
                    <a:pt x="113" y="66"/>
                    <a:pt x="113" y="65"/>
                  </a:cubicBezTo>
                  <a:cubicBezTo>
                    <a:pt x="113" y="65"/>
                    <a:pt x="112" y="65"/>
                    <a:pt x="112" y="65"/>
                  </a:cubicBezTo>
                  <a:cubicBezTo>
                    <a:pt x="112" y="64"/>
                    <a:pt x="112" y="64"/>
                    <a:pt x="113" y="64"/>
                  </a:cubicBezTo>
                  <a:cubicBezTo>
                    <a:pt x="112" y="64"/>
                    <a:pt x="112" y="62"/>
                    <a:pt x="111" y="62"/>
                  </a:cubicBezTo>
                  <a:cubicBezTo>
                    <a:pt x="111" y="61"/>
                    <a:pt x="111" y="61"/>
                    <a:pt x="112" y="61"/>
                  </a:cubicBezTo>
                  <a:cubicBezTo>
                    <a:pt x="112" y="61"/>
                    <a:pt x="114" y="61"/>
                    <a:pt x="114" y="62"/>
                  </a:cubicBezTo>
                  <a:cubicBezTo>
                    <a:pt x="113" y="62"/>
                    <a:pt x="113" y="61"/>
                    <a:pt x="112" y="62"/>
                  </a:cubicBezTo>
                  <a:cubicBezTo>
                    <a:pt x="112" y="63"/>
                    <a:pt x="113" y="63"/>
                    <a:pt x="113" y="64"/>
                  </a:cubicBezTo>
                  <a:cubicBezTo>
                    <a:pt x="113" y="64"/>
                    <a:pt x="113" y="64"/>
                    <a:pt x="114" y="64"/>
                  </a:cubicBezTo>
                  <a:cubicBezTo>
                    <a:pt x="114" y="64"/>
                    <a:pt x="114" y="65"/>
                    <a:pt x="114" y="65"/>
                  </a:cubicBezTo>
                  <a:cubicBezTo>
                    <a:pt x="114" y="65"/>
                    <a:pt x="114" y="65"/>
                    <a:pt x="114" y="66"/>
                  </a:cubicBezTo>
                  <a:cubicBezTo>
                    <a:pt x="114" y="66"/>
                    <a:pt x="115" y="66"/>
                    <a:pt x="115" y="66"/>
                  </a:cubicBezTo>
                  <a:close/>
                  <a:moveTo>
                    <a:pt x="114" y="71"/>
                  </a:moveTo>
                  <a:cubicBezTo>
                    <a:pt x="114" y="71"/>
                    <a:pt x="114" y="72"/>
                    <a:pt x="114" y="72"/>
                  </a:cubicBezTo>
                  <a:cubicBezTo>
                    <a:pt x="114" y="72"/>
                    <a:pt x="114" y="72"/>
                    <a:pt x="114" y="71"/>
                  </a:cubicBezTo>
                  <a:close/>
                  <a:moveTo>
                    <a:pt x="113" y="69"/>
                  </a:moveTo>
                  <a:cubicBezTo>
                    <a:pt x="113" y="69"/>
                    <a:pt x="113" y="69"/>
                    <a:pt x="113" y="69"/>
                  </a:cubicBezTo>
                  <a:cubicBezTo>
                    <a:pt x="113" y="70"/>
                    <a:pt x="113" y="69"/>
                    <a:pt x="113" y="69"/>
                  </a:cubicBezTo>
                  <a:close/>
                  <a:moveTo>
                    <a:pt x="113" y="99"/>
                  </a:moveTo>
                  <a:cubicBezTo>
                    <a:pt x="113" y="100"/>
                    <a:pt x="113" y="101"/>
                    <a:pt x="112" y="101"/>
                  </a:cubicBezTo>
                  <a:cubicBezTo>
                    <a:pt x="112" y="101"/>
                    <a:pt x="113" y="100"/>
                    <a:pt x="113" y="99"/>
                  </a:cubicBezTo>
                  <a:close/>
                  <a:moveTo>
                    <a:pt x="112" y="89"/>
                  </a:moveTo>
                  <a:cubicBezTo>
                    <a:pt x="112" y="90"/>
                    <a:pt x="111" y="90"/>
                    <a:pt x="111" y="90"/>
                  </a:cubicBezTo>
                  <a:cubicBezTo>
                    <a:pt x="111" y="90"/>
                    <a:pt x="112" y="90"/>
                    <a:pt x="112" y="91"/>
                  </a:cubicBezTo>
                  <a:cubicBezTo>
                    <a:pt x="112" y="92"/>
                    <a:pt x="112" y="93"/>
                    <a:pt x="111" y="93"/>
                  </a:cubicBezTo>
                  <a:cubicBezTo>
                    <a:pt x="111" y="93"/>
                    <a:pt x="111" y="93"/>
                    <a:pt x="110" y="93"/>
                  </a:cubicBezTo>
                  <a:cubicBezTo>
                    <a:pt x="111" y="91"/>
                    <a:pt x="110" y="89"/>
                    <a:pt x="110" y="87"/>
                  </a:cubicBezTo>
                  <a:cubicBezTo>
                    <a:pt x="110" y="87"/>
                    <a:pt x="110" y="88"/>
                    <a:pt x="109" y="89"/>
                  </a:cubicBezTo>
                  <a:cubicBezTo>
                    <a:pt x="109" y="88"/>
                    <a:pt x="110" y="87"/>
                    <a:pt x="110" y="86"/>
                  </a:cubicBezTo>
                  <a:cubicBezTo>
                    <a:pt x="110" y="86"/>
                    <a:pt x="110" y="86"/>
                    <a:pt x="110" y="86"/>
                  </a:cubicBezTo>
                  <a:cubicBezTo>
                    <a:pt x="111" y="86"/>
                    <a:pt x="111" y="86"/>
                    <a:pt x="111" y="85"/>
                  </a:cubicBezTo>
                  <a:cubicBezTo>
                    <a:pt x="111" y="85"/>
                    <a:pt x="111" y="85"/>
                    <a:pt x="111" y="85"/>
                  </a:cubicBezTo>
                  <a:cubicBezTo>
                    <a:pt x="111" y="84"/>
                    <a:pt x="111" y="82"/>
                    <a:pt x="112" y="83"/>
                  </a:cubicBezTo>
                  <a:cubicBezTo>
                    <a:pt x="112" y="84"/>
                    <a:pt x="112" y="84"/>
                    <a:pt x="112" y="84"/>
                  </a:cubicBezTo>
                  <a:cubicBezTo>
                    <a:pt x="113" y="85"/>
                    <a:pt x="112" y="87"/>
                    <a:pt x="112" y="89"/>
                  </a:cubicBezTo>
                  <a:cubicBezTo>
                    <a:pt x="112" y="89"/>
                    <a:pt x="112" y="89"/>
                    <a:pt x="111" y="89"/>
                  </a:cubicBezTo>
                  <a:cubicBezTo>
                    <a:pt x="111" y="89"/>
                    <a:pt x="112" y="89"/>
                    <a:pt x="112" y="89"/>
                  </a:cubicBezTo>
                  <a:close/>
                  <a:moveTo>
                    <a:pt x="110" y="96"/>
                  </a:moveTo>
                  <a:cubicBezTo>
                    <a:pt x="110" y="96"/>
                    <a:pt x="111" y="96"/>
                    <a:pt x="111" y="96"/>
                  </a:cubicBezTo>
                  <a:cubicBezTo>
                    <a:pt x="111" y="97"/>
                    <a:pt x="111" y="97"/>
                    <a:pt x="110" y="97"/>
                  </a:cubicBezTo>
                  <a:cubicBezTo>
                    <a:pt x="110" y="97"/>
                    <a:pt x="110" y="97"/>
                    <a:pt x="110" y="96"/>
                  </a:cubicBezTo>
                  <a:close/>
                  <a:moveTo>
                    <a:pt x="111" y="98"/>
                  </a:moveTo>
                  <a:cubicBezTo>
                    <a:pt x="111" y="98"/>
                    <a:pt x="111" y="98"/>
                    <a:pt x="110" y="98"/>
                  </a:cubicBezTo>
                  <a:cubicBezTo>
                    <a:pt x="110" y="98"/>
                    <a:pt x="110" y="98"/>
                    <a:pt x="111" y="98"/>
                  </a:cubicBezTo>
                  <a:close/>
                  <a:moveTo>
                    <a:pt x="111" y="99"/>
                  </a:moveTo>
                  <a:cubicBezTo>
                    <a:pt x="111" y="99"/>
                    <a:pt x="111" y="99"/>
                    <a:pt x="111" y="99"/>
                  </a:cubicBezTo>
                  <a:cubicBezTo>
                    <a:pt x="111" y="99"/>
                    <a:pt x="111" y="100"/>
                    <a:pt x="111" y="100"/>
                  </a:cubicBezTo>
                  <a:cubicBezTo>
                    <a:pt x="111" y="99"/>
                    <a:pt x="111" y="99"/>
                    <a:pt x="111" y="99"/>
                  </a:cubicBezTo>
                  <a:close/>
                  <a:moveTo>
                    <a:pt x="105" y="94"/>
                  </a:moveTo>
                  <a:cubicBezTo>
                    <a:pt x="106" y="93"/>
                    <a:pt x="106" y="92"/>
                    <a:pt x="106" y="91"/>
                  </a:cubicBezTo>
                  <a:cubicBezTo>
                    <a:pt x="106" y="91"/>
                    <a:pt x="106" y="91"/>
                    <a:pt x="107" y="91"/>
                  </a:cubicBezTo>
                  <a:cubicBezTo>
                    <a:pt x="107" y="91"/>
                    <a:pt x="107" y="91"/>
                    <a:pt x="107" y="92"/>
                  </a:cubicBezTo>
                  <a:cubicBezTo>
                    <a:pt x="107" y="92"/>
                    <a:pt x="107" y="92"/>
                    <a:pt x="107" y="92"/>
                  </a:cubicBezTo>
                  <a:cubicBezTo>
                    <a:pt x="107" y="93"/>
                    <a:pt x="107" y="93"/>
                    <a:pt x="107" y="93"/>
                  </a:cubicBezTo>
                  <a:cubicBezTo>
                    <a:pt x="107" y="93"/>
                    <a:pt x="106" y="93"/>
                    <a:pt x="106" y="93"/>
                  </a:cubicBezTo>
                  <a:cubicBezTo>
                    <a:pt x="107" y="93"/>
                    <a:pt x="107" y="93"/>
                    <a:pt x="107" y="94"/>
                  </a:cubicBezTo>
                  <a:cubicBezTo>
                    <a:pt x="107" y="93"/>
                    <a:pt x="108" y="94"/>
                    <a:pt x="108" y="93"/>
                  </a:cubicBezTo>
                  <a:cubicBezTo>
                    <a:pt x="108" y="93"/>
                    <a:pt x="108" y="92"/>
                    <a:pt x="108" y="92"/>
                  </a:cubicBezTo>
                  <a:cubicBezTo>
                    <a:pt x="109" y="92"/>
                    <a:pt x="109" y="94"/>
                    <a:pt x="109" y="94"/>
                  </a:cubicBezTo>
                  <a:cubicBezTo>
                    <a:pt x="108" y="94"/>
                    <a:pt x="107" y="94"/>
                    <a:pt x="107" y="94"/>
                  </a:cubicBezTo>
                  <a:cubicBezTo>
                    <a:pt x="106" y="94"/>
                    <a:pt x="106" y="94"/>
                    <a:pt x="105" y="94"/>
                  </a:cubicBezTo>
                  <a:cubicBezTo>
                    <a:pt x="105" y="94"/>
                    <a:pt x="105" y="94"/>
                    <a:pt x="105" y="94"/>
                  </a:cubicBezTo>
                  <a:close/>
                  <a:moveTo>
                    <a:pt x="104" y="97"/>
                  </a:moveTo>
                  <a:cubicBezTo>
                    <a:pt x="105" y="97"/>
                    <a:pt x="105" y="97"/>
                    <a:pt x="105" y="96"/>
                  </a:cubicBezTo>
                  <a:cubicBezTo>
                    <a:pt x="106" y="97"/>
                    <a:pt x="105" y="98"/>
                    <a:pt x="104" y="98"/>
                  </a:cubicBezTo>
                  <a:cubicBezTo>
                    <a:pt x="104" y="98"/>
                    <a:pt x="104" y="97"/>
                    <a:pt x="104" y="97"/>
                  </a:cubicBezTo>
                  <a:close/>
                  <a:moveTo>
                    <a:pt x="104" y="94"/>
                  </a:moveTo>
                  <a:cubicBezTo>
                    <a:pt x="104" y="93"/>
                    <a:pt x="104" y="94"/>
                    <a:pt x="104" y="93"/>
                  </a:cubicBezTo>
                  <a:cubicBezTo>
                    <a:pt x="104" y="93"/>
                    <a:pt x="104" y="93"/>
                    <a:pt x="104" y="93"/>
                  </a:cubicBezTo>
                  <a:cubicBezTo>
                    <a:pt x="105" y="93"/>
                    <a:pt x="105" y="94"/>
                    <a:pt x="104" y="94"/>
                  </a:cubicBezTo>
                  <a:close/>
                  <a:moveTo>
                    <a:pt x="102" y="78"/>
                  </a:moveTo>
                  <a:cubicBezTo>
                    <a:pt x="102" y="78"/>
                    <a:pt x="103" y="78"/>
                    <a:pt x="103" y="78"/>
                  </a:cubicBezTo>
                  <a:cubicBezTo>
                    <a:pt x="103" y="78"/>
                    <a:pt x="103" y="78"/>
                    <a:pt x="103" y="77"/>
                  </a:cubicBezTo>
                  <a:cubicBezTo>
                    <a:pt x="103" y="77"/>
                    <a:pt x="103" y="77"/>
                    <a:pt x="103" y="77"/>
                  </a:cubicBezTo>
                  <a:cubicBezTo>
                    <a:pt x="103" y="78"/>
                    <a:pt x="104" y="79"/>
                    <a:pt x="103" y="79"/>
                  </a:cubicBezTo>
                  <a:cubicBezTo>
                    <a:pt x="103" y="80"/>
                    <a:pt x="103" y="80"/>
                    <a:pt x="103" y="80"/>
                  </a:cubicBezTo>
                  <a:cubicBezTo>
                    <a:pt x="103" y="81"/>
                    <a:pt x="103" y="81"/>
                    <a:pt x="103" y="82"/>
                  </a:cubicBezTo>
                  <a:cubicBezTo>
                    <a:pt x="102" y="82"/>
                    <a:pt x="102" y="82"/>
                    <a:pt x="102" y="82"/>
                  </a:cubicBezTo>
                  <a:cubicBezTo>
                    <a:pt x="102" y="80"/>
                    <a:pt x="103" y="79"/>
                    <a:pt x="102" y="78"/>
                  </a:cubicBezTo>
                  <a:close/>
                  <a:moveTo>
                    <a:pt x="102" y="64"/>
                  </a:moveTo>
                  <a:cubicBezTo>
                    <a:pt x="103" y="65"/>
                    <a:pt x="103" y="66"/>
                    <a:pt x="104" y="66"/>
                  </a:cubicBezTo>
                  <a:cubicBezTo>
                    <a:pt x="104" y="66"/>
                    <a:pt x="103" y="66"/>
                    <a:pt x="103" y="66"/>
                  </a:cubicBezTo>
                  <a:cubicBezTo>
                    <a:pt x="104" y="67"/>
                    <a:pt x="105" y="67"/>
                    <a:pt x="105" y="68"/>
                  </a:cubicBezTo>
                  <a:cubicBezTo>
                    <a:pt x="105" y="69"/>
                    <a:pt x="105" y="69"/>
                    <a:pt x="106" y="69"/>
                  </a:cubicBezTo>
                  <a:cubicBezTo>
                    <a:pt x="106" y="69"/>
                    <a:pt x="106" y="70"/>
                    <a:pt x="106" y="70"/>
                  </a:cubicBezTo>
                  <a:cubicBezTo>
                    <a:pt x="105" y="70"/>
                    <a:pt x="105" y="69"/>
                    <a:pt x="104" y="69"/>
                  </a:cubicBezTo>
                  <a:cubicBezTo>
                    <a:pt x="104" y="69"/>
                    <a:pt x="104" y="69"/>
                    <a:pt x="104" y="68"/>
                  </a:cubicBezTo>
                  <a:cubicBezTo>
                    <a:pt x="102" y="68"/>
                    <a:pt x="102" y="66"/>
                    <a:pt x="102" y="64"/>
                  </a:cubicBezTo>
                  <a:close/>
                  <a:moveTo>
                    <a:pt x="107" y="78"/>
                  </a:moveTo>
                  <a:cubicBezTo>
                    <a:pt x="106" y="78"/>
                    <a:pt x="106" y="78"/>
                    <a:pt x="106" y="78"/>
                  </a:cubicBezTo>
                  <a:cubicBezTo>
                    <a:pt x="107" y="78"/>
                    <a:pt x="107" y="78"/>
                    <a:pt x="107" y="78"/>
                  </a:cubicBezTo>
                  <a:cubicBezTo>
                    <a:pt x="107" y="78"/>
                    <a:pt x="106" y="78"/>
                    <a:pt x="107" y="78"/>
                  </a:cubicBezTo>
                  <a:close/>
                  <a:moveTo>
                    <a:pt x="107" y="78"/>
                  </a:moveTo>
                  <a:cubicBezTo>
                    <a:pt x="107" y="79"/>
                    <a:pt x="107" y="79"/>
                    <a:pt x="107" y="79"/>
                  </a:cubicBezTo>
                  <a:cubicBezTo>
                    <a:pt x="107" y="78"/>
                    <a:pt x="107" y="77"/>
                    <a:pt x="107" y="77"/>
                  </a:cubicBezTo>
                  <a:cubicBezTo>
                    <a:pt x="108" y="76"/>
                    <a:pt x="108" y="76"/>
                    <a:pt x="108" y="76"/>
                  </a:cubicBezTo>
                  <a:cubicBezTo>
                    <a:pt x="108" y="76"/>
                    <a:pt x="109" y="76"/>
                    <a:pt x="109" y="76"/>
                  </a:cubicBezTo>
                  <a:cubicBezTo>
                    <a:pt x="109" y="78"/>
                    <a:pt x="109" y="79"/>
                    <a:pt x="109" y="80"/>
                  </a:cubicBezTo>
                  <a:cubicBezTo>
                    <a:pt x="108" y="80"/>
                    <a:pt x="108" y="80"/>
                    <a:pt x="108" y="80"/>
                  </a:cubicBezTo>
                  <a:cubicBezTo>
                    <a:pt x="108" y="81"/>
                    <a:pt x="108" y="81"/>
                    <a:pt x="108" y="81"/>
                  </a:cubicBezTo>
                  <a:cubicBezTo>
                    <a:pt x="108" y="82"/>
                    <a:pt x="108" y="84"/>
                    <a:pt x="108" y="84"/>
                  </a:cubicBezTo>
                  <a:cubicBezTo>
                    <a:pt x="107" y="84"/>
                    <a:pt x="107" y="83"/>
                    <a:pt x="107" y="82"/>
                  </a:cubicBezTo>
                  <a:cubicBezTo>
                    <a:pt x="106" y="82"/>
                    <a:pt x="106" y="81"/>
                    <a:pt x="106" y="81"/>
                  </a:cubicBezTo>
                  <a:cubicBezTo>
                    <a:pt x="107" y="81"/>
                    <a:pt x="107" y="81"/>
                    <a:pt x="107" y="81"/>
                  </a:cubicBezTo>
                  <a:cubicBezTo>
                    <a:pt x="107" y="80"/>
                    <a:pt x="107" y="80"/>
                    <a:pt x="107" y="79"/>
                  </a:cubicBezTo>
                  <a:cubicBezTo>
                    <a:pt x="107" y="79"/>
                    <a:pt x="107" y="79"/>
                    <a:pt x="107" y="79"/>
                  </a:cubicBezTo>
                  <a:cubicBezTo>
                    <a:pt x="107" y="79"/>
                    <a:pt x="106" y="79"/>
                    <a:pt x="106" y="79"/>
                  </a:cubicBezTo>
                  <a:cubicBezTo>
                    <a:pt x="106" y="79"/>
                    <a:pt x="107" y="79"/>
                    <a:pt x="107" y="78"/>
                  </a:cubicBezTo>
                  <a:close/>
                  <a:moveTo>
                    <a:pt x="107" y="59"/>
                  </a:moveTo>
                  <a:cubicBezTo>
                    <a:pt x="107" y="59"/>
                    <a:pt x="107" y="59"/>
                    <a:pt x="107" y="59"/>
                  </a:cubicBezTo>
                  <a:cubicBezTo>
                    <a:pt x="107" y="59"/>
                    <a:pt x="107" y="59"/>
                    <a:pt x="107" y="59"/>
                  </a:cubicBezTo>
                  <a:close/>
                  <a:moveTo>
                    <a:pt x="108" y="62"/>
                  </a:moveTo>
                  <a:cubicBezTo>
                    <a:pt x="108" y="62"/>
                    <a:pt x="108" y="62"/>
                    <a:pt x="108" y="62"/>
                  </a:cubicBezTo>
                  <a:cubicBezTo>
                    <a:pt x="108" y="62"/>
                    <a:pt x="108" y="62"/>
                    <a:pt x="108" y="63"/>
                  </a:cubicBezTo>
                  <a:cubicBezTo>
                    <a:pt x="108" y="63"/>
                    <a:pt x="108" y="62"/>
                    <a:pt x="108" y="62"/>
                  </a:cubicBezTo>
                  <a:close/>
                  <a:moveTo>
                    <a:pt x="108" y="62"/>
                  </a:moveTo>
                  <a:cubicBezTo>
                    <a:pt x="108" y="62"/>
                    <a:pt x="109" y="62"/>
                    <a:pt x="109" y="62"/>
                  </a:cubicBezTo>
                  <a:cubicBezTo>
                    <a:pt x="108" y="63"/>
                    <a:pt x="108" y="62"/>
                    <a:pt x="108" y="62"/>
                  </a:cubicBezTo>
                  <a:cubicBezTo>
                    <a:pt x="108" y="62"/>
                    <a:pt x="108" y="62"/>
                    <a:pt x="108" y="62"/>
                  </a:cubicBezTo>
                  <a:close/>
                  <a:moveTo>
                    <a:pt x="109" y="79"/>
                  </a:moveTo>
                  <a:cubicBezTo>
                    <a:pt x="110" y="79"/>
                    <a:pt x="110" y="78"/>
                    <a:pt x="110" y="78"/>
                  </a:cubicBezTo>
                  <a:cubicBezTo>
                    <a:pt x="110" y="78"/>
                    <a:pt x="110" y="78"/>
                    <a:pt x="110" y="78"/>
                  </a:cubicBezTo>
                  <a:cubicBezTo>
                    <a:pt x="110" y="78"/>
                    <a:pt x="110" y="79"/>
                    <a:pt x="110" y="80"/>
                  </a:cubicBezTo>
                  <a:cubicBezTo>
                    <a:pt x="109" y="80"/>
                    <a:pt x="109" y="79"/>
                    <a:pt x="109" y="79"/>
                  </a:cubicBezTo>
                  <a:close/>
                  <a:moveTo>
                    <a:pt x="109" y="84"/>
                  </a:moveTo>
                  <a:cubicBezTo>
                    <a:pt x="109" y="84"/>
                    <a:pt x="109" y="83"/>
                    <a:pt x="109" y="82"/>
                  </a:cubicBezTo>
                  <a:cubicBezTo>
                    <a:pt x="110" y="82"/>
                    <a:pt x="109" y="83"/>
                    <a:pt x="109" y="84"/>
                  </a:cubicBezTo>
                  <a:close/>
                  <a:moveTo>
                    <a:pt x="110" y="62"/>
                  </a:moveTo>
                  <a:cubicBezTo>
                    <a:pt x="110" y="62"/>
                    <a:pt x="110" y="62"/>
                    <a:pt x="110" y="61"/>
                  </a:cubicBezTo>
                  <a:cubicBezTo>
                    <a:pt x="110" y="61"/>
                    <a:pt x="110" y="62"/>
                    <a:pt x="110" y="62"/>
                  </a:cubicBezTo>
                  <a:close/>
                  <a:moveTo>
                    <a:pt x="110" y="61"/>
                  </a:moveTo>
                  <a:cubicBezTo>
                    <a:pt x="110" y="61"/>
                    <a:pt x="110" y="60"/>
                    <a:pt x="110" y="61"/>
                  </a:cubicBezTo>
                  <a:cubicBezTo>
                    <a:pt x="110" y="61"/>
                    <a:pt x="109" y="60"/>
                    <a:pt x="109" y="60"/>
                  </a:cubicBezTo>
                  <a:cubicBezTo>
                    <a:pt x="110" y="60"/>
                    <a:pt x="110" y="60"/>
                    <a:pt x="110" y="61"/>
                  </a:cubicBezTo>
                  <a:close/>
                  <a:moveTo>
                    <a:pt x="109" y="59"/>
                  </a:moveTo>
                  <a:cubicBezTo>
                    <a:pt x="109" y="59"/>
                    <a:pt x="109" y="59"/>
                    <a:pt x="110" y="59"/>
                  </a:cubicBezTo>
                  <a:cubicBezTo>
                    <a:pt x="110" y="59"/>
                    <a:pt x="109" y="60"/>
                    <a:pt x="109" y="59"/>
                  </a:cubicBezTo>
                  <a:close/>
                  <a:moveTo>
                    <a:pt x="110" y="65"/>
                  </a:moveTo>
                  <a:cubicBezTo>
                    <a:pt x="109" y="64"/>
                    <a:pt x="109" y="63"/>
                    <a:pt x="109" y="63"/>
                  </a:cubicBezTo>
                  <a:cubicBezTo>
                    <a:pt x="109" y="63"/>
                    <a:pt x="109" y="64"/>
                    <a:pt x="110" y="65"/>
                  </a:cubicBezTo>
                  <a:close/>
                  <a:moveTo>
                    <a:pt x="109" y="74"/>
                  </a:moveTo>
                  <a:cubicBezTo>
                    <a:pt x="109" y="74"/>
                    <a:pt x="109" y="74"/>
                    <a:pt x="109" y="74"/>
                  </a:cubicBezTo>
                  <a:cubicBezTo>
                    <a:pt x="109" y="74"/>
                    <a:pt x="109" y="75"/>
                    <a:pt x="109" y="75"/>
                  </a:cubicBezTo>
                  <a:cubicBezTo>
                    <a:pt x="109" y="75"/>
                    <a:pt x="109" y="75"/>
                    <a:pt x="108" y="75"/>
                  </a:cubicBezTo>
                  <a:cubicBezTo>
                    <a:pt x="109" y="74"/>
                    <a:pt x="108" y="74"/>
                    <a:pt x="109" y="74"/>
                  </a:cubicBezTo>
                  <a:cubicBezTo>
                    <a:pt x="109" y="74"/>
                    <a:pt x="109" y="74"/>
                    <a:pt x="109" y="74"/>
                  </a:cubicBezTo>
                  <a:close/>
                  <a:moveTo>
                    <a:pt x="107" y="89"/>
                  </a:moveTo>
                  <a:cubicBezTo>
                    <a:pt x="106" y="89"/>
                    <a:pt x="105" y="87"/>
                    <a:pt x="106" y="86"/>
                  </a:cubicBezTo>
                  <a:cubicBezTo>
                    <a:pt x="106" y="85"/>
                    <a:pt x="106" y="85"/>
                    <a:pt x="106" y="85"/>
                  </a:cubicBezTo>
                  <a:cubicBezTo>
                    <a:pt x="107" y="85"/>
                    <a:pt x="107" y="87"/>
                    <a:pt x="107" y="88"/>
                  </a:cubicBezTo>
                  <a:cubicBezTo>
                    <a:pt x="107" y="88"/>
                    <a:pt x="107" y="87"/>
                    <a:pt x="107" y="87"/>
                  </a:cubicBezTo>
                  <a:cubicBezTo>
                    <a:pt x="108" y="87"/>
                    <a:pt x="108" y="87"/>
                    <a:pt x="108" y="87"/>
                  </a:cubicBezTo>
                  <a:cubicBezTo>
                    <a:pt x="108" y="87"/>
                    <a:pt x="108" y="87"/>
                    <a:pt x="108" y="88"/>
                  </a:cubicBezTo>
                  <a:cubicBezTo>
                    <a:pt x="108" y="88"/>
                    <a:pt x="108" y="88"/>
                    <a:pt x="107" y="88"/>
                  </a:cubicBezTo>
                  <a:cubicBezTo>
                    <a:pt x="107" y="88"/>
                    <a:pt x="107" y="88"/>
                    <a:pt x="107" y="89"/>
                  </a:cubicBezTo>
                  <a:close/>
                  <a:moveTo>
                    <a:pt x="106" y="71"/>
                  </a:moveTo>
                  <a:cubicBezTo>
                    <a:pt x="106" y="71"/>
                    <a:pt x="106" y="71"/>
                    <a:pt x="106" y="72"/>
                  </a:cubicBezTo>
                  <a:cubicBezTo>
                    <a:pt x="106" y="72"/>
                    <a:pt x="106" y="71"/>
                    <a:pt x="106" y="71"/>
                  </a:cubicBezTo>
                  <a:close/>
                  <a:moveTo>
                    <a:pt x="105" y="62"/>
                  </a:moveTo>
                  <a:cubicBezTo>
                    <a:pt x="105" y="61"/>
                    <a:pt x="105" y="60"/>
                    <a:pt x="105" y="59"/>
                  </a:cubicBezTo>
                  <a:cubicBezTo>
                    <a:pt x="105" y="60"/>
                    <a:pt x="106" y="61"/>
                    <a:pt x="106" y="62"/>
                  </a:cubicBezTo>
                  <a:cubicBezTo>
                    <a:pt x="106" y="62"/>
                    <a:pt x="106" y="62"/>
                    <a:pt x="105" y="62"/>
                  </a:cubicBezTo>
                  <a:close/>
                  <a:moveTo>
                    <a:pt x="106" y="66"/>
                  </a:moveTo>
                  <a:cubicBezTo>
                    <a:pt x="105" y="67"/>
                    <a:pt x="105" y="66"/>
                    <a:pt x="105" y="66"/>
                  </a:cubicBezTo>
                  <a:cubicBezTo>
                    <a:pt x="104" y="66"/>
                    <a:pt x="105" y="66"/>
                    <a:pt x="105" y="66"/>
                  </a:cubicBezTo>
                  <a:cubicBezTo>
                    <a:pt x="105" y="66"/>
                    <a:pt x="106" y="66"/>
                    <a:pt x="106" y="66"/>
                  </a:cubicBezTo>
                  <a:close/>
                  <a:moveTo>
                    <a:pt x="104" y="72"/>
                  </a:moveTo>
                  <a:cubicBezTo>
                    <a:pt x="104" y="72"/>
                    <a:pt x="105" y="72"/>
                    <a:pt x="105" y="72"/>
                  </a:cubicBezTo>
                  <a:cubicBezTo>
                    <a:pt x="105" y="72"/>
                    <a:pt x="106" y="72"/>
                    <a:pt x="106" y="73"/>
                  </a:cubicBezTo>
                  <a:cubicBezTo>
                    <a:pt x="105" y="73"/>
                    <a:pt x="105" y="73"/>
                    <a:pt x="104" y="72"/>
                  </a:cubicBezTo>
                  <a:cubicBezTo>
                    <a:pt x="104" y="73"/>
                    <a:pt x="104" y="73"/>
                    <a:pt x="104" y="73"/>
                  </a:cubicBezTo>
                  <a:cubicBezTo>
                    <a:pt x="104" y="73"/>
                    <a:pt x="103" y="72"/>
                    <a:pt x="104" y="72"/>
                  </a:cubicBezTo>
                  <a:close/>
                  <a:moveTo>
                    <a:pt x="105" y="79"/>
                  </a:moveTo>
                  <a:cubicBezTo>
                    <a:pt x="105" y="80"/>
                    <a:pt x="105" y="80"/>
                    <a:pt x="105" y="80"/>
                  </a:cubicBezTo>
                  <a:cubicBezTo>
                    <a:pt x="104" y="80"/>
                    <a:pt x="104" y="80"/>
                    <a:pt x="104" y="79"/>
                  </a:cubicBezTo>
                  <a:lnTo>
                    <a:pt x="105" y="79"/>
                  </a:lnTo>
                  <a:close/>
                  <a:moveTo>
                    <a:pt x="105" y="78"/>
                  </a:moveTo>
                  <a:cubicBezTo>
                    <a:pt x="105" y="78"/>
                    <a:pt x="105" y="78"/>
                    <a:pt x="105" y="78"/>
                  </a:cubicBezTo>
                  <a:cubicBezTo>
                    <a:pt x="105" y="78"/>
                    <a:pt x="105" y="78"/>
                    <a:pt x="105" y="78"/>
                  </a:cubicBezTo>
                  <a:close/>
                  <a:moveTo>
                    <a:pt x="105" y="81"/>
                  </a:moveTo>
                  <a:cubicBezTo>
                    <a:pt x="105" y="81"/>
                    <a:pt x="105" y="81"/>
                    <a:pt x="105" y="81"/>
                  </a:cubicBezTo>
                  <a:cubicBezTo>
                    <a:pt x="105" y="82"/>
                    <a:pt x="105" y="81"/>
                    <a:pt x="105" y="81"/>
                  </a:cubicBezTo>
                  <a:cubicBezTo>
                    <a:pt x="105" y="81"/>
                    <a:pt x="105" y="81"/>
                    <a:pt x="105" y="81"/>
                  </a:cubicBezTo>
                  <a:close/>
                  <a:moveTo>
                    <a:pt x="105" y="82"/>
                  </a:moveTo>
                  <a:cubicBezTo>
                    <a:pt x="105" y="82"/>
                    <a:pt x="105" y="82"/>
                    <a:pt x="105" y="82"/>
                  </a:cubicBezTo>
                  <a:cubicBezTo>
                    <a:pt x="105" y="82"/>
                    <a:pt x="106" y="82"/>
                    <a:pt x="105" y="83"/>
                  </a:cubicBezTo>
                  <a:cubicBezTo>
                    <a:pt x="105" y="83"/>
                    <a:pt x="105" y="83"/>
                    <a:pt x="105" y="83"/>
                  </a:cubicBezTo>
                  <a:cubicBezTo>
                    <a:pt x="105" y="83"/>
                    <a:pt x="105" y="82"/>
                    <a:pt x="105" y="82"/>
                  </a:cubicBezTo>
                  <a:close/>
                  <a:moveTo>
                    <a:pt x="104" y="88"/>
                  </a:moveTo>
                  <a:cubicBezTo>
                    <a:pt x="104" y="88"/>
                    <a:pt x="104" y="87"/>
                    <a:pt x="104" y="87"/>
                  </a:cubicBezTo>
                  <a:cubicBezTo>
                    <a:pt x="105" y="87"/>
                    <a:pt x="105" y="88"/>
                    <a:pt x="104" y="88"/>
                  </a:cubicBezTo>
                  <a:close/>
                  <a:moveTo>
                    <a:pt x="104" y="85"/>
                  </a:moveTo>
                  <a:cubicBezTo>
                    <a:pt x="105" y="85"/>
                    <a:pt x="105" y="85"/>
                    <a:pt x="105" y="84"/>
                  </a:cubicBezTo>
                  <a:cubicBezTo>
                    <a:pt x="105" y="84"/>
                    <a:pt x="105" y="85"/>
                    <a:pt x="106" y="85"/>
                  </a:cubicBezTo>
                  <a:cubicBezTo>
                    <a:pt x="105" y="86"/>
                    <a:pt x="105" y="86"/>
                    <a:pt x="104" y="85"/>
                  </a:cubicBezTo>
                  <a:close/>
                  <a:moveTo>
                    <a:pt x="109" y="89"/>
                  </a:moveTo>
                  <a:cubicBezTo>
                    <a:pt x="109" y="89"/>
                    <a:pt x="109" y="89"/>
                    <a:pt x="110" y="89"/>
                  </a:cubicBezTo>
                  <a:cubicBezTo>
                    <a:pt x="109" y="90"/>
                    <a:pt x="109" y="91"/>
                    <a:pt x="109" y="92"/>
                  </a:cubicBezTo>
                  <a:cubicBezTo>
                    <a:pt x="108" y="92"/>
                    <a:pt x="108" y="90"/>
                    <a:pt x="109" y="89"/>
                  </a:cubicBezTo>
                  <a:close/>
                  <a:moveTo>
                    <a:pt x="112" y="64"/>
                  </a:moveTo>
                  <a:cubicBezTo>
                    <a:pt x="111" y="64"/>
                    <a:pt x="111" y="64"/>
                    <a:pt x="111" y="64"/>
                  </a:cubicBezTo>
                  <a:cubicBezTo>
                    <a:pt x="111" y="64"/>
                    <a:pt x="111" y="64"/>
                    <a:pt x="111" y="64"/>
                  </a:cubicBezTo>
                  <a:cubicBezTo>
                    <a:pt x="111" y="64"/>
                    <a:pt x="111" y="64"/>
                    <a:pt x="112" y="64"/>
                  </a:cubicBezTo>
                  <a:close/>
                  <a:moveTo>
                    <a:pt x="112" y="68"/>
                  </a:moveTo>
                  <a:cubicBezTo>
                    <a:pt x="112" y="68"/>
                    <a:pt x="111" y="67"/>
                    <a:pt x="111" y="66"/>
                  </a:cubicBezTo>
                  <a:cubicBezTo>
                    <a:pt x="112" y="66"/>
                    <a:pt x="112" y="68"/>
                    <a:pt x="112" y="68"/>
                  </a:cubicBezTo>
                  <a:close/>
                  <a:moveTo>
                    <a:pt x="111" y="63"/>
                  </a:moveTo>
                  <a:cubicBezTo>
                    <a:pt x="111" y="63"/>
                    <a:pt x="110" y="63"/>
                    <a:pt x="111" y="62"/>
                  </a:cubicBezTo>
                  <a:cubicBezTo>
                    <a:pt x="111" y="62"/>
                    <a:pt x="111" y="63"/>
                    <a:pt x="111" y="63"/>
                  </a:cubicBezTo>
                  <a:close/>
                  <a:moveTo>
                    <a:pt x="113" y="58"/>
                  </a:moveTo>
                  <a:cubicBezTo>
                    <a:pt x="113" y="58"/>
                    <a:pt x="113" y="58"/>
                    <a:pt x="113" y="58"/>
                  </a:cubicBezTo>
                  <a:cubicBezTo>
                    <a:pt x="113" y="58"/>
                    <a:pt x="113" y="58"/>
                    <a:pt x="113" y="58"/>
                  </a:cubicBezTo>
                  <a:close/>
                  <a:moveTo>
                    <a:pt x="113" y="42"/>
                  </a:moveTo>
                  <a:cubicBezTo>
                    <a:pt x="113" y="42"/>
                    <a:pt x="113" y="41"/>
                    <a:pt x="112" y="41"/>
                  </a:cubicBezTo>
                  <a:cubicBezTo>
                    <a:pt x="113" y="41"/>
                    <a:pt x="113" y="41"/>
                    <a:pt x="113" y="42"/>
                  </a:cubicBezTo>
                  <a:close/>
                  <a:moveTo>
                    <a:pt x="113" y="54"/>
                  </a:moveTo>
                  <a:cubicBezTo>
                    <a:pt x="113" y="54"/>
                    <a:pt x="113" y="53"/>
                    <a:pt x="113" y="53"/>
                  </a:cubicBezTo>
                  <a:cubicBezTo>
                    <a:pt x="113" y="54"/>
                    <a:pt x="113" y="55"/>
                    <a:pt x="114" y="56"/>
                  </a:cubicBezTo>
                  <a:cubicBezTo>
                    <a:pt x="113" y="56"/>
                    <a:pt x="113" y="56"/>
                    <a:pt x="113" y="56"/>
                  </a:cubicBezTo>
                  <a:cubicBezTo>
                    <a:pt x="114" y="57"/>
                    <a:pt x="114" y="58"/>
                    <a:pt x="114" y="59"/>
                  </a:cubicBezTo>
                  <a:cubicBezTo>
                    <a:pt x="114" y="59"/>
                    <a:pt x="114" y="59"/>
                    <a:pt x="114" y="59"/>
                  </a:cubicBezTo>
                  <a:cubicBezTo>
                    <a:pt x="114" y="59"/>
                    <a:pt x="114" y="59"/>
                    <a:pt x="114" y="59"/>
                  </a:cubicBezTo>
                  <a:cubicBezTo>
                    <a:pt x="113" y="57"/>
                    <a:pt x="112" y="55"/>
                    <a:pt x="111" y="53"/>
                  </a:cubicBezTo>
                  <a:cubicBezTo>
                    <a:pt x="111" y="53"/>
                    <a:pt x="111" y="53"/>
                    <a:pt x="111" y="53"/>
                  </a:cubicBezTo>
                  <a:cubicBezTo>
                    <a:pt x="111" y="53"/>
                    <a:pt x="111" y="53"/>
                    <a:pt x="111" y="52"/>
                  </a:cubicBezTo>
                  <a:cubicBezTo>
                    <a:pt x="111" y="52"/>
                    <a:pt x="111" y="52"/>
                    <a:pt x="111" y="52"/>
                  </a:cubicBezTo>
                  <a:cubicBezTo>
                    <a:pt x="111" y="51"/>
                    <a:pt x="111" y="52"/>
                    <a:pt x="110" y="52"/>
                  </a:cubicBezTo>
                  <a:cubicBezTo>
                    <a:pt x="110" y="51"/>
                    <a:pt x="110" y="51"/>
                    <a:pt x="110" y="51"/>
                  </a:cubicBezTo>
                  <a:cubicBezTo>
                    <a:pt x="110" y="50"/>
                    <a:pt x="110" y="50"/>
                    <a:pt x="109" y="49"/>
                  </a:cubicBezTo>
                  <a:cubicBezTo>
                    <a:pt x="109" y="49"/>
                    <a:pt x="110" y="49"/>
                    <a:pt x="110" y="49"/>
                  </a:cubicBezTo>
                  <a:cubicBezTo>
                    <a:pt x="110" y="51"/>
                    <a:pt x="112" y="52"/>
                    <a:pt x="112" y="53"/>
                  </a:cubicBezTo>
                  <a:cubicBezTo>
                    <a:pt x="112" y="53"/>
                    <a:pt x="112" y="52"/>
                    <a:pt x="112" y="52"/>
                  </a:cubicBezTo>
                  <a:cubicBezTo>
                    <a:pt x="113" y="52"/>
                    <a:pt x="113" y="53"/>
                    <a:pt x="113" y="54"/>
                  </a:cubicBezTo>
                  <a:close/>
                  <a:moveTo>
                    <a:pt x="109" y="46"/>
                  </a:moveTo>
                  <a:cubicBezTo>
                    <a:pt x="111" y="46"/>
                    <a:pt x="111" y="47"/>
                    <a:pt x="111" y="48"/>
                  </a:cubicBezTo>
                  <a:cubicBezTo>
                    <a:pt x="110" y="48"/>
                    <a:pt x="109" y="47"/>
                    <a:pt x="109" y="46"/>
                  </a:cubicBezTo>
                  <a:close/>
                  <a:moveTo>
                    <a:pt x="112" y="49"/>
                  </a:moveTo>
                  <a:cubicBezTo>
                    <a:pt x="112" y="50"/>
                    <a:pt x="112" y="49"/>
                    <a:pt x="112" y="49"/>
                  </a:cubicBezTo>
                  <a:cubicBezTo>
                    <a:pt x="112" y="50"/>
                    <a:pt x="113" y="51"/>
                    <a:pt x="112" y="50"/>
                  </a:cubicBezTo>
                  <a:cubicBezTo>
                    <a:pt x="111" y="50"/>
                    <a:pt x="111" y="50"/>
                    <a:pt x="111" y="49"/>
                  </a:cubicBezTo>
                  <a:cubicBezTo>
                    <a:pt x="111" y="49"/>
                    <a:pt x="111" y="49"/>
                    <a:pt x="112" y="49"/>
                  </a:cubicBezTo>
                  <a:cubicBezTo>
                    <a:pt x="112" y="49"/>
                    <a:pt x="111" y="49"/>
                    <a:pt x="112" y="48"/>
                  </a:cubicBezTo>
                  <a:cubicBezTo>
                    <a:pt x="112" y="48"/>
                    <a:pt x="112" y="49"/>
                    <a:pt x="112" y="49"/>
                  </a:cubicBezTo>
                  <a:close/>
                  <a:moveTo>
                    <a:pt x="112" y="40"/>
                  </a:moveTo>
                  <a:cubicBezTo>
                    <a:pt x="111" y="39"/>
                    <a:pt x="111" y="39"/>
                    <a:pt x="110" y="38"/>
                  </a:cubicBezTo>
                  <a:cubicBezTo>
                    <a:pt x="111" y="38"/>
                    <a:pt x="112" y="39"/>
                    <a:pt x="112" y="40"/>
                  </a:cubicBezTo>
                  <a:close/>
                  <a:moveTo>
                    <a:pt x="106" y="36"/>
                  </a:moveTo>
                  <a:cubicBezTo>
                    <a:pt x="106" y="36"/>
                    <a:pt x="106" y="35"/>
                    <a:pt x="106" y="35"/>
                  </a:cubicBezTo>
                  <a:cubicBezTo>
                    <a:pt x="107" y="36"/>
                    <a:pt x="108" y="36"/>
                    <a:pt x="109" y="38"/>
                  </a:cubicBezTo>
                  <a:cubicBezTo>
                    <a:pt x="109" y="38"/>
                    <a:pt x="110" y="39"/>
                    <a:pt x="110" y="40"/>
                  </a:cubicBezTo>
                  <a:cubicBezTo>
                    <a:pt x="109" y="40"/>
                    <a:pt x="107" y="40"/>
                    <a:pt x="107" y="39"/>
                  </a:cubicBezTo>
                  <a:cubicBezTo>
                    <a:pt x="106" y="38"/>
                    <a:pt x="105" y="37"/>
                    <a:pt x="105" y="36"/>
                  </a:cubicBezTo>
                  <a:cubicBezTo>
                    <a:pt x="105" y="36"/>
                    <a:pt x="105" y="36"/>
                    <a:pt x="105" y="36"/>
                  </a:cubicBezTo>
                  <a:cubicBezTo>
                    <a:pt x="105" y="36"/>
                    <a:pt x="105" y="35"/>
                    <a:pt x="105" y="35"/>
                  </a:cubicBezTo>
                  <a:cubicBezTo>
                    <a:pt x="105" y="35"/>
                    <a:pt x="105" y="36"/>
                    <a:pt x="106" y="36"/>
                  </a:cubicBezTo>
                  <a:close/>
                  <a:moveTo>
                    <a:pt x="104" y="34"/>
                  </a:moveTo>
                  <a:cubicBezTo>
                    <a:pt x="104" y="34"/>
                    <a:pt x="105" y="34"/>
                    <a:pt x="105" y="34"/>
                  </a:cubicBezTo>
                  <a:cubicBezTo>
                    <a:pt x="105" y="34"/>
                    <a:pt x="105" y="34"/>
                    <a:pt x="105" y="35"/>
                  </a:cubicBezTo>
                  <a:cubicBezTo>
                    <a:pt x="104" y="34"/>
                    <a:pt x="104" y="35"/>
                    <a:pt x="104" y="34"/>
                  </a:cubicBezTo>
                  <a:cubicBezTo>
                    <a:pt x="104" y="34"/>
                    <a:pt x="104" y="34"/>
                    <a:pt x="104" y="34"/>
                  </a:cubicBezTo>
                  <a:close/>
                  <a:moveTo>
                    <a:pt x="102" y="61"/>
                  </a:moveTo>
                  <a:cubicBezTo>
                    <a:pt x="103" y="62"/>
                    <a:pt x="104" y="63"/>
                    <a:pt x="104" y="64"/>
                  </a:cubicBezTo>
                  <a:cubicBezTo>
                    <a:pt x="104" y="64"/>
                    <a:pt x="104" y="64"/>
                    <a:pt x="105" y="64"/>
                  </a:cubicBezTo>
                  <a:cubicBezTo>
                    <a:pt x="105" y="65"/>
                    <a:pt x="105" y="65"/>
                    <a:pt x="105" y="66"/>
                  </a:cubicBezTo>
                  <a:cubicBezTo>
                    <a:pt x="104" y="66"/>
                    <a:pt x="104" y="65"/>
                    <a:pt x="104" y="65"/>
                  </a:cubicBezTo>
                  <a:cubicBezTo>
                    <a:pt x="103" y="64"/>
                    <a:pt x="102" y="63"/>
                    <a:pt x="102" y="62"/>
                  </a:cubicBezTo>
                  <a:cubicBezTo>
                    <a:pt x="102" y="62"/>
                    <a:pt x="102" y="62"/>
                    <a:pt x="102" y="61"/>
                  </a:cubicBezTo>
                  <a:close/>
                  <a:moveTo>
                    <a:pt x="102" y="70"/>
                  </a:moveTo>
                  <a:cubicBezTo>
                    <a:pt x="102" y="70"/>
                    <a:pt x="102" y="70"/>
                    <a:pt x="102" y="70"/>
                  </a:cubicBezTo>
                  <a:cubicBezTo>
                    <a:pt x="102" y="71"/>
                    <a:pt x="102" y="71"/>
                    <a:pt x="102" y="71"/>
                  </a:cubicBezTo>
                  <a:cubicBezTo>
                    <a:pt x="102" y="72"/>
                    <a:pt x="102" y="72"/>
                    <a:pt x="102" y="72"/>
                  </a:cubicBezTo>
                  <a:cubicBezTo>
                    <a:pt x="102" y="71"/>
                    <a:pt x="101" y="71"/>
                    <a:pt x="102" y="71"/>
                  </a:cubicBezTo>
                  <a:cubicBezTo>
                    <a:pt x="101" y="71"/>
                    <a:pt x="101" y="70"/>
                    <a:pt x="101" y="70"/>
                  </a:cubicBezTo>
                  <a:cubicBezTo>
                    <a:pt x="101" y="70"/>
                    <a:pt x="100" y="70"/>
                    <a:pt x="101" y="69"/>
                  </a:cubicBezTo>
                  <a:cubicBezTo>
                    <a:pt x="101" y="69"/>
                    <a:pt x="101" y="69"/>
                    <a:pt x="101" y="70"/>
                  </a:cubicBezTo>
                  <a:cubicBezTo>
                    <a:pt x="101" y="70"/>
                    <a:pt x="101" y="70"/>
                    <a:pt x="102" y="70"/>
                  </a:cubicBezTo>
                  <a:close/>
                  <a:moveTo>
                    <a:pt x="99" y="67"/>
                  </a:moveTo>
                  <a:cubicBezTo>
                    <a:pt x="100" y="66"/>
                    <a:pt x="100" y="66"/>
                    <a:pt x="100" y="66"/>
                  </a:cubicBezTo>
                  <a:cubicBezTo>
                    <a:pt x="100" y="67"/>
                    <a:pt x="101" y="68"/>
                    <a:pt x="101" y="69"/>
                  </a:cubicBezTo>
                  <a:cubicBezTo>
                    <a:pt x="99" y="69"/>
                    <a:pt x="100" y="67"/>
                    <a:pt x="99" y="67"/>
                  </a:cubicBezTo>
                  <a:close/>
                  <a:moveTo>
                    <a:pt x="100" y="57"/>
                  </a:moveTo>
                  <a:cubicBezTo>
                    <a:pt x="100" y="57"/>
                    <a:pt x="100" y="58"/>
                    <a:pt x="100" y="58"/>
                  </a:cubicBezTo>
                  <a:cubicBezTo>
                    <a:pt x="101" y="59"/>
                    <a:pt x="102" y="59"/>
                    <a:pt x="102" y="60"/>
                  </a:cubicBezTo>
                  <a:cubicBezTo>
                    <a:pt x="102" y="60"/>
                    <a:pt x="101" y="60"/>
                    <a:pt x="101" y="59"/>
                  </a:cubicBezTo>
                  <a:cubicBezTo>
                    <a:pt x="101" y="59"/>
                    <a:pt x="101" y="60"/>
                    <a:pt x="101" y="60"/>
                  </a:cubicBezTo>
                  <a:cubicBezTo>
                    <a:pt x="100" y="59"/>
                    <a:pt x="100" y="58"/>
                    <a:pt x="99" y="57"/>
                  </a:cubicBezTo>
                  <a:cubicBezTo>
                    <a:pt x="99" y="56"/>
                    <a:pt x="100" y="57"/>
                    <a:pt x="100" y="57"/>
                  </a:cubicBezTo>
                  <a:close/>
                  <a:moveTo>
                    <a:pt x="98" y="69"/>
                  </a:moveTo>
                  <a:cubicBezTo>
                    <a:pt x="98" y="69"/>
                    <a:pt x="99" y="69"/>
                    <a:pt x="99" y="70"/>
                  </a:cubicBezTo>
                  <a:cubicBezTo>
                    <a:pt x="98" y="70"/>
                    <a:pt x="98" y="70"/>
                    <a:pt x="98" y="69"/>
                  </a:cubicBezTo>
                  <a:close/>
                  <a:moveTo>
                    <a:pt x="98" y="70"/>
                  </a:moveTo>
                  <a:cubicBezTo>
                    <a:pt x="99" y="71"/>
                    <a:pt x="100" y="71"/>
                    <a:pt x="101" y="71"/>
                  </a:cubicBezTo>
                  <a:cubicBezTo>
                    <a:pt x="101" y="71"/>
                    <a:pt x="101" y="72"/>
                    <a:pt x="101" y="72"/>
                  </a:cubicBezTo>
                  <a:cubicBezTo>
                    <a:pt x="101" y="72"/>
                    <a:pt x="100" y="72"/>
                    <a:pt x="100" y="72"/>
                  </a:cubicBezTo>
                  <a:cubicBezTo>
                    <a:pt x="100" y="72"/>
                    <a:pt x="100" y="73"/>
                    <a:pt x="100" y="73"/>
                  </a:cubicBezTo>
                  <a:cubicBezTo>
                    <a:pt x="100" y="73"/>
                    <a:pt x="100" y="73"/>
                    <a:pt x="100" y="73"/>
                  </a:cubicBezTo>
                  <a:cubicBezTo>
                    <a:pt x="99" y="73"/>
                    <a:pt x="100" y="73"/>
                    <a:pt x="100" y="73"/>
                  </a:cubicBezTo>
                  <a:cubicBezTo>
                    <a:pt x="100" y="73"/>
                    <a:pt x="100" y="73"/>
                    <a:pt x="101" y="73"/>
                  </a:cubicBezTo>
                  <a:cubicBezTo>
                    <a:pt x="101" y="74"/>
                    <a:pt x="101" y="74"/>
                    <a:pt x="101" y="75"/>
                  </a:cubicBezTo>
                  <a:cubicBezTo>
                    <a:pt x="101" y="75"/>
                    <a:pt x="101" y="75"/>
                    <a:pt x="102" y="75"/>
                  </a:cubicBezTo>
                  <a:cubicBezTo>
                    <a:pt x="102" y="75"/>
                    <a:pt x="102" y="76"/>
                    <a:pt x="102" y="76"/>
                  </a:cubicBezTo>
                  <a:cubicBezTo>
                    <a:pt x="102" y="76"/>
                    <a:pt x="101" y="76"/>
                    <a:pt x="101" y="76"/>
                  </a:cubicBezTo>
                  <a:cubicBezTo>
                    <a:pt x="101" y="76"/>
                    <a:pt x="102" y="77"/>
                    <a:pt x="102" y="78"/>
                  </a:cubicBezTo>
                  <a:cubicBezTo>
                    <a:pt x="101" y="78"/>
                    <a:pt x="100" y="77"/>
                    <a:pt x="100" y="75"/>
                  </a:cubicBezTo>
                  <a:cubicBezTo>
                    <a:pt x="99" y="75"/>
                    <a:pt x="99" y="74"/>
                    <a:pt x="99" y="74"/>
                  </a:cubicBezTo>
                  <a:cubicBezTo>
                    <a:pt x="99" y="73"/>
                    <a:pt x="99" y="73"/>
                    <a:pt x="99" y="72"/>
                  </a:cubicBezTo>
                  <a:cubicBezTo>
                    <a:pt x="99" y="72"/>
                    <a:pt x="99" y="72"/>
                    <a:pt x="99" y="72"/>
                  </a:cubicBezTo>
                  <a:cubicBezTo>
                    <a:pt x="99" y="72"/>
                    <a:pt x="98" y="72"/>
                    <a:pt x="98" y="72"/>
                  </a:cubicBezTo>
                  <a:cubicBezTo>
                    <a:pt x="98" y="72"/>
                    <a:pt x="98" y="71"/>
                    <a:pt x="98" y="71"/>
                  </a:cubicBezTo>
                  <a:cubicBezTo>
                    <a:pt x="98" y="71"/>
                    <a:pt x="98" y="70"/>
                    <a:pt x="98" y="70"/>
                  </a:cubicBezTo>
                  <a:close/>
                  <a:moveTo>
                    <a:pt x="101" y="80"/>
                  </a:moveTo>
                  <a:cubicBezTo>
                    <a:pt x="101" y="80"/>
                    <a:pt x="101" y="80"/>
                    <a:pt x="101" y="80"/>
                  </a:cubicBezTo>
                  <a:cubicBezTo>
                    <a:pt x="100" y="80"/>
                    <a:pt x="100" y="79"/>
                    <a:pt x="100" y="79"/>
                  </a:cubicBezTo>
                  <a:cubicBezTo>
                    <a:pt x="101" y="78"/>
                    <a:pt x="101" y="79"/>
                    <a:pt x="101" y="79"/>
                  </a:cubicBezTo>
                  <a:cubicBezTo>
                    <a:pt x="101" y="80"/>
                    <a:pt x="101" y="79"/>
                    <a:pt x="101" y="80"/>
                  </a:cubicBezTo>
                  <a:close/>
                  <a:moveTo>
                    <a:pt x="99" y="85"/>
                  </a:moveTo>
                  <a:cubicBezTo>
                    <a:pt x="99" y="84"/>
                    <a:pt x="100" y="84"/>
                    <a:pt x="100" y="84"/>
                  </a:cubicBezTo>
                  <a:cubicBezTo>
                    <a:pt x="100" y="85"/>
                    <a:pt x="99" y="85"/>
                    <a:pt x="99" y="85"/>
                  </a:cubicBezTo>
                  <a:cubicBezTo>
                    <a:pt x="99" y="86"/>
                    <a:pt x="99" y="86"/>
                    <a:pt x="99" y="87"/>
                  </a:cubicBezTo>
                  <a:cubicBezTo>
                    <a:pt x="98" y="87"/>
                    <a:pt x="98" y="87"/>
                    <a:pt x="98" y="87"/>
                  </a:cubicBezTo>
                  <a:cubicBezTo>
                    <a:pt x="98" y="86"/>
                    <a:pt x="99" y="85"/>
                    <a:pt x="99" y="85"/>
                  </a:cubicBezTo>
                  <a:close/>
                  <a:moveTo>
                    <a:pt x="98" y="92"/>
                  </a:moveTo>
                  <a:cubicBezTo>
                    <a:pt x="98" y="92"/>
                    <a:pt x="98" y="92"/>
                    <a:pt x="98" y="92"/>
                  </a:cubicBezTo>
                  <a:cubicBezTo>
                    <a:pt x="98" y="92"/>
                    <a:pt x="99" y="92"/>
                    <a:pt x="98" y="92"/>
                  </a:cubicBezTo>
                  <a:close/>
                  <a:moveTo>
                    <a:pt x="98" y="89"/>
                  </a:moveTo>
                  <a:cubicBezTo>
                    <a:pt x="98" y="89"/>
                    <a:pt x="98" y="89"/>
                    <a:pt x="98" y="89"/>
                  </a:cubicBezTo>
                  <a:cubicBezTo>
                    <a:pt x="98" y="89"/>
                    <a:pt x="98" y="89"/>
                    <a:pt x="98" y="89"/>
                  </a:cubicBezTo>
                  <a:cubicBezTo>
                    <a:pt x="98" y="89"/>
                    <a:pt x="98" y="89"/>
                    <a:pt x="98" y="89"/>
                  </a:cubicBezTo>
                  <a:close/>
                  <a:moveTo>
                    <a:pt x="97" y="93"/>
                  </a:moveTo>
                  <a:cubicBezTo>
                    <a:pt x="97" y="93"/>
                    <a:pt x="96" y="93"/>
                    <a:pt x="96" y="92"/>
                  </a:cubicBezTo>
                  <a:cubicBezTo>
                    <a:pt x="97" y="92"/>
                    <a:pt x="97" y="92"/>
                    <a:pt x="97" y="91"/>
                  </a:cubicBezTo>
                  <a:cubicBezTo>
                    <a:pt x="98" y="91"/>
                    <a:pt x="98" y="91"/>
                    <a:pt x="98" y="91"/>
                  </a:cubicBezTo>
                  <a:cubicBezTo>
                    <a:pt x="98" y="92"/>
                    <a:pt x="98" y="92"/>
                    <a:pt x="97" y="92"/>
                  </a:cubicBezTo>
                  <a:cubicBezTo>
                    <a:pt x="98" y="92"/>
                    <a:pt x="97" y="93"/>
                    <a:pt x="97" y="93"/>
                  </a:cubicBezTo>
                  <a:close/>
                  <a:moveTo>
                    <a:pt x="95" y="88"/>
                  </a:moveTo>
                  <a:cubicBezTo>
                    <a:pt x="95" y="87"/>
                    <a:pt x="95" y="86"/>
                    <a:pt x="95" y="86"/>
                  </a:cubicBezTo>
                  <a:cubicBezTo>
                    <a:pt x="95" y="85"/>
                    <a:pt x="95" y="85"/>
                    <a:pt x="95" y="85"/>
                  </a:cubicBezTo>
                  <a:cubicBezTo>
                    <a:pt x="96" y="84"/>
                    <a:pt x="97" y="85"/>
                    <a:pt x="96" y="86"/>
                  </a:cubicBezTo>
                  <a:cubicBezTo>
                    <a:pt x="96" y="86"/>
                    <a:pt x="96" y="86"/>
                    <a:pt x="96" y="86"/>
                  </a:cubicBezTo>
                  <a:cubicBezTo>
                    <a:pt x="96" y="87"/>
                    <a:pt x="96" y="87"/>
                    <a:pt x="95" y="88"/>
                  </a:cubicBezTo>
                  <a:close/>
                  <a:moveTo>
                    <a:pt x="95" y="95"/>
                  </a:moveTo>
                  <a:cubicBezTo>
                    <a:pt x="95" y="95"/>
                    <a:pt x="95" y="95"/>
                    <a:pt x="95" y="94"/>
                  </a:cubicBezTo>
                  <a:cubicBezTo>
                    <a:pt x="95" y="94"/>
                    <a:pt x="95" y="94"/>
                    <a:pt x="96" y="94"/>
                  </a:cubicBezTo>
                  <a:cubicBezTo>
                    <a:pt x="95" y="94"/>
                    <a:pt x="96" y="95"/>
                    <a:pt x="95" y="95"/>
                  </a:cubicBezTo>
                  <a:close/>
                  <a:moveTo>
                    <a:pt x="95" y="79"/>
                  </a:moveTo>
                  <a:cubicBezTo>
                    <a:pt x="94" y="79"/>
                    <a:pt x="94" y="78"/>
                    <a:pt x="94" y="78"/>
                  </a:cubicBezTo>
                  <a:cubicBezTo>
                    <a:pt x="94" y="78"/>
                    <a:pt x="94" y="78"/>
                    <a:pt x="94" y="78"/>
                  </a:cubicBezTo>
                  <a:cubicBezTo>
                    <a:pt x="95" y="78"/>
                    <a:pt x="95" y="78"/>
                    <a:pt x="95" y="78"/>
                  </a:cubicBezTo>
                  <a:cubicBezTo>
                    <a:pt x="95" y="79"/>
                    <a:pt x="96" y="80"/>
                    <a:pt x="95" y="80"/>
                  </a:cubicBezTo>
                  <a:cubicBezTo>
                    <a:pt x="95" y="80"/>
                    <a:pt x="95" y="79"/>
                    <a:pt x="95" y="78"/>
                  </a:cubicBezTo>
                  <a:cubicBezTo>
                    <a:pt x="95" y="78"/>
                    <a:pt x="95" y="79"/>
                    <a:pt x="95" y="79"/>
                  </a:cubicBezTo>
                  <a:close/>
                  <a:moveTo>
                    <a:pt x="91" y="59"/>
                  </a:moveTo>
                  <a:cubicBezTo>
                    <a:pt x="91" y="59"/>
                    <a:pt x="91" y="59"/>
                    <a:pt x="91" y="59"/>
                  </a:cubicBezTo>
                  <a:cubicBezTo>
                    <a:pt x="92" y="59"/>
                    <a:pt x="92" y="60"/>
                    <a:pt x="92" y="60"/>
                  </a:cubicBezTo>
                  <a:cubicBezTo>
                    <a:pt x="93" y="61"/>
                    <a:pt x="94" y="61"/>
                    <a:pt x="94" y="63"/>
                  </a:cubicBezTo>
                  <a:cubicBezTo>
                    <a:pt x="94" y="63"/>
                    <a:pt x="93" y="62"/>
                    <a:pt x="93" y="62"/>
                  </a:cubicBezTo>
                  <a:cubicBezTo>
                    <a:pt x="92" y="62"/>
                    <a:pt x="92" y="61"/>
                    <a:pt x="91" y="60"/>
                  </a:cubicBezTo>
                  <a:cubicBezTo>
                    <a:pt x="91" y="60"/>
                    <a:pt x="92" y="60"/>
                    <a:pt x="92" y="60"/>
                  </a:cubicBezTo>
                  <a:cubicBezTo>
                    <a:pt x="91" y="59"/>
                    <a:pt x="91" y="59"/>
                    <a:pt x="91" y="59"/>
                  </a:cubicBezTo>
                  <a:close/>
                  <a:moveTo>
                    <a:pt x="91" y="68"/>
                  </a:moveTo>
                  <a:cubicBezTo>
                    <a:pt x="91" y="68"/>
                    <a:pt x="91" y="68"/>
                    <a:pt x="91" y="68"/>
                  </a:cubicBezTo>
                  <a:cubicBezTo>
                    <a:pt x="91" y="68"/>
                    <a:pt x="91" y="68"/>
                    <a:pt x="91" y="68"/>
                  </a:cubicBezTo>
                  <a:close/>
                  <a:moveTo>
                    <a:pt x="94" y="59"/>
                  </a:moveTo>
                  <a:cubicBezTo>
                    <a:pt x="94" y="59"/>
                    <a:pt x="93" y="59"/>
                    <a:pt x="93" y="59"/>
                  </a:cubicBezTo>
                  <a:cubicBezTo>
                    <a:pt x="92" y="58"/>
                    <a:pt x="92" y="57"/>
                    <a:pt x="91" y="57"/>
                  </a:cubicBezTo>
                  <a:cubicBezTo>
                    <a:pt x="92" y="56"/>
                    <a:pt x="92" y="58"/>
                    <a:pt x="93" y="58"/>
                  </a:cubicBezTo>
                  <a:cubicBezTo>
                    <a:pt x="93" y="59"/>
                    <a:pt x="94" y="59"/>
                    <a:pt x="94" y="59"/>
                  </a:cubicBezTo>
                  <a:close/>
                  <a:moveTo>
                    <a:pt x="96" y="84"/>
                  </a:moveTo>
                  <a:cubicBezTo>
                    <a:pt x="96" y="84"/>
                    <a:pt x="97" y="84"/>
                    <a:pt x="97" y="84"/>
                  </a:cubicBezTo>
                  <a:cubicBezTo>
                    <a:pt x="97" y="84"/>
                    <a:pt x="97" y="84"/>
                    <a:pt x="97" y="84"/>
                  </a:cubicBezTo>
                  <a:cubicBezTo>
                    <a:pt x="97" y="84"/>
                    <a:pt x="96" y="84"/>
                    <a:pt x="96" y="84"/>
                  </a:cubicBezTo>
                  <a:close/>
                  <a:moveTo>
                    <a:pt x="97" y="86"/>
                  </a:moveTo>
                  <a:cubicBezTo>
                    <a:pt x="97" y="86"/>
                    <a:pt x="97" y="86"/>
                    <a:pt x="97" y="86"/>
                  </a:cubicBezTo>
                  <a:cubicBezTo>
                    <a:pt x="97" y="87"/>
                    <a:pt x="97" y="86"/>
                    <a:pt x="97" y="86"/>
                  </a:cubicBezTo>
                  <a:cubicBezTo>
                    <a:pt x="97" y="86"/>
                    <a:pt x="97" y="86"/>
                    <a:pt x="97" y="86"/>
                  </a:cubicBezTo>
                  <a:close/>
                  <a:moveTo>
                    <a:pt x="96" y="63"/>
                  </a:moveTo>
                  <a:cubicBezTo>
                    <a:pt x="96" y="63"/>
                    <a:pt x="96" y="63"/>
                    <a:pt x="96" y="63"/>
                  </a:cubicBezTo>
                  <a:cubicBezTo>
                    <a:pt x="96" y="63"/>
                    <a:pt x="96" y="63"/>
                    <a:pt x="96" y="63"/>
                  </a:cubicBezTo>
                  <a:cubicBezTo>
                    <a:pt x="96" y="64"/>
                    <a:pt x="96" y="63"/>
                    <a:pt x="96" y="63"/>
                  </a:cubicBezTo>
                  <a:close/>
                  <a:moveTo>
                    <a:pt x="94" y="55"/>
                  </a:moveTo>
                  <a:cubicBezTo>
                    <a:pt x="94" y="55"/>
                    <a:pt x="95" y="55"/>
                    <a:pt x="94" y="55"/>
                  </a:cubicBezTo>
                  <a:cubicBezTo>
                    <a:pt x="94" y="55"/>
                    <a:pt x="95" y="55"/>
                    <a:pt x="94" y="55"/>
                  </a:cubicBezTo>
                  <a:cubicBezTo>
                    <a:pt x="94" y="55"/>
                    <a:pt x="94" y="54"/>
                    <a:pt x="94" y="54"/>
                  </a:cubicBezTo>
                  <a:cubicBezTo>
                    <a:pt x="94" y="54"/>
                    <a:pt x="94" y="54"/>
                    <a:pt x="94" y="53"/>
                  </a:cubicBezTo>
                  <a:cubicBezTo>
                    <a:pt x="95" y="54"/>
                    <a:pt x="96" y="55"/>
                    <a:pt x="96" y="56"/>
                  </a:cubicBezTo>
                  <a:cubicBezTo>
                    <a:pt x="95" y="56"/>
                    <a:pt x="95" y="56"/>
                    <a:pt x="94" y="55"/>
                  </a:cubicBezTo>
                  <a:close/>
                  <a:moveTo>
                    <a:pt x="92" y="86"/>
                  </a:moveTo>
                  <a:cubicBezTo>
                    <a:pt x="93" y="86"/>
                    <a:pt x="93" y="87"/>
                    <a:pt x="93" y="87"/>
                  </a:cubicBezTo>
                  <a:cubicBezTo>
                    <a:pt x="93" y="87"/>
                    <a:pt x="93" y="87"/>
                    <a:pt x="92" y="87"/>
                  </a:cubicBezTo>
                  <a:lnTo>
                    <a:pt x="92" y="86"/>
                  </a:lnTo>
                  <a:close/>
                  <a:moveTo>
                    <a:pt x="93" y="71"/>
                  </a:moveTo>
                  <a:cubicBezTo>
                    <a:pt x="93" y="71"/>
                    <a:pt x="93" y="71"/>
                    <a:pt x="93" y="71"/>
                  </a:cubicBezTo>
                  <a:cubicBezTo>
                    <a:pt x="93" y="72"/>
                    <a:pt x="94" y="73"/>
                    <a:pt x="94" y="74"/>
                  </a:cubicBezTo>
                  <a:cubicBezTo>
                    <a:pt x="95" y="73"/>
                    <a:pt x="95" y="75"/>
                    <a:pt x="95" y="76"/>
                  </a:cubicBezTo>
                  <a:cubicBezTo>
                    <a:pt x="95" y="76"/>
                    <a:pt x="95" y="77"/>
                    <a:pt x="95" y="77"/>
                  </a:cubicBezTo>
                  <a:cubicBezTo>
                    <a:pt x="95" y="78"/>
                    <a:pt x="94" y="78"/>
                    <a:pt x="94" y="78"/>
                  </a:cubicBezTo>
                  <a:cubicBezTo>
                    <a:pt x="94" y="76"/>
                    <a:pt x="92" y="74"/>
                    <a:pt x="93" y="71"/>
                  </a:cubicBezTo>
                  <a:close/>
                  <a:moveTo>
                    <a:pt x="95" y="102"/>
                  </a:moveTo>
                  <a:cubicBezTo>
                    <a:pt x="95" y="102"/>
                    <a:pt x="95" y="102"/>
                    <a:pt x="95" y="102"/>
                  </a:cubicBezTo>
                  <a:cubicBezTo>
                    <a:pt x="95" y="102"/>
                    <a:pt x="95" y="102"/>
                    <a:pt x="95" y="102"/>
                  </a:cubicBezTo>
                  <a:cubicBezTo>
                    <a:pt x="95" y="102"/>
                    <a:pt x="95" y="102"/>
                    <a:pt x="95" y="102"/>
                  </a:cubicBezTo>
                  <a:cubicBezTo>
                    <a:pt x="95" y="102"/>
                    <a:pt x="95" y="102"/>
                    <a:pt x="95" y="102"/>
                  </a:cubicBezTo>
                  <a:close/>
                  <a:moveTo>
                    <a:pt x="98" y="69"/>
                  </a:moveTo>
                  <a:cubicBezTo>
                    <a:pt x="97" y="69"/>
                    <a:pt x="97" y="68"/>
                    <a:pt x="97" y="67"/>
                  </a:cubicBezTo>
                  <a:cubicBezTo>
                    <a:pt x="97" y="66"/>
                    <a:pt x="97" y="67"/>
                    <a:pt x="97" y="67"/>
                  </a:cubicBezTo>
                  <a:cubicBezTo>
                    <a:pt x="97" y="67"/>
                    <a:pt x="98" y="68"/>
                    <a:pt x="98" y="69"/>
                  </a:cubicBezTo>
                  <a:close/>
                  <a:moveTo>
                    <a:pt x="95" y="46"/>
                  </a:moveTo>
                  <a:cubicBezTo>
                    <a:pt x="94" y="46"/>
                    <a:pt x="94" y="46"/>
                    <a:pt x="93" y="46"/>
                  </a:cubicBezTo>
                  <a:cubicBezTo>
                    <a:pt x="94" y="45"/>
                    <a:pt x="95" y="46"/>
                    <a:pt x="95" y="46"/>
                  </a:cubicBezTo>
                  <a:close/>
                  <a:moveTo>
                    <a:pt x="94" y="45"/>
                  </a:moveTo>
                  <a:cubicBezTo>
                    <a:pt x="93" y="45"/>
                    <a:pt x="93" y="45"/>
                    <a:pt x="93" y="45"/>
                  </a:cubicBezTo>
                  <a:cubicBezTo>
                    <a:pt x="93" y="44"/>
                    <a:pt x="94" y="45"/>
                    <a:pt x="94" y="45"/>
                  </a:cubicBezTo>
                  <a:close/>
                  <a:moveTo>
                    <a:pt x="93" y="48"/>
                  </a:moveTo>
                  <a:cubicBezTo>
                    <a:pt x="93" y="48"/>
                    <a:pt x="93" y="49"/>
                    <a:pt x="94" y="49"/>
                  </a:cubicBezTo>
                  <a:cubicBezTo>
                    <a:pt x="94" y="49"/>
                    <a:pt x="94" y="48"/>
                    <a:pt x="95" y="49"/>
                  </a:cubicBezTo>
                  <a:cubicBezTo>
                    <a:pt x="95" y="49"/>
                    <a:pt x="95" y="50"/>
                    <a:pt x="95" y="50"/>
                  </a:cubicBezTo>
                  <a:cubicBezTo>
                    <a:pt x="96" y="50"/>
                    <a:pt x="97" y="51"/>
                    <a:pt x="97" y="52"/>
                  </a:cubicBezTo>
                  <a:cubicBezTo>
                    <a:pt x="96" y="52"/>
                    <a:pt x="95" y="51"/>
                    <a:pt x="95" y="51"/>
                  </a:cubicBezTo>
                  <a:cubicBezTo>
                    <a:pt x="93" y="50"/>
                    <a:pt x="93" y="49"/>
                    <a:pt x="91" y="48"/>
                  </a:cubicBezTo>
                  <a:cubicBezTo>
                    <a:pt x="91" y="47"/>
                    <a:pt x="91" y="47"/>
                    <a:pt x="91" y="47"/>
                  </a:cubicBezTo>
                  <a:cubicBezTo>
                    <a:pt x="92" y="47"/>
                    <a:pt x="93" y="48"/>
                    <a:pt x="93" y="48"/>
                  </a:cubicBezTo>
                  <a:close/>
                  <a:moveTo>
                    <a:pt x="89" y="29"/>
                  </a:moveTo>
                  <a:cubicBezTo>
                    <a:pt x="89" y="29"/>
                    <a:pt x="89" y="28"/>
                    <a:pt x="89" y="29"/>
                  </a:cubicBezTo>
                  <a:cubicBezTo>
                    <a:pt x="88" y="29"/>
                    <a:pt x="89" y="28"/>
                    <a:pt x="88" y="28"/>
                  </a:cubicBezTo>
                  <a:cubicBezTo>
                    <a:pt x="89" y="28"/>
                    <a:pt x="89" y="28"/>
                    <a:pt x="89" y="29"/>
                  </a:cubicBezTo>
                  <a:close/>
                  <a:moveTo>
                    <a:pt x="85" y="27"/>
                  </a:moveTo>
                  <a:cubicBezTo>
                    <a:pt x="86" y="27"/>
                    <a:pt x="86" y="27"/>
                    <a:pt x="86" y="27"/>
                  </a:cubicBezTo>
                  <a:cubicBezTo>
                    <a:pt x="86" y="28"/>
                    <a:pt x="86" y="28"/>
                    <a:pt x="86" y="28"/>
                  </a:cubicBezTo>
                  <a:cubicBezTo>
                    <a:pt x="85" y="27"/>
                    <a:pt x="85" y="28"/>
                    <a:pt x="84" y="27"/>
                  </a:cubicBezTo>
                  <a:cubicBezTo>
                    <a:pt x="84" y="27"/>
                    <a:pt x="85" y="27"/>
                    <a:pt x="85" y="27"/>
                  </a:cubicBezTo>
                  <a:close/>
                  <a:moveTo>
                    <a:pt x="79" y="38"/>
                  </a:moveTo>
                  <a:cubicBezTo>
                    <a:pt x="79" y="38"/>
                    <a:pt x="79" y="38"/>
                    <a:pt x="80" y="38"/>
                  </a:cubicBezTo>
                  <a:cubicBezTo>
                    <a:pt x="80" y="38"/>
                    <a:pt x="79" y="38"/>
                    <a:pt x="79" y="38"/>
                  </a:cubicBezTo>
                  <a:close/>
                  <a:moveTo>
                    <a:pt x="79" y="28"/>
                  </a:moveTo>
                  <a:cubicBezTo>
                    <a:pt x="78" y="27"/>
                    <a:pt x="77" y="28"/>
                    <a:pt x="75" y="27"/>
                  </a:cubicBezTo>
                  <a:cubicBezTo>
                    <a:pt x="74" y="27"/>
                    <a:pt x="74" y="26"/>
                    <a:pt x="73" y="27"/>
                  </a:cubicBezTo>
                  <a:cubicBezTo>
                    <a:pt x="73" y="26"/>
                    <a:pt x="72" y="26"/>
                    <a:pt x="72" y="26"/>
                  </a:cubicBezTo>
                  <a:cubicBezTo>
                    <a:pt x="72" y="26"/>
                    <a:pt x="71" y="26"/>
                    <a:pt x="71" y="26"/>
                  </a:cubicBezTo>
                  <a:cubicBezTo>
                    <a:pt x="75" y="26"/>
                    <a:pt x="77" y="26"/>
                    <a:pt x="80" y="27"/>
                  </a:cubicBezTo>
                  <a:cubicBezTo>
                    <a:pt x="80" y="27"/>
                    <a:pt x="80" y="26"/>
                    <a:pt x="80" y="27"/>
                  </a:cubicBezTo>
                  <a:cubicBezTo>
                    <a:pt x="82" y="27"/>
                    <a:pt x="83" y="28"/>
                    <a:pt x="84" y="28"/>
                  </a:cubicBezTo>
                  <a:cubicBezTo>
                    <a:pt x="85" y="28"/>
                    <a:pt x="85" y="28"/>
                    <a:pt x="86" y="28"/>
                  </a:cubicBezTo>
                  <a:cubicBezTo>
                    <a:pt x="87" y="28"/>
                    <a:pt x="87" y="29"/>
                    <a:pt x="87" y="29"/>
                  </a:cubicBezTo>
                  <a:cubicBezTo>
                    <a:pt x="88" y="29"/>
                    <a:pt x="88" y="29"/>
                    <a:pt x="88" y="29"/>
                  </a:cubicBezTo>
                  <a:cubicBezTo>
                    <a:pt x="89" y="29"/>
                    <a:pt x="89" y="30"/>
                    <a:pt x="89" y="30"/>
                  </a:cubicBezTo>
                  <a:cubicBezTo>
                    <a:pt x="89" y="31"/>
                    <a:pt x="88" y="31"/>
                    <a:pt x="88" y="32"/>
                  </a:cubicBezTo>
                  <a:cubicBezTo>
                    <a:pt x="87" y="32"/>
                    <a:pt x="86" y="31"/>
                    <a:pt x="86" y="31"/>
                  </a:cubicBezTo>
                  <a:cubicBezTo>
                    <a:pt x="86" y="31"/>
                    <a:pt x="86" y="31"/>
                    <a:pt x="86" y="31"/>
                  </a:cubicBezTo>
                  <a:cubicBezTo>
                    <a:pt x="85" y="31"/>
                    <a:pt x="85" y="30"/>
                    <a:pt x="84" y="30"/>
                  </a:cubicBezTo>
                  <a:cubicBezTo>
                    <a:pt x="83" y="29"/>
                    <a:pt x="81" y="28"/>
                    <a:pt x="79" y="28"/>
                  </a:cubicBezTo>
                  <a:close/>
                  <a:moveTo>
                    <a:pt x="88" y="38"/>
                  </a:moveTo>
                  <a:cubicBezTo>
                    <a:pt x="87" y="38"/>
                    <a:pt x="87" y="38"/>
                    <a:pt x="87" y="37"/>
                  </a:cubicBezTo>
                  <a:cubicBezTo>
                    <a:pt x="87" y="37"/>
                    <a:pt x="87" y="37"/>
                    <a:pt x="88" y="38"/>
                  </a:cubicBezTo>
                  <a:close/>
                  <a:moveTo>
                    <a:pt x="84" y="40"/>
                  </a:moveTo>
                  <a:cubicBezTo>
                    <a:pt x="85" y="40"/>
                    <a:pt x="86" y="41"/>
                    <a:pt x="87" y="41"/>
                  </a:cubicBezTo>
                  <a:cubicBezTo>
                    <a:pt x="87" y="41"/>
                    <a:pt x="87" y="41"/>
                    <a:pt x="88" y="41"/>
                  </a:cubicBezTo>
                  <a:cubicBezTo>
                    <a:pt x="89" y="43"/>
                    <a:pt x="91" y="43"/>
                    <a:pt x="93" y="45"/>
                  </a:cubicBezTo>
                  <a:cubicBezTo>
                    <a:pt x="92" y="45"/>
                    <a:pt x="92" y="44"/>
                    <a:pt x="92" y="44"/>
                  </a:cubicBezTo>
                  <a:cubicBezTo>
                    <a:pt x="91" y="44"/>
                    <a:pt x="91" y="44"/>
                    <a:pt x="90" y="44"/>
                  </a:cubicBezTo>
                  <a:cubicBezTo>
                    <a:pt x="89" y="44"/>
                    <a:pt x="89" y="43"/>
                    <a:pt x="89" y="43"/>
                  </a:cubicBezTo>
                  <a:cubicBezTo>
                    <a:pt x="89" y="43"/>
                    <a:pt x="88" y="43"/>
                    <a:pt x="88" y="43"/>
                  </a:cubicBezTo>
                  <a:cubicBezTo>
                    <a:pt x="88" y="43"/>
                    <a:pt x="87" y="43"/>
                    <a:pt x="87" y="42"/>
                  </a:cubicBezTo>
                  <a:cubicBezTo>
                    <a:pt x="86" y="42"/>
                    <a:pt x="85" y="42"/>
                    <a:pt x="84" y="40"/>
                  </a:cubicBezTo>
                  <a:close/>
                  <a:moveTo>
                    <a:pt x="90" y="48"/>
                  </a:moveTo>
                  <a:cubicBezTo>
                    <a:pt x="90" y="48"/>
                    <a:pt x="90" y="48"/>
                    <a:pt x="90" y="48"/>
                  </a:cubicBezTo>
                  <a:cubicBezTo>
                    <a:pt x="90" y="48"/>
                    <a:pt x="90" y="48"/>
                    <a:pt x="91" y="48"/>
                  </a:cubicBezTo>
                  <a:cubicBezTo>
                    <a:pt x="91" y="49"/>
                    <a:pt x="90" y="48"/>
                    <a:pt x="90" y="48"/>
                  </a:cubicBezTo>
                  <a:close/>
                  <a:moveTo>
                    <a:pt x="89" y="47"/>
                  </a:moveTo>
                  <a:cubicBezTo>
                    <a:pt x="89" y="47"/>
                    <a:pt x="89" y="47"/>
                    <a:pt x="89" y="48"/>
                  </a:cubicBezTo>
                  <a:cubicBezTo>
                    <a:pt x="88" y="47"/>
                    <a:pt x="88" y="47"/>
                    <a:pt x="87" y="46"/>
                  </a:cubicBezTo>
                  <a:cubicBezTo>
                    <a:pt x="87" y="46"/>
                    <a:pt x="87" y="46"/>
                    <a:pt x="87" y="46"/>
                  </a:cubicBezTo>
                  <a:cubicBezTo>
                    <a:pt x="88" y="46"/>
                    <a:pt x="88" y="47"/>
                    <a:pt x="89" y="47"/>
                  </a:cubicBezTo>
                  <a:close/>
                  <a:moveTo>
                    <a:pt x="82" y="48"/>
                  </a:moveTo>
                  <a:cubicBezTo>
                    <a:pt x="83" y="49"/>
                    <a:pt x="83" y="49"/>
                    <a:pt x="83" y="49"/>
                  </a:cubicBezTo>
                  <a:cubicBezTo>
                    <a:pt x="83" y="49"/>
                    <a:pt x="82" y="49"/>
                    <a:pt x="83" y="49"/>
                  </a:cubicBezTo>
                  <a:cubicBezTo>
                    <a:pt x="83" y="49"/>
                    <a:pt x="83" y="49"/>
                    <a:pt x="83" y="49"/>
                  </a:cubicBezTo>
                  <a:cubicBezTo>
                    <a:pt x="83" y="49"/>
                    <a:pt x="82" y="49"/>
                    <a:pt x="82" y="49"/>
                  </a:cubicBezTo>
                  <a:cubicBezTo>
                    <a:pt x="82" y="49"/>
                    <a:pt x="82" y="49"/>
                    <a:pt x="82" y="48"/>
                  </a:cubicBezTo>
                  <a:close/>
                  <a:moveTo>
                    <a:pt x="81" y="50"/>
                  </a:moveTo>
                  <a:cubicBezTo>
                    <a:pt x="82" y="50"/>
                    <a:pt x="82" y="50"/>
                    <a:pt x="82" y="50"/>
                  </a:cubicBezTo>
                  <a:cubicBezTo>
                    <a:pt x="82" y="50"/>
                    <a:pt x="83" y="50"/>
                    <a:pt x="83" y="50"/>
                  </a:cubicBezTo>
                  <a:cubicBezTo>
                    <a:pt x="83" y="50"/>
                    <a:pt x="83" y="50"/>
                    <a:pt x="83" y="50"/>
                  </a:cubicBezTo>
                  <a:cubicBezTo>
                    <a:pt x="86" y="49"/>
                    <a:pt x="86" y="52"/>
                    <a:pt x="88" y="53"/>
                  </a:cubicBezTo>
                  <a:cubicBezTo>
                    <a:pt x="88" y="52"/>
                    <a:pt x="86" y="51"/>
                    <a:pt x="87" y="50"/>
                  </a:cubicBezTo>
                  <a:cubicBezTo>
                    <a:pt x="88" y="51"/>
                    <a:pt x="88" y="52"/>
                    <a:pt x="89" y="52"/>
                  </a:cubicBezTo>
                  <a:cubicBezTo>
                    <a:pt x="89" y="52"/>
                    <a:pt x="89" y="52"/>
                    <a:pt x="90" y="52"/>
                  </a:cubicBezTo>
                  <a:cubicBezTo>
                    <a:pt x="90" y="52"/>
                    <a:pt x="90" y="52"/>
                    <a:pt x="90" y="53"/>
                  </a:cubicBezTo>
                  <a:cubicBezTo>
                    <a:pt x="91" y="53"/>
                    <a:pt x="92" y="54"/>
                    <a:pt x="92" y="55"/>
                  </a:cubicBezTo>
                  <a:cubicBezTo>
                    <a:pt x="91" y="55"/>
                    <a:pt x="91" y="54"/>
                    <a:pt x="90" y="54"/>
                  </a:cubicBezTo>
                  <a:cubicBezTo>
                    <a:pt x="90" y="55"/>
                    <a:pt x="91" y="55"/>
                    <a:pt x="91" y="56"/>
                  </a:cubicBezTo>
                  <a:cubicBezTo>
                    <a:pt x="90" y="55"/>
                    <a:pt x="89" y="55"/>
                    <a:pt x="88" y="54"/>
                  </a:cubicBezTo>
                  <a:cubicBezTo>
                    <a:pt x="86" y="53"/>
                    <a:pt x="84" y="52"/>
                    <a:pt x="83" y="51"/>
                  </a:cubicBezTo>
                  <a:cubicBezTo>
                    <a:pt x="82" y="51"/>
                    <a:pt x="81" y="50"/>
                    <a:pt x="80" y="50"/>
                  </a:cubicBezTo>
                  <a:cubicBezTo>
                    <a:pt x="80" y="49"/>
                    <a:pt x="81" y="49"/>
                    <a:pt x="81" y="50"/>
                  </a:cubicBezTo>
                  <a:close/>
                  <a:moveTo>
                    <a:pt x="89" y="90"/>
                  </a:moveTo>
                  <a:cubicBezTo>
                    <a:pt x="89" y="90"/>
                    <a:pt x="89" y="90"/>
                    <a:pt x="89" y="90"/>
                  </a:cubicBezTo>
                  <a:cubicBezTo>
                    <a:pt x="89" y="91"/>
                    <a:pt x="89" y="91"/>
                    <a:pt x="89" y="91"/>
                  </a:cubicBezTo>
                  <a:cubicBezTo>
                    <a:pt x="89" y="92"/>
                    <a:pt x="88" y="93"/>
                    <a:pt x="87" y="92"/>
                  </a:cubicBezTo>
                  <a:cubicBezTo>
                    <a:pt x="87" y="92"/>
                    <a:pt x="87" y="92"/>
                    <a:pt x="87" y="92"/>
                  </a:cubicBezTo>
                  <a:cubicBezTo>
                    <a:pt x="87" y="93"/>
                    <a:pt x="86" y="94"/>
                    <a:pt x="86" y="94"/>
                  </a:cubicBezTo>
                  <a:cubicBezTo>
                    <a:pt x="86" y="94"/>
                    <a:pt x="85" y="94"/>
                    <a:pt x="85" y="93"/>
                  </a:cubicBezTo>
                  <a:cubicBezTo>
                    <a:pt x="86" y="92"/>
                    <a:pt x="85" y="88"/>
                    <a:pt x="88" y="88"/>
                  </a:cubicBezTo>
                  <a:cubicBezTo>
                    <a:pt x="88" y="88"/>
                    <a:pt x="88" y="89"/>
                    <a:pt x="88" y="89"/>
                  </a:cubicBezTo>
                  <a:cubicBezTo>
                    <a:pt x="88" y="89"/>
                    <a:pt x="88" y="89"/>
                    <a:pt x="88" y="88"/>
                  </a:cubicBezTo>
                  <a:cubicBezTo>
                    <a:pt x="88" y="88"/>
                    <a:pt x="88" y="88"/>
                    <a:pt x="88" y="88"/>
                  </a:cubicBezTo>
                  <a:cubicBezTo>
                    <a:pt x="89" y="89"/>
                    <a:pt x="88" y="89"/>
                    <a:pt x="88" y="90"/>
                  </a:cubicBezTo>
                  <a:cubicBezTo>
                    <a:pt x="88" y="90"/>
                    <a:pt x="89" y="90"/>
                    <a:pt x="89" y="90"/>
                  </a:cubicBezTo>
                  <a:cubicBezTo>
                    <a:pt x="89" y="90"/>
                    <a:pt x="89" y="90"/>
                    <a:pt x="89" y="90"/>
                  </a:cubicBezTo>
                  <a:close/>
                  <a:moveTo>
                    <a:pt x="87" y="94"/>
                  </a:moveTo>
                  <a:cubicBezTo>
                    <a:pt x="87" y="95"/>
                    <a:pt x="87" y="95"/>
                    <a:pt x="86" y="95"/>
                  </a:cubicBezTo>
                  <a:cubicBezTo>
                    <a:pt x="86" y="94"/>
                    <a:pt x="87" y="93"/>
                    <a:pt x="87" y="94"/>
                  </a:cubicBezTo>
                  <a:close/>
                  <a:moveTo>
                    <a:pt x="85" y="98"/>
                  </a:moveTo>
                  <a:cubicBezTo>
                    <a:pt x="85" y="97"/>
                    <a:pt x="86" y="97"/>
                    <a:pt x="86" y="97"/>
                  </a:cubicBezTo>
                  <a:cubicBezTo>
                    <a:pt x="86" y="97"/>
                    <a:pt x="86" y="98"/>
                    <a:pt x="85" y="98"/>
                  </a:cubicBezTo>
                  <a:close/>
                  <a:moveTo>
                    <a:pt x="87" y="102"/>
                  </a:moveTo>
                  <a:cubicBezTo>
                    <a:pt x="87" y="101"/>
                    <a:pt x="88" y="102"/>
                    <a:pt x="88" y="102"/>
                  </a:cubicBezTo>
                  <a:cubicBezTo>
                    <a:pt x="88" y="102"/>
                    <a:pt x="88" y="102"/>
                    <a:pt x="89" y="102"/>
                  </a:cubicBezTo>
                  <a:cubicBezTo>
                    <a:pt x="88" y="102"/>
                    <a:pt x="88" y="102"/>
                    <a:pt x="88" y="102"/>
                  </a:cubicBezTo>
                  <a:cubicBezTo>
                    <a:pt x="88" y="104"/>
                    <a:pt x="86" y="104"/>
                    <a:pt x="86" y="106"/>
                  </a:cubicBezTo>
                  <a:cubicBezTo>
                    <a:pt x="83" y="105"/>
                    <a:pt x="82" y="108"/>
                    <a:pt x="79" y="108"/>
                  </a:cubicBezTo>
                  <a:cubicBezTo>
                    <a:pt x="78" y="107"/>
                    <a:pt x="76" y="108"/>
                    <a:pt x="76" y="108"/>
                  </a:cubicBezTo>
                  <a:cubicBezTo>
                    <a:pt x="77" y="108"/>
                    <a:pt x="76" y="107"/>
                    <a:pt x="78" y="107"/>
                  </a:cubicBezTo>
                  <a:cubicBezTo>
                    <a:pt x="79" y="106"/>
                    <a:pt x="81" y="106"/>
                    <a:pt x="81" y="104"/>
                  </a:cubicBezTo>
                  <a:cubicBezTo>
                    <a:pt x="81" y="104"/>
                    <a:pt x="82" y="104"/>
                    <a:pt x="82" y="104"/>
                  </a:cubicBezTo>
                  <a:cubicBezTo>
                    <a:pt x="82" y="104"/>
                    <a:pt x="82" y="104"/>
                    <a:pt x="82" y="104"/>
                  </a:cubicBezTo>
                  <a:cubicBezTo>
                    <a:pt x="83" y="104"/>
                    <a:pt x="83" y="104"/>
                    <a:pt x="84" y="104"/>
                  </a:cubicBezTo>
                  <a:cubicBezTo>
                    <a:pt x="84" y="104"/>
                    <a:pt x="83" y="104"/>
                    <a:pt x="84" y="105"/>
                  </a:cubicBezTo>
                  <a:cubicBezTo>
                    <a:pt x="85" y="105"/>
                    <a:pt x="85" y="104"/>
                    <a:pt x="86" y="103"/>
                  </a:cubicBezTo>
                  <a:cubicBezTo>
                    <a:pt x="87" y="103"/>
                    <a:pt x="87" y="102"/>
                    <a:pt x="87" y="102"/>
                  </a:cubicBezTo>
                  <a:close/>
                  <a:moveTo>
                    <a:pt x="87" y="102"/>
                  </a:moveTo>
                  <a:cubicBezTo>
                    <a:pt x="87" y="102"/>
                    <a:pt x="87" y="102"/>
                    <a:pt x="87" y="102"/>
                  </a:cubicBezTo>
                  <a:cubicBezTo>
                    <a:pt x="87" y="101"/>
                    <a:pt x="87" y="101"/>
                    <a:pt x="87" y="102"/>
                  </a:cubicBezTo>
                  <a:close/>
                  <a:moveTo>
                    <a:pt x="88" y="100"/>
                  </a:moveTo>
                  <a:cubicBezTo>
                    <a:pt x="88" y="100"/>
                    <a:pt x="88" y="101"/>
                    <a:pt x="88" y="101"/>
                  </a:cubicBezTo>
                  <a:cubicBezTo>
                    <a:pt x="88" y="101"/>
                    <a:pt x="88" y="100"/>
                    <a:pt x="88" y="100"/>
                  </a:cubicBezTo>
                  <a:close/>
                  <a:moveTo>
                    <a:pt x="72" y="101"/>
                  </a:moveTo>
                  <a:cubicBezTo>
                    <a:pt x="71" y="102"/>
                    <a:pt x="70" y="102"/>
                    <a:pt x="69" y="102"/>
                  </a:cubicBezTo>
                  <a:cubicBezTo>
                    <a:pt x="69" y="102"/>
                    <a:pt x="69" y="102"/>
                    <a:pt x="70" y="102"/>
                  </a:cubicBezTo>
                  <a:cubicBezTo>
                    <a:pt x="70" y="102"/>
                    <a:pt x="70" y="102"/>
                    <a:pt x="71" y="102"/>
                  </a:cubicBezTo>
                  <a:cubicBezTo>
                    <a:pt x="71" y="103"/>
                    <a:pt x="70" y="103"/>
                    <a:pt x="70" y="103"/>
                  </a:cubicBezTo>
                  <a:cubicBezTo>
                    <a:pt x="72" y="104"/>
                    <a:pt x="73" y="102"/>
                    <a:pt x="75" y="103"/>
                  </a:cubicBezTo>
                  <a:cubicBezTo>
                    <a:pt x="74" y="104"/>
                    <a:pt x="73" y="103"/>
                    <a:pt x="71" y="103"/>
                  </a:cubicBezTo>
                  <a:cubicBezTo>
                    <a:pt x="71" y="104"/>
                    <a:pt x="70" y="104"/>
                    <a:pt x="69" y="104"/>
                  </a:cubicBezTo>
                  <a:cubicBezTo>
                    <a:pt x="70" y="105"/>
                    <a:pt x="70" y="104"/>
                    <a:pt x="71" y="105"/>
                  </a:cubicBezTo>
                  <a:cubicBezTo>
                    <a:pt x="71" y="106"/>
                    <a:pt x="69" y="105"/>
                    <a:pt x="69" y="105"/>
                  </a:cubicBezTo>
                  <a:cubicBezTo>
                    <a:pt x="69" y="105"/>
                    <a:pt x="70" y="106"/>
                    <a:pt x="70" y="106"/>
                  </a:cubicBezTo>
                  <a:cubicBezTo>
                    <a:pt x="70" y="106"/>
                    <a:pt x="70" y="106"/>
                    <a:pt x="69" y="106"/>
                  </a:cubicBezTo>
                  <a:cubicBezTo>
                    <a:pt x="69" y="106"/>
                    <a:pt x="69" y="106"/>
                    <a:pt x="69" y="106"/>
                  </a:cubicBezTo>
                  <a:cubicBezTo>
                    <a:pt x="69" y="106"/>
                    <a:pt x="69" y="106"/>
                    <a:pt x="68" y="106"/>
                  </a:cubicBezTo>
                  <a:cubicBezTo>
                    <a:pt x="67" y="106"/>
                    <a:pt x="67" y="106"/>
                    <a:pt x="67" y="106"/>
                  </a:cubicBezTo>
                  <a:cubicBezTo>
                    <a:pt x="64" y="107"/>
                    <a:pt x="60" y="106"/>
                    <a:pt x="59" y="104"/>
                  </a:cubicBezTo>
                  <a:cubicBezTo>
                    <a:pt x="59" y="104"/>
                    <a:pt x="59" y="104"/>
                    <a:pt x="59" y="104"/>
                  </a:cubicBezTo>
                  <a:cubicBezTo>
                    <a:pt x="59" y="103"/>
                    <a:pt x="59" y="103"/>
                    <a:pt x="58" y="103"/>
                  </a:cubicBezTo>
                  <a:cubicBezTo>
                    <a:pt x="58" y="103"/>
                    <a:pt x="58" y="102"/>
                    <a:pt x="57" y="102"/>
                  </a:cubicBezTo>
                  <a:cubicBezTo>
                    <a:pt x="56" y="102"/>
                    <a:pt x="56" y="102"/>
                    <a:pt x="56" y="102"/>
                  </a:cubicBezTo>
                  <a:cubicBezTo>
                    <a:pt x="54" y="100"/>
                    <a:pt x="52" y="98"/>
                    <a:pt x="49" y="98"/>
                  </a:cubicBezTo>
                  <a:cubicBezTo>
                    <a:pt x="49" y="97"/>
                    <a:pt x="49" y="97"/>
                    <a:pt x="48" y="96"/>
                  </a:cubicBezTo>
                  <a:cubicBezTo>
                    <a:pt x="49" y="95"/>
                    <a:pt x="47" y="93"/>
                    <a:pt x="47" y="91"/>
                  </a:cubicBezTo>
                  <a:cubicBezTo>
                    <a:pt x="47" y="90"/>
                    <a:pt x="48" y="89"/>
                    <a:pt x="47" y="88"/>
                  </a:cubicBezTo>
                  <a:cubicBezTo>
                    <a:pt x="47" y="85"/>
                    <a:pt x="46" y="83"/>
                    <a:pt x="47" y="82"/>
                  </a:cubicBezTo>
                  <a:cubicBezTo>
                    <a:pt x="47" y="82"/>
                    <a:pt x="47" y="82"/>
                    <a:pt x="47" y="81"/>
                  </a:cubicBezTo>
                  <a:cubicBezTo>
                    <a:pt x="47" y="81"/>
                    <a:pt x="48" y="80"/>
                    <a:pt x="47" y="80"/>
                  </a:cubicBezTo>
                  <a:cubicBezTo>
                    <a:pt x="47" y="80"/>
                    <a:pt x="46" y="80"/>
                    <a:pt x="46" y="81"/>
                  </a:cubicBezTo>
                  <a:cubicBezTo>
                    <a:pt x="46" y="81"/>
                    <a:pt x="46" y="81"/>
                    <a:pt x="46" y="81"/>
                  </a:cubicBezTo>
                  <a:cubicBezTo>
                    <a:pt x="46" y="81"/>
                    <a:pt x="46" y="82"/>
                    <a:pt x="45" y="82"/>
                  </a:cubicBezTo>
                  <a:cubicBezTo>
                    <a:pt x="45" y="82"/>
                    <a:pt x="45" y="81"/>
                    <a:pt x="45" y="81"/>
                  </a:cubicBezTo>
                  <a:cubicBezTo>
                    <a:pt x="45" y="81"/>
                    <a:pt x="45" y="81"/>
                    <a:pt x="45" y="81"/>
                  </a:cubicBezTo>
                  <a:cubicBezTo>
                    <a:pt x="45" y="81"/>
                    <a:pt x="45" y="80"/>
                    <a:pt x="45" y="80"/>
                  </a:cubicBezTo>
                  <a:cubicBezTo>
                    <a:pt x="45" y="80"/>
                    <a:pt x="44" y="80"/>
                    <a:pt x="44" y="80"/>
                  </a:cubicBezTo>
                  <a:cubicBezTo>
                    <a:pt x="44" y="81"/>
                    <a:pt x="43" y="82"/>
                    <a:pt x="44" y="82"/>
                  </a:cubicBezTo>
                  <a:cubicBezTo>
                    <a:pt x="45" y="82"/>
                    <a:pt x="45" y="82"/>
                    <a:pt x="45" y="82"/>
                  </a:cubicBezTo>
                  <a:cubicBezTo>
                    <a:pt x="46" y="82"/>
                    <a:pt x="45" y="83"/>
                    <a:pt x="45" y="84"/>
                  </a:cubicBezTo>
                  <a:cubicBezTo>
                    <a:pt x="44" y="84"/>
                    <a:pt x="45" y="85"/>
                    <a:pt x="44" y="85"/>
                  </a:cubicBezTo>
                  <a:cubicBezTo>
                    <a:pt x="44" y="85"/>
                    <a:pt x="44" y="85"/>
                    <a:pt x="43" y="85"/>
                  </a:cubicBezTo>
                  <a:cubicBezTo>
                    <a:pt x="43" y="85"/>
                    <a:pt x="44" y="85"/>
                    <a:pt x="43" y="86"/>
                  </a:cubicBezTo>
                  <a:cubicBezTo>
                    <a:pt x="43" y="84"/>
                    <a:pt x="44" y="83"/>
                    <a:pt x="42" y="82"/>
                  </a:cubicBezTo>
                  <a:cubicBezTo>
                    <a:pt x="42" y="82"/>
                    <a:pt x="42" y="82"/>
                    <a:pt x="42" y="81"/>
                  </a:cubicBezTo>
                  <a:cubicBezTo>
                    <a:pt x="42" y="81"/>
                    <a:pt x="42" y="81"/>
                    <a:pt x="42" y="81"/>
                  </a:cubicBezTo>
                  <a:cubicBezTo>
                    <a:pt x="42" y="81"/>
                    <a:pt x="42" y="81"/>
                    <a:pt x="42" y="81"/>
                  </a:cubicBezTo>
                  <a:cubicBezTo>
                    <a:pt x="42" y="81"/>
                    <a:pt x="42" y="81"/>
                    <a:pt x="41" y="81"/>
                  </a:cubicBezTo>
                  <a:cubicBezTo>
                    <a:pt x="42" y="81"/>
                    <a:pt x="42" y="80"/>
                    <a:pt x="42" y="80"/>
                  </a:cubicBezTo>
                  <a:cubicBezTo>
                    <a:pt x="42" y="80"/>
                    <a:pt x="41" y="80"/>
                    <a:pt x="41" y="80"/>
                  </a:cubicBezTo>
                  <a:cubicBezTo>
                    <a:pt x="41" y="79"/>
                    <a:pt x="41" y="79"/>
                    <a:pt x="41" y="79"/>
                  </a:cubicBezTo>
                  <a:cubicBezTo>
                    <a:pt x="43" y="81"/>
                    <a:pt x="44" y="78"/>
                    <a:pt x="45" y="77"/>
                  </a:cubicBezTo>
                  <a:cubicBezTo>
                    <a:pt x="45" y="77"/>
                    <a:pt x="45" y="77"/>
                    <a:pt x="46" y="77"/>
                  </a:cubicBezTo>
                  <a:cubicBezTo>
                    <a:pt x="46" y="76"/>
                    <a:pt x="46" y="75"/>
                    <a:pt x="46" y="75"/>
                  </a:cubicBezTo>
                  <a:cubicBezTo>
                    <a:pt x="47" y="75"/>
                    <a:pt x="46" y="75"/>
                    <a:pt x="46" y="76"/>
                  </a:cubicBezTo>
                  <a:cubicBezTo>
                    <a:pt x="47" y="76"/>
                    <a:pt x="48" y="75"/>
                    <a:pt x="49" y="75"/>
                  </a:cubicBezTo>
                  <a:cubicBezTo>
                    <a:pt x="49" y="75"/>
                    <a:pt x="49" y="74"/>
                    <a:pt x="50" y="74"/>
                  </a:cubicBezTo>
                  <a:cubicBezTo>
                    <a:pt x="50" y="76"/>
                    <a:pt x="49" y="76"/>
                    <a:pt x="49" y="77"/>
                  </a:cubicBezTo>
                  <a:cubicBezTo>
                    <a:pt x="49" y="77"/>
                    <a:pt x="49" y="77"/>
                    <a:pt x="49" y="77"/>
                  </a:cubicBezTo>
                  <a:cubicBezTo>
                    <a:pt x="49" y="77"/>
                    <a:pt x="49" y="78"/>
                    <a:pt x="50" y="78"/>
                  </a:cubicBezTo>
                  <a:cubicBezTo>
                    <a:pt x="50" y="78"/>
                    <a:pt x="49" y="78"/>
                    <a:pt x="49" y="79"/>
                  </a:cubicBezTo>
                  <a:cubicBezTo>
                    <a:pt x="49" y="79"/>
                    <a:pt x="50" y="79"/>
                    <a:pt x="50" y="79"/>
                  </a:cubicBezTo>
                  <a:cubicBezTo>
                    <a:pt x="49" y="81"/>
                    <a:pt x="50" y="82"/>
                    <a:pt x="50" y="83"/>
                  </a:cubicBezTo>
                  <a:cubicBezTo>
                    <a:pt x="49" y="83"/>
                    <a:pt x="49" y="83"/>
                    <a:pt x="49" y="82"/>
                  </a:cubicBezTo>
                  <a:cubicBezTo>
                    <a:pt x="48" y="82"/>
                    <a:pt x="49" y="83"/>
                    <a:pt x="49" y="83"/>
                  </a:cubicBezTo>
                  <a:cubicBezTo>
                    <a:pt x="49" y="85"/>
                    <a:pt x="49" y="85"/>
                    <a:pt x="49" y="87"/>
                  </a:cubicBezTo>
                  <a:cubicBezTo>
                    <a:pt x="49" y="87"/>
                    <a:pt x="49" y="86"/>
                    <a:pt x="50" y="86"/>
                  </a:cubicBezTo>
                  <a:cubicBezTo>
                    <a:pt x="50" y="87"/>
                    <a:pt x="50" y="87"/>
                    <a:pt x="50" y="88"/>
                  </a:cubicBezTo>
                  <a:cubicBezTo>
                    <a:pt x="50" y="88"/>
                    <a:pt x="50" y="87"/>
                    <a:pt x="49" y="87"/>
                  </a:cubicBezTo>
                  <a:cubicBezTo>
                    <a:pt x="49" y="88"/>
                    <a:pt x="49" y="88"/>
                    <a:pt x="49" y="88"/>
                  </a:cubicBezTo>
                  <a:cubicBezTo>
                    <a:pt x="49" y="89"/>
                    <a:pt x="51" y="90"/>
                    <a:pt x="50" y="91"/>
                  </a:cubicBezTo>
                  <a:cubicBezTo>
                    <a:pt x="50" y="91"/>
                    <a:pt x="50" y="92"/>
                    <a:pt x="50" y="92"/>
                  </a:cubicBezTo>
                  <a:cubicBezTo>
                    <a:pt x="50" y="92"/>
                    <a:pt x="50" y="92"/>
                    <a:pt x="50" y="92"/>
                  </a:cubicBezTo>
                  <a:cubicBezTo>
                    <a:pt x="50" y="93"/>
                    <a:pt x="51" y="94"/>
                    <a:pt x="52" y="94"/>
                  </a:cubicBezTo>
                  <a:cubicBezTo>
                    <a:pt x="52" y="95"/>
                    <a:pt x="53" y="96"/>
                    <a:pt x="54" y="96"/>
                  </a:cubicBezTo>
                  <a:cubicBezTo>
                    <a:pt x="54" y="97"/>
                    <a:pt x="55" y="97"/>
                    <a:pt x="56" y="98"/>
                  </a:cubicBezTo>
                  <a:cubicBezTo>
                    <a:pt x="56" y="98"/>
                    <a:pt x="56" y="98"/>
                    <a:pt x="56" y="98"/>
                  </a:cubicBezTo>
                  <a:cubicBezTo>
                    <a:pt x="56" y="99"/>
                    <a:pt x="57" y="100"/>
                    <a:pt x="57" y="99"/>
                  </a:cubicBezTo>
                  <a:cubicBezTo>
                    <a:pt x="57" y="99"/>
                    <a:pt x="57" y="99"/>
                    <a:pt x="57" y="100"/>
                  </a:cubicBezTo>
                  <a:cubicBezTo>
                    <a:pt x="57" y="100"/>
                    <a:pt x="58" y="101"/>
                    <a:pt x="59" y="101"/>
                  </a:cubicBezTo>
                  <a:cubicBezTo>
                    <a:pt x="60" y="102"/>
                    <a:pt x="62" y="102"/>
                    <a:pt x="63" y="103"/>
                  </a:cubicBezTo>
                  <a:cubicBezTo>
                    <a:pt x="63" y="103"/>
                    <a:pt x="64" y="102"/>
                    <a:pt x="64" y="102"/>
                  </a:cubicBezTo>
                  <a:cubicBezTo>
                    <a:pt x="64" y="101"/>
                    <a:pt x="61" y="101"/>
                    <a:pt x="61" y="100"/>
                  </a:cubicBezTo>
                  <a:cubicBezTo>
                    <a:pt x="62" y="100"/>
                    <a:pt x="62" y="100"/>
                    <a:pt x="62" y="100"/>
                  </a:cubicBezTo>
                  <a:cubicBezTo>
                    <a:pt x="62" y="99"/>
                    <a:pt x="59" y="100"/>
                    <a:pt x="59" y="98"/>
                  </a:cubicBezTo>
                  <a:cubicBezTo>
                    <a:pt x="59" y="99"/>
                    <a:pt x="58" y="98"/>
                    <a:pt x="58" y="98"/>
                  </a:cubicBezTo>
                  <a:cubicBezTo>
                    <a:pt x="57" y="97"/>
                    <a:pt x="58" y="97"/>
                    <a:pt x="58" y="96"/>
                  </a:cubicBezTo>
                  <a:cubicBezTo>
                    <a:pt x="59" y="96"/>
                    <a:pt x="61" y="97"/>
                    <a:pt x="62" y="98"/>
                  </a:cubicBezTo>
                  <a:cubicBezTo>
                    <a:pt x="63" y="97"/>
                    <a:pt x="64" y="98"/>
                    <a:pt x="64" y="99"/>
                  </a:cubicBezTo>
                  <a:cubicBezTo>
                    <a:pt x="65" y="99"/>
                    <a:pt x="64" y="98"/>
                    <a:pt x="65" y="98"/>
                  </a:cubicBezTo>
                  <a:cubicBezTo>
                    <a:pt x="65" y="98"/>
                    <a:pt x="66" y="99"/>
                    <a:pt x="67" y="98"/>
                  </a:cubicBezTo>
                  <a:cubicBezTo>
                    <a:pt x="66" y="97"/>
                    <a:pt x="65" y="97"/>
                    <a:pt x="64" y="97"/>
                  </a:cubicBezTo>
                  <a:cubicBezTo>
                    <a:pt x="64" y="96"/>
                    <a:pt x="65" y="97"/>
                    <a:pt x="65" y="97"/>
                  </a:cubicBezTo>
                  <a:cubicBezTo>
                    <a:pt x="65" y="96"/>
                    <a:pt x="64" y="97"/>
                    <a:pt x="64" y="96"/>
                  </a:cubicBezTo>
                  <a:cubicBezTo>
                    <a:pt x="64" y="96"/>
                    <a:pt x="64" y="97"/>
                    <a:pt x="64" y="97"/>
                  </a:cubicBezTo>
                  <a:cubicBezTo>
                    <a:pt x="63" y="97"/>
                    <a:pt x="61" y="97"/>
                    <a:pt x="61" y="96"/>
                  </a:cubicBezTo>
                  <a:cubicBezTo>
                    <a:pt x="61" y="95"/>
                    <a:pt x="61" y="95"/>
                    <a:pt x="61" y="95"/>
                  </a:cubicBezTo>
                  <a:cubicBezTo>
                    <a:pt x="61" y="94"/>
                    <a:pt x="60" y="95"/>
                    <a:pt x="59" y="95"/>
                  </a:cubicBezTo>
                  <a:cubicBezTo>
                    <a:pt x="59" y="94"/>
                    <a:pt x="60" y="93"/>
                    <a:pt x="59" y="92"/>
                  </a:cubicBezTo>
                  <a:cubicBezTo>
                    <a:pt x="59" y="91"/>
                    <a:pt x="58" y="90"/>
                    <a:pt x="58" y="90"/>
                  </a:cubicBezTo>
                  <a:cubicBezTo>
                    <a:pt x="58" y="89"/>
                    <a:pt x="58" y="88"/>
                    <a:pt x="57" y="87"/>
                  </a:cubicBezTo>
                  <a:cubicBezTo>
                    <a:pt x="57" y="87"/>
                    <a:pt x="57" y="86"/>
                    <a:pt x="57" y="86"/>
                  </a:cubicBezTo>
                  <a:cubicBezTo>
                    <a:pt x="57" y="86"/>
                    <a:pt x="57" y="86"/>
                    <a:pt x="58" y="86"/>
                  </a:cubicBezTo>
                  <a:cubicBezTo>
                    <a:pt x="58" y="84"/>
                    <a:pt x="58" y="81"/>
                    <a:pt x="60" y="81"/>
                  </a:cubicBezTo>
                  <a:cubicBezTo>
                    <a:pt x="61" y="81"/>
                    <a:pt x="61" y="82"/>
                    <a:pt x="61" y="82"/>
                  </a:cubicBezTo>
                  <a:cubicBezTo>
                    <a:pt x="61" y="82"/>
                    <a:pt x="60" y="83"/>
                    <a:pt x="60" y="83"/>
                  </a:cubicBezTo>
                  <a:cubicBezTo>
                    <a:pt x="60" y="84"/>
                    <a:pt x="61" y="83"/>
                    <a:pt x="62" y="83"/>
                  </a:cubicBezTo>
                  <a:cubicBezTo>
                    <a:pt x="62" y="84"/>
                    <a:pt x="61" y="86"/>
                    <a:pt x="61" y="86"/>
                  </a:cubicBezTo>
                  <a:cubicBezTo>
                    <a:pt x="60" y="86"/>
                    <a:pt x="60" y="86"/>
                    <a:pt x="59" y="85"/>
                  </a:cubicBezTo>
                  <a:cubicBezTo>
                    <a:pt x="59" y="85"/>
                    <a:pt x="59" y="86"/>
                    <a:pt x="58" y="85"/>
                  </a:cubicBezTo>
                  <a:cubicBezTo>
                    <a:pt x="58" y="86"/>
                    <a:pt x="59" y="86"/>
                    <a:pt x="60" y="86"/>
                  </a:cubicBezTo>
                  <a:cubicBezTo>
                    <a:pt x="60" y="87"/>
                    <a:pt x="59" y="87"/>
                    <a:pt x="59" y="87"/>
                  </a:cubicBezTo>
                  <a:cubicBezTo>
                    <a:pt x="59" y="87"/>
                    <a:pt x="59" y="88"/>
                    <a:pt x="60" y="88"/>
                  </a:cubicBezTo>
                  <a:cubicBezTo>
                    <a:pt x="60" y="88"/>
                    <a:pt x="60" y="88"/>
                    <a:pt x="59" y="88"/>
                  </a:cubicBezTo>
                  <a:cubicBezTo>
                    <a:pt x="60" y="88"/>
                    <a:pt x="61" y="89"/>
                    <a:pt x="61" y="89"/>
                  </a:cubicBezTo>
                  <a:cubicBezTo>
                    <a:pt x="62" y="90"/>
                    <a:pt x="63" y="90"/>
                    <a:pt x="63" y="91"/>
                  </a:cubicBezTo>
                  <a:cubicBezTo>
                    <a:pt x="63" y="91"/>
                    <a:pt x="64" y="92"/>
                    <a:pt x="64" y="93"/>
                  </a:cubicBezTo>
                  <a:cubicBezTo>
                    <a:pt x="64" y="93"/>
                    <a:pt x="64" y="93"/>
                    <a:pt x="64" y="93"/>
                  </a:cubicBezTo>
                  <a:cubicBezTo>
                    <a:pt x="65" y="92"/>
                    <a:pt x="64" y="89"/>
                    <a:pt x="66" y="91"/>
                  </a:cubicBezTo>
                  <a:cubicBezTo>
                    <a:pt x="66" y="91"/>
                    <a:pt x="66" y="91"/>
                    <a:pt x="66" y="92"/>
                  </a:cubicBezTo>
                  <a:cubicBezTo>
                    <a:pt x="66" y="92"/>
                    <a:pt x="67" y="92"/>
                    <a:pt x="68" y="92"/>
                  </a:cubicBezTo>
                  <a:cubicBezTo>
                    <a:pt x="68" y="92"/>
                    <a:pt x="68" y="92"/>
                    <a:pt x="68" y="91"/>
                  </a:cubicBezTo>
                  <a:cubicBezTo>
                    <a:pt x="68" y="91"/>
                    <a:pt x="69" y="91"/>
                    <a:pt x="70" y="90"/>
                  </a:cubicBezTo>
                  <a:cubicBezTo>
                    <a:pt x="71" y="90"/>
                    <a:pt x="72" y="88"/>
                    <a:pt x="72" y="90"/>
                  </a:cubicBezTo>
                  <a:cubicBezTo>
                    <a:pt x="72" y="91"/>
                    <a:pt x="69" y="92"/>
                    <a:pt x="69" y="92"/>
                  </a:cubicBezTo>
                  <a:cubicBezTo>
                    <a:pt x="68" y="92"/>
                    <a:pt x="68" y="92"/>
                    <a:pt x="68" y="92"/>
                  </a:cubicBezTo>
                  <a:cubicBezTo>
                    <a:pt x="68" y="93"/>
                    <a:pt x="68" y="93"/>
                    <a:pt x="68" y="94"/>
                  </a:cubicBezTo>
                  <a:cubicBezTo>
                    <a:pt x="70" y="93"/>
                    <a:pt x="72" y="92"/>
                    <a:pt x="73" y="91"/>
                  </a:cubicBezTo>
                  <a:cubicBezTo>
                    <a:pt x="73" y="89"/>
                    <a:pt x="73" y="88"/>
                    <a:pt x="74" y="87"/>
                  </a:cubicBezTo>
                  <a:cubicBezTo>
                    <a:pt x="73" y="87"/>
                    <a:pt x="73" y="88"/>
                    <a:pt x="72" y="89"/>
                  </a:cubicBezTo>
                  <a:cubicBezTo>
                    <a:pt x="72" y="88"/>
                    <a:pt x="72" y="88"/>
                    <a:pt x="72" y="87"/>
                  </a:cubicBezTo>
                  <a:cubicBezTo>
                    <a:pt x="72" y="87"/>
                    <a:pt x="71" y="87"/>
                    <a:pt x="71" y="86"/>
                  </a:cubicBezTo>
                  <a:cubicBezTo>
                    <a:pt x="71" y="87"/>
                    <a:pt x="71" y="87"/>
                    <a:pt x="71" y="87"/>
                  </a:cubicBezTo>
                  <a:cubicBezTo>
                    <a:pt x="70" y="87"/>
                    <a:pt x="70" y="87"/>
                    <a:pt x="70" y="88"/>
                  </a:cubicBezTo>
                  <a:cubicBezTo>
                    <a:pt x="70" y="88"/>
                    <a:pt x="70" y="88"/>
                    <a:pt x="70" y="88"/>
                  </a:cubicBezTo>
                  <a:cubicBezTo>
                    <a:pt x="70" y="90"/>
                    <a:pt x="67" y="89"/>
                    <a:pt x="66" y="89"/>
                  </a:cubicBezTo>
                  <a:cubicBezTo>
                    <a:pt x="65" y="89"/>
                    <a:pt x="66" y="89"/>
                    <a:pt x="66" y="89"/>
                  </a:cubicBezTo>
                  <a:cubicBezTo>
                    <a:pt x="64" y="89"/>
                    <a:pt x="63" y="89"/>
                    <a:pt x="62" y="89"/>
                  </a:cubicBezTo>
                  <a:cubicBezTo>
                    <a:pt x="62" y="88"/>
                    <a:pt x="62" y="88"/>
                    <a:pt x="62" y="88"/>
                  </a:cubicBezTo>
                  <a:cubicBezTo>
                    <a:pt x="62" y="88"/>
                    <a:pt x="63" y="88"/>
                    <a:pt x="63" y="88"/>
                  </a:cubicBezTo>
                  <a:cubicBezTo>
                    <a:pt x="63" y="88"/>
                    <a:pt x="62" y="88"/>
                    <a:pt x="62" y="88"/>
                  </a:cubicBezTo>
                  <a:cubicBezTo>
                    <a:pt x="62" y="88"/>
                    <a:pt x="62" y="88"/>
                    <a:pt x="62" y="88"/>
                  </a:cubicBezTo>
                  <a:cubicBezTo>
                    <a:pt x="62" y="87"/>
                    <a:pt x="63" y="87"/>
                    <a:pt x="64" y="86"/>
                  </a:cubicBezTo>
                  <a:cubicBezTo>
                    <a:pt x="64" y="86"/>
                    <a:pt x="64" y="86"/>
                    <a:pt x="65" y="86"/>
                  </a:cubicBezTo>
                  <a:cubicBezTo>
                    <a:pt x="65" y="87"/>
                    <a:pt x="65" y="88"/>
                    <a:pt x="65" y="88"/>
                  </a:cubicBezTo>
                  <a:cubicBezTo>
                    <a:pt x="66" y="88"/>
                    <a:pt x="66" y="87"/>
                    <a:pt x="66" y="86"/>
                  </a:cubicBezTo>
                  <a:cubicBezTo>
                    <a:pt x="67" y="86"/>
                    <a:pt x="67" y="85"/>
                    <a:pt x="68" y="84"/>
                  </a:cubicBezTo>
                  <a:cubicBezTo>
                    <a:pt x="69" y="85"/>
                    <a:pt x="69" y="84"/>
                    <a:pt x="70" y="84"/>
                  </a:cubicBezTo>
                  <a:cubicBezTo>
                    <a:pt x="70" y="84"/>
                    <a:pt x="69" y="83"/>
                    <a:pt x="69" y="83"/>
                  </a:cubicBezTo>
                  <a:cubicBezTo>
                    <a:pt x="68" y="83"/>
                    <a:pt x="68" y="86"/>
                    <a:pt x="66" y="86"/>
                  </a:cubicBezTo>
                  <a:cubicBezTo>
                    <a:pt x="66" y="85"/>
                    <a:pt x="66" y="85"/>
                    <a:pt x="66" y="85"/>
                  </a:cubicBezTo>
                  <a:cubicBezTo>
                    <a:pt x="66" y="85"/>
                    <a:pt x="65" y="85"/>
                    <a:pt x="65" y="85"/>
                  </a:cubicBezTo>
                  <a:cubicBezTo>
                    <a:pt x="64" y="85"/>
                    <a:pt x="65" y="83"/>
                    <a:pt x="66" y="83"/>
                  </a:cubicBezTo>
                  <a:cubicBezTo>
                    <a:pt x="66" y="83"/>
                    <a:pt x="66" y="82"/>
                    <a:pt x="66" y="81"/>
                  </a:cubicBezTo>
                  <a:cubicBezTo>
                    <a:pt x="66" y="81"/>
                    <a:pt x="66" y="81"/>
                    <a:pt x="65" y="81"/>
                  </a:cubicBezTo>
                  <a:cubicBezTo>
                    <a:pt x="66" y="81"/>
                    <a:pt x="66" y="81"/>
                    <a:pt x="66" y="81"/>
                  </a:cubicBezTo>
                  <a:cubicBezTo>
                    <a:pt x="66" y="80"/>
                    <a:pt x="67" y="80"/>
                    <a:pt x="67" y="79"/>
                  </a:cubicBezTo>
                  <a:cubicBezTo>
                    <a:pt x="66" y="79"/>
                    <a:pt x="66" y="79"/>
                    <a:pt x="65" y="79"/>
                  </a:cubicBezTo>
                  <a:cubicBezTo>
                    <a:pt x="65" y="79"/>
                    <a:pt x="65" y="80"/>
                    <a:pt x="65" y="80"/>
                  </a:cubicBezTo>
                  <a:cubicBezTo>
                    <a:pt x="65" y="80"/>
                    <a:pt x="64" y="81"/>
                    <a:pt x="63" y="80"/>
                  </a:cubicBezTo>
                  <a:cubicBezTo>
                    <a:pt x="63" y="81"/>
                    <a:pt x="63" y="81"/>
                    <a:pt x="63" y="82"/>
                  </a:cubicBezTo>
                  <a:cubicBezTo>
                    <a:pt x="63" y="82"/>
                    <a:pt x="63" y="81"/>
                    <a:pt x="64" y="81"/>
                  </a:cubicBezTo>
                  <a:cubicBezTo>
                    <a:pt x="64" y="81"/>
                    <a:pt x="64" y="82"/>
                    <a:pt x="64" y="82"/>
                  </a:cubicBezTo>
                  <a:cubicBezTo>
                    <a:pt x="62" y="82"/>
                    <a:pt x="60" y="81"/>
                    <a:pt x="60" y="78"/>
                  </a:cubicBezTo>
                  <a:cubicBezTo>
                    <a:pt x="60" y="78"/>
                    <a:pt x="60" y="77"/>
                    <a:pt x="59" y="77"/>
                  </a:cubicBezTo>
                  <a:cubicBezTo>
                    <a:pt x="60" y="76"/>
                    <a:pt x="60" y="76"/>
                    <a:pt x="61" y="76"/>
                  </a:cubicBezTo>
                  <a:cubicBezTo>
                    <a:pt x="60" y="76"/>
                    <a:pt x="61" y="76"/>
                    <a:pt x="61" y="75"/>
                  </a:cubicBezTo>
                  <a:cubicBezTo>
                    <a:pt x="61" y="75"/>
                    <a:pt x="62" y="75"/>
                    <a:pt x="62" y="75"/>
                  </a:cubicBezTo>
                  <a:cubicBezTo>
                    <a:pt x="62" y="75"/>
                    <a:pt x="62" y="74"/>
                    <a:pt x="63" y="74"/>
                  </a:cubicBezTo>
                  <a:cubicBezTo>
                    <a:pt x="63" y="74"/>
                    <a:pt x="63" y="74"/>
                    <a:pt x="63" y="75"/>
                  </a:cubicBezTo>
                  <a:cubicBezTo>
                    <a:pt x="63" y="76"/>
                    <a:pt x="64" y="75"/>
                    <a:pt x="65" y="75"/>
                  </a:cubicBezTo>
                  <a:cubicBezTo>
                    <a:pt x="65" y="75"/>
                    <a:pt x="65" y="75"/>
                    <a:pt x="65" y="76"/>
                  </a:cubicBezTo>
                  <a:cubicBezTo>
                    <a:pt x="65" y="75"/>
                    <a:pt x="66" y="75"/>
                    <a:pt x="67" y="75"/>
                  </a:cubicBezTo>
                  <a:cubicBezTo>
                    <a:pt x="67" y="75"/>
                    <a:pt x="67" y="74"/>
                    <a:pt x="67" y="74"/>
                  </a:cubicBezTo>
                  <a:cubicBezTo>
                    <a:pt x="68" y="74"/>
                    <a:pt x="68" y="74"/>
                    <a:pt x="68" y="74"/>
                  </a:cubicBezTo>
                  <a:cubicBezTo>
                    <a:pt x="68" y="74"/>
                    <a:pt x="68" y="74"/>
                    <a:pt x="68" y="75"/>
                  </a:cubicBezTo>
                  <a:cubicBezTo>
                    <a:pt x="69" y="74"/>
                    <a:pt x="69" y="74"/>
                    <a:pt x="69" y="74"/>
                  </a:cubicBezTo>
                  <a:cubicBezTo>
                    <a:pt x="69" y="74"/>
                    <a:pt x="69" y="74"/>
                    <a:pt x="69" y="73"/>
                  </a:cubicBezTo>
                  <a:cubicBezTo>
                    <a:pt x="69" y="73"/>
                    <a:pt x="69" y="73"/>
                    <a:pt x="69" y="73"/>
                  </a:cubicBezTo>
                  <a:cubicBezTo>
                    <a:pt x="69" y="72"/>
                    <a:pt x="69" y="72"/>
                    <a:pt x="69" y="72"/>
                  </a:cubicBezTo>
                  <a:cubicBezTo>
                    <a:pt x="68" y="73"/>
                    <a:pt x="68" y="73"/>
                    <a:pt x="67" y="72"/>
                  </a:cubicBezTo>
                  <a:cubicBezTo>
                    <a:pt x="67" y="72"/>
                    <a:pt x="67" y="72"/>
                    <a:pt x="67" y="72"/>
                  </a:cubicBezTo>
                  <a:cubicBezTo>
                    <a:pt x="66" y="71"/>
                    <a:pt x="64" y="72"/>
                    <a:pt x="63" y="72"/>
                  </a:cubicBezTo>
                  <a:cubicBezTo>
                    <a:pt x="63" y="71"/>
                    <a:pt x="63" y="71"/>
                    <a:pt x="63" y="71"/>
                  </a:cubicBezTo>
                  <a:cubicBezTo>
                    <a:pt x="63" y="71"/>
                    <a:pt x="64" y="71"/>
                    <a:pt x="64" y="71"/>
                  </a:cubicBezTo>
                  <a:cubicBezTo>
                    <a:pt x="64" y="71"/>
                    <a:pt x="64" y="70"/>
                    <a:pt x="64" y="70"/>
                  </a:cubicBezTo>
                  <a:cubicBezTo>
                    <a:pt x="63" y="70"/>
                    <a:pt x="63" y="70"/>
                    <a:pt x="62" y="71"/>
                  </a:cubicBezTo>
                  <a:cubicBezTo>
                    <a:pt x="62" y="70"/>
                    <a:pt x="62" y="69"/>
                    <a:pt x="63" y="69"/>
                  </a:cubicBezTo>
                  <a:cubicBezTo>
                    <a:pt x="63" y="69"/>
                    <a:pt x="61" y="69"/>
                    <a:pt x="60" y="69"/>
                  </a:cubicBezTo>
                  <a:cubicBezTo>
                    <a:pt x="60" y="70"/>
                    <a:pt x="60" y="70"/>
                    <a:pt x="60" y="70"/>
                  </a:cubicBezTo>
                  <a:cubicBezTo>
                    <a:pt x="60" y="70"/>
                    <a:pt x="60" y="70"/>
                    <a:pt x="59" y="70"/>
                  </a:cubicBezTo>
                  <a:cubicBezTo>
                    <a:pt x="60" y="71"/>
                    <a:pt x="59" y="72"/>
                    <a:pt x="58" y="72"/>
                  </a:cubicBezTo>
                  <a:cubicBezTo>
                    <a:pt x="58" y="73"/>
                    <a:pt x="59" y="72"/>
                    <a:pt x="59" y="73"/>
                  </a:cubicBezTo>
                  <a:cubicBezTo>
                    <a:pt x="59" y="73"/>
                    <a:pt x="59" y="74"/>
                    <a:pt x="59" y="74"/>
                  </a:cubicBezTo>
                  <a:cubicBezTo>
                    <a:pt x="58" y="74"/>
                    <a:pt x="58" y="74"/>
                    <a:pt x="58" y="74"/>
                  </a:cubicBezTo>
                  <a:cubicBezTo>
                    <a:pt x="58" y="75"/>
                    <a:pt x="58" y="75"/>
                    <a:pt x="57" y="75"/>
                  </a:cubicBezTo>
                  <a:cubicBezTo>
                    <a:pt x="56" y="75"/>
                    <a:pt x="56" y="74"/>
                    <a:pt x="56" y="73"/>
                  </a:cubicBezTo>
                  <a:cubicBezTo>
                    <a:pt x="56" y="72"/>
                    <a:pt x="57" y="72"/>
                    <a:pt x="57" y="71"/>
                  </a:cubicBezTo>
                  <a:cubicBezTo>
                    <a:pt x="58" y="71"/>
                    <a:pt x="58" y="71"/>
                    <a:pt x="58" y="71"/>
                  </a:cubicBezTo>
                  <a:cubicBezTo>
                    <a:pt x="58" y="71"/>
                    <a:pt x="58" y="71"/>
                    <a:pt x="57" y="71"/>
                  </a:cubicBezTo>
                  <a:cubicBezTo>
                    <a:pt x="57" y="71"/>
                    <a:pt x="57" y="70"/>
                    <a:pt x="57" y="70"/>
                  </a:cubicBezTo>
                  <a:cubicBezTo>
                    <a:pt x="58" y="70"/>
                    <a:pt x="58" y="69"/>
                    <a:pt x="59" y="69"/>
                  </a:cubicBezTo>
                  <a:cubicBezTo>
                    <a:pt x="58" y="67"/>
                    <a:pt x="60" y="66"/>
                    <a:pt x="61" y="66"/>
                  </a:cubicBezTo>
                  <a:cubicBezTo>
                    <a:pt x="61" y="66"/>
                    <a:pt x="61" y="66"/>
                    <a:pt x="61" y="66"/>
                  </a:cubicBezTo>
                  <a:cubicBezTo>
                    <a:pt x="64" y="66"/>
                    <a:pt x="65" y="65"/>
                    <a:pt x="68" y="65"/>
                  </a:cubicBezTo>
                  <a:cubicBezTo>
                    <a:pt x="68" y="65"/>
                    <a:pt x="68" y="65"/>
                    <a:pt x="69" y="65"/>
                  </a:cubicBezTo>
                  <a:cubicBezTo>
                    <a:pt x="69" y="65"/>
                    <a:pt x="69" y="65"/>
                    <a:pt x="69" y="66"/>
                  </a:cubicBezTo>
                  <a:cubicBezTo>
                    <a:pt x="70" y="65"/>
                    <a:pt x="70" y="67"/>
                    <a:pt x="69" y="67"/>
                  </a:cubicBezTo>
                  <a:cubicBezTo>
                    <a:pt x="70" y="68"/>
                    <a:pt x="71" y="68"/>
                    <a:pt x="72" y="69"/>
                  </a:cubicBezTo>
                  <a:cubicBezTo>
                    <a:pt x="71" y="69"/>
                    <a:pt x="71" y="70"/>
                    <a:pt x="71" y="69"/>
                  </a:cubicBezTo>
                  <a:cubicBezTo>
                    <a:pt x="71" y="70"/>
                    <a:pt x="72" y="70"/>
                    <a:pt x="72" y="69"/>
                  </a:cubicBezTo>
                  <a:cubicBezTo>
                    <a:pt x="71" y="69"/>
                    <a:pt x="72" y="68"/>
                    <a:pt x="73" y="68"/>
                  </a:cubicBezTo>
                  <a:cubicBezTo>
                    <a:pt x="73" y="69"/>
                    <a:pt x="73" y="69"/>
                    <a:pt x="73" y="70"/>
                  </a:cubicBezTo>
                  <a:cubicBezTo>
                    <a:pt x="73" y="70"/>
                    <a:pt x="74" y="70"/>
                    <a:pt x="74" y="70"/>
                  </a:cubicBezTo>
                  <a:cubicBezTo>
                    <a:pt x="74" y="70"/>
                    <a:pt x="74" y="70"/>
                    <a:pt x="74" y="71"/>
                  </a:cubicBezTo>
                  <a:cubicBezTo>
                    <a:pt x="75" y="70"/>
                    <a:pt x="76" y="71"/>
                    <a:pt x="76" y="72"/>
                  </a:cubicBezTo>
                  <a:cubicBezTo>
                    <a:pt x="76" y="72"/>
                    <a:pt x="76" y="71"/>
                    <a:pt x="76" y="71"/>
                  </a:cubicBezTo>
                  <a:cubicBezTo>
                    <a:pt x="78" y="71"/>
                    <a:pt x="79" y="72"/>
                    <a:pt x="79" y="74"/>
                  </a:cubicBezTo>
                  <a:cubicBezTo>
                    <a:pt x="79" y="74"/>
                    <a:pt x="79" y="74"/>
                    <a:pt x="80" y="74"/>
                  </a:cubicBezTo>
                  <a:cubicBezTo>
                    <a:pt x="80" y="74"/>
                    <a:pt x="80" y="75"/>
                    <a:pt x="80" y="75"/>
                  </a:cubicBezTo>
                  <a:cubicBezTo>
                    <a:pt x="81" y="75"/>
                    <a:pt x="81" y="76"/>
                    <a:pt x="82" y="76"/>
                  </a:cubicBezTo>
                  <a:cubicBezTo>
                    <a:pt x="82" y="76"/>
                    <a:pt x="81" y="76"/>
                    <a:pt x="81" y="77"/>
                  </a:cubicBezTo>
                  <a:cubicBezTo>
                    <a:pt x="81" y="77"/>
                    <a:pt x="80" y="76"/>
                    <a:pt x="80" y="76"/>
                  </a:cubicBezTo>
                  <a:cubicBezTo>
                    <a:pt x="80" y="75"/>
                    <a:pt x="79" y="74"/>
                    <a:pt x="78" y="75"/>
                  </a:cubicBezTo>
                  <a:cubicBezTo>
                    <a:pt x="79" y="75"/>
                    <a:pt x="80" y="78"/>
                    <a:pt x="78" y="77"/>
                  </a:cubicBezTo>
                  <a:cubicBezTo>
                    <a:pt x="78" y="77"/>
                    <a:pt x="78" y="78"/>
                    <a:pt x="77" y="78"/>
                  </a:cubicBezTo>
                  <a:cubicBezTo>
                    <a:pt x="77" y="78"/>
                    <a:pt x="77" y="78"/>
                    <a:pt x="77" y="79"/>
                  </a:cubicBezTo>
                  <a:cubicBezTo>
                    <a:pt x="78" y="79"/>
                    <a:pt x="78" y="78"/>
                    <a:pt x="78" y="78"/>
                  </a:cubicBezTo>
                  <a:cubicBezTo>
                    <a:pt x="78" y="79"/>
                    <a:pt x="78" y="80"/>
                    <a:pt x="78" y="80"/>
                  </a:cubicBezTo>
                  <a:cubicBezTo>
                    <a:pt x="77" y="80"/>
                    <a:pt x="75" y="80"/>
                    <a:pt x="75" y="79"/>
                  </a:cubicBezTo>
                  <a:cubicBezTo>
                    <a:pt x="75" y="79"/>
                    <a:pt x="75" y="79"/>
                    <a:pt x="74" y="79"/>
                  </a:cubicBezTo>
                  <a:cubicBezTo>
                    <a:pt x="74" y="80"/>
                    <a:pt x="73" y="81"/>
                    <a:pt x="73" y="81"/>
                  </a:cubicBezTo>
                  <a:cubicBezTo>
                    <a:pt x="73" y="81"/>
                    <a:pt x="73" y="81"/>
                    <a:pt x="73" y="82"/>
                  </a:cubicBezTo>
                  <a:cubicBezTo>
                    <a:pt x="74" y="82"/>
                    <a:pt x="74" y="81"/>
                    <a:pt x="74" y="81"/>
                  </a:cubicBezTo>
                  <a:cubicBezTo>
                    <a:pt x="74" y="80"/>
                    <a:pt x="76" y="81"/>
                    <a:pt x="75" y="82"/>
                  </a:cubicBezTo>
                  <a:cubicBezTo>
                    <a:pt x="75" y="82"/>
                    <a:pt x="75" y="81"/>
                    <a:pt x="76" y="82"/>
                  </a:cubicBezTo>
                  <a:cubicBezTo>
                    <a:pt x="76" y="82"/>
                    <a:pt x="76" y="82"/>
                    <a:pt x="76" y="82"/>
                  </a:cubicBezTo>
                  <a:cubicBezTo>
                    <a:pt x="76" y="82"/>
                    <a:pt x="77" y="81"/>
                    <a:pt x="77" y="82"/>
                  </a:cubicBezTo>
                  <a:cubicBezTo>
                    <a:pt x="77" y="83"/>
                    <a:pt x="76" y="83"/>
                    <a:pt x="75" y="84"/>
                  </a:cubicBezTo>
                  <a:cubicBezTo>
                    <a:pt x="75" y="84"/>
                    <a:pt x="74" y="83"/>
                    <a:pt x="74" y="83"/>
                  </a:cubicBezTo>
                  <a:cubicBezTo>
                    <a:pt x="73" y="83"/>
                    <a:pt x="73" y="83"/>
                    <a:pt x="72" y="83"/>
                  </a:cubicBezTo>
                  <a:cubicBezTo>
                    <a:pt x="71" y="83"/>
                    <a:pt x="71" y="82"/>
                    <a:pt x="70" y="83"/>
                  </a:cubicBezTo>
                  <a:cubicBezTo>
                    <a:pt x="71" y="83"/>
                    <a:pt x="73" y="84"/>
                    <a:pt x="72" y="85"/>
                  </a:cubicBezTo>
                  <a:cubicBezTo>
                    <a:pt x="73" y="85"/>
                    <a:pt x="72" y="85"/>
                    <a:pt x="72" y="84"/>
                  </a:cubicBezTo>
                  <a:cubicBezTo>
                    <a:pt x="73" y="83"/>
                    <a:pt x="74" y="84"/>
                    <a:pt x="74" y="84"/>
                  </a:cubicBezTo>
                  <a:cubicBezTo>
                    <a:pt x="74" y="85"/>
                    <a:pt x="73" y="85"/>
                    <a:pt x="73" y="85"/>
                  </a:cubicBezTo>
                  <a:cubicBezTo>
                    <a:pt x="73" y="86"/>
                    <a:pt x="73" y="86"/>
                    <a:pt x="73" y="86"/>
                  </a:cubicBezTo>
                  <a:cubicBezTo>
                    <a:pt x="73" y="86"/>
                    <a:pt x="74" y="86"/>
                    <a:pt x="74" y="86"/>
                  </a:cubicBezTo>
                  <a:cubicBezTo>
                    <a:pt x="74" y="86"/>
                    <a:pt x="75" y="86"/>
                    <a:pt x="77" y="85"/>
                  </a:cubicBezTo>
                  <a:cubicBezTo>
                    <a:pt x="77" y="86"/>
                    <a:pt x="76" y="86"/>
                    <a:pt x="76" y="86"/>
                  </a:cubicBezTo>
                  <a:cubicBezTo>
                    <a:pt x="76" y="86"/>
                    <a:pt x="77" y="86"/>
                    <a:pt x="77" y="87"/>
                  </a:cubicBezTo>
                  <a:cubicBezTo>
                    <a:pt x="77" y="87"/>
                    <a:pt x="76" y="88"/>
                    <a:pt x="76" y="88"/>
                  </a:cubicBezTo>
                  <a:cubicBezTo>
                    <a:pt x="76" y="88"/>
                    <a:pt x="76" y="88"/>
                    <a:pt x="76" y="89"/>
                  </a:cubicBezTo>
                  <a:cubicBezTo>
                    <a:pt x="75" y="89"/>
                    <a:pt x="75" y="89"/>
                    <a:pt x="75" y="89"/>
                  </a:cubicBezTo>
                  <a:cubicBezTo>
                    <a:pt x="75" y="89"/>
                    <a:pt x="75" y="89"/>
                    <a:pt x="75" y="89"/>
                  </a:cubicBezTo>
                  <a:cubicBezTo>
                    <a:pt x="75" y="90"/>
                    <a:pt x="75" y="90"/>
                    <a:pt x="75" y="91"/>
                  </a:cubicBezTo>
                  <a:cubicBezTo>
                    <a:pt x="74" y="90"/>
                    <a:pt x="74" y="91"/>
                    <a:pt x="74" y="91"/>
                  </a:cubicBezTo>
                  <a:cubicBezTo>
                    <a:pt x="74" y="91"/>
                    <a:pt x="74" y="91"/>
                    <a:pt x="74" y="91"/>
                  </a:cubicBezTo>
                  <a:cubicBezTo>
                    <a:pt x="74" y="92"/>
                    <a:pt x="74" y="92"/>
                    <a:pt x="74" y="92"/>
                  </a:cubicBezTo>
                  <a:cubicBezTo>
                    <a:pt x="74" y="93"/>
                    <a:pt x="74" y="92"/>
                    <a:pt x="75" y="92"/>
                  </a:cubicBezTo>
                  <a:cubicBezTo>
                    <a:pt x="75" y="92"/>
                    <a:pt x="75" y="93"/>
                    <a:pt x="75" y="93"/>
                  </a:cubicBezTo>
                  <a:cubicBezTo>
                    <a:pt x="75" y="93"/>
                    <a:pt x="75" y="93"/>
                    <a:pt x="75" y="93"/>
                  </a:cubicBezTo>
                  <a:cubicBezTo>
                    <a:pt x="75" y="94"/>
                    <a:pt x="74" y="94"/>
                    <a:pt x="73" y="95"/>
                  </a:cubicBezTo>
                  <a:cubicBezTo>
                    <a:pt x="73" y="95"/>
                    <a:pt x="72" y="95"/>
                    <a:pt x="72" y="96"/>
                  </a:cubicBezTo>
                  <a:cubicBezTo>
                    <a:pt x="71" y="96"/>
                    <a:pt x="70" y="95"/>
                    <a:pt x="69" y="96"/>
                  </a:cubicBezTo>
                  <a:cubicBezTo>
                    <a:pt x="69" y="96"/>
                    <a:pt x="68" y="96"/>
                    <a:pt x="68" y="97"/>
                  </a:cubicBezTo>
                  <a:cubicBezTo>
                    <a:pt x="68" y="96"/>
                    <a:pt x="68" y="96"/>
                    <a:pt x="67" y="95"/>
                  </a:cubicBezTo>
                  <a:cubicBezTo>
                    <a:pt x="69" y="95"/>
                    <a:pt x="70" y="95"/>
                    <a:pt x="70" y="95"/>
                  </a:cubicBezTo>
                  <a:cubicBezTo>
                    <a:pt x="70" y="95"/>
                    <a:pt x="70" y="94"/>
                    <a:pt x="70" y="94"/>
                  </a:cubicBezTo>
                  <a:cubicBezTo>
                    <a:pt x="69" y="94"/>
                    <a:pt x="67" y="94"/>
                    <a:pt x="66" y="94"/>
                  </a:cubicBezTo>
                  <a:cubicBezTo>
                    <a:pt x="65" y="94"/>
                    <a:pt x="65" y="94"/>
                    <a:pt x="65" y="95"/>
                  </a:cubicBezTo>
                  <a:cubicBezTo>
                    <a:pt x="64" y="95"/>
                    <a:pt x="64" y="96"/>
                    <a:pt x="64" y="96"/>
                  </a:cubicBezTo>
                  <a:cubicBezTo>
                    <a:pt x="65" y="96"/>
                    <a:pt x="66" y="97"/>
                    <a:pt x="67" y="97"/>
                  </a:cubicBezTo>
                  <a:cubicBezTo>
                    <a:pt x="67" y="97"/>
                    <a:pt x="66" y="97"/>
                    <a:pt x="67" y="97"/>
                  </a:cubicBezTo>
                  <a:cubicBezTo>
                    <a:pt x="67" y="97"/>
                    <a:pt x="68" y="98"/>
                    <a:pt x="68" y="98"/>
                  </a:cubicBezTo>
                  <a:cubicBezTo>
                    <a:pt x="68" y="98"/>
                    <a:pt x="67" y="99"/>
                    <a:pt x="67" y="99"/>
                  </a:cubicBezTo>
                  <a:cubicBezTo>
                    <a:pt x="68" y="99"/>
                    <a:pt x="69" y="99"/>
                    <a:pt x="70" y="98"/>
                  </a:cubicBezTo>
                  <a:cubicBezTo>
                    <a:pt x="70" y="98"/>
                    <a:pt x="71" y="99"/>
                    <a:pt x="71" y="98"/>
                  </a:cubicBezTo>
                  <a:cubicBezTo>
                    <a:pt x="71" y="97"/>
                    <a:pt x="69" y="98"/>
                    <a:pt x="68" y="97"/>
                  </a:cubicBezTo>
                  <a:cubicBezTo>
                    <a:pt x="68" y="97"/>
                    <a:pt x="68" y="97"/>
                    <a:pt x="68" y="97"/>
                  </a:cubicBezTo>
                  <a:cubicBezTo>
                    <a:pt x="69" y="97"/>
                    <a:pt x="70" y="97"/>
                    <a:pt x="72" y="97"/>
                  </a:cubicBezTo>
                  <a:cubicBezTo>
                    <a:pt x="73" y="96"/>
                    <a:pt x="75" y="96"/>
                    <a:pt x="76" y="95"/>
                  </a:cubicBezTo>
                  <a:cubicBezTo>
                    <a:pt x="76" y="94"/>
                    <a:pt x="76" y="94"/>
                    <a:pt x="76" y="93"/>
                  </a:cubicBezTo>
                  <a:cubicBezTo>
                    <a:pt x="76" y="93"/>
                    <a:pt x="76" y="92"/>
                    <a:pt x="76" y="92"/>
                  </a:cubicBezTo>
                  <a:cubicBezTo>
                    <a:pt x="77" y="91"/>
                    <a:pt x="76" y="91"/>
                    <a:pt x="76" y="91"/>
                  </a:cubicBezTo>
                  <a:cubicBezTo>
                    <a:pt x="77" y="90"/>
                    <a:pt x="78" y="90"/>
                    <a:pt x="78" y="88"/>
                  </a:cubicBezTo>
                  <a:cubicBezTo>
                    <a:pt x="78" y="88"/>
                    <a:pt x="78" y="88"/>
                    <a:pt x="78" y="88"/>
                  </a:cubicBezTo>
                  <a:cubicBezTo>
                    <a:pt x="78" y="87"/>
                    <a:pt x="78" y="87"/>
                    <a:pt x="78" y="86"/>
                  </a:cubicBezTo>
                  <a:cubicBezTo>
                    <a:pt x="78" y="86"/>
                    <a:pt x="79" y="86"/>
                    <a:pt x="79" y="86"/>
                  </a:cubicBezTo>
                  <a:cubicBezTo>
                    <a:pt x="79" y="85"/>
                    <a:pt x="79" y="85"/>
                    <a:pt x="79" y="85"/>
                  </a:cubicBezTo>
                  <a:cubicBezTo>
                    <a:pt x="79" y="86"/>
                    <a:pt x="80" y="85"/>
                    <a:pt x="80" y="86"/>
                  </a:cubicBezTo>
                  <a:cubicBezTo>
                    <a:pt x="79" y="86"/>
                    <a:pt x="80" y="87"/>
                    <a:pt x="79" y="87"/>
                  </a:cubicBezTo>
                  <a:cubicBezTo>
                    <a:pt x="79" y="88"/>
                    <a:pt x="79" y="87"/>
                    <a:pt x="80" y="87"/>
                  </a:cubicBezTo>
                  <a:cubicBezTo>
                    <a:pt x="80" y="88"/>
                    <a:pt x="80" y="88"/>
                    <a:pt x="79" y="89"/>
                  </a:cubicBezTo>
                  <a:cubicBezTo>
                    <a:pt x="80" y="89"/>
                    <a:pt x="80" y="92"/>
                    <a:pt x="79" y="91"/>
                  </a:cubicBezTo>
                  <a:cubicBezTo>
                    <a:pt x="79" y="91"/>
                    <a:pt x="79" y="92"/>
                    <a:pt x="79" y="92"/>
                  </a:cubicBezTo>
                  <a:cubicBezTo>
                    <a:pt x="79" y="92"/>
                    <a:pt x="79" y="93"/>
                    <a:pt x="78" y="93"/>
                  </a:cubicBezTo>
                  <a:cubicBezTo>
                    <a:pt x="78" y="95"/>
                    <a:pt x="78" y="96"/>
                    <a:pt x="76" y="96"/>
                  </a:cubicBezTo>
                  <a:cubicBezTo>
                    <a:pt x="76" y="96"/>
                    <a:pt x="76" y="96"/>
                    <a:pt x="76" y="96"/>
                  </a:cubicBezTo>
                  <a:cubicBezTo>
                    <a:pt x="76" y="97"/>
                    <a:pt x="75" y="96"/>
                    <a:pt x="75" y="97"/>
                  </a:cubicBezTo>
                  <a:cubicBezTo>
                    <a:pt x="75" y="97"/>
                    <a:pt x="75" y="97"/>
                    <a:pt x="76" y="97"/>
                  </a:cubicBezTo>
                  <a:cubicBezTo>
                    <a:pt x="76" y="97"/>
                    <a:pt x="75" y="97"/>
                    <a:pt x="75" y="98"/>
                  </a:cubicBezTo>
                  <a:cubicBezTo>
                    <a:pt x="75" y="98"/>
                    <a:pt x="74" y="98"/>
                    <a:pt x="74" y="99"/>
                  </a:cubicBezTo>
                  <a:cubicBezTo>
                    <a:pt x="75" y="98"/>
                    <a:pt x="75" y="99"/>
                    <a:pt x="76" y="98"/>
                  </a:cubicBezTo>
                  <a:cubicBezTo>
                    <a:pt x="76" y="98"/>
                    <a:pt x="75" y="98"/>
                    <a:pt x="75" y="98"/>
                  </a:cubicBezTo>
                  <a:cubicBezTo>
                    <a:pt x="77" y="97"/>
                    <a:pt x="78" y="96"/>
                    <a:pt x="79" y="95"/>
                  </a:cubicBezTo>
                  <a:cubicBezTo>
                    <a:pt x="79" y="95"/>
                    <a:pt x="79" y="95"/>
                    <a:pt x="79" y="95"/>
                  </a:cubicBezTo>
                  <a:cubicBezTo>
                    <a:pt x="79" y="94"/>
                    <a:pt x="80" y="92"/>
                    <a:pt x="81" y="92"/>
                  </a:cubicBezTo>
                  <a:cubicBezTo>
                    <a:pt x="81" y="92"/>
                    <a:pt x="82" y="91"/>
                    <a:pt x="82" y="91"/>
                  </a:cubicBezTo>
                  <a:cubicBezTo>
                    <a:pt x="82" y="91"/>
                    <a:pt x="83" y="91"/>
                    <a:pt x="83" y="91"/>
                  </a:cubicBezTo>
                  <a:cubicBezTo>
                    <a:pt x="83" y="91"/>
                    <a:pt x="83" y="92"/>
                    <a:pt x="83" y="92"/>
                  </a:cubicBezTo>
                  <a:cubicBezTo>
                    <a:pt x="83" y="92"/>
                    <a:pt x="83" y="92"/>
                    <a:pt x="82" y="93"/>
                  </a:cubicBezTo>
                  <a:cubicBezTo>
                    <a:pt x="82" y="93"/>
                    <a:pt x="83" y="93"/>
                    <a:pt x="83" y="93"/>
                  </a:cubicBezTo>
                  <a:cubicBezTo>
                    <a:pt x="82" y="94"/>
                    <a:pt x="82" y="93"/>
                    <a:pt x="81" y="94"/>
                  </a:cubicBezTo>
                  <a:cubicBezTo>
                    <a:pt x="81" y="94"/>
                    <a:pt x="82" y="94"/>
                    <a:pt x="81" y="94"/>
                  </a:cubicBezTo>
                  <a:cubicBezTo>
                    <a:pt x="81" y="95"/>
                    <a:pt x="81" y="95"/>
                    <a:pt x="81" y="95"/>
                  </a:cubicBezTo>
                  <a:cubicBezTo>
                    <a:pt x="81" y="96"/>
                    <a:pt x="80" y="97"/>
                    <a:pt x="79" y="98"/>
                  </a:cubicBezTo>
                  <a:cubicBezTo>
                    <a:pt x="80" y="98"/>
                    <a:pt x="80" y="98"/>
                    <a:pt x="81" y="98"/>
                  </a:cubicBezTo>
                  <a:cubicBezTo>
                    <a:pt x="81" y="98"/>
                    <a:pt x="81" y="98"/>
                    <a:pt x="81" y="99"/>
                  </a:cubicBezTo>
                  <a:cubicBezTo>
                    <a:pt x="81" y="99"/>
                    <a:pt x="82" y="99"/>
                    <a:pt x="82" y="99"/>
                  </a:cubicBezTo>
                  <a:cubicBezTo>
                    <a:pt x="82" y="100"/>
                    <a:pt x="80" y="100"/>
                    <a:pt x="81" y="99"/>
                  </a:cubicBezTo>
                  <a:cubicBezTo>
                    <a:pt x="80" y="99"/>
                    <a:pt x="80" y="99"/>
                    <a:pt x="80" y="100"/>
                  </a:cubicBezTo>
                  <a:cubicBezTo>
                    <a:pt x="80" y="101"/>
                    <a:pt x="79" y="101"/>
                    <a:pt x="79" y="101"/>
                  </a:cubicBezTo>
                  <a:cubicBezTo>
                    <a:pt x="79" y="101"/>
                    <a:pt x="80" y="101"/>
                    <a:pt x="79" y="102"/>
                  </a:cubicBezTo>
                  <a:cubicBezTo>
                    <a:pt x="79" y="102"/>
                    <a:pt x="79" y="102"/>
                    <a:pt x="79" y="102"/>
                  </a:cubicBezTo>
                  <a:cubicBezTo>
                    <a:pt x="79" y="101"/>
                    <a:pt x="79" y="101"/>
                    <a:pt x="79" y="101"/>
                  </a:cubicBezTo>
                  <a:cubicBezTo>
                    <a:pt x="79" y="101"/>
                    <a:pt x="79" y="101"/>
                    <a:pt x="79" y="101"/>
                  </a:cubicBezTo>
                  <a:cubicBezTo>
                    <a:pt x="79" y="101"/>
                    <a:pt x="79" y="102"/>
                    <a:pt x="79" y="102"/>
                  </a:cubicBezTo>
                  <a:cubicBezTo>
                    <a:pt x="79" y="102"/>
                    <a:pt x="78" y="102"/>
                    <a:pt x="78" y="102"/>
                  </a:cubicBezTo>
                  <a:cubicBezTo>
                    <a:pt x="77" y="102"/>
                    <a:pt x="77" y="102"/>
                    <a:pt x="77" y="102"/>
                  </a:cubicBezTo>
                  <a:cubicBezTo>
                    <a:pt x="77" y="100"/>
                    <a:pt x="79" y="101"/>
                    <a:pt x="80" y="100"/>
                  </a:cubicBezTo>
                  <a:cubicBezTo>
                    <a:pt x="79" y="100"/>
                    <a:pt x="78" y="100"/>
                    <a:pt x="78" y="100"/>
                  </a:cubicBezTo>
                  <a:cubicBezTo>
                    <a:pt x="77" y="100"/>
                    <a:pt x="77" y="100"/>
                    <a:pt x="77" y="100"/>
                  </a:cubicBezTo>
                  <a:cubicBezTo>
                    <a:pt x="76" y="100"/>
                    <a:pt x="75" y="100"/>
                    <a:pt x="74" y="101"/>
                  </a:cubicBezTo>
                  <a:cubicBezTo>
                    <a:pt x="74" y="101"/>
                    <a:pt x="73" y="101"/>
                    <a:pt x="74" y="101"/>
                  </a:cubicBezTo>
                  <a:cubicBezTo>
                    <a:pt x="73" y="101"/>
                    <a:pt x="72" y="101"/>
                    <a:pt x="72" y="101"/>
                  </a:cubicBezTo>
                  <a:cubicBezTo>
                    <a:pt x="72" y="101"/>
                    <a:pt x="72" y="101"/>
                    <a:pt x="72" y="101"/>
                  </a:cubicBezTo>
                  <a:close/>
                  <a:moveTo>
                    <a:pt x="75" y="108"/>
                  </a:moveTo>
                  <a:cubicBezTo>
                    <a:pt x="75" y="108"/>
                    <a:pt x="74" y="108"/>
                    <a:pt x="74" y="108"/>
                  </a:cubicBezTo>
                  <a:cubicBezTo>
                    <a:pt x="74" y="108"/>
                    <a:pt x="74" y="108"/>
                    <a:pt x="75" y="108"/>
                  </a:cubicBezTo>
                  <a:close/>
                  <a:moveTo>
                    <a:pt x="67" y="108"/>
                  </a:moveTo>
                  <a:cubicBezTo>
                    <a:pt x="67" y="109"/>
                    <a:pt x="64" y="109"/>
                    <a:pt x="63" y="108"/>
                  </a:cubicBezTo>
                  <a:cubicBezTo>
                    <a:pt x="64" y="108"/>
                    <a:pt x="64" y="107"/>
                    <a:pt x="64" y="107"/>
                  </a:cubicBezTo>
                  <a:cubicBezTo>
                    <a:pt x="65" y="107"/>
                    <a:pt x="65" y="108"/>
                    <a:pt x="66" y="108"/>
                  </a:cubicBezTo>
                  <a:cubicBezTo>
                    <a:pt x="66" y="108"/>
                    <a:pt x="67" y="108"/>
                    <a:pt x="67" y="108"/>
                  </a:cubicBezTo>
                  <a:close/>
                  <a:moveTo>
                    <a:pt x="62" y="108"/>
                  </a:moveTo>
                  <a:cubicBezTo>
                    <a:pt x="61" y="108"/>
                    <a:pt x="60" y="108"/>
                    <a:pt x="60" y="107"/>
                  </a:cubicBezTo>
                  <a:cubicBezTo>
                    <a:pt x="61" y="107"/>
                    <a:pt x="62" y="107"/>
                    <a:pt x="62" y="108"/>
                  </a:cubicBezTo>
                  <a:close/>
                  <a:moveTo>
                    <a:pt x="54" y="106"/>
                  </a:moveTo>
                  <a:cubicBezTo>
                    <a:pt x="54" y="106"/>
                    <a:pt x="53" y="106"/>
                    <a:pt x="53" y="105"/>
                  </a:cubicBezTo>
                  <a:cubicBezTo>
                    <a:pt x="53" y="105"/>
                    <a:pt x="53" y="105"/>
                    <a:pt x="53" y="105"/>
                  </a:cubicBezTo>
                  <a:cubicBezTo>
                    <a:pt x="53" y="105"/>
                    <a:pt x="53" y="104"/>
                    <a:pt x="52" y="104"/>
                  </a:cubicBezTo>
                  <a:cubicBezTo>
                    <a:pt x="53" y="104"/>
                    <a:pt x="53" y="104"/>
                    <a:pt x="53" y="104"/>
                  </a:cubicBezTo>
                  <a:cubicBezTo>
                    <a:pt x="52" y="103"/>
                    <a:pt x="52" y="103"/>
                    <a:pt x="52" y="103"/>
                  </a:cubicBezTo>
                  <a:cubicBezTo>
                    <a:pt x="52" y="102"/>
                    <a:pt x="53" y="102"/>
                    <a:pt x="52" y="102"/>
                  </a:cubicBezTo>
                  <a:cubicBezTo>
                    <a:pt x="53" y="102"/>
                    <a:pt x="53" y="102"/>
                    <a:pt x="54" y="102"/>
                  </a:cubicBezTo>
                  <a:cubicBezTo>
                    <a:pt x="54" y="103"/>
                    <a:pt x="55" y="103"/>
                    <a:pt x="54" y="103"/>
                  </a:cubicBezTo>
                  <a:cubicBezTo>
                    <a:pt x="55" y="103"/>
                    <a:pt x="54" y="103"/>
                    <a:pt x="54" y="103"/>
                  </a:cubicBezTo>
                  <a:cubicBezTo>
                    <a:pt x="54" y="103"/>
                    <a:pt x="54" y="104"/>
                    <a:pt x="54" y="104"/>
                  </a:cubicBezTo>
                  <a:cubicBezTo>
                    <a:pt x="55" y="104"/>
                    <a:pt x="56" y="104"/>
                    <a:pt x="56" y="105"/>
                  </a:cubicBezTo>
                  <a:cubicBezTo>
                    <a:pt x="56" y="106"/>
                    <a:pt x="56" y="106"/>
                    <a:pt x="55" y="106"/>
                  </a:cubicBezTo>
                  <a:cubicBezTo>
                    <a:pt x="55" y="105"/>
                    <a:pt x="55" y="105"/>
                    <a:pt x="54" y="104"/>
                  </a:cubicBezTo>
                  <a:cubicBezTo>
                    <a:pt x="54" y="105"/>
                    <a:pt x="54" y="105"/>
                    <a:pt x="54" y="106"/>
                  </a:cubicBezTo>
                  <a:close/>
                  <a:moveTo>
                    <a:pt x="56" y="103"/>
                  </a:moveTo>
                  <a:cubicBezTo>
                    <a:pt x="56" y="103"/>
                    <a:pt x="56" y="103"/>
                    <a:pt x="57" y="104"/>
                  </a:cubicBezTo>
                  <a:cubicBezTo>
                    <a:pt x="56" y="104"/>
                    <a:pt x="56" y="104"/>
                    <a:pt x="56" y="103"/>
                  </a:cubicBezTo>
                  <a:close/>
                  <a:moveTo>
                    <a:pt x="49" y="102"/>
                  </a:moveTo>
                  <a:cubicBezTo>
                    <a:pt x="50" y="102"/>
                    <a:pt x="51" y="103"/>
                    <a:pt x="52" y="104"/>
                  </a:cubicBezTo>
                  <a:cubicBezTo>
                    <a:pt x="51" y="104"/>
                    <a:pt x="51" y="104"/>
                    <a:pt x="51" y="104"/>
                  </a:cubicBezTo>
                  <a:cubicBezTo>
                    <a:pt x="50" y="103"/>
                    <a:pt x="49" y="103"/>
                    <a:pt x="49" y="103"/>
                  </a:cubicBezTo>
                  <a:cubicBezTo>
                    <a:pt x="49" y="102"/>
                    <a:pt x="49" y="102"/>
                    <a:pt x="49" y="102"/>
                  </a:cubicBezTo>
                  <a:close/>
                  <a:moveTo>
                    <a:pt x="50" y="101"/>
                  </a:moveTo>
                  <a:cubicBezTo>
                    <a:pt x="50" y="100"/>
                    <a:pt x="50" y="101"/>
                    <a:pt x="50" y="101"/>
                  </a:cubicBezTo>
                  <a:cubicBezTo>
                    <a:pt x="49" y="101"/>
                    <a:pt x="50" y="101"/>
                    <a:pt x="50" y="101"/>
                  </a:cubicBezTo>
                  <a:close/>
                  <a:moveTo>
                    <a:pt x="49" y="99"/>
                  </a:moveTo>
                  <a:cubicBezTo>
                    <a:pt x="50" y="99"/>
                    <a:pt x="50" y="100"/>
                    <a:pt x="50" y="100"/>
                  </a:cubicBezTo>
                  <a:cubicBezTo>
                    <a:pt x="49" y="100"/>
                    <a:pt x="49" y="99"/>
                    <a:pt x="49" y="99"/>
                  </a:cubicBezTo>
                  <a:close/>
                  <a:moveTo>
                    <a:pt x="51" y="101"/>
                  </a:moveTo>
                  <a:cubicBezTo>
                    <a:pt x="52" y="101"/>
                    <a:pt x="52" y="101"/>
                    <a:pt x="52" y="101"/>
                  </a:cubicBezTo>
                  <a:cubicBezTo>
                    <a:pt x="51" y="101"/>
                    <a:pt x="51" y="101"/>
                    <a:pt x="51" y="101"/>
                  </a:cubicBezTo>
                  <a:close/>
                  <a:moveTo>
                    <a:pt x="48" y="103"/>
                  </a:moveTo>
                  <a:cubicBezTo>
                    <a:pt x="47" y="103"/>
                    <a:pt x="46" y="103"/>
                    <a:pt x="46" y="102"/>
                  </a:cubicBezTo>
                  <a:cubicBezTo>
                    <a:pt x="47" y="102"/>
                    <a:pt x="47" y="101"/>
                    <a:pt x="47" y="102"/>
                  </a:cubicBezTo>
                  <a:cubicBezTo>
                    <a:pt x="47" y="101"/>
                    <a:pt x="47" y="101"/>
                    <a:pt x="47" y="101"/>
                  </a:cubicBezTo>
                  <a:cubicBezTo>
                    <a:pt x="45" y="101"/>
                    <a:pt x="45" y="100"/>
                    <a:pt x="45" y="98"/>
                  </a:cubicBezTo>
                  <a:cubicBezTo>
                    <a:pt x="45" y="98"/>
                    <a:pt x="45" y="98"/>
                    <a:pt x="45" y="98"/>
                  </a:cubicBezTo>
                  <a:cubicBezTo>
                    <a:pt x="45" y="97"/>
                    <a:pt x="45" y="97"/>
                    <a:pt x="45" y="97"/>
                  </a:cubicBezTo>
                  <a:cubicBezTo>
                    <a:pt x="45" y="97"/>
                    <a:pt x="45" y="97"/>
                    <a:pt x="45" y="96"/>
                  </a:cubicBezTo>
                  <a:cubicBezTo>
                    <a:pt x="45" y="96"/>
                    <a:pt x="45" y="97"/>
                    <a:pt x="45" y="97"/>
                  </a:cubicBezTo>
                  <a:cubicBezTo>
                    <a:pt x="45" y="96"/>
                    <a:pt x="44" y="95"/>
                    <a:pt x="44" y="95"/>
                  </a:cubicBezTo>
                  <a:cubicBezTo>
                    <a:pt x="46" y="95"/>
                    <a:pt x="46" y="96"/>
                    <a:pt x="47" y="98"/>
                  </a:cubicBezTo>
                  <a:cubicBezTo>
                    <a:pt x="46" y="98"/>
                    <a:pt x="46" y="97"/>
                    <a:pt x="45" y="98"/>
                  </a:cubicBezTo>
                  <a:cubicBezTo>
                    <a:pt x="46" y="99"/>
                    <a:pt x="46" y="100"/>
                    <a:pt x="47" y="100"/>
                  </a:cubicBezTo>
                  <a:cubicBezTo>
                    <a:pt x="47" y="101"/>
                    <a:pt x="47" y="102"/>
                    <a:pt x="48" y="102"/>
                  </a:cubicBezTo>
                  <a:cubicBezTo>
                    <a:pt x="48" y="102"/>
                    <a:pt x="48" y="102"/>
                    <a:pt x="47" y="102"/>
                  </a:cubicBezTo>
                  <a:cubicBezTo>
                    <a:pt x="47" y="103"/>
                    <a:pt x="48" y="103"/>
                    <a:pt x="48" y="103"/>
                  </a:cubicBezTo>
                  <a:close/>
                  <a:moveTo>
                    <a:pt x="44" y="98"/>
                  </a:moveTo>
                  <a:cubicBezTo>
                    <a:pt x="44" y="98"/>
                    <a:pt x="44" y="99"/>
                    <a:pt x="44" y="99"/>
                  </a:cubicBezTo>
                  <a:cubicBezTo>
                    <a:pt x="44" y="99"/>
                    <a:pt x="44" y="99"/>
                    <a:pt x="44" y="98"/>
                  </a:cubicBezTo>
                  <a:cubicBezTo>
                    <a:pt x="44" y="98"/>
                    <a:pt x="44" y="98"/>
                    <a:pt x="44" y="98"/>
                  </a:cubicBezTo>
                  <a:close/>
                  <a:moveTo>
                    <a:pt x="48" y="103"/>
                  </a:moveTo>
                  <a:cubicBezTo>
                    <a:pt x="48" y="103"/>
                    <a:pt x="49" y="104"/>
                    <a:pt x="48" y="105"/>
                  </a:cubicBezTo>
                  <a:cubicBezTo>
                    <a:pt x="48" y="104"/>
                    <a:pt x="48" y="104"/>
                    <a:pt x="48" y="103"/>
                  </a:cubicBezTo>
                  <a:close/>
                  <a:moveTo>
                    <a:pt x="43" y="97"/>
                  </a:moveTo>
                  <a:cubicBezTo>
                    <a:pt x="43" y="97"/>
                    <a:pt x="43" y="98"/>
                    <a:pt x="43" y="98"/>
                  </a:cubicBezTo>
                  <a:cubicBezTo>
                    <a:pt x="43" y="98"/>
                    <a:pt x="42" y="98"/>
                    <a:pt x="43" y="97"/>
                  </a:cubicBezTo>
                  <a:cubicBezTo>
                    <a:pt x="41" y="97"/>
                    <a:pt x="41" y="95"/>
                    <a:pt x="41" y="94"/>
                  </a:cubicBezTo>
                  <a:cubicBezTo>
                    <a:pt x="41" y="94"/>
                    <a:pt x="41" y="94"/>
                    <a:pt x="41" y="94"/>
                  </a:cubicBezTo>
                  <a:cubicBezTo>
                    <a:pt x="41" y="94"/>
                    <a:pt x="41" y="94"/>
                    <a:pt x="41" y="93"/>
                  </a:cubicBezTo>
                  <a:cubicBezTo>
                    <a:pt x="41" y="93"/>
                    <a:pt x="41" y="94"/>
                    <a:pt x="41" y="93"/>
                  </a:cubicBezTo>
                  <a:cubicBezTo>
                    <a:pt x="40" y="93"/>
                    <a:pt x="41" y="94"/>
                    <a:pt x="40" y="94"/>
                  </a:cubicBezTo>
                  <a:cubicBezTo>
                    <a:pt x="39" y="94"/>
                    <a:pt x="40" y="92"/>
                    <a:pt x="39" y="92"/>
                  </a:cubicBezTo>
                  <a:cubicBezTo>
                    <a:pt x="39" y="91"/>
                    <a:pt x="38" y="91"/>
                    <a:pt x="38" y="90"/>
                  </a:cubicBezTo>
                  <a:cubicBezTo>
                    <a:pt x="39" y="90"/>
                    <a:pt x="39" y="89"/>
                    <a:pt x="39" y="89"/>
                  </a:cubicBezTo>
                  <a:cubicBezTo>
                    <a:pt x="39" y="88"/>
                    <a:pt x="39" y="86"/>
                    <a:pt x="39" y="85"/>
                  </a:cubicBezTo>
                  <a:cubicBezTo>
                    <a:pt x="39" y="85"/>
                    <a:pt x="39" y="86"/>
                    <a:pt x="39" y="86"/>
                  </a:cubicBezTo>
                  <a:cubicBezTo>
                    <a:pt x="40" y="85"/>
                    <a:pt x="40" y="85"/>
                    <a:pt x="39" y="84"/>
                  </a:cubicBezTo>
                  <a:cubicBezTo>
                    <a:pt x="39" y="84"/>
                    <a:pt x="39" y="85"/>
                    <a:pt x="38" y="85"/>
                  </a:cubicBezTo>
                  <a:cubicBezTo>
                    <a:pt x="38" y="84"/>
                    <a:pt x="38" y="84"/>
                    <a:pt x="38" y="84"/>
                  </a:cubicBezTo>
                  <a:cubicBezTo>
                    <a:pt x="38" y="85"/>
                    <a:pt x="39" y="86"/>
                    <a:pt x="38" y="86"/>
                  </a:cubicBezTo>
                  <a:cubicBezTo>
                    <a:pt x="37" y="85"/>
                    <a:pt x="38" y="82"/>
                    <a:pt x="38" y="81"/>
                  </a:cubicBezTo>
                  <a:cubicBezTo>
                    <a:pt x="39" y="81"/>
                    <a:pt x="38" y="81"/>
                    <a:pt x="39" y="81"/>
                  </a:cubicBezTo>
                  <a:cubicBezTo>
                    <a:pt x="39" y="81"/>
                    <a:pt x="39" y="80"/>
                    <a:pt x="39" y="80"/>
                  </a:cubicBezTo>
                  <a:cubicBezTo>
                    <a:pt x="39" y="80"/>
                    <a:pt x="38" y="80"/>
                    <a:pt x="39" y="80"/>
                  </a:cubicBezTo>
                  <a:cubicBezTo>
                    <a:pt x="38" y="80"/>
                    <a:pt x="38" y="80"/>
                    <a:pt x="38" y="81"/>
                  </a:cubicBezTo>
                  <a:cubicBezTo>
                    <a:pt x="37" y="81"/>
                    <a:pt x="38" y="83"/>
                    <a:pt x="37" y="83"/>
                  </a:cubicBezTo>
                  <a:cubicBezTo>
                    <a:pt x="36" y="84"/>
                    <a:pt x="36" y="84"/>
                    <a:pt x="36" y="85"/>
                  </a:cubicBezTo>
                  <a:cubicBezTo>
                    <a:pt x="36" y="85"/>
                    <a:pt x="36" y="85"/>
                    <a:pt x="36" y="86"/>
                  </a:cubicBezTo>
                  <a:cubicBezTo>
                    <a:pt x="36" y="86"/>
                    <a:pt x="36" y="87"/>
                    <a:pt x="37" y="87"/>
                  </a:cubicBezTo>
                  <a:cubicBezTo>
                    <a:pt x="37" y="87"/>
                    <a:pt x="37" y="87"/>
                    <a:pt x="37" y="86"/>
                  </a:cubicBezTo>
                  <a:cubicBezTo>
                    <a:pt x="38" y="87"/>
                    <a:pt x="38" y="88"/>
                    <a:pt x="38" y="89"/>
                  </a:cubicBezTo>
                  <a:cubicBezTo>
                    <a:pt x="37" y="89"/>
                    <a:pt x="37" y="88"/>
                    <a:pt x="37" y="88"/>
                  </a:cubicBezTo>
                  <a:cubicBezTo>
                    <a:pt x="37" y="88"/>
                    <a:pt x="37" y="88"/>
                    <a:pt x="37" y="88"/>
                  </a:cubicBezTo>
                  <a:cubicBezTo>
                    <a:pt x="36" y="88"/>
                    <a:pt x="37" y="89"/>
                    <a:pt x="37" y="90"/>
                  </a:cubicBezTo>
                  <a:cubicBezTo>
                    <a:pt x="37" y="90"/>
                    <a:pt x="37" y="90"/>
                    <a:pt x="37" y="90"/>
                  </a:cubicBezTo>
                  <a:cubicBezTo>
                    <a:pt x="37" y="92"/>
                    <a:pt x="37" y="93"/>
                    <a:pt x="37" y="94"/>
                  </a:cubicBezTo>
                  <a:cubicBezTo>
                    <a:pt x="36" y="94"/>
                    <a:pt x="36" y="93"/>
                    <a:pt x="35" y="93"/>
                  </a:cubicBezTo>
                  <a:cubicBezTo>
                    <a:pt x="36" y="90"/>
                    <a:pt x="36" y="88"/>
                    <a:pt x="35" y="86"/>
                  </a:cubicBezTo>
                  <a:cubicBezTo>
                    <a:pt x="36" y="83"/>
                    <a:pt x="36" y="78"/>
                    <a:pt x="38" y="75"/>
                  </a:cubicBezTo>
                  <a:cubicBezTo>
                    <a:pt x="39" y="75"/>
                    <a:pt x="39" y="74"/>
                    <a:pt x="40" y="73"/>
                  </a:cubicBezTo>
                  <a:cubicBezTo>
                    <a:pt x="41" y="74"/>
                    <a:pt x="40" y="76"/>
                    <a:pt x="40" y="76"/>
                  </a:cubicBezTo>
                  <a:cubicBezTo>
                    <a:pt x="40" y="76"/>
                    <a:pt x="41" y="77"/>
                    <a:pt x="40" y="78"/>
                  </a:cubicBezTo>
                  <a:cubicBezTo>
                    <a:pt x="40" y="78"/>
                    <a:pt x="40" y="78"/>
                    <a:pt x="40" y="78"/>
                  </a:cubicBezTo>
                  <a:cubicBezTo>
                    <a:pt x="40" y="79"/>
                    <a:pt x="39" y="80"/>
                    <a:pt x="39" y="80"/>
                  </a:cubicBezTo>
                  <a:cubicBezTo>
                    <a:pt x="39" y="81"/>
                    <a:pt x="40" y="81"/>
                    <a:pt x="40" y="80"/>
                  </a:cubicBezTo>
                  <a:cubicBezTo>
                    <a:pt x="40" y="81"/>
                    <a:pt x="40" y="81"/>
                    <a:pt x="41" y="82"/>
                  </a:cubicBezTo>
                  <a:cubicBezTo>
                    <a:pt x="40" y="82"/>
                    <a:pt x="40" y="83"/>
                    <a:pt x="40" y="83"/>
                  </a:cubicBezTo>
                  <a:cubicBezTo>
                    <a:pt x="40" y="83"/>
                    <a:pt x="40" y="83"/>
                    <a:pt x="41" y="83"/>
                  </a:cubicBezTo>
                  <a:cubicBezTo>
                    <a:pt x="40" y="83"/>
                    <a:pt x="41" y="84"/>
                    <a:pt x="41" y="85"/>
                  </a:cubicBezTo>
                  <a:cubicBezTo>
                    <a:pt x="41" y="85"/>
                    <a:pt x="40" y="85"/>
                    <a:pt x="40" y="85"/>
                  </a:cubicBezTo>
                  <a:cubicBezTo>
                    <a:pt x="40" y="86"/>
                    <a:pt x="40" y="86"/>
                    <a:pt x="40" y="87"/>
                  </a:cubicBezTo>
                  <a:cubicBezTo>
                    <a:pt x="41" y="87"/>
                    <a:pt x="41" y="87"/>
                    <a:pt x="41" y="87"/>
                  </a:cubicBezTo>
                  <a:cubicBezTo>
                    <a:pt x="41" y="88"/>
                    <a:pt x="42" y="88"/>
                    <a:pt x="41" y="88"/>
                  </a:cubicBezTo>
                  <a:cubicBezTo>
                    <a:pt x="42" y="88"/>
                    <a:pt x="42" y="87"/>
                    <a:pt x="43" y="88"/>
                  </a:cubicBezTo>
                  <a:cubicBezTo>
                    <a:pt x="42" y="88"/>
                    <a:pt x="43" y="89"/>
                    <a:pt x="43" y="89"/>
                  </a:cubicBezTo>
                  <a:cubicBezTo>
                    <a:pt x="43" y="89"/>
                    <a:pt x="42" y="89"/>
                    <a:pt x="42" y="88"/>
                  </a:cubicBezTo>
                  <a:cubicBezTo>
                    <a:pt x="42" y="88"/>
                    <a:pt x="42" y="88"/>
                    <a:pt x="42" y="88"/>
                  </a:cubicBezTo>
                  <a:cubicBezTo>
                    <a:pt x="42" y="89"/>
                    <a:pt x="42" y="90"/>
                    <a:pt x="42" y="90"/>
                  </a:cubicBezTo>
                  <a:cubicBezTo>
                    <a:pt x="42" y="91"/>
                    <a:pt x="42" y="91"/>
                    <a:pt x="42" y="91"/>
                  </a:cubicBezTo>
                  <a:cubicBezTo>
                    <a:pt x="42" y="91"/>
                    <a:pt x="42" y="91"/>
                    <a:pt x="43" y="91"/>
                  </a:cubicBezTo>
                  <a:cubicBezTo>
                    <a:pt x="43" y="91"/>
                    <a:pt x="43" y="92"/>
                    <a:pt x="43" y="92"/>
                  </a:cubicBezTo>
                  <a:cubicBezTo>
                    <a:pt x="43" y="93"/>
                    <a:pt x="43" y="93"/>
                    <a:pt x="43" y="94"/>
                  </a:cubicBezTo>
                  <a:cubicBezTo>
                    <a:pt x="43" y="94"/>
                    <a:pt x="43" y="94"/>
                    <a:pt x="43" y="94"/>
                  </a:cubicBezTo>
                  <a:cubicBezTo>
                    <a:pt x="43" y="95"/>
                    <a:pt x="43" y="95"/>
                    <a:pt x="43" y="95"/>
                  </a:cubicBezTo>
                  <a:cubicBezTo>
                    <a:pt x="43" y="96"/>
                    <a:pt x="43" y="96"/>
                    <a:pt x="42" y="96"/>
                  </a:cubicBezTo>
                  <a:cubicBezTo>
                    <a:pt x="43" y="96"/>
                    <a:pt x="43" y="97"/>
                    <a:pt x="43" y="97"/>
                  </a:cubicBezTo>
                  <a:close/>
                  <a:moveTo>
                    <a:pt x="38" y="68"/>
                  </a:moveTo>
                  <a:cubicBezTo>
                    <a:pt x="38" y="67"/>
                    <a:pt x="39" y="67"/>
                    <a:pt x="39" y="66"/>
                  </a:cubicBezTo>
                  <a:cubicBezTo>
                    <a:pt x="39" y="66"/>
                    <a:pt x="39" y="66"/>
                    <a:pt x="40" y="66"/>
                  </a:cubicBezTo>
                  <a:cubicBezTo>
                    <a:pt x="40" y="67"/>
                    <a:pt x="39" y="68"/>
                    <a:pt x="38" y="68"/>
                  </a:cubicBezTo>
                  <a:close/>
                  <a:moveTo>
                    <a:pt x="43" y="68"/>
                  </a:moveTo>
                  <a:cubicBezTo>
                    <a:pt x="43" y="67"/>
                    <a:pt x="43" y="67"/>
                    <a:pt x="43" y="67"/>
                  </a:cubicBezTo>
                  <a:cubicBezTo>
                    <a:pt x="43" y="66"/>
                    <a:pt x="43" y="66"/>
                    <a:pt x="44" y="66"/>
                  </a:cubicBezTo>
                  <a:cubicBezTo>
                    <a:pt x="44" y="66"/>
                    <a:pt x="44" y="66"/>
                    <a:pt x="45" y="66"/>
                  </a:cubicBezTo>
                  <a:cubicBezTo>
                    <a:pt x="45" y="66"/>
                    <a:pt x="45" y="66"/>
                    <a:pt x="46" y="66"/>
                  </a:cubicBezTo>
                  <a:cubicBezTo>
                    <a:pt x="46" y="65"/>
                    <a:pt x="47" y="63"/>
                    <a:pt x="48" y="63"/>
                  </a:cubicBezTo>
                  <a:cubicBezTo>
                    <a:pt x="48" y="62"/>
                    <a:pt x="48" y="62"/>
                    <a:pt x="48" y="62"/>
                  </a:cubicBezTo>
                  <a:cubicBezTo>
                    <a:pt x="49" y="62"/>
                    <a:pt x="50" y="62"/>
                    <a:pt x="50" y="63"/>
                  </a:cubicBezTo>
                  <a:cubicBezTo>
                    <a:pt x="50" y="63"/>
                    <a:pt x="48" y="63"/>
                    <a:pt x="49" y="64"/>
                  </a:cubicBezTo>
                  <a:cubicBezTo>
                    <a:pt x="48" y="64"/>
                    <a:pt x="48" y="65"/>
                    <a:pt x="47" y="65"/>
                  </a:cubicBezTo>
                  <a:cubicBezTo>
                    <a:pt x="47" y="65"/>
                    <a:pt x="48" y="65"/>
                    <a:pt x="48" y="66"/>
                  </a:cubicBezTo>
                  <a:cubicBezTo>
                    <a:pt x="48" y="67"/>
                    <a:pt x="47" y="68"/>
                    <a:pt x="46" y="69"/>
                  </a:cubicBezTo>
                  <a:cubicBezTo>
                    <a:pt x="46" y="69"/>
                    <a:pt x="46" y="69"/>
                    <a:pt x="46" y="69"/>
                  </a:cubicBezTo>
                  <a:cubicBezTo>
                    <a:pt x="45" y="70"/>
                    <a:pt x="45" y="72"/>
                    <a:pt x="43" y="74"/>
                  </a:cubicBezTo>
                  <a:cubicBezTo>
                    <a:pt x="43" y="74"/>
                    <a:pt x="43" y="73"/>
                    <a:pt x="43" y="73"/>
                  </a:cubicBezTo>
                  <a:cubicBezTo>
                    <a:pt x="43" y="74"/>
                    <a:pt x="43" y="75"/>
                    <a:pt x="42" y="75"/>
                  </a:cubicBezTo>
                  <a:cubicBezTo>
                    <a:pt x="42" y="75"/>
                    <a:pt x="42" y="75"/>
                    <a:pt x="42" y="75"/>
                  </a:cubicBezTo>
                  <a:cubicBezTo>
                    <a:pt x="41" y="75"/>
                    <a:pt x="41" y="75"/>
                    <a:pt x="41" y="75"/>
                  </a:cubicBezTo>
                  <a:cubicBezTo>
                    <a:pt x="41" y="76"/>
                    <a:pt x="41" y="76"/>
                    <a:pt x="41" y="76"/>
                  </a:cubicBezTo>
                  <a:cubicBezTo>
                    <a:pt x="41" y="76"/>
                    <a:pt x="41" y="76"/>
                    <a:pt x="41" y="76"/>
                  </a:cubicBezTo>
                  <a:cubicBezTo>
                    <a:pt x="41" y="75"/>
                    <a:pt x="41" y="75"/>
                    <a:pt x="41" y="74"/>
                  </a:cubicBezTo>
                  <a:cubicBezTo>
                    <a:pt x="41" y="74"/>
                    <a:pt x="41" y="73"/>
                    <a:pt x="40" y="73"/>
                  </a:cubicBezTo>
                  <a:cubicBezTo>
                    <a:pt x="41" y="72"/>
                    <a:pt x="41" y="71"/>
                    <a:pt x="42" y="70"/>
                  </a:cubicBezTo>
                  <a:cubicBezTo>
                    <a:pt x="41" y="69"/>
                    <a:pt x="42" y="68"/>
                    <a:pt x="43" y="68"/>
                  </a:cubicBezTo>
                  <a:close/>
                  <a:moveTo>
                    <a:pt x="48" y="55"/>
                  </a:moveTo>
                  <a:cubicBezTo>
                    <a:pt x="47" y="55"/>
                    <a:pt x="47" y="55"/>
                    <a:pt x="47" y="55"/>
                  </a:cubicBezTo>
                  <a:cubicBezTo>
                    <a:pt x="47" y="55"/>
                    <a:pt x="47" y="55"/>
                    <a:pt x="47" y="54"/>
                  </a:cubicBezTo>
                  <a:cubicBezTo>
                    <a:pt x="48" y="54"/>
                    <a:pt x="48" y="55"/>
                    <a:pt x="48" y="55"/>
                  </a:cubicBezTo>
                  <a:close/>
                  <a:moveTo>
                    <a:pt x="49" y="53"/>
                  </a:moveTo>
                  <a:cubicBezTo>
                    <a:pt x="48" y="53"/>
                    <a:pt x="48" y="53"/>
                    <a:pt x="47" y="53"/>
                  </a:cubicBezTo>
                  <a:cubicBezTo>
                    <a:pt x="47" y="52"/>
                    <a:pt x="49" y="51"/>
                    <a:pt x="49" y="53"/>
                  </a:cubicBezTo>
                  <a:close/>
                  <a:moveTo>
                    <a:pt x="49" y="55"/>
                  </a:moveTo>
                  <a:cubicBezTo>
                    <a:pt x="50" y="55"/>
                    <a:pt x="50" y="54"/>
                    <a:pt x="50" y="54"/>
                  </a:cubicBezTo>
                  <a:cubicBezTo>
                    <a:pt x="50" y="53"/>
                    <a:pt x="50" y="53"/>
                    <a:pt x="50" y="53"/>
                  </a:cubicBezTo>
                  <a:cubicBezTo>
                    <a:pt x="52" y="52"/>
                    <a:pt x="54" y="51"/>
                    <a:pt x="56" y="50"/>
                  </a:cubicBezTo>
                  <a:cubicBezTo>
                    <a:pt x="56" y="51"/>
                    <a:pt x="55" y="50"/>
                    <a:pt x="55" y="51"/>
                  </a:cubicBezTo>
                  <a:cubicBezTo>
                    <a:pt x="56" y="51"/>
                    <a:pt x="56" y="51"/>
                    <a:pt x="57" y="50"/>
                  </a:cubicBezTo>
                  <a:cubicBezTo>
                    <a:pt x="57" y="50"/>
                    <a:pt x="57" y="50"/>
                    <a:pt x="58" y="50"/>
                  </a:cubicBezTo>
                  <a:cubicBezTo>
                    <a:pt x="59" y="50"/>
                    <a:pt x="59" y="51"/>
                    <a:pt x="60" y="50"/>
                  </a:cubicBezTo>
                  <a:cubicBezTo>
                    <a:pt x="59" y="52"/>
                    <a:pt x="56" y="52"/>
                    <a:pt x="54" y="53"/>
                  </a:cubicBezTo>
                  <a:cubicBezTo>
                    <a:pt x="54" y="53"/>
                    <a:pt x="54" y="53"/>
                    <a:pt x="54" y="54"/>
                  </a:cubicBezTo>
                  <a:cubicBezTo>
                    <a:pt x="53" y="54"/>
                    <a:pt x="53" y="55"/>
                    <a:pt x="52" y="55"/>
                  </a:cubicBezTo>
                  <a:cubicBezTo>
                    <a:pt x="52" y="55"/>
                    <a:pt x="52" y="55"/>
                    <a:pt x="52" y="55"/>
                  </a:cubicBezTo>
                  <a:cubicBezTo>
                    <a:pt x="52" y="55"/>
                    <a:pt x="52" y="56"/>
                    <a:pt x="51" y="56"/>
                  </a:cubicBezTo>
                  <a:cubicBezTo>
                    <a:pt x="51" y="56"/>
                    <a:pt x="51" y="55"/>
                    <a:pt x="50" y="55"/>
                  </a:cubicBezTo>
                  <a:cubicBezTo>
                    <a:pt x="50" y="56"/>
                    <a:pt x="50" y="56"/>
                    <a:pt x="50" y="56"/>
                  </a:cubicBezTo>
                  <a:cubicBezTo>
                    <a:pt x="49" y="56"/>
                    <a:pt x="49" y="57"/>
                    <a:pt x="48" y="57"/>
                  </a:cubicBezTo>
                  <a:cubicBezTo>
                    <a:pt x="49" y="57"/>
                    <a:pt x="49" y="57"/>
                    <a:pt x="49" y="57"/>
                  </a:cubicBezTo>
                  <a:cubicBezTo>
                    <a:pt x="49" y="58"/>
                    <a:pt x="48" y="58"/>
                    <a:pt x="48" y="59"/>
                  </a:cubicBezTo>
                  <a:cubicBezTo>
                    <a:pt x="48" y="60"/>
                    <a:pt x="48" y="60"/>
                    <a:pt x="48" y="60"/>
                  </a:cubicBezTo>
                  <a:cubicBezTo>
                    <a:pt x="49" y="60"/>
                    <a:pt x="49" y="60"/>
                    <a:pt x="49" y="60"/>
                  </a:cubicBezTo>
                  <a:cubicBezTo>
                    <a:pt x="49" y="60"/>
                    <a:pt x="49" y="59"/>
                    <a:pt x="49" y="59"/>
                  </a:cubicBezTo>
                  <a:cubicBezTo>
                    <a:pt x="50" y="59"/>
                    <a:pt x="50" y="59"/>
                    <a:pt x="50" y="58"/>
                  </a:cubicBezTo>
                  <a:cubicBezTo>
                    <a:pt x="51" y="58"/>
                    <a:pt x="50" y="57"/>
                    <a:pt x="51" y="57"/>
                  </a:cubicBezTo>
                  <a:cubicBezTo>
                    <a:pt x="52" y="57"/>
                    <a:pt x="52" y="57"/>
                    <a:pt x="53" y="57"/>
                  </a:cubicBezTo>
                  <a:cubicBezTo>
                    <a:pt x="53" y="57"/>
                    <a:pt x="53" y="58"/>
                    <a:pt x="52" y="58"/>
                  </a:cubicBezTo>
                  <a:cubicBezTo>
                    <a:pt x="51" y="59"/>
                    <a:pt x="50" y="59"/>
                    <a:pt x="49" y="59"/>
                  </a:cubicBezTo>
                  <a:cubicBezTo>
                    <a:pt x="49" y="60"/>
                    <a:pt x="49" y="60"/>
                    <a:pt x="49" y="60"/>
                  </a:cubicBezTo>
                  <a:cubicBezTo>
                    <a:pt x="49" y="60"/>
                    <a:pt x="50" y="60"/>
                    <a:pt x="49" y="61"/>
                  </a:cubicBezTo>
                  <a:cubicBezTo>
                    <a:pt x="49" y="61"/>
                    <a:pt x="49" y="61"/>
                    <a:pt x="49" y="61"/>
                  </a:cubicBezTo>
                  <a:cubicBezTo>
                    <a:pt x="49" y="61"/>
                    <a:pt x="49" y="60"/>
                    <a:pt x="48" y="60"/>
                  </a:cubicBezTo>
                  <a:cubicBezTo>
                    <a:pt x="48" y="60"/>
                    <a:pt x="48" y="61"/>
                    <a:pt x="48" y="61"/>
                  </a:cubicBezTo>
                  <a:cubicBezTo>
                    <a:pt x="48" y="61"/>
                    <a:pt x="48" y="62"/>
                    <a:pt x="48" y="62"/>
                  </a:cubicBezTo>
                  <a:cubicBezTo>
                    <a:pt x="48" y="61"/>
                    <a:pt x="48" y="61"/>
                    <a:pt x="48" y="61"/>
                  </a:cubicBezTo>
                  <a:cubicBezTo>
                    <a:pt x="47" y="61"/>
                    <a:pt x="47" y="62"/>
                    <a:pt x="46" y="63"/>
                  </a:cubicBezTo>
                  <a:cubicBezTo>
                    <a:pt x="45" y="63"/>
                    <a:pt x="45" y="64"/>
                    <a:pt x="44" y="64"/>
                  </a:cubicBezTo>
                  <a:cubicBezTo>
                    <a:pt x="44" y="63"/>
                    <a:pt x="45" y="62"/>
                    <a:pt x="45" y="61"/>
                  </a:cubicBezTo>
                  <a:cubicBezTo>
                    <a:pt x="45" y="61"/>
                    <a:pt x="45" y="61"/>
                    <a:pt x="45" y="61"/>
                  </a:cubicBezTo>
                  <a:cubicBezTo>
                    <a:pt x="46" y="59"/>
                    <a:pt x="48" y="57"/>
                    <a:pt x="49" y="55"/>
                  </a:cubicBezTo>
                  <a:close/>
                  <a:moveTo>
                    <a:pt x="58" y="48"/>
                  </a:moveTo>
                  <a:cubicBezTo>
                    <a:pt x="58" y="48"/>
                    <a:pt x="58" y="48"/>
                    <a:pt x="58" y="47"/>
                  </a:cubicBezTo>
                  <a:cubicBezTo>
                    <a:pt x="58" y="47"/>
                    <a:pt x="58" y="47"/>
                    <a:pt x="58" y="47"/>
                  </a:cubicBezTo>
                  <a:cubicBezTo>
                    <a:pt x="58" y="48"/>
                    <a:pt x="58" y="48"/>
                    <a:pt x="58" y="48"/>
                  </a:cubicBezTo>
                  <a:close/>
                  <a:moveTo>
                    <a:pt x="62" y="54"/>
                  </a:moveTo>
                  <a:cubicBezTo>
                    <a:pt x="61" y="55"/>
                    <a:pt x="60" y="55"/>
                    <a:pt x="59" y="55"/>
                  </a:cubicBezTo>
                  <a:cubicBezTo>
                    <a:pt x="58" y="55"/>
                    <a:pt x="58" y="56"/>
                    <a:pt x="58" y="55"/>
                  </a:cubicBezTo>
                  <a:cubicBezTo>
                    <a:pt x="58" y="55"/>
                    <a:pt x="58" y="55"/>
                    <a:pt x="58" y="55"/>
                  </a:cubicBezTo>
                  <a:cubicBezTo>
                    <a:pt x="59" y="54"/>
                    <a:pt x="60" y="54"/>
                    <a:pt x="62" y="54"/>
                  </a:cubicBezTo>
                  <a:close/>
                  <a:moveTo>
                    <a:pt x="59" y="53"/>
                  </a:moveTo>
                  <a:cubicBezTo>
                    <a:pt x="59" y="53"/>
                    <a:pt x="60" y="53"/>
                    <a:pt x="60" y="53"/>
                  </a:cubicBezTo>
                  <a:cubicBezTo>
                    <a:pt x="60" y="53"/>
                    <a:pt x="59" y="53"/>
                    <a:pt x="59" y="53"/>
                  </a:cubicBezTo>
                  <a:cubicBezTo>
                    <a:pt x="59" y="53"/>
                    <a:pt x="59" y="53"/>
                    <a:pt x="59" y="53"/>
                  </a:cubicBezTo>
                  <a:close/>
                  <a:moveTo>
                    <a:pt x="57" y="55"/>
                  </a:moveTo>
                  <a:cubicBezTo>
                    <a:pt x="56" y="54"/>
                    <a:pt x="57" y="55"/>
                    <a:pt x="56" y="55"/>
                  </a:cubicBezTo>
                  <a:cubicBezTo>
                    <a:pt x="56" y="54"/>
                    <a:pt x="56" y="54"/>
                    <a:pt x="57" y="54"/>
                  </a:cubicBezTo>
                  <a:cubicBezTo>
                    <a:pt x="57" y="54"/>
                    <a:pt x="57" y="54"/>
                    <a:pt x="57" y="55"/>
                  </a:cubicBezTo>
                  <a:close/>
                  <a:moveTo>
                    <a:pt x="57" y="64"/>
                  </a:moveTo>
                  <a:cubicBezTo>
                    <a:pt x="58" y="63"/>
                    <a:pt x="60" y="62"/>
                    <a:pt x="61" y="63"/>
                  </a:cubicBezTo>
                  <a:cubicBezTo>
                    <a:pt x="61" y="63"/>
                    <a:pt x="60" y="63"/>
                    <a:pt x="60" y="64"/>
                  </a:cubicBezTo>
                  <a:cubicBezTo>
                    <a:pt x="60" y="64"/>
                    <a:pt x="61" y="64"/>
                    <a:pt x="61" y="64"/>
                  </a:cubicBezTo>
                  <a:cubicBezTo>
                    <a:pt x="61" y="64"/>
                    <a:pt x="62" y="64"/>
                    <a:pt x="63" y="64"/>
                  </a:cubicBezTo>
                  <a:cubicBezTo>
                    <a:pt x="63" y="63"/>
                    <a:pt x="63" y="63"/>
                    <a:pt x="63" y="63"/>
                  </a:cubicBezTo>
                  <a:cubicBezTo>
                    <a:pt x="63" y="63"/>
                    <a:pt x="63" y="63"/>
                    <a:pt x="63" y="63"/>
                  </a:cubicBezTo>
                  <a:cubicBezTo>
                    <a:pt x="64" y="63"/>
                    <a:pt x="64" y="64"/>
                    <a:pt x="65" y="64"/>
                  </a:cubicBezTo>
                  <a:cubicBezTo>
                    <a:pt x="65" y="64"/>
                    <a:pt x="65" y="65"/>
                    <a:pt x="65" y="65"/>
                  </a:cubicBezTo>
                  <a:cubicBezTo>
                    <a:pt x="63" y="65"/>
                    <a:pt x="61" y="66"/>
                    <a:pt x="59" y="66"/>
                  </a:cubicBezTo>
                  <a:cubicBezTo>
                    <a:pt x="59" y="66"/>
                    <a:pt x="59" y="66"/>
                    <a:pt x="59" y="66"/>
                  </a:cubicBezTo>
                  <a:cubicBezTo>
                    <a:pt x="59" y="66"/>
                    <a:pt x="59" y="66"/>
                    <a:pt x="59" y="66"/>
                  </a:cubicBezTo>
                  <a:cubicBezTo>
                    <a:pt x="58" y="66"/>
                    <a:pt x="58" y="66"/>
                    <a:pt x="57" y="66"/>
                  </a:cubicBezTo>
                  <a:cubicBezTo>
                    <a:pt x="57" y="67"/>
                    <a:pt x="57" y="67"/>
                    <a:pt x="57" y="67"/>
                  </a:cubicBezTo>
                  <a:cubicBezTo>
                    <a:pt x="57" y="67"/>
                    <a:pt x="58" y="67"/>
                    <a:pt x="58" y="67"/>
                  </a:cubicBezTo>
                  <a:cubicBezTo>
                    <a:pt x="57" y="68"/>
                    <a:pt x="57" y="69"/>
                    <a:pt x="56" y="69"/>
                  </a:cubicBezTo>
                  <a:cubicBezTo>
                    <a:pt x="56" y="69"/>
                    <a:pt x="56" y="69"/>
                    <a:pt x="56" y="68"/>
                  </a:cubicBezTo>
                  <a:cubicBezTo>
                    <a:pt x="56" y="68"/>
                    <a:pt x="55" y="68"/>
                    <a:pt x="55" y="69"/>
                  </a:cubicBezTo>
                  <a:cubicBezTo>
                    <a:pt x="56" y="70"/>
                    <a:pt x="55" y="70"/>
                    <a:pt x="54" y="71"/>
                  </a:cubicBezTo>
                  <a:cubicBezTo>
                    <a:pt x="54" y="71"/>
                    <a:pt x="54" y="71"/>
                    <a:pt x="54" y="71"/>
                  </a:cubicBezTo>
                  <a:cubicBezTo>
                    <a:pt x="54" y="71"/>
                    <a:pt x="55" y="69"/>
                    <a:pt x="54" y="69"/>
                  </a:cubicBezTo>
                  <a:cubicBezTo>
                    <a:pt x="54" y="69"/>
                    <a:pt x="54" y="69"/>
                    <a:pt x="54" y="69"/>
                  </a:cubicBezTo>
                  <a:cubicBezTo>
                    <a:pt x="53" y="68"/>
                    <a:pt x="54" y="67"/>
                    <a:pt x="54" y="66"/>
                  </a:cubicBezTo>
                  <a:cubicBezTo>
                    <a:pt x="54" y="66"/>
                    <a:pt x="54" y="66"/>
                    <a:pt x="53" y="66"/>
                  </a:cubicBezTo>
                  <a:cubicBezTo>
                    <a:pt x="53" y="66"/>
                    <a:pt x="54" y="65"/>
                    <a:pt x="55" y="66"/>
                  </a:cubicBezTo>
                  <a:cubicBezTo>
                    <a:pt x="55" y="65"/>
                    <a:pt x="55" y="65"/>
                    <a:pt x="55" y="65"/>
                  </a:cubicBezTo>
                  <a:cubicBezTo>
                    <a:pt x="56" y="65"/>
                    <a:pt x="56" y="64"/>
                    <a:pt x="57" y="64"/>
                  </a:cubicBezTo>
                  <a:close/>
                  <a:moveTo>
                    <a:pt x="55" y="63"/>
                  </a:moveTo>
                  <a:cubicBezTo>
                    <a:pt x="56" y="63"/>
                    <a:pt x="59" y="60"/>
                    <a:pt x="60" y="62"/>
                  </a:cubicBezTo>
                  <a:cubicBezTo>
                    <a:pt x="59" y="62"/>
                    <a:pt x="59" y="62"/>
                    <a:pt x="58" y="62"/>
                  </a:cubicBezTo>
                  <a:cubicBezTo>
                    <a:pt x="57" y="62"/>
                    <a:pt x="57" y="64"/>
                    <a:pt x="55" y="63"/>
                  </a:cubicBezTo>
                  <a:close/>
                  <a:moveTo>
                    <a:pt x="64" y="60"/>
                  </a:moveTo>
                  <a:cubicBezTo>
                    <a:pt x="64" y="60"/>
                    <a:pt x="64" y="60"/>
                    <a:pt x="63" y="60"/>
                  </a:cubicBezTo>
                  <a:cubicBezTo>
                    <a:pt x="65" y="60"/>
                    <a:pt x="66" y="59"/>
                    <a:pt x="67" y="60"/>
                  </a:cubicBezTo>
                  <a:cubicBezTo>
                    <a:pt x="66" y="60"/>
                    <a:pt x="65" y="60"/>
                    <a:pt x="64" y="60"/>
                  </a:cubicBezTo>
                  <a:close/>
                  <a:moveTo>
                    <a:pt x="69" y="63"/>
                  </a:moveTo>
                  <a:cubicBezTo>
                    <a:pt x="68" y="64"/>
                    <a:pt x="68" y="63"/>
                    <a:pt x="67" y="63"/>
                  </a:cubicBezTo>
                  <a:cubicBezTo>
                    <a:pt x="67" y="63"/>
                    <a:pt x="68" y="63"/>
                    <a:pt x="69" y="63"/>
                  </a:cubicBezTo>
                  <a:close/>
                  <a:moveTo>
                    <a:pt x="67" y="62"/>
                  </a:moveTo>
                  <a:cubicBezTo>
                    <a:pt x="66" y="62"/>
                    <a:pt x="66" y="62"/>
                    <a:pt x="65" y="62"/>
                  </a:cubicBezTo>
                  <a:cubicBezTo>
                    <a:pt x="65" y="62"/>
                    <a:pt x="66" y="62"/>
                    <a:pt x="67" y="62"/>
                  </a:cubicBezTo>
                  <a:close/>
                  <a:moveTo>
                    <a:pt x="58" y="77"/>
                  </a:moveTo>
                  <a:cubicBezTo>
                    <a:pt x="58" y="77"/>
                    <a:pt x="58" y="76"/>
                    <a:pt x="59" y="77"/>
                  </a:cubicBezTo>
                  <a:cubicBezTo>
                    <a:pt x="58" y="78"/>
                    <a:pt x="58" y="79"/>
                    <a:pt x="59" y="79"/>
                  </a:cubicBezTo>
                  <a:cubicBezTo>
                    <a:pt x="59" y="80"/>
                    <a:pt x="58" y="80"/>
                    <a:pt x="58" y="80"/>
                  </a:cubicBezTo>
                  <a:cubicBezTo>
                    <a:pt x="57" y="80"/>
                    <a:pt x="58" y="81"/>
                    <a:pt x="57" y="82"/>
                  </a:cubicBezTo>
                  <a:cubicBezTo>
                    <a:pt x="57" y="82"/>
                    <a:pt x="57" y="83"/>
                    <a:pt x="57" y="83"/>
                  </a:cubicBezTo>
                  <a:cubicBezTo>
                    <a:pt x="56" y="83"/>
                    <a:pt x="56" y="83"/>
                    <a:pt x="55" y="82"/>
                  </a:cubicBezTo>
                  <a:cubicBezTo>
                    <a:pt x="55" y="82"/>
                    <a:pt x="56" y="82"/>
                    <a:pt x="56" y="81"/>
                  </a:cubicBezTo>
                  <a:cubicBezTo>
                    <a:pt x="57" y="80"/>
                    <a:pt x="57" y="79"/>
                    <a:pt x="58" y="78"/>
                  </a:cubicBezTo>
                  <a:cubicBezTo>
                    <a:pt x="58" y="77"/>
                    <a:pt x="58" y="77"/>
                    <a:pt x="58" y="77"/>
                  </a:cubicBezTo>
                  <a:close/>
                  <a:moveTo>
                    <a:pt x="58" y="95"/>
                  </a:moveTo>
                  <a:cubicBezTo>
                    <a:pt x="57" y="94"/>
                    <a:pt x="56" y="94"/>
                    <a:pt x="56" y="93"/>
                  </a:cubicBezTo>
                  <a:cubicBezTo>
                    <a:pt x="57" y="93"/>
                    <a:pt x="58" y="93"/>
                    <a:pt x="58" y="95"/>
                  </a:cubicBezTo>
                  <a:close/>
                  <a:moveTo>
                    <a:pt x="58" y="92"/>
                  </a:moveTo>
                  <a:cubicBezTo>
                    <a:pt x="59" y="92"/>
                    <a:pt x="59" y="93"/>
                    <a:pt x="58" y="93"/>
                  </a:cubicBezTo>
                  <a:cubicBezTo>
                    <a:pt x="58" y="93"/>
                    <a:pt x="58" y="93"/>
                    <a:pt x="58" y="93"/>
                  </a:cubicBezTo>
                  <a:cubicBezTo>
                    <a:pt x="58" y="93"/>
                    <a:pt x="58" y="92"/>
                    <a:pt x="58" y="92"/>
                  </a:cubicBezTo>
                  <a:close/>
                  <a:moveTo>
                    <a:pt x="57" y="99"/>
                  </a:moveTo>
                  <a:cubicBezTo>
                    <a:pt x="57" y="99"/>
                    <a:pt x="57" y="99"/>
                    <a:pt x="57" y="98"/>
                  </a:cubicBezTo>
                  <a:cubicBezTo>
                    <a:pt x="58" y="99"/>
                    <a:pt x="58" y="99"/>
                    <a:pt x="58" y="99"/>
                  </a:cubicBezTo>
                  <a:cubicBezTo>
                    <a:pt x="58" y="99"/>
                    <a:pt x="58" y="99"/>
                    <a:pt x="57" y="99"/>
                  </a:cubicBezTo>
                  <a:close/>
                  <a:moveTo>
                    <a:pt x="58" y="100"/>
                  </a:moveTo>
                  <a:cubicBezTo>
                    <a:pt x="58" y="100"/>
                    <a:pt x="58" y="100"/>
                    <a:pt x="58" y="100"/>
                  </a:cubicBezTo>
                  <a:cubicBezTo>
                    <a:pt x="58" y="100"/>
                    <a:pt x="58" y="100"/>
                    <a:pt x="58" y="100"/>
                  </a:cubicBezTo>
                  <a:close/>
                  <a:moveTo>
                    <a:pt x="49" y="71"/>
                  </a:moveTo>
                  <a:cubicBezTo>
                    <a:pt x="49" y="71"/>
                    <a:pt x="49" y="71"/>
                    <a:pt x="49" y="71"/>
                  </a:cubicBezTo>
                  <a:cubicBezTo>
                    <a:pt x="48" y="71"/>
                    <a:pt x="48" y="71"/>
                    <a:pt x="48" y="71"/>
                  </a:cubicBezTo>
                  <a:cubicBezTo>
                    <a:pt x="48" y="71"/>
                    <a:pt x="48" y="71"/>
                    <a:pt x="48" y="71"/>
                  </a:cubicBezTo>
                  <a:cubicBezTo>
                    <a:pt x="48" y="70"/>
                    <a:pt x="48" y="70"/>
                    <a:pt x="48" y="70"/>
                  </a:cubicBezTo>
                  <a:cubicBezTo>
                    <a:pt x="49" y="70"/>
                    <a:pt x="49" y="71"/>
                    <a:pt x="49" y="71"/>
                  </a:cubicBezTo>
                  <a:cubicBezTo>
                    <a:pt x="50" y="70"/>
                    <a:pt x="51" y="69"/>
                    <a:pt x="52" y="68"/>
                  </a:cubicBezTo>
                  <a:cubicBezTo>
                    <a:pt x="52" y="68"/>
                    <a:pt x="52" y="68"/>
                    <a:pt x="52" y="68"/>
                  </a:cubicBezTo>
                  <a:cubicBezTo>
                    <a:pt x="52" y="68"/>
                    <a:pt x="52" y="68"/>
                    <a:pt x="52" y="68"/>
                  </a:cubicBezTo>
                  <a:cubicBezTo>
                    <a:pt x="52" y="68"/>
                    <a:pt x="52" y="68"/>
                    <a:pt x="51" y="68"/>
                  </a:cubicBezTo>
                  <a:cubicBezTo>
                    <a:pt x="51" y="68"/>
                    <a:pt x="51" y="68"/>
                    <a:pt x="50" y="68"/>
                  </a:cubicBezTo>
                  <a:cubicBezTo>
                    <a:pt x="50" y="67"/>
                    <a:pt x="52" y="67"/>
                    <a:pt x="52" y="66"/>
                  </a:cubicBezTo>
                  <a:cubicBezTo>
                    <a:pt x="53" y="66"/>
                    <a:pt x="53" y="66"/>
                    <a:pt x="54" y="67"/>
                  </a:cubicBezTo>
                  <a:cubicBezTo>
                    <a:pt x="54" y="68"/>
                    <a:pt x="53" y="68"/>
                    <a:pt x="53" y="69"/>
                  </a:cubicBezTo>
                  <a:cubicBezTo>
                    <a:pt x="53" y="70"/>
                    <a:pt x="52" y="70"/>
                    <a:pt x="51" y="71"/>
                  </a:cubicBezTo>
                  <a:cubicBezTo>
                    <a:pt x="51" y="72"/>
                    <a:pt x="52" y="71"/>
                    <a:pt x="52" y="71"/>
                  </a:cubicBezTo>
                  <a:cubicBezTo>
                    <a:pt x="52" y="72"/>
                    <a:pt x="52" y="72"/>
                    <a:pt x="51" y="72"/>
                  </a:cubicBezTo>
                  <a:cubicBezTo>
                    <a:pt x="51" y="72"/>
                    <a:pt x="51" y="72"/>
                    <a:pt x="51" y="72"/>
                  </a:cubicBezTo>
                  <a:cubicBezTo>
                    <a:pt x="51" y="72"/>
                    <a:pt x="50" y="72"/>
                    <a:pt x="50" y="73"/>
                  </a:cubicBezTo>
                  <a:cubicBezTo>
                    <a:pt x="50" y="73"/>
                    <a:pt x="50" y="73"/>
                    <a:pt x="49" y="73"/>
                  </a:cubicBezTo>
                  <a:cubicBezTo>
                    <a:pt x="49" y="72"/>
                    <a:pt x="50" y="72"/>
                    <a:pt x="50" y="72"/>
                  </a:cubicBezTo>
                  <a:cubicBezTo>
                    <a:pt x="50" y="72"/>
                    <a:pt x="49" y="71"/>
                    <a:pt x="49" y="71"/>
                  </a:cubicBezTo>
                  <a:close/>
                  <a:moveTo>
                    <a:pt x="47" y="74"/>
                  </a:moveTo>
                  <a:cubicBezTo>
                    <a:pt x="47" y="74"/>
                    <a:pt x="47" y="74"/>
                    <a:pt x="47" y="74"/>
                  </a:cubicBezTo>
                  <a:cubicBezTo>
                    <a:pt x="47" y="74"/>
                    <a:pt x="47" y="74"/>
                    <a:pt x="47" y="74"/>
                  </a:cubicBezTo>
                  <a:cubicBezTo>
                    <a:pt x="46" y="74"/>
                    <a:pt x="47" y="74"/>
                    <a:pt x="47" y="74"/>
                  </a:cubicBezTo>
                  <a:close/>
                  <a:moveTo>
                    <a:pt x="47" y="74"/>
                  </a:moveTo>
                  <a:cubicBezTo>
                    <a:pt x="46" y="73"/>
                    <a:pt x="46" y="73"/>
                    <a:pt x="46" y="73"/>
                  </a:cubicBezTo>
                  <a:cubicBezTo>
                    <a:pt x="47" y="73"/>
                    <a:pt x="46" y="73"/>
                    <a:pt x="47" y="73"/>
                  </a:cubicBezTo>
                  <a:cubicBezTo>
                    <a:pt x="47" y="73"/>
                    <a:pt x="47" y="72"/>
                    <a:pt x="47" y="72"/>
                  </a:cubicBezTo>
                  <a:cubicBezTo>
                    <a:pt x="48" y="72"/>
                    <a:pt x="48" y="72"/>
                    <a:pt x="48" y="72"/>
                  </a:cubicBezTo>
                  <a:cubicBezTo>
                    <a:pt x="48" y="72"/>
                    <a:pt x="48" y="73"/>
                    <a:pt x="48" y="73"/>
                  </a:cubicBezTo>
                  <a:cubicBezTo>
                    <a:pt x="47" y="73"/>
                    <a:pt x="47" y="73"/>
                    <a:pt x="47" y="74"/>
                  </a:cubicBezTo>
                  <a:close/>
                  <a:moveTo>
                    <a:pt x="49" y="69"/>
                  </a:moveTo>
                  <a:cubicBezTo>
                    <a:pt x="49" y="69"/>
                    <a:pt x="49" y="70"/>
                    <a:pt x="49" y="70"/>
                  </a:cubicBezTo>
                  <a:cubicBezTo>
                    <a:pt x="49" y="69"/>
                    <a:pt x="49" y="69"/>
                    <a:pt x="49" y="69"/>
                  </a:cubicBezTo>
                  <a:close/>
                  <a:moveTo>
                    <a:pt x="49" y="69"/>
                  </a:moveTo>
                  <a:cubicBezTo>
                    <a:pt x="49" y="69"/>
                    <a:pt x="49" y="69"/>
                    <a:pt x="49" y="69"/>
                  </a:cubicBezTo>
                  <a:cubicBezTo>
                    <a:pt x="49" y="69"/>
                    <a:pt x="50" y="69"/>
                    <a:pt x="50" y="69"/>
                  </a:cubicBezTo>
                  <a:cubicBezTo>
                    <a:pt x="50" y="69"/>
                    <a:pt x="50" y="69"/>
                    <a:pt x="49" y="69"/>
                  </a:cubicBezTo>
                  <a:close/>
                  <a:moveTo>
                    <a:pt x="53" y="63"/>
                  </a:moveTo>
                  <a:cubicBezTo>
                    <a:pt x="52" y="63"/>
                    <a:pt x="52" y="63"/>
                    <a:pt x="52" y="63"/>
                  </a:cubicBezTo>
                  <a:cubicBezTo>
                    <a:pt x="52" y="63"/>
                    <a:pt x="53" y="63"/>
                    <a:pt x="53" y="63"/>
                  </a:cubicBezTo>
                  <a:close/>
                  <a:moveTo>
                    <a:pt x="53" y="62"/>
                  </a:moveTo>
                  <a:cubicBezTo>
                    <a:pt x="53" y="62"/>
                    <a:pt x="53" y="62"/>
                    <a:pt x="53" y="62"/>
                  </a:cubicBezTo>
                  <a:cubicBezTo>
                    <a:pt x="53" y="62"/>
                    <a:pt x="53" y="63"/>
                    <a:pt x="53" y="63"/>
                  </a:cubicBezTo>
                  <a:cubicBezTo>
                    <a:pt x="53" y="62"/>
                    <a:pt x="53" y="62"/>
                    <a:pt x="53" y="62"/>
                  </a:cubicBezTo>
                  <a:close/>
                  <a:moveTo>
                    <a:pt x="55" y="77"/>
                  </a:moveTo>
                  <a:cubicBezTo>
                    <a:pt x="55" y="77"/>
                    <a:pt x="55" y="78"/>
                    <a:pt x="54" y="78"/>
                  </a:cubicBezTo>
                  <a:cubicBezTo>
                    <a:pt x="54" y="78"/>
                    <a:pt x="53" y="79"/>
                    <a:pt x="53" y="80"/>
                  </a:cubicBezTo>
                  <a:cubicBezTo>
                    <a:pt x="53" y="80"/>
                    <a:pt x="53" y="80"/>
                    <a:pt x="54" y="80"/>
                  </a:cubicBezTo>
                  <a:cubicBezTo>
                    <a:pt x="54" y="81"/>
                    <a:pt x="54" y="81"/>
                    <a:pt x="53" y="81"/>
                  </a:cubicBezTo>
                  <a:cubicBezTo>
                    <a:pt x="53" y="81"/>
                    <a:pt x="53" y="80"/>
                    <a:pt x="53" y="79"/>
                  </a:cubicBezTo>
                  <a:cubicBezTo>
                    <a:pt x="53" y="78"/>
                    <a:pt x="53" y="78"/>
                    <a:pt x="53" y="78"/>
                  </a:cubicBezTo>
                  <a:cubicBezTo>
                    <a:pt x="53" y="77"/>
                    <a:pt x="55" y="77"/>
                    <a:pt x="55" y="75"/>
                  </a:cubicBezTo>
                  <a:cubicBezTo>
                    <a:pt x="55" y="75"/>
                    <a:pt x="56" y="75"/>
                    <a:pt x="56" y="75"/>
                  </a:cubicBezTo>
                  <a:cubicBezTo>
                    <a:pt x="56" y="76"/>
                    <a:pt x="56" y="76"/>
                    <a:pt x="55" y="76"/>
                  </a:cubicBezTo>
                  <a:cubicBezTo>
                    <a:pt x="55" y="77"/>
                    <a:pt x="55" y="77"/>
                    <a:pt x="55" y="77"/>
                  </a:cubicBezTo>
                  <a:close/>
                  <a:moveTo>
                    <a:pt x="54" y="86"/>
                  </a:moveTo>
                  <a:cubicBezTo>
                    <a:pt x="54" y="85"/>
                    <a:pt x="54" y="84"/>
                    <a:pt x="55" y="84"/>
                  </a:cubicBezTo>
                  <a:cubicBezTo>
                    <a:pt x="55" y="85"/>
                    <a:pt x="56" y="86"/>
                    <a:pt x="56" y="88"/>
                  </a:cubicBezTo>
                  <a:cubicBezTo>
                    <a:pt x="55" y="87"/>
                    <a:pt x="55" y="87"/>
                    <a:pt x="54" y="86"/>
                  </a:cubicBezTo>
                  <a:cubicBezTo>
                    <a:pt x="54" y="86"/>
                    <a:pt x="53" y="87"/>
                    <a:pt x="53" y="87"/>
                  </a:cubicBezTo>
                  <a:cubicBezTo>
                    <a:pt x="53" y="87"/>
                    <a:pt x="53" y="87"/>
                    <a:pt x="53" y="87"/>
                  </a:cubicBezTo>
                  <a:cubicBezTo>
                    <a:pt x="53" y="86"/>
                    <a:pt x="53" y="86"/>
                    <a:pt x="54" y="86"/>
                  </a:cubicBezTo>
                  <a:close/>
                  <a:moveTo>
                    <a:pt x="53" y="82"/>
                  </a:moveTo>
                  <a:cubicBezTo>
                    <a:pt x="53" y="82"/>
                    <a:pt x="53" y="83"/>
                    <a:pt x="53" y="83"/>
                  </a:cubicBezTo>
                  <a:cubicBezTo>
                    <a:pt x="53" y="83"/>
                    <a:pt x="53" y="83"/>
                    <a:pt x="53" y="82"/>
                  </a:cubicBezTo>
                  <a:close/>
                  <a:moveTo>
                    <a:pt x="51" y="82"/>
                  </a:moveTo>
                  <a:cubicBezTo>
                    <a:pt x="51" y="81"/>
                    <a:pt x="51" y="81"/>
                    <a:pt x="51" y="81"/>
                  </a:cubicBezTo>
                  <a:cubicBezTo>
                    <a:pt x="52" y="81"/>
                    <a:pt x="52" y="81"/>
                    <a:pt x="52" y="81"/>
                  </a:cubicBezTo>
                  <a:cubicBezTo>
                    <a:pt x="52" y="81"/>
                    <a:pt x="51" y="81"/>
                    <a:pt x="51" y="82"/>
                  </a:cubicBezTo>
                  <a:close/>
                  <a:moveTo>
                    <a:pt x="52" y="84"/>
                  </a:moveTo>
                  <a:cubicBezTo>
                    <a:pt x="52" y="84"/>
                    <a:pt x="52" y="85"/>
                    <a:pt x="52" y="85"/>
                  </a:cubicBezTo>
                  <a:cubicBezTo>
                    <a:pt x="52" y="85"/>
                    <a:pt x="52" y="84"/>
                    <a:pt x="52" y="84"/>
                  </a:cubicBezTo>
                  <a:close/>
                  <a:moveTo>
                    <a:pt x="52" y="90"/>
                  </a:moveTo>
                  <a:cubicBezTo>
                    <a:pt x="52" y="89"/>
                    <a:pt x="52" y="89"/>
                    <a:pt x="52" y="89"/>
                  </a:cubicBezTo>
                  <a:cubicBezTo>
                    <a:pt x="52" y="89"/>
                    <a:pt x="52" y="89"/>
                    <a:pt x="53" y="89"/>
                  </a:cubicBezTo>
                  <a:cubicBezTo>
                    <a:pt x="53" y="90"/>
                    <a:pt x="53" y="90"/>
                    <a:pt x="53" y="91"/>
                  </a:cubicBezTo>
                  <a:cubicBezTo>
                    <a:pt x="52" y="91"/>
                    <a:pt x="52" y="90"/>
                    <a:pt x="52" y="90"/>
                  </a:cubicBezTo>
                  <a:cubicBezTo>
                    <a:pt x="52" y="90"/>
                    <a:pt x="52" y="90"/>
                    <a:pt x="52" y="91"/>
                  </a:cubicBezTo>
                  <a:cubicBezTo>
                    <a:pt x="52" y="91"/>
                    <a:pt x="51" y="90"/>
                    <a:pt x="51" y="90"/>
                  </a:cubicBezTo>
                  <a:cubicBezTo>
                    <a:pt x="52" y="90"/>
                    <a:pt x="52" y="90"/>
                    <a:pt x="52" y="90"/>
                  </a:cubicBezTo>
                  <a:close/>
                  <a:moveTo>
                    <a:pt x="52" y="81"/>
                  </a:moveTo>
                  <a:cubicBezTo>
                    <a:pt x="53" y="81"/>
                    <a:pt x="52" y="82"/>
                    <a:pt x="53" y="83"/>
                  </a:cubicBezTo>
                  <a:cubicBezTo>
                    <a:pt x="53" y="83"/>
                    <a:pt x="52" y="83"/>
                    <a:pt x="52" y="83"/>
                  </a:cubicBezTo>
                  <a:cubicBezTo>
                    <a:pt x="52" y="82"/>
                    <a:pt x="53" y="82"/>
                    <a:pt x="52" y="81"/>
                  </a:cubicBezTo>
                  <a:close/>
                  <a:moveTo>
                    <a:pt x="51" y="73"/>
                  </a:moveTo>
                  <a:cubicBezTo>
                    <a:pt x="51" y="73"/>
                    <a:pt x="51" y="73"/>
                    <a:pt x="50" y="74"/>
                  </a:cubicBezTo>
                  <a:cubicBezTo>
                    <a:pt x="50" y="74"/>
                    <a:pt x="50" y="74"/>
                    <a:pt x="50" y="74"/>
                  </a:cubicBezTo>
                  <a:cubicBezTo>
                    <a:pt x="50" y="73"/>
                    <a:pt x="51" y="73"/>
                    <a:pt x="51" y="73"/>
                  </a:cubicBezTo>
                  <a:close/>
                  <a:moveTo>
                    <a:pt x="51" y="77"/>
                  </a:moveTo>
                  <a:cubicBezTo>
                    <a:pt x="51" y="77"/>
                    <a:pt x="51" y="78"/>
                    <a:pt x="51" y="78"/>
                  </a:cubicBezTo>
                  <a:cubicBezTo>
                    <a:pt x="50" y="78"/>
                    <a:pt x="50" y="77"/>
                    <a:pt x="50" y="78"/>
                  </a:cubicBezTo>
                  <a:cubicBezTo>
                    <a:pt x="50" y="77"/>
                    <a:pt x="50" y="77"/>
                    <a:pt x="51" y="77"/>
                  </a:cubicBezTo>
                  <a:close/>
                  <a:moveTo>
                    <a:pt x="51" y="92"/>
                  </a:moveTo>
                  <a:cubicBezTo>
                    <a:pt x="52" y="92"/>
                    <a:pt x="52" y="91"/>
                    <a:pt x="52" y="91"/>
                  </a:cubicBezTo>
                  <a:cubicBezTo>
                    <a:pt x="52" y="91"/>
                    <a:pt x="52" y="91"/>
                    <a:pt x="52" y="91"/>
                  </a:cubicBezTo>
                  <a:cubicBezTo>
                    <a:pt x="52" y="91"/>
                    <a:pt x="53" y="91"/>
                    <a:pt x="53" y="92"/>
                  </a:cubicBezTo>
                  <a:cubicBezTo>
                    <a:pt x="53" y="92"/>
                    <a:pt x="53" y="92"/>
                    <a:pt x="53" y="92"/>
                  </a:cubicBezTo>
                  <a:cubicBezTo>
                    <a:pt x="53" y="93"/>
                    <a:pt x="53" y="93"/>
                    <a:pt x="54" y="93"/>
                  </a:cubicBezTo>
                  <a:cubicBezTo>
                    <a:pt x="54" y="93"/>
                    <a:pt x="53" y="93"/>
                    <a:pt x="53" y="94"/>
                  </a:cubicBezTo>
                  <a:cubicBezTo>
                    <a:pt x="53" y="94"/>
                    <a:pt x="53" y="94"/>
                    <a:pt x="53" y="94"/>
                  </a:cubicBezTo>
                  <a:cubicBezTo>
                    <a:pt x="54" y="94"/>
                    <a:pt x="54" y="94"/>
                    <a:pt x="54" y="94"/>
                  </a:cubicBezTo>
                  <a:cubicBezTo>
                    <a:pt x="54" y="94"/>
                    <a:pt x="56" y="94"/>
                    <a:pt x="55" y="96"/>
                  </a:cubicBezTo>
                  <a:cubicBezTo>
                    <a:pt x="54" y="95"/>
                    <a:pt x="50" y="94"/>
                    <a:pt x="51" y="92"/>
                  </a:cubicBezTo>
                  <a:close/>
                  <a:moveTo>
                    <a:pt x="55" y="92"/>
                  </a:moveTo>
                  <a:cubicBezTo>
                    <a:pt x="55" y="93"/>
                    <a:pt x="55" y="92"/>
                    <a:pt x="55" y="92"/>
                  </a:cubicBezTo>
                  <a:cubicBezTo>
                    <a:pt x="55" y="92"/>
                    <a:pt x="55" y="92"/>
                    <a:pt x="55" y="92"/>
                  </a:cubicBezTo>
                  <a:cubicBezTo>
                    <a:pt x="55" y="92"/>
                    <a:pt x="55" y="92"/>
                    <a:pt x="55" y="92"/>
                  </a:cubicBezTo>
                  <a:close/>
                  <a:moveTo>
                    <a:pt x="55" y="91"/>
                  </a:moveTo>
                  <a:cubicBezTo>
                    <a:pt x="54" y="92"/>
                    <a:pt x="54" y="92"/>
                    <a:pt x="54" y="91"/>
                  </a:cubicBezTo>
                  <a:cubicBezTo>
                    <a:pt x="55" y="91"/>
                    <a:pt x="55" y="91"/>
                    <a:pt x="55" y="91"/>
                  </a:cubicBezTo>
                  <a:close/>
                  <a:moveTo>
                    <a:pt x="55" y="93"/>
                  </a:moveTo>
                  <a:cubicBezTo>
                    <a:pt x="54" y="93"/>
                    <a:pt x="54" y="93"/>
                    <a:pt x="54" y="93"/>
                  </a:cubicBezTo>
                  <a:cubicBezTo>
                    <a:pt x="54" y="93"/>
                    <a:pt x="55" y="93"/>
                    <a:pt x="55" y="93"/>
                  </a:cubicBezTo>
                  <a:close/>
                  <a:moveTo>
                    <a:pt x="55" y="91"/>
                  </a:moveTo>
                  <a:cubicBezTo>
                    <a:pt x="54" y="90"/>
                    <a:pt x="54" y="89"/>
                    <a:pt x="53" y="89"/>
                  </a:cubicBezTo>
                  <a:cubicBezTo>
                    <a:pt x="53" y="89"/>
                    <a:pt x="53" y="89"/>
                    <a:pt x="53" y="89"/>
                  </a:cubicBezTo>
                  <a:cubicBezTo>
                    <a:pt x="53" y="88"/>
                    <a:pt x="53" y="88"/>
                    <a:pt x="52" y="88"/>
                  </a:cubicBezTo>
                  <a:cubicBezTo>
                    <a:pt x="52" y="87"/>
                    <a:pt x="53" y="87"/>
                    <a:pt x="53" y="87"/>
                  </a:cubicBezTo>
                  <a:cubicBezTo>
                    <a:pt x="53" y="87"/>
                    <a:pt x="53" y="88"/>
                    <a:pt x="53" y="88"/>
                  </a:cubicBezTo>
                  <a:cubicBezTo>
                    <a:pt x="54" y="88"/>
                    <a:pt x="54" y="87"/>
                    <a:pt x="54" y="87"/>
                  </a:cubicBezTo>
                  <a:cubicBezTo>
                    <a:pt x="54" y="87"/>
                    <a:pt x="55" y="88"/>
                    <a:pt x="55" y="88"/>
                  </a:cubicBezTo>
                  <a:cubicBezTo>
                    <a:pt x="55" y="89"/>
                    <a:pt x="55" y="89"/>
                    <a:pt x="55" y="89"/>
                  </a:cubicBezTo>
                  <a:cubicBezTo>
                    <a:pt x="55" y="90"/>
                    <a:pt x="56" y="90"/>
                    <a:pt x="56" y="90"/>
                  </a:cubicBezTo>
                  <a:cubicBezTo>
                    <a:pt x="56" y="91"/>
                    <a:pt x="56" y="91"/>
                    <a:pt x="55" y="91"/>
                  </a:cubicBezTo>
                  <a:close/>
                  <a:moveTo>
                    <a:pt x="58" y="92"/>
                  </a:moveTo>
                  <a:cubicBezTo>
                    <a:pt x="57" y="92"/>
                    <a:pt x="57" y="92"/>
                    <a:pt x="56" y="92"/>
                  </a:cubicBezTo>
                  <a:cubicBezTo>
                    <a:pt x="56" y="90"/>
                    <a:pt x="58" y="91"/>
                    <a:pt x="58" y="92"/>
                  </a:cubicBezTo>
                  <a:close/>
                  <a:moveTo>
                    <a:pt x="56" y="71"/>
                  </a:moveTo>
                  <a:cubicBezTo>
                    <a:pt x="56" y="72"/>
                    <a:pt x="56" y="72"/>
                    <a:pt x="56" y="72"/>
                  </a:cubicBezTo>
                  <a:cubicBezTo>
                    <a:pt x="56" y="71"/>
                    <a:pt x="56" y="71"/>
                    <a:pt x="56" y="71"/>
                  </a:cubicBezTo>
                  <a:close/>
                  <a:moveTo>
                    <a:pt x="54" y="65"/>
                  </a:moveTo>
                  <a:cubicBezTo>
                    <a:pt x="54" y="64"/>
                    <a:pt x="54" y="64"/>
                    <a:pt x="54" y="64"/>
                  </a:cubicBezTo>
                  <a:cubicBezTo>
                    <a:pt x="54" y="64"/>
                    <a:pt x="54" y="65"/>
                    <a:pt x="54" y="65"/>
                  </a:cubicBezTo>
                  <a:close/>
                  <a:moveTo>
                    <a:pt x="54" y="64"/>
                  </a:moveTo>
                  <a:cubicBezTo>
                    <a:pt x="54" y="64"/>
                    <a:pt x="54" y="64"/>
                    <a:pt x="54" y="64"/>
                  </a:cubicBezTo>
                  <a:cubicBezTo>
                    <a:pt x="55" y="64"/>
                    <a:pt x="55" y="64"/>
                    <a:pt x="55" y="64"/>
                  </a:cubicBezTo>
                  <a:cubicBezTo>
                    <a:pt x="55" y="64"/>
                    <a:pt x="55" y="64"/>
                    <a:pt x="54" y="64"/>
                  </a:cubicBezTo>
                  <a:close/>
                  <a:moveTo>
                    <a:pt x="44" y="56"/>
                  </a:moveTo>
                  <a:cubicBezTo>
                    <a:pt x="44" y="56"/>
                    <a:pt x="43" y="56"/>
                    <a:pt x="43" y="55"/>
                  </a:cubicBezTo>
                  <a:cubicBezTo>
                    <a:pt x="44" y="55"/>
                    <a:pt x="44" y="55"/>
                    <a:pt x="44" y="55"/>
                  </a:cubicBezTo>
                  <a:cubicBezTo>
                    <a:pt x="44" y="56"/>
                    <a:pt x="44" y="56"/>
                    <a:pt x="44" y="56"/>
                  </a:cubicBezTo>
                  <a:close/>
                  <a:moveTo>
                    <a:pt x="42" y="78"/>
                  </a:moveTo>
                  <a:cubicBezTo>
                    <a:pt x="42" y="78"/>
                    <a:pt x="42" y="78"/>
                    <a:pt x="41" y="79"/>
                  </a:cubicBezTo>
                  <a:cubicBezTo>
                    <a:pt x="41" y="79"/>
                    <a:pt x="41" y="78"/>
                    <a:pt x="41" y="78"/>
                  </a:cubicBezTo>
                  <a:cubicBezTo>
                    <a:pt x="41" y="78"/>
                    <a:pt x="41" y="77"/>
                    <a:pt x="42" y="78"/>
                  </a:cubicBezTo>
                  <a:close/>
                  <a:moveTo>
                    <a:pt x="40" y="79"/>
                  </a:moveTo>
                  <a:cubicBezTo>
                    <a:pt x="41" y="79"/>
                    <a:pt x="41" y="80"/>
                    <a:pt x="41" y="80"/>
                  </a:cubicBezTo>
                  <a:cubicBezTo>
                    <a:pt x="40" y="80"/>
                    <a:pt x="40" y="80"/>
                    <a:pt x="40" y="79"/>
                  </a:cubicBezTo>
                  <a:close/>
                  <a:moveTo>
                    <a:pt x="41" y="86"/>
                  </a:moveTo>
                  <a:cubicBezTo>
                    <a:pt x="42" y="86"/>
                    <a:pt x="42" y="86"/>
                    <a:pt x="42" y="87"/>
                  </a:cubicBezTo>
                  <a:cubicBezTo>
                    <a:pt x="41" y="87"/>
                    <a:pt x="41" y="86"/>
                    <a:pt x="41" y="86"/>
                  </a:cubicBezTo>
                  <a:close/>
                  <a:moveTo>
                    <a:pt x="42" y="85"/>
                  </a:moveTo>
                  <a:cubicBezTo>
                    <a:pt x="42" y="84"/>
                    <a:pt x="42" y="83"/>
                    <a:pt x="43" y="84"/>
                  </a:cubicBezTo>
                  <a:cubicBezTo>
                    <a:pt x="43" y="84"/>
                    <a:pt x="43" y="85"/>
                    <a:pt x="42" y="85"/>
                  </a:cubicBezTo>
                  <a:close/>
                  <a:moveTo>
                    <a:pt x="62" y="88"/>
                  </a:moveTo>
                  <a:cubicBezTo>
                    <a:pt x="61" y="88"/>
                    <a:pt x="61" y="88"/>
                    <a:pt x="61" y="88"/>
                  </a:cubicBezTo>
                  <a:cubicBezTo>
                    <a:pt x="61" y="88"/>
                    <a:pt x="62" y="88"/>
                    <a:pt x="62" y="88"/>
                  </a:cubicBezTo>
                  <a:cubicBezTo>
                    <a:pt x="62" y="88"/>
                    <a:pt x="61" y="88"/>
                    <a:pt x="62" y="88"/>
                  </a:cubicBezTo>
                  <a:close/>
                  <a:moveTo>
                    <a:pt x="59" y="72"/>
                  </a:moveTo>
                  <a:cubicBezTo>
                    <a:pt x="60" y="72"/>
                    <a:pt x="61" y="72"/>
                    <a:pt x="62" y="72"/>
                  </a:cubicBezTo>
                  <a:cubicBezTo>
                    <a:pt x="62" y="73"/>
                    <a:pt x="61" y="74"/>
                    <a:pt x="59" y="74"/>
                  </a:cubicBezTo>
                  <a:cubicBezTo>
                    <a:pt x="59" y="73"/>
                    <a:pt x="59" y="73"/>
                    <a:pt x="59" y="72"/>
                  </a:cubicBezTo>
                  <a:close/>
                  <a:moveTo>
                    <a:pt x="66" y="74"/>
                  </a:moveTo>
                  <a:cubicBezTo>
                    <a:pt x="66" y="74"/>
                    <a:pt x="66" y="74"/>
                    <a:pt x="66" y="74"/>
                  </a:cubicBezTo>
                  <a:cubicBezTo>
                    <a:pt x="66" y="74"/>
                    <a:pt x="66" y="75"/>
                    <a:pt x="66" y="75"/>
                  </a:cubicBezTo>
                  <a:cubicBezTo>
                    <a:pt x="66" y="75"/>
                    <a:pt x="66" y="75"/>
                    <a:pt x="66" y="75"/>
                  </a:cubicBezTo>
                  <a:cubicBezTo>
                    <a:pt x="66" y="75"/>
                    <a:pt x="66" y="74"/>
                    <a:pt x="66" y="74"/>
                  </a:cubicBezTo>
                  <a:close/>
                  <a:moveTo>
                    <a:pt x="69" y="62"/>
                  </a:moveTo>
                  <a:cubicBezTo>
                    <a:pt x="70" y="62"/>
                    <a:pt x="71" y="63"/>
                    <a:pt x="71" y="63"/>
                  </a:cubicBezTo>
                  <a:cubicBezTo>
                    <a:pt x="71" y="63"/>
                    <a:pt x="70" y="62"/>
                    <a:pt x="69" y="62"/>
                  </a:cubicBezTo>
                  <a:close/>
                  <a:moveTo>
                    <a:pt x="71" y="66"/>
                  </a:moveTo>
                  <a:cubicBezTo>
                    <a:pt x="71" y="66"/>
                    <a:pt x="71" y="66"/>
                    <a:pt x="70" y="66"/>
                  </a:cubicBezTo>
                  <a:cubicBezTo>
                    <a:pt x="70" y="66"/>
                    <a:pt x="70" y="66"/>
                    <a:pt x="70" y="66"/>
                  </a:cubicBezTo>
                  <a:cubicBezTo>
                    <a:pt x="71" y="65"/>
                    <a:pt x="71" y="66"/>
                    <a:pt x="71" y="66"/>
                  </a:cubicBezTo>
                  <a:close/>
                  <a:moveTo>
                    <a:pt x="72" y="66"/>
                  </a:moveTo>
                  <a:cubicBezTo>
                    <a:pt x="72" y="66"/>
                    <a:pt x="72" y="66"/>
                    <a:pt x="72" y="67"/>
                  </a:cubicBezTo>
                  <a:cubicBezTo>
                    <a:pt x="72" y="67"/>
                    <a:pt x="72" y="66"/>
                    <a:pt x="72" y="66"/>
                  </a:cubicBezTo>
                  <a:close/>
                  <a:moveTo>
                    <a:pt x="75" y="63"/>
                  </a:moveTo>
                  <a:cubicBezTo>
                    <a:pt x="75" y="63"/>
                    <a:pt x="76" y="63"/>
                    <a:pt x="76" y="64"/>
                  </a:cubicBezTo>
                  <a:cubicBezTo>
                    <a:pt x="75" y="64"/>
                    <a:pt x="75" y="63"/>
                    <a:pt x="75" y="63"/>
                  </a:cubicBezTo>
                  <a:close/>
                  <a:moveTo>
                    <a:pt x="76" y="67"/>
                  </a:moveTo>
                  <a:cubicBezTo>
                    <a:pt x="76" y="67"/>
                    <a:pt x="76" y="67"/>
                    <a:pt x="76" y="66"/>
                  </a:cubicBezTo>
                  <a:cubicBezTo>
                    <a:pt x="76" y="66"/>
                    <a:pt x="76" y="67"/>
                    <a:pt x="76" y="67"/>
                  </a:cubicBezTo>
                  <a:close/>
                  <a:moveTo>
                    <a:pt x="75" y="68"/>
                  </a:moveTo>
                  <a:cubicBezTo>
                    <a:pt x="75" y="69"/>
                    <a:pt x="76" y="68"/>
                    <a:pt x="76" y="69"/>
                  </a:cubicBezTo>
                  <a:cubicBezTo>
                    <a:pt x="76" y="68"/>
                    <a:pt x="76" y="68"/>
                    <a:pt x="76" y="68"/>
                  </a:cubicBezTo>
                  <a:cubicBezTo>
                    <a:pt x="77" y="68"/>
                    <a:pt x="77" y="69"/>
                    <a:pt x="78" y="68"/>
                  </a:cubicBezTo>
                  <a:cubicBezTo>
                    <a:pt x="78" y="68"/>
                    <a:pt x="78" y="68"/>
                    <a:pt x="78" y="68"/>
                  </a:cubicBezTo>
                  <a:cubicBezTo>
                    <a:pt x="78" y="69"/>
                    <a:pt x="78" y="69"/>
                    <a:pt x="79" y="69"/>
                  </a:cubicBezTo>
                  <a:cubicBezTo>
                    <a:pt x="79" y="69"/>
                    <a:pt x="78" y="69"/>
                    <a:pt x="79" y="69"/>
                  </a:cubicBezTo>
                  <a:cubicBezTo>
                    <a:pt x="79" y="69"/>
                    <a:pt x="79" y="69"/>
                    <a:pt x="79" y="70"/>
                  </a:cubicBezTo>
                  <a:cubicBezTo>
                    <a:pt x="79" y="70"/>
                    <a:pt x="77" y="70"/>
                    <a:pt x="77" y="69"/>
                  </a:cubicBezTo>
                  <a:cubicBezTo>
                    <a:pt x="77" y="69"/>
                    <a:pt x="77" y="70"/>
                    <a:pt x="77" y="70"/>
                  </a:cubicBezTo>
                  <a:cubicBezTo>
                    <a:pt x="77" y="70"/>
                    <a:pt x="77" y="70"/>
                    <a:pt x="77" y="70"/>
                  </a:cubicBezTo>
                  <a:cubicBezTo>
                    <a:pt x="77" y="71"/>
                    <a:pt x="76" y="70"/>
                    <a:pt x="76" y="70"/>
                  </a:cubicBezTo>
                  <a:cubicBezTo>
                    <a:pt x="76" y="70"/>
                    <a:pt x="76" y="70"/>
                    <a:pt x="76" y="70"/>
                  </a:cubicBezTo>
                  <a:cubicBezTo>
                    <a:pt x="75" y="69"/>
                    <a:pt x="75" y="69"/>
                    <a:pt x="75" y="69"/>
                  </a:cubicBezTo>
                  <a:cubicBezTo>
                    <a:pt x="75" y="69"/>
                    <a:pt x="75" y="68"/>
                    <a:pt x="75" y="68"/>
                  </a:cubicBezTo>
                  <a:cubicBezTo>
                    <a:pt x="75" y="68"/>
                    <a:pt x="74" y="68"/>
                    <a:pt x="74" y="67"/>
                  </a:cubicBezTo>
                  <a:cubicBezTo>
                    <a:pt x="75" y="67"/>
                    <a:pt x="75" y="68"/>
                    <a:pt x="75" y="68"/>
                  </a:cubicBezTo>
                  <a:close/>
                  <a:moveTo>
                    <a:pt x="77" y="63"/>
                  </a:moveTo>
                  <a:cubicBezTo>
                    <a:pt x="77" y="64"/>
                    <a:pt x="77" y="64"/>
                    <a:pt x="77" y="64"/>
                  </a:cubicBezTo>
                  <a:cubicBezTo>
                    <a:pt x="77" y="64"/>
                    <a:pt x="77" y="64"/>
                    <a:pt x="77" y="63"/>
                  </a:cubicBezTo>
                  <a:close/>
                  <a:moveTo>
                    <a:pt x="74" y="69"/>
                  </a:moveTo>
                  <a:cubicBezTo>
                    <a:pt x="74" y="69"/>
                    <a:pt x="74" y="69"/>
                    <a:pt x="74" y="69"/>
                  </a:cubicBezTo>
                  <a:cubicBezTo>
                    <a:pt x="74" y="68"/>
                    <a:pt x="74" y="68"/>
                    <a:pt x="74" y="69"/>
                  </a:cubicBezTo>
                  <a:close/>
                  <a:moveTo>
                    <a:pt x="73" y="63"/>
                  </a:moveTo>
                  <a:cubicBezTo>
                    <a:pt x="74" y="63"/>
                    <a:pt x="75" y="63"/>
                    <a:pt x="75" y="64"/>
                  </a:cubicBezTo>
                  <a:cubicBezTo>
                    <a:pt x="74" y="64"/>
                    <a:pt x="73" y="64"/>
                    <a:pt x="73" y="63"/>
                  </a:cubicBezTo>
                  <a:close/>
                  <a:moveTo>
                    <a:pt x="74" y="67"/>
                  </a:moveTo>
                  <a:cubicBezTo>
                    <a:pt x="73" y="67"/>
                    <a:pt x="73" y="67"/>
                    <a:pt x="73" y="66"/>
                  </a:cubicBezTo>
                  <a:cubicBezTo>
                    <a:pt x="74" y="66"/>
                    <a:pt x="74" y="67"/>
                    <a:pt x="74" y="67"/>
                  </a:cubicBezTo>
                  <a:close/>
                  <a:moveTo>
                    <a:pt x="73" y="63"/>
                  </a:moveTo>
                  <a:cubicBezTo>
                    <a:pt x="73" y="63"/>
                    <a:pt x="73" y="63"/>
                    <a:pt x="73" y="62"/>
                  </a:cubicBezTo>
                  <a:cubicBezTo>
                    <a:pt x="73" y="62"/>
                    <a:pt x="73" y="62"/>
                    <a:pt x="73" y="62"/>
                  </a:cubicBezTo>
                  <a:cubicBezTo>
                    <a:pt x="73" y="63"/>
                    <a:pt x="73" y="63"/>
                    <a:pt x="73" y="63"/>
                  </a:cubicBezTo>
                  <a:close/>
                  <a:moveTo>
                    <a:pt x="81" y="62"/>
                  </a:moveTo>
                  <a:cubicBezTo>
                    <a:pt x="81" y="62"/>
                    <a:pt x="81" y="63"/>
                    <a:pt x="82" y="63"/>
                  </a:cubicBezTo>
                  <a:cubicBezTo>
                    <a:pt x="81" y="63"/>
                    <a:pt x="81" y="63"/>
                    <a:pt x="81" y="62"/>
                  </a:cubicBezTo>
                  <a:close/>
                  <a:moveTo>
                    <a:pt x="82" y="68"/>
                  </a:moveTo>
                  <a:cubicBezTo>
                    <a:pt x="81" y="68"/>
                    <a:pt x="81" y="68"/>
                    <a:pt x="81" y="67"/>
                  </a:cubicBezTo>
                  <a:cubicBezTo>
                    <a:pt x="81" y="67"/>
                    <a:pt x="82" y="68"/>
                    <a:pt x="82" y="68"/>
                  </a:cubicBezTo>
                  <a:close/>
                  <a:moveTo>
                    <a:pt x="82" y="71"/>
                  </a:moveTo>
                  <a:cubicBezTo>
                    <a:pt x="82" y="71"/>
                    <a:pt x="82" y="71"/>
                    <a:pt x="82" y="72"/>
                  </a:cubicBezTo>
                  <a:cubicBezTo>
                    <a:pt x="82" y="72"/>
                    <a:pt x="82" y="72"/>
                    <a:pt x="82" y="72"/>
                  </a:cubicBezTo>
                  <a:cubicBezTo>
                    <a:pt x="81" y="72"/>
                    <a:pt x="81" y="71"/>
                    <a:pt x="81" y="71"/>
                  </a:cubicBezTo>
                  <a:cubicBezTo>
                    <a:pt x="81" y="71"/>
                    <a:pt x="81" y="72"/>
                    <a:pt x="81" y="72"/>
                  </a:cubicBezTo>
                  <a:cubicBezTo>
                    <a:pt x="81" y="71"/>
                    <a:pt x="81" y="71"/>
                    <a:pt x="81" y="71"/>
                  </a:cubicBezTo>
                  <a:cubicBezTo>
                    <a:pt x="81" y="71"/>
                    <a:pt x="81" y="71"/>
                    <a:pt x="82" y="71"/>
                  </a:cubicBezTo>
                  <a:close/>
                  <a:moveTo>
                    <a:pt x="84" y="73"/>
                  </a:moveTo>
                  <a:cubicBezTo>
                    <a:pt x="84" y="73"/>
                    <a:pt x="85" y="74"/>
                    <a:pt x="85" y="74"/>
                  </a:cubicBezTo>
                  <a:cubicBezTo>
                    <a:pt x="84" y="74"/>
                    <a:pt x="84" y="74"/>
                    <a:pt x="84" y="73"/>
                  </a:cubicBezTo>
                  <a:close/>
                  <a:moveTo>
                    <a:pt x="84" y="61"/>
                  </a:moveTo>
                  <a:cubicBezTo>
                    <a:pt x="85" y="61"/>
                    <a:pt x="86" y="61"/>
                    <a:pt x="85" y="62"/>
                  </a:cubicBezTo>
                  <a:cubicBezTo>
                    <a:pt x="85" y="61"/>
                    <a:pt x="84" y="61"/>
                    <a:pt x="84" y="61"/>
                  </a:cubicBezTo>
                  <a:close/>
                  <a:moveTo>
                    <a:pt x="82" y="62"/>
                  </a:moveTo>
                  <a:cubicBezTo>
                    <a:pt x="83" y="62"/>
                    <a:pt x="84" y="63"/>
                    <a:pt x="84" y="64"/>
                  </a:cubicBezTo>
                  <a:cubicBezTo>
                    <a:pt x="83" y="64"/>
                    <a:pt x="82" y="63"/>
                    <a:pt x="82" y="62"/>
                  </a:cubicBezTo>
                  <a:close/>
                  <a:moveTo>
                    <a:pt x="82" y="72"/>
                  </a:moveTo>
                  <a:cubicBezTo>
                    <a:pt x="82" y="72"/>
                    <a:pt x="82" y="72"/>
                    <a:pt x="82" y="72"/>
                  </a:cubicBezTo>
                  <a:cubicBezTo>
                    <a:pt x="82" y="72"/>
                    <a:pt x="83" y="72"/>
                    <a:pt x="83" y="73"/>
                  </a:cubicBezTo>
                  <a:cubicBezTo>
                    <a:pt x="82" y="73"/>
                    <a:pt x="82" y="72"/>
                    <a:pt x="82" y="72"/>
                  </a:cubicBezTo>
                  <a:cubicBezTo>
                    <a:pt x="82" y="72"/>
                    <a:pt x="82" y="72"/>
                    <a:pt x="82" y="72"/>
                  </a:cubicBezTo>
                  <a:close/>
                  <a:moveTo>
                    <a:pt x="81" y="73"/>
                  </a:moveTo>
                  <a:cubicBezTo>
                    <a:pt x="81" y="74"/>
                    <a:pt x="83" y="74"/>
                    <a:pt x="83" y="75"/>
                  </a:cubicBezTo>
                  <a:cubicBezTo>
                    <a:pt x="84" y="75"/>
                    <a:pt x="84" y="77"/>
                    <a:pt x="84" y="78"/>
                  </a:cubicBezTo>
                  <a:cubicBezTo>
                    <a:pt x="85" y="77"/>
                    <a:pt x="85" y="77"/>
                    <a:pt x="85" y="78"/>
                  </a:cubicBezTo>
                  <a:cubicBezTo>
                    <a:pt x="85" y="78"/>
                    <a:pt x="85" y="78"/>
                    <a:pt x="85" y="78"/>
                  </a:cubicBezTo>
                  <a:cubicBezTo>
                    <a:pt x="85" y="78"/>
                    <a:pt x="85" y="78"/>
                    <a:pt x="85" y="78"/>
                  </a:cubicBezTo>
                  <a:cubicBezTo>
                    <a:pt x="84" y="78"/>
                    <a:pt x="84" y="79"/>
                    <a:pt x="85" y="79"/>
                  </a:cubicBezTo>
                  <a:cubicBezTo>
                    <a:pt x="85" y="79"/>
                    <a:pt x="85" y="79"/>
                    <a:pt x="86" y="79"/>
                  </a:cubicBezTo>
                  <a:cubicBezTo>
                    <a:pt x="86" y="80"/>
                    <a:pt x="85" y="80"/>
                    <a:pt x="85" y="80"/>
                  </a:cubicBezTo>
                  <a:cubicBezTo>
                    <a:pt x="85" y="81"/>
                    <a:pt x="85" y="81"/>
                    <a:pt x="85" y="81"/>
                  </a:cubicBezTo>
                  <a:cubicBezTo>
                    <a:pt x="85" y="81"/>
                    <a:pt x="85" y="81"/>
                    <a:pt x="85" y="81"/>
                  </a:cubicBezTo>
                  <a:cubicBezTo>
                    <a:pt x="85" y="81"/>
                    <a:pt x="85" y="81"/>
                    <a:pt x="85" y="81"/>
                  </a:cubicBezTo>
                  <a:cubicBezTo>
                    <a:pt x="85" y="81"/>
                    <a:pt x="85" y="81"/>
                    <a:pt x="85" y="80"/>
                  </a:cubicBezTo>
                  <a:cubicBezTo>
                    <a:pt x="85" y="80"/>
                    <a:pt x="85" y="80"/>
                    <a:pt x="85" y="80"/>
                  </a:cubicBezTo>
                  <a:cubicBezTo>
                    <a:pt x="85" y="80"/>
                    <a:pt x="85" y="80"/>
                    <a:pt x="85" y="80"/>
                  </a:cubicBezTo>
                  <a:cubicBezTo>
                    <a:pt x="84" y="80"/>
                    <a:pt x="84" y="80"/>
                    <a:pt x="85" y="82"/>
                  </a:cubicBezTo>
                  <a:cubicBezTo>
                    <a:pt x="84" y="81"/>
                    <a:pt x="83" y="81"/>
                    <a:pt x="83" y="81"/>
                  </a:cubicBezTo>
                  <a:cubicBezTo>
                    <a:pt x="83" y="81"/>
                    <a:pt x="83" y="81"/>
                    <a:pt x="83" y="81"/>
                  </a:cubicBezTo>
                  <a:cubicBezTo>
                    <a:pt x="84" y="81"/>
                    <a:pt x="84" y="82"/>
                    <a:pt x="85" y="82"/>
                  </a:cubicBezTo>
                  <a:cubicBezTo>
                    <a:pt x="85" y="82"/>
                    <a:pt x="85" y="82"/>
                    <a:pt x="85" y="81"/>
                  </a:cubicBezTo>
                  <a:cubicBezTo>
                    <a:pt x="87" y="82"/>
                    <a:pt x="87" y="84"/>
                    <a:pt x="86" y="85"/>
                  </a:cubicBezTo>
                  <a:cubicBezTo>
                    <a:pt x="85" y="85"/>
                    <a:pt x="84" y="84"/>
                    <a:pt x="83" y="84"/>
                  </a:cubicBezTo>
                  <a:cubicBezTo>
                    <a:pt x="83" y="85"/>
                    <a:pt x="84" y="85"/>
                    <a:pt x="83" y="86"/>
                  </a:cubicBezTo>
                  <a:cubicBezTo>
                    <a:pt x="83" y="86"/>
                    <a:pt x="84" y="86"/>
                    <a:pt x="84" y="86"/>
                  </a:cubicBezTo>
                  <a:cubicBezTo>
                    <a:pt x="84" y="87"/>
                    <a:pt x="84" y="87"/>
                    <a:pt x="83" y="87"/>
                  </a:cubicBezTo>
                  <a:cubicBezTo>
                    <a:pt x="83" y="87"/>
                    <a:pt x="83" y="86"/>
                    <a:pt x="83" y="86"/>
                  </a:cubicBezTo>
                  <a:cubicBezTo>
                    <a:pt x="82" y="87"/>
                    <a:pt x="83" y="87"/>
                    <a:pt x="83" y="87"/>
                  </a:cubicBezTo>
                  <a:cubicBezTo>
                    <a:pt x="83" y="88"/>
                    <a:pt x="82" y="89"/>
                    <a:pt x="82" y="90"/>
                  </a:cubicBezTo>
                  <a:cubicBezTo>
                    <a:pt x="81" y="89"/>
                    <a:pt x="81" y="88"/>
                    <a:pt x="81" y="87"/>
                  </a:cubicBezTo>
                  <a:cubicBezTo>
                    <a:pt x="81" y="87"/>
                    <a:pt x="81" y="87"/>
                    <a:pt x="82" y="87"/>
                  </a:cubicBezTo>
                  <a:cubicBezTo>
                    <a:pt x="82" y="87"/>
                    <a:pt x="82" y="87"/>
                    <a:pt x="82" y="87"/>
                  </a:cubicBezTo>
                  <a:cubicBezTo>
                    <a:pt x="83" y="86"/>
                    <a:pt x="81" y="85"/>
                    <a:pt x="82" y="83"/>
                  </a:cubicBezTo>
                  <a:cubicBezTo>
                    <a:pt x="82" y="81"/>
                    <a:pt x="81" y="81"/>
                    <a:pt x="81" y="79"/>
                  </a:cubicBezTo>
                  <a:cubicBezTo>
                    <a:pt x="82" y="79"/>
                    <a:pt x="82" y="80"/>
                    <a:pt x="83" y="80"/>
                  </a:cubicBezTo>
                  <a:cubicBezTo>
                    <a:pt x="82" y="79"/>
                    <a:pt x="82" y="79"/>
                    <a:pt x="82" y="79"/>
                  </a:cubicBezTo>
                  <a:cubicBezTo>
                    <a:pt x="82" y="78"/>
                    <a:pt x="82" y="78"/>
                    <a:pt x="82" y="77"/>
                  </a:cubicBezTo>
                  <a:cubicBezTo>
                    <a:pt x="82" y="77"/>
                    <a:pt x="82" y="77"/>
                    <a:pt x="83" y="77"/>
                  </a:cubicBezTo>
                  <a:cubicBezTo>
                    <a:pt x="82" y="77"/>
                    <a:pt x="82" y="76"/>
                    <a:pt x="82" y="76"/>
                  </a:cubicBezTo>
                  <a:cubicBezTo>
                    <a:pt x="82" y="76"/>
                    <a:pt x="82" y="76"/>
                    <a:pt x="82" y="76"/>
                  </a:cubicBezTo>
                  <a:cubicBezTo>
                    <a:pt x="82" y="75"/>
                    <a:pt x="81" y="75"/>
                    <a:pt x="80" y="75"/>
                  </a:cubicBezTo>
                  <a:cubicBezTo>
                    <a:pt x="80" y="75"/>
                    <a:pt x="80" y="74"/>
                    <a:pt x="80" y="74"/>
                  </a:cubicBezTo>
                  <a:cubicBezTo>
                    <a:pt x="81" y="74"/>
                    <a:pt x="81" y="74"/>
                    <a:pt x="81" y="74"/>
                  </a:cubicBezTo>
                  <a:cubicBezTo>
                    <a:pt x="81" y="73"/>
                    <a:pt x="81" y="73"/>
                    <a:pt x="81" y="73"/>
                  </a:cubicBezTo>
                  <a:cubicBezTo>
                    <a:pt x="80" y="73"/>
                    <a:pt x="80" y="73"/>
                    <a:pt x="80" y="73"/>
                  </a:cubicBezTo>
                  <a:cubicBezTo>
                    <a:pt x="79" y="73"/>
                    <a:pt x="79" y="73"/>
                    <a:pt x="79" y="72"/>
                  </a:cubicBezTo>
                  <a:cubicBezTo>
                    <a:pt x="79" y="72"/>
                    <a:pt x="80" y="72"/>
                    <a:pt x="80" y="72"/>
                  </a:cubicBezTo>
                  <a:cubicBezTo>
                    <a:pt x="80" y="72"/>
                    <a:pt x="80" y="72"/>
                    <a:pt x="80" y="73"/>
                  </a:cubicBezTo>
                  <a:cubicBezTo>
                    <a:pt x="81" y="73"/>
                    <a:pt x="81" y="73"/>
                    <a:pt x="81" y="73"/>
                  </a:cubicBezTo>
                  <a:close/>
                  <a:moveTo>
                    <a:pt x="87" y="64"/>
                  </a:moveTo>
                  <a:cubicBezTo>
                    <a:pt x="88" y="64"/>
                    <a:pt x="88" y="65"/>
                    <a:pt x="88" y="66"/>
                  </a:cubicBezTo>
                  <a:cubicBezTo>
                    <a:pt x="88" y="66"/>
                    <a:pt x="88" y="66"/>
                    <a:pt x="88" y="66"/>
                  </a:cubicBezTo>
                  <a:cubicBezTo>
                    <a:pt x="87" y="66"/>
                    <a:pt x="87" y="66"/>
                    <a:pt x="87" y="65"/>
                  </a:cubicBezTo>
                  <a:cubicBezTo>
                    <a:pt x="86" y="66"/>
                    <a:pt x="87" y="66"/>
                    <a:pt x="87" y="66"/>
                  </a:cubicBezTo>
                  <a:cubicBezTo>
                    <a:pt x="87" y="66"/>
                    <a:pt x="87" y="66"/>
                    <a:pt x="88" y="66"/>
                  </a:cubicBezTo>
                  <a:cubicBezTo>
                    <a:pt x="88" y="66"/>
                    <a:pt x="88" y="66"/>
                    <a:pt x="88" y="66"/>
                  </a:cubicBezTo>
                  <a:cubicBezTo>
                    <a:pt x="88" y="67"/>
                    <a:pt x="87" y="66"/>
                    <a:pt x="87" y="67"/>
                  </a:cubicBezTo>
                  <a:cubicBezTo>
                    <a:pt x="87" y="66"/>
                    <a:pt x="86" y="66"/>
                    <a:pt x="86" y="65"/>
                  </a:cubicBezTo>
                  <a:cubicBezTo>
                    <a:pt x="87" y="65"/>
                    <a:pt x="86" y="65"/>
                    <a:pt x="87" y="65"/>
                  </a:cubicBezTo>
                  <a:cubicBezTo>
                    <a:pt x="87" y="65"/>
                    <a:pt x="87" y="64"/>
                    <a:pt x="87" y="64"/>
                  </a:cubicBezTo>
                  <a:close/>
                  <a:moveTo>
                    <a:pt x="87" y="76"/>
                  </a:moveTo>
                  <a:cubicBezTo>
                    <a:pt x="88" y="76"/>
                    <a:pt x="88" y="77"/>
                    <a:pt x="88" y="77"/>
                  </a:cubicBezTo>
                  <a:cubicBezTo>
                    <a:pt x="88" y="77"/>
                    <a:pt x="88" y="77"/>
                    <a:pt x="88" y="77"/>
                  </a:cubicBezTo>
                  <a:cubicBezTo>
                    <a:pt x="88" y="77"/>
                    <a:pt x="88" y="77"/>
                    <a:pt x="88" y="78"/>
                  </a:cubicBezTo>
                  <a:cubicBezTo>
                    <a:pt x="88" y="78"/>
                    <a:pt x="88" y="78"/>
                    <a:pt x="88" y="78"/>
                  </a:cubicBezTo>
                  <a:cubicBezTo>
                    <a:pt x="88" y="78"/>
                    <a:pt x="88" y="78"/>
                    <a:pt x="88" y="79"/>
                  </a:cubicBezTo>
                  <a:cubicBezTo>
                    <a:pt x="87" y="79"/>
                    <a:pt x="86" y="77"/>
                    <a:pt x="86" y="76"/>
                  </a:cubicBezTo>
                  <a:cubicBezTo>
                    <a:pt x="86" y="76"/>
                    <a:pt x="87" y="76"/>
                    <a:pt x="87" y="76"/>
                  </a:cubicBezTo>
                  <a:close/>
                  <a:moveTo>
                    <a:pt x="87" y="81"/>
                  </a:moveTo>
                  <a:cubicBezTo>
                    <a:pt x="86" y="81"/>
                    <a:pt x="86" y="81"/>
                    <a:pt x="86" y="81"/>
                  </a:cubicBezTo>
                  <a:cubicBezTo>
                    <a:pt x="86" y="81"/>
                    <a:pt x="86" y="81"/>
                    <a:pt x="86" y="80"/>
                  </a:cubicBezTo>
                  <a:cubicBezTo>
                    <a:pt x="86" y="80"/>
                    <a:pt x="86" y="80"/>
                    <a:pt x="86" y="80"/>
                  </a:cubicBezTo>
                  <a:cubicBezTo>
                    <a:pt x="86" y="80"/>
                    <a:pt x="86" y="80"/>
                    <a:pt x="86" y="80"/>
                  </a:cubicBezTo>
                  <a:cubicBezTo>
                    <a:pt x="86" y="80"/>
                    <a:pt x="86" y="80"/>
                    <a:pt x="87" y="80"/>
                  </a:cubicBezTo>
                  <a:cubicBezTo>
                    <a:pt x="87" y="80"/>
                    <a:pt x="86" y="80"/>
                    <a:pt x="87" y="81"/>
                  </a:cubicBezTo>
                  <a:close/>
                  <a:moveTo>
                    <a:pt x="86" y="75"/>
                  </a:moveTo>
                  <a:cubicBezTo>
                    <a:pt x="86" y="75"/>
                    <a:pt x="85" y="74"/>
                    <a:pt x="86" y="74"/>
                  </a:cubicBezTo>
                  <a:cubicBezTo>
                    <a:pt x="86" y="74"/>
                    <a:pt x="86" y="75"/>
                    <a:pt x="86" y="75"/>
                  </a:cubicBezTo>
                  <a:close/>
                  <a:moveTo>
                    <a:pt x="86" y="70"/>
                  </a:moveTo>
                  <a:cubicBezTo>
                    <a:pt x="86" y="70"/>
                    <a:pt x="86" y="71"/>
                    <a:pt x="86" y="71"/>
                  </a:cubicBezTo>
                  <a:cubicBezTo>
                    <a:pt x="86" y="71"/>
                    <a:pt x="86" y="71"/>
                    <a:pt x="86" y="70"/>
                  </a:cubicBezTo>
                  <a:close/>
                  <a:moveTo>
                    <a:pt x="85" y="98"/>
                  </a:moveTo>
                  <a:cubicBezTo>
                    <a:pt x="84" y="99"/>
                    <a:pt x="84" y="99"/>
                    <a:pt x="84" y="99"/>
                  </a:cubicBezTo>
                  <a:cubicBezTo>
                    <a:pt x="84" y="99"/>
                    <a:pt x="84" y="99"/>
                    <a:pt x="84" y="99"/>
                  </a:cubicBezTo>
                  <a:cubicBezTo>
                    <a:pt x="84" y="98"/>
                    <a:pt x="84" y="98"/>
                    <a:pt x="84" y="98"/>
                  </a:cubicBezTo>
                  <a:cubicBezTo>
                    <a:pt x="84" y="98"/>
                    <a:pt x="84" y="98"/>
                    <a:pt x="84" y="98"/>
                  </a:cubicBezTo>
                  <a:cubicBezTo>
                    <a:pt x="84" y="98"/>
                    <a:pt x="84" y="98"/>
                    <a:pt x="85" y="98"/>
                  </a:cubicBezTo>
                  <a:close/>
                  <a:moveTo>
                    <a:pt x="85" y="102"/>
                  </a:moveTo>
                  <a:cubicBezTo>
                    <a:pt x="85" y="102"/>
                    <a:pt x="84" y="102"/>
                    <a:pt x="84" y="102"/>
                  </a:cubicBezTo>
                  <a:cubicBezTo>
                    <a:pt x="84" y="102"/>
                    <a:pt x="84" y="102"/>
                    <a:pt x="85" y="102"/>
                  </a:cubicBezTo>
                  <a:cubicBezTo>
                    <a:pt x="84" y="103"/>
                    <a:pt x="84" y="103"/>
                    <a:pt x="83" y="103"/>
                  </a:cubicBezTo>
                  <a:cubicBezTo>
                    <a:pt x="83" y="103"/>
                    <a:pt x="83" y="103"/>
                    <a:pt x="83" y="103"/>
                  </a:cubicBezTo>
                  <a:cubicBezTo>
                    <a:pt x="84" y="103"/>
                    <a:pt x="84" y="102"/>
                    <a:pt x="85" y="102"/>
                  </a:cubicBezTo>
                  <a:close/>
                  <a:moveTo>
                    <a:pt x="79" y="84"/>
                  </a:moveTo>
                  <a:cubicBezTo>
                    <a:pt x="80" y="83"/>
                    <a:pt x="80" y="83"/>
                    <a:pt x="80" y="84"/>
                  </a:cubicBezTo>
                  <a:cubicBezTo>
                    <a:pt x="80" y="84"/>
                    <a:pt x="80" y="85"/>
                    <a:pt x="79" y="85"/>
                  </a:cubicBezTo>
                  <a:cubicBezTo>
                    <a:pt x="80" y="84"/>
                    <a:pt x="79" y="84"/>
                    <a:pt x="79" y="84"/>
                  </a:cubicBezTo>
                  <a:close/>
                  <a:moveTo>
                    <a:pt x="79" y="81"/>
                  </a:moveTo>
                  <a:cubicBezTo>
                    <a:pt x="79" y="81"/>
                    <a:pt x="79" y="81"/>
                    <a:pt x="79" y="80"/>
                  </a:cubicBezTo>
                  <a:cubicBezTo>
                    <a:pt x="79" y="80"/>
                    <a:pt x="79" y="81"/>
                    <a:pt x="80" y="81"/>
                  </a:cubicBezTo>
                  <a:cubicBezTo>
                    <a:pt x="80" y="81"/>
                    <a:pt x="79" y="81"/>
                    <a:pt x="79" y="81"/>
                  </a:cubicBezTo>
                  <a:close/>
                  <a:moveTo>
                    <a:pt x="80" y="82"/>
                  </a:moveTo>
                  <a:cubicBezTo>
                    <a:pt x="80" y="82"/>
                    <a:pt x="80" y="83"/>
                    <a:pt x="79" y="83"/>
                  </a:cubicBezTo>
                  <a:cubicBezTo>
                    <a:pt x="79" y="82"/>
                    <a:pt x="79" y="82"/>
                    <a:pt x="80" y="82"/>
                  </a:cubicBezTo>
                  <a:close/>
                  <a:moveTo>
                    <a:pt x="77" y="90"/>
                  </a:moveTo>
                  <a:cubicBezTo>
                    <a:pt x="76" y="91"/>
                    <a:pt x="76" y="91"/>
                    <a:pt x="75" y="91"/>
                  </a:cubicBezTo>
                  <a:cubicBezTo>
                    <a:pt x="75" y="90"/>
                    <a:pt x="76" y="90"/>
                    <a:pt x="77" y="89"/>
                  </a:cubicBezTo>
                  <a:cubicBezTo>
                    <a:pt x="77" y="89"/>
                    <a:pt x="77" y="90"/>
                    <a:pt x="77" y="90"/>
                  </a:cubicBezTo>
                  <a:close/>
                  <a:moveTo>
                    <a:pt x="77" y="89"/>
                  </a:moveTo>
                  <a:cubicBezTo>
                    <a:pt x="77" y="88"/>
                    <a:pt x="77" y="88"/>
                    <a:pt x="77" y="88"/>
                  </a:cubicBezTo>
                  <a:cubicBezTo>
                    <a:pt x="77" y="88"/>
                    <a:pt x="77" y="88"/>
                    <a:pt x="77" y="88"/>
                  </a:cubicBezTo>
                  <a:cubicBezTo>
                    <a:pt x="77" y="88"/>
                    <a:pt x="77" y="88"/>
                    <a:pt x="77" y="89"/>
                  </a:cubicBezTo>
                  <a:close/>
                  <a:moveTo>
                    <a:pt x="77" y="86"/>
                  </a:moveTo>
                  <a:cubicBezTo>
                    <a:pt x="77" y="86"/>
                    <a:pt x="77" y="86"/>
                    <a:pt x="77" y="86"/>
                  </a:cubicBezTo>
                  <a:cubicBezTo>
                    <a:pt x="78" y="86"/>
                    <a:pt x="77" y="86"/>
                    <a:pt x="77" y="86"/>
                  </a:cubicBezTo>
                  <a:cubicBezTo>
                    <a:pt x="77" y="86"/>
                    <a:pt x="77" y="86"/>
                    <a:pt x="77" y="86"/>
                  </a:cubicBezTo>
                  <a:close/>
                  <a:moveTo>
                    <a:pt x="77" y="96"/>
                  </a:moveTo>
                  <a:cubicBezTo>
                    <a:pt x="77" y="96"/>
                    <a:pt x="77" y="97"/>
                    <a:pt x="76" y="97"/>
                  </a:cubicBezTo>
                  <a:cubicBezTo>
                    <a:pt x="76" y="97"/>
                    <a:pt x="77" y="96"/>
                    <a:pt x="77" y="96"/>
                  </a:cubicBezTo>
                  <a:close/>
                  <a:moveTo>
                    <a:pt x="81" y="96"/>
                  </a:moveTo>
                  <a:cubicBezTo>
                    <a:pt x="82" y="96"/>
                    <a:pt x="82" y="96"/>
                    <a:pt x="82" y="96"/>
                  </a:cubicBezTo>
                  <a:cubicBezTo>
                    <a:pt x="82" y="96"/>
                    <a:pt x="82" y="96"/>
                    <a:pt x="82" y="96"/>
                  </a:cubicBezTo>
                  <a:cubicBezTo>
                    <a:pt x="81" y="96"/>
                    <a:pt x="81" y="96"/>
                    <a:pt x="81" y="96"/>
                  </a:cubicBezTo>
                  <a:cubicBezTo>
                    <a:pt x="81" y="96"/>
                    <a:pt x="81" y="96"/>
                    <a:pt x="81" y="96"/>
                  </a:cubicBezTo>
                  <a:close/>
                  <a:moveTo>
                    <a:pt x="82" y="95"/>
                  </a:moveTo>
                  <a:cubicBezTo>
                    <a:pt x="82" y="95"/>
                    <a:pt x="82" y="95"/>
                    <a:pt x="82" y="95"/>
                  </a:cubicBezTo>
                  <a:cubicBezTo>
                    <a:pt x="83" y="95"/>
                    <a:pt x="82" y="96"/>
                    <a:pt x="82" y="96"/>
                  </a:cubicBezTo>
                  <a:cubicBezTo>
                    <a:pt x="82" y="96"/>
                    <a:pt x="82" y="95"/>
                    <a:pt x="82" y="95"/>
                  </a:cubicBezTo>
                  <a:close/>
                  <a:moveTo>
                    <a:pt x="82" y="102"/>
                  </a:moveTo>
                  <a:cubicBezTo>
                    <a:pt x="82" y="102"/>
                    <a:pt x="83" y="102"/>
                    <a:pt x="83" y="102"/>
                  </a:cubicBezTo>
                  <a:cubicBezTo>
                    <a:pt x="83" y="103"/>
                    <a:pt x="82" y="103"/>
                    <a:pt x="82" y="103"/>
                  </a:cubicBezTo>
                  <a:cubicBezTo>
                    <a:pt x="82" y="102"/>
                    <a:pt x="82" y="102"/>
                    <a:pt x="82" y="102"/>
                  </a:cubicBezTo>
                  <a:close/>
                  <a:moveTo>
                    <a:pt x="89" y="68"/>
                  </a:moveTo>
                  <a:cubicBezTo>
                    <a:pt x="89" y="68"/>
                    <a:pt x="88" y="67"/>
                    <a:pt x="89" y="67"/>
                  </a:cubicBezTo>
                  <a:cubicBezTo>
                    <a:pt x="89" y="67"/>
                    <a:pt x="89" y="68"/>
                    <a:pt x="89" y="68"/>
                  </a:cubicBezTo>
                  <a:cubicBezTo>
                    <a:pt x="89" y="68"/>
                    <a:pt x="89" y="68"/>
                    <a:pt x="89" y="68"/>
                  </a:cubicBezTo>
                  <a:close/>
                  <a:moveTo>
                    <a:pt x="89" y="71"/>
                  </a:moveTo>
                  <a:cubicBezTo>
                    <a:pt x="89" y="71"/>
                    <a:pt x="89" y="71"/>
                    <a:pt x="89" y="71"/>
                  </a:cubicBezTo>
                  <a:cubicBezTo>
                    <a:pt x="89" y="71"/>
                    <a:pt x="89" y="71"/>
                    <a:pt x="89" y="71"/>
                  </a:cubicBezTo>
                  <a:close/>
                  <a:moveTo>
                    <a:pt x="89" y="87"/>
                  </a:moveTo>
                  <a:cubicBezTo>
                    <a:pt x="89" y="87"/>
                    <a:pt x="89" y="87"/>
                    <a:pt x="89" y="86"/>
                  </a:cubicBezTo>
                  <a:cubicBezTo>
                    <a:pt x="89" y="86"/>
                    <a:pt x="89" y="86"/>
                    <a:pt x="90" y="86"/>
                  </a:cubicBezTo>
                  <a:cubicBezTo>
                    <a:pt x="89" y="87"/>
                    <a:pt x="89" y="87"/>
                    <a:pt x="89" y="87"/>
                  </a:cubicBezTo>
                  <a:close/>
                  <a:moveTo>
                    <a:pt x="89" y="74"/>
                  </a:moveTo>
                  <a:cubicBezTo>
                    <a:pt x="89" y="73"/>
                    <a:pt x="90" y="74"/>
                    <a:pt x="90" y="73"/>
                  </a:cubicBezTo>
                  <a:cubicBezTo>
                    <a:pt x="90" y="74"/>
                    <a:pt x="91" y="74"/>
                    <a:pt x="90" y="75"/>
                  </a:cubicBezTo>
                  <a:cubicBezTo>
                    <a:pt x="90" y="75"/>
                    <a:pt x="90" y="75"/>
                    <a:pt x="90" y="75"/>
                  </a:cubicBezTo>
                  <a:cubicBezTo>
                    <a:pt x="90" y="75"/>
                    <a:pt x="90" y="74"/>
                    <a:pt x="89" y="74"/>
                  </a:cubicBezTo>
                  <a:close/>
                  <a:moveTo>
                    <a:pt x="90" y="82"/>
                  </a:moveTo>
                  <a:cubicBezTo>
                    <a:pt x="91" y="82"/>
                    <a:pt x="91" y="83"/>
                    <a:pt x="90" y="83"/>
                  </a:cubicBezTo>
                  <a:cubicBezTo>
                    <a:pt x="90" y="82"/>
                    <a:pt x="90" y="82"/>
                    <a:pt x="90" y="82"/>
                  </a:cubicBezTo>
                  <a:close/>
                  <a:moveTo>
                    <a:pt x="83" y="54"/>
                  </a:moveTo>
                  <a:cubicBezTo>
                    <a:pt x="82" y="53"/>
                    <a:pt x="82" y="53"/>
                    <a:pt x="82" y="53"/>
                  </a:cubicBezTo>
                  <a:cubicBezTo>
                    <a:pt x="82" y="53"/>
                    <a:pt x="83" y="53"/>
                    <a:pt x="83" y="54"/>
                  </a:cubicBezTo>
                  <a:close/>
                  <a:moveTo>
                    <a:pt x="80" y="58"/>
                  </a:moveTo>
                  <a:cubicBezTo>
                    <a:pt x="81" y="58"/>
                    <a:pt x="82" y="58"/>
                    <a:pt x="83" y="59"/>
                  </a:cubicBezTo>
                  <a:cubicBezTo>
                    <a:pt x="83" y="59"/>
                    <a:pt x="83" y="59"/>
                    <a:pt x="83" y="59"/>
                  </a:cubicBezTo>
                  <a:cubicBezTo>
                    <a:pt x="83" y="59"/>
                    <a:pt x="83" y="59"/>
                    <a:pt x="83" y="59"/>
                  </a:cubicBezTo>
                  <a:cubicBezTo>
                    <a:pt x="83" y="59"/>
                    <a:pt x="83" y="59"/>
                    <a:pt x="83" y="59"/>
                  </a:cubicBezTo>
                  <a:cubicBezTo>
                    <a:pt x="83" y="59"/>
                    <a:pt x="83" y="59"/>
                    <a:pt x="83" y="59"/>
                  </a:cubicBezTo>
                  <a:cubicBezTo>
                    <a:pt x="83" y="59"/>
                    <a:pt x="83" y="59"/>
                    <a:pt x="83" y="59"/>
                  </a:cubicBezTo>
                  <a:cubicBezTo>
                    <a:pt x="83" y="59"/>
                    <a:pt x="83" y="59"/>
                    <a:pt x="83" y="59"/>
                  </a:cubicBezTo>
                  <a:cubicBezTo>
                    <a:pt x="82" y="59"/>
                    <a:pt x="81" y="59"/>
                    <a:pt x="80" y="59"/>
                  </a:cubicBezTo>
                  <a:cubicBezTo>
                    <a:pt x="80" y="58"/>
                    <a:pt x="80" y="58"/>
                    <a:pt x="80" y="58"/>
                  </a:cubicBezTo>
                  <a:close/>
                  <a:moveTo>
                    <a:pt x="80" y="72"/>
                  </a:moveTo>
                  <a:cubicBezTo>
                    <a:pt x="80" y="72"/>
                    <a:pt x="80" y="72"/>
                    <a:pt x="80" y="72"/>
                  </a:cubicBezTo>
                  <a:cubicBezTo>
                    <a:pt x="80" y="71"/>
                    <a:pt x="79" y="71"/>
                    <a:pt x="79" y="71"/>
                  </a:cubicBezTo>
                  <a:cubicBezTo>
                    <a:pt x="79" y="71"/>
                    <a:pt x="79" y="70"/>
                    <a:pt x="79" y="70"/>
                  </a:cubicBezTo>
                  <a:cubicBezTo>
                    <a:pt x="80" y="71"/>
                    <a:pt x="80" y="71"/>
                    <a:pt x="80" y="72"/>
                  </a:cubicBezTo>
                  <a:close/>
                  <a:moveTo>
                    <a:pt x="79" y="59"/>
                  </a:moveTo>
                  <a:cubicBezTo>
                    <a:pt x="78" y="59"/>
                    <a:pt x="78" y="58"/>
                    <a:pt x="78" y="57"/>
                  </a:cubicBezTo>
                  <a:cubicBezTo>
                    <a:pt x="79" y="58"/>
                    <a:pt x="79" y="58"/>
                    <a:pt x="79" y="59"/>
                  </a:cubicBezTo>
                  <a:close/>
                  <a:moveTo>
                    <a:pt x="78" y="47"/>
                  </a:moveTo>
                  <a:cubicBezTo>
                    <a:pt x="77" y="47"/>
                    <a:pt x="76" y="47"/>
                    <a:pt x="75" y="46"/>
                  </a:cubicBezTo>
                  <a:cubicBezTo>
                    <a:pt x="76" y="46"/>
                    <a:pt x="77" y="46"/>
                    <a:pt x="78" y="47"/>
                  </a:cubicBezTo>
                  <a:close/>
                  <a:moveTo>
                    <a:pt x="76" y="58"/>
                  </a:moveTo>
                  <a:cubicBezTo>
                    <a:pt x="76" y="58"/>
                    <a:pt x="76" y="57"/>
                    <a:pt x="76" y="57"/>
                  </a:cubicBezTo>
                  <a:cubicBezTo>
                    <a:pt x="78" y="57"/>
                    <a:pt x="78" y="58"/>
                    <a:pt x="78" y="59"/>
                  </a:cubicBezTo>
                  <a:cubicBezTo>
                    <a:pt x="78" y="59"/>
                    <a:pt x="78" y="59"/>
                    <a:pt x="78" y="59"/>
                  </a:cubicBezTo>
                  <a:cubicBezTo>
                    <a:pt x="77" y="59"/>
                    <a:pt x="77" y="59"/>
                    <a:pt x="77" y="59"/>
                  </a:cubicBezTo>
                  <a:cubicBezTo>
                    <a:pt x="76" y="59"/>
                    <a:pt x="75" y="59"/>
                    <a:pt x="74" y="58"/>
                  </a:cubicBezTo>
                  <a:cubicBezTo>
                    <a:pt x="72" y="58"/>
                    <a:pt x="71" y="58"/>
                    <a:pt x="69" y="58"/>
                  </a:cubicBezTo>
                  <a:cubicBezTo>
                    <a:pt x="68" y="58"/>
                    <a:pt x="68" y="59"/>
                    <a:pt x="67" y="59"/>
                  </a:cubicBezTo>
                  <a:cubicBezTo>
                    <a:pt x="66" y="59"/>
                    <a:pt x="65" y="59"/>
                    <a:pt x="64" y="59"/>
                  </a:cubicBezTo>
                  <a:cubicBezTo>
                    <a:pt x="63" y="59"/>
                    <a:pt x="62" y="59"/>
                    <a:pt x="62" y="60"/>
                  </a:cubicBezTo>
                  <a:cubicBezTo>
                    <a:pt x="62" y="60"/>
                    <a:pt x="61" y="60"/>
                    <a:pt x="61" y="60"/>
                  </a:cubicBezTo>
                  <a:cubicBezTo>
                    <a:pt x="62" y="61"/>
                    <a:pt x="62" y="59"/>
                    <a:pt x="63" y="60"/>
                  </a:cubicBezTo>
                  <a:cubicBezTo>
                    <a:pt x="63" y="61"/>
                    <a:pt x="62" y="61"/>
                    <a:pt x="62" y="61"/>
                  </a:cubicBezTo>
                  <a:cubicBezTo>
                    <a:pt x="62" y="61"/>
                    <a:pt x="62" y="61"/>
                    <a:pt x="62" y="61"/>
                  </a:cubicBezTo>
                  <a:cubicBezTo>
                    <a:pt x="62" y="62"/>
                    <a:pt x="60" y="61"/>
                    <a:pt x="59" y="61"/>
                  </a:cubicBezTo>
                  <a:cubicBezTo>
                    <a:pt x="60" y="60"/>
                    <a:pt x="60" y="60"/>
                    <a:pt x="60" y="60"/>
                  </a:cubicBezTo>
                  <a:cubicBezTo>
                    <a:pt x="59" y="60"/>
                    <a:pt x="57" y="60"/>
                    <a:pt x="57" y="61"/>
                  </a:cubicBezTo>
                  <a:cubicBezTo>
                    <a:pt x="57" y="61"/>
                    <a:pt x="57" y="61"/>
                    <a:pt x="56" y="61"/>
                  </a:cubicBezTo>
                  <a:cubicBezTo>
                    <a:pt x="56" y="61"/>
                    <a:pt x="56" y="61"/>
                    <a:pt x="55" y="62"/>
                  </a:cubicBezTo>
                  <a:cubicBezTo>
                    <a:pt x="55" y="61"/>
                    <a:pt x="56" y="61"/>
                    <a:pt x="57" y="60"/>
                  </a:cubicBezTo>
                  <a:cubicBezTo>
                    <a:pt x="57" y="60"/>
                    <a:pt x="57" y="60"/>
                    <a:pt x="58" y="60"/>
                  </a:cubicBezTo>
                  <a:cubicBezTo>
                    <a:pt x="58" y="59"/>
                    <a:pt x="57" y="59"/>
                    <a:pt x="57" y="59"/>
                  </a:cubicBezTo>
                  <a:cubicBezTo>
                    <a:pt x="57" y="59"/>
                    <a:pt x="57" y="59"/>
                    <a:pt x="57" y="59"/>
                  </a:cubicBezTo>
                  <a:cubicBezTo>
                    <a:pt x="57" y="58"/>
                    <a:pt x="59" y="57"/>
                    <a:pt x="60" y="58"/>
                  </a:cubicBezTo>
                  <a:cubicBezTo>
                    <a:pt x="60" y="57"/>
                    <a:pt x="60" y="57"/>
                    <a:pt x="60" y="57"/>
                  </a:cubicBezTo>
                  <a:cubicBezTo>
                    <a:pt x="62" y="57"/>
                    <a:pt x="64" y="55"/>
                    <a:pt x="67" y="55"/>
                  </a:cubicBezTo>
                  <a:cubicBezTo>
                    <a:pt x="66" y="56"/>
                    <a:pt x="65" y="56"/>
                    <a:pt x="64" y="56"/>
                  </a:cubicBezTo>
                  <a:cubicBezTo>
                    <a:pt x="65" y="56"/>
                    <a:pt x="66" y="56"/>
                    <a:pt x="67" y="57"/>
                  </a:cubicBezTo>
                  <a:cubicBezTo>
                    <a:pt x="67" y="57"/>
                    <a:pt x="67" y="57"/>
                    <a:pt x="67" y="56"/>
                  </a:cubicBezTo>
                  <a:cubicBezTo>
                    <a:pt x="69" y="57"/>
                    <a:pt x="70" y="57"/>
                    <a:pt x="72" y="57"/>
                  </a:cubicBezTo>
                  <a:cubicBezTo>
                    <a:pt x="73" y="57"/>
                    <a:pt x="73" y="57"/>
                    <a:pt x="73" y="57"/>
                  </a:cubicBezTo>
                  <a:cubicBezTo>
                    <a:pt x="74" y="57"/>
                    <a:pt x="74" y="57"/>
                    <a:pt x="75" y="57"/>
                  </a:cubicBezTo>
                  <a:cubicBezTo>
                    <a:pt x="75" y="57"/>
                    <a:pt x="76" y="58"/>
                    <a:pt x="76" y="58"/>
                  </a:cubicBezTo>
                  <a:close/>
                  <a:moveTo>
                    <a:pt x="63" y="51"/>
                  </a:moveTo>
                  <a:cubicBezTo>
                    <a:pt x="63" y="51"/>
                    <a:pt x="63" y="51"/>
                    <a:pt x="63" y="51"/>
                  </a:cubicBezTo>
                  <a:cubicBezTo>
                    <a:pt x="63" y="51"/>
                    <a:pt x="63" y="51"/>
                    <a:pt x="63" y="51"/>
                  </a:cubicBezTo>
                  <a:cubicBezTo>
                    <a:pt x="63" y="51"/>
                    <a:pt x="63" y="51"/>
                    <a:pt x="63" y="51"/>
                  </a:cubicBezTo>
                  <a:close/>
                  <a:moveTo>
                    <a:pt x="66" y="53"/>
                  </a:moveTo>
                  <a:cubicBezTo>
                    <a:pt x="67" y="53"/>
                    <a:pt x="69" y="53"/>
                    <a:pt x="70" y="53"/>
                  </a:cubicBezTo>
                  <a:cubicBezTo>
                    <a:pt x="70" y="54"/>
                    <a:pt x="69" y="54"/>
                    <a:pt x="69" y="55"/>
                  </a:cubicBezTo>
                  <a:cubicBezTo>
                    <a:pt x="67" y="54"/>
                    <a:pt x="65" y="55"/>
                    <a:pt x="64" y="55"/>
                  </a:cubicBezTo>
                  <a:cubicBezTo>
                    <a:pt x="64" y="54"/>
                    <a:pt x="65" y="54"/>
                    <a:pt x="66" y="53"/>
                  </a:cubicBezTo>
                  <a:close/>
                  <a:moveTo>
                    <a:pt x="64" y="47"/>
                  </a:moveTo>
                  <a:cubicBezTo>
                    <a:pt x="64" y="47"/>
                    <a:pt x="64" y="47"/>
                    <a:pt x="64" y="47"/>
                  </a:cubicBezTo>
                  <a:cubicBezTo>
                    <a:pt x="64" y="46"/>
                    <a:pt x="65" y="46"/>
                    <a:pt x="66" y="46"/>
                  </a:cubicBezTo>
                  <a:cubicBezTo>
                    <a:pt x="66" y="47"/>
                    <a:pt x="65" y="47"/>
                    <a:pt x="64" y="47"/>
                  </a:cubicBezTo>
                  <a:close/>
                  <a:moveTo>
                    <a:pt x="68" y="55"/>
                  </a:moveTo>
                  <a:cubicBezTo>
                    <a:pt x="68" y="55"/>
                    <a:pt x="68" y="55"/>
                    <a:pt x="68" y="55"/>
                  </a:cubicBezTo>
                  <a:cubicBezTo>
                    <a:pt x="67" y="55"/>
                    <a:pt x="67" y="56"/>
                    <a:pt x="67" y="55"/>
                  </a:cubicBezTo>
                  <a:cubicBezTo>
                    <a:pt x="67" y="55"/>
                    <a:pt x="67" y="55"/>
                    <a:pt x="68" y="55"/>
                  </a:cubicBezTo>
                  <a:close/>
                  <a:moveTo>
                    <a:pt x="64" y="48"/>
                  </a:moveTo>
                  <a:cubicBezTo>
                    <a:pt x="63" y="48"/>
                    <a:pt x="64" y="47"/>
                    <a:pt x="63" y="47"/>
                  </a:cubicBezTo>
                  <a:cubicBezTo>
                    <a:pt x="63" y="47"/>
                    <a:pt x="64" y="47"/>
                    <a:pt x="64" y="47"/>
                  </a:cubicBezTo>
                  <a:cubicBezTo>
                    <a:pt x="64" y="47"/>
                    <a:pt x="64" y="48"/>
                    <a:pt x="64" y="48"/>
                  </a:cubicBezTo>
                  <a:close/>
                  <a:moveTo>
                    <a:pt x="72" y="57"/>
                  </a:moveTo>
                  <a:cubicBezTo>
                    <a:pt x="72" y="56"/>
                    <a:pt x="73" y="57"/>
                    <a:pt x="73" y="57"/>
                  </a:cubicBezTo>
                  <a:cubicBezTo>
                    <a:pt x="73" y="57"/>
                    <a:pt x="72" y="57"/>
                    <a:pt x="72" y="57"/>
                  </a:cubicBezTo>
                  <a:close/>
                  <a:moveTo>
                    <a:pt x="73" y="47"/>
                  </a:moveTo>
                  <a:cubicBezTo>
                    <a:pt x="73" y="47"/>
                    <a:pt x="72" y="47"/>
                    <a:pt x="72" y="46"/>
                  </a:cubicBezTo>
                  <a:cubicBezTo>
                    <a:pt x="72" y="47"/>
                    <a:pt x="73" y="46"/>
                    <a:pt x="73" y="47"/>
                  </a:cubicBezTo>
                  <a:close/>
                  <a:moveTo>
                    <a:pt x="73" y="49"/>
                  </a:moveTo>
                  <a:cubicBezTo>
                    <a:pt x="73" y="49"/>
                    <a:pt x="74" y="49"/>
                    <a:pt x="74" y="49"/>
                  </a:cubicBezTo>
                  <a:cubicBezTo>
                    <a:pt x="74" y="50"/>
                    <a:pt x="73" y="50"/>
                    <a:pt x="73" y="50"/>
                  </a:cubicBezTo>
                  <a:cubicBezTo>
                    <a:pt x="72" y="50"/>
                    <a:pt x="69" y="50"/>
                    <a:pt x="69" y="49"/>
                  </a:cubicBezTo>
                  <a:cubicBezTo>
                    <a:pt x="70" y="48"/>
                    <a:pt x="72" y="49"/>
                    <a:pt x="73" y="49"/>
                  </a:cubicBezTo>
                  <a:close/>
                  <a:moveTo>
                    <a:pt x="71" y="47"/>
                  </a:moveTo>
                  <a:cubicBezTo>
                    <a:pt x="70" y="46"/>
                    <a:pt x="69" y="46"/>
                    <a:pt x="68" y="46"/>
                  </a:cubicBezTo>
                  <a:cubicBezTo>
                    <a:pt x="69" y="46"/>
                    <a:pt x="71" y="46"/>
                    <a:pt x="71" y="47"/>
                  </a:cubicBezTo>
                  <a:close/>
                  <a:moveTo>
                    <a:pt x="70" y="42"/>
                  </a:moveTo>
                  <a:cubicBezTo>
                    <a:pt x="71" y="42"/>
                    <a:pt x="71" y="42"/>
                    <a:pt x="71" y="42"/>
                  </a:cubicBezTo>
                  <a:cubicBezTo>
                    <a:pt x="71" y="42"/>
                    <a:pt x="71" y="42"/>
                    <a:pt x="71" y="42"/>
                  </a:cubicBezTo>
                  <a:cubicBezTo>
                    <a:pt x="70" y="42"/>
                    <a:pt x="71" y="42"/>
                    <a:pt x="70" y="42"/>
                  </a:cubicBezTo>
                  <a:cubicBezTo>
                    <a:pt x="70" y="42"/>
                    <a:pt x="70" y="42"/>
                    <a:pt x="70" y="42"/>
                  </a:cubicBezTo>
                  <a:close/>
                  <a:moveTo>
                    <a:pt x="65" y="38"/>
                  </a:moveTo>
                  <a:cubicBezTo>
                    <a:pt x="65" y="38"/>
                    <a:pt x="66" y="38"/>
                    <a:pt x="66" y="39"/>
                  </a:cubicBezTo>
                  <a:cubicBezTo>
                    <a:pt x="66" y="39"/>
                    <a:pt x="65" y="39"/>
                    <a:pt x="65" y="39"/>
                  </a:cubicBezTo>
                  <a:cubicBezTo>
                    <a:pt x="65" y="39"/>
                    <a:pt x="65" y="39"/>
                    <a:pt x="65" y="38"/>
                  </a:cubicBezTo>
                  <a:close/>
                  <a:moveTo>
                    <a:pt x="65" y="39"/>
                  </a:moveTo>
                  <a:cubicBezTo>
                    <a:pt x="65" y="39"/>
                    <a:pt x="65" y="39"/>
                    <a:pt x="65" y="39"/>
                  </a:cubicBezTo>
                  <a:cubicBezTo>
                    <a:pt x="65" y="39"/>
                    <a:pt x="64" y="39"/>
                    <a:pt x="64" y="39"/>
                  </a:cubicBezTo>
                  <a:cubicBezTo>
                    <a:pt x="64" y="38"/>
                    <a:pt x="64" y="38"/>
                    <a:pt x="65" y="39"/>
                  </a:cubicBezTo>
                  <a:close/>
                  <a:moveTo>
                    <a:pt x="60" y="39"/>
                  </a:moveTo>
                  <a:cubicBezTo>
                    <a:pt x="60" y="39"/>
                    <a:pt x="60" y="39"/>
                    <a:pt x="60" y="39"/>
                  </a:cubicBezTo>
                  <a:cubicBezTo>
                    <a:pt x="60" y="40"/>
                    <a:pt x="60" y="40"/>
                    <a:pt x="59" y="40"/>
                  </a:cubicBezTo>
                  <a:cubicBezTo>
                    <a:pt x="59" y="39"/>
                    <a:pt x="60" y="39"/>
                    <a:pt x="60" y="39"/>
                  </a:cubicBezTo>
                  <a:close/>
                  <a:moveTo>
                    <a:pt x="47" y="50"/>
                  </a:moveTo>
                  <a:cubicBezTo>
                    <a:pt x="48" y="49"/>
                    <a:pt x="49" y="49"/>
                    <a:pt x="49" y="48"/>
                  </a:cubicBezTo>
                  <a:cubicBezTo>
                    <a:pt x="50" y="48"/>
                    <a:pt x="49" y="49"/>
                    <a:pt x="49" y="48"/>
                  </a:cubicBezTo>
                  <a:cubicBezTo>
                    <a:pt x="50" y="48"/>
                    <a:pt x="51" y="48"/>
                    <a:pt x="51" y="47"/>
                  </a:cubicBezTo>
                  <a:cubicBezTo>
                    <a:pt x="51" y="47"/>
                    <a:pt x="51" y="47"/>
                    <a:pt x="51" y="47"/>
                  </a:cubicBezTo>
                  <a:cubicBezTo>
                    <a:pt x="53" y="46"/>
                    <a:pt x="54" y="45"/>
                    <a:pt x="56" y="45"/>
                  </a:cubicBezTo>
                  <a:cubicBezTo>
                    <a:pt x="56" y="45"/>
                    <a:pt x="56" y="44"/>
                    <a:pt x="57" y="44"/>
                  </a:cubicBezTo>
                  <a:cubicBezTo>
                    <a:pt x="57" y="44"/>
                    <a:pt x="57" y="44"/>
                    <a:pt x="57" y="44"/>
                  </a:cubicBezTo>
                  <a:cubicBezTo>
                    <a:pt x="58" y="43"/>
                    <a:pt x="60" y="43"/>
                    <a:pt x="61" y="42"/>
                  </a:cubicBezTo>
                  <a:cubicBezTo>
                    <a:pt x="62" y="43"/>
                    <a:pt x="63" y="42"/>
                    <a:pt x="64" y="42"/>
                  </a:cubicBezTo>
                  <a:cubicBezTo>
                    <a:pt x="64" y="42"/>
                    <a:pt x="65" y="42"/>
                    <a:pt x="66" y="42"/>
                  </a:cubicBezTo>
                  <a:cubicBezTo>
                    <a:pt x="67" y="42"/>
                    <a:pt x="69" y="41"/>
                    <a:pt x="70" y="42"/>
                  </a:cubicBezTo>
                  <a:cubicBezTo>
                    <a:pt x="68" y="42"/>
                    <a:pt x="66" y="43"/>
                    <a:pt x="64" y="43"/>
                  </a:cubicBezTo>
                  <a:cubicBezTo>
                    <a:pt x="64" y="43"/>
                    <a:pt x="64" y="43"/>
                    <a:pt x="63" y="43"/>
                  </a:cubicBezTo>
                  <a:cubicBezTo>
                    <a:pt x="63" y="43"/>
                    <a:pt x="63" y="43"/>
                    <a:pt x="63" y="43"/>
                  </a:cubicBezTo>
                  <a:cubicBezTo>
                    <a:pt x="62" y="44"/>
                    <a:pt x="61" y="43"/>
                    <a:pt x="60" y="45"/>
                  </a:cubicBezTo>
                  <a:cubicBezTo>
                    <a:pt x="60" y="45"/>
                    <a:pt x="59" y="45"/>
                    <a:pt x="59" y="45"/>
                  </a:cubicBezTo>
                  <a:cubicBezTo>
                    <a:pt x="60" y="45"/>
                    <a:pt x="61" y="44"/>
                    <a:pt x="62" y="44"/>
                  </a:cubicBezTo>
                  <a:cubicBezTo>
                    <a:pt x="62" y="44"/>
                    <a:pt x="63" y="44"/>
                    <a:pt x="63" y="44"/>
                  </a:cubicBezTo>
                  <a:cubicBezTo>
                    <a:pt x="63" y="44"/>
                    <a:pt x="64" y="44"/>
                    <a:pt x="64" y="44"/>
                  </a:cubicBezTo>
                  <a:cubicBezTo>
                    <a:pt x="64" y="44"/>
                    <a:pt x="65" y="44"/>
                    <a:pt x="66" y="44"/>
                  </a:cubicBezTo>
                  <a:cubicBezTo>
                    <a:pt x="67" y="44"/>
                    <a:pt x="68" y="44"/>
                    <a:pt x="69" y="44"/>
                  </a:cubicBezTo>
                  <a:cubicBezTo>
                    <a:pt x="69" y="44"/>
                    <a:pt x="70" y="44"/>
                    <a:pt x="70" y="44"/>
                  </a:cubicBezTo>
                  <a:cubicBezTo>
                    <a:pt x="69" y="44"/>
                    <a:pt x="67" y="44"/>
                    <a:pt x="66" y="44"/>
                  </a:cubicBezTo>
                  <a:cubicBezTo>
                    <a:pt x="66" y="45"/>
                    <a:pt x="66" y="45"/>
                    <a:pt x="67" y="45"/>
                  </a:cubicBezTo>
                  <a:cubicBezTo>
                    <a:pt x="66" y="46"/>
                    <a:pt x="65" y="45"/>
                    <a:pt x="64" y="46"/>
                  </a:cubicBezTo>
                  <a:cubicBezTo>
                    <a:pt x="64" y="46"/>
                    <a:pt x="64" y="46"/>
                    <a:pt x="65" y="46"/>
                  </a:cubicBezTo>
                  <a:cubicBezTo>
                    <a:pt x="64" y="47"/>
                    <a:pt x="63" y="47"/>
                    <a:pt x="61" y="47"/>
                  </a:cubicBezTo>
                  <a:cubicBezTo>
                    <a:pt x="61" y="47"/>
                    <a:pt x="60" y="48"/>
                    <a:pt x="59" y="47"/>
                  </a:cubicBezTo>
                  <a:cubicBezTo>
                    <a:pt x="59" y="47"/>
                    <a:pt x="59" y="47"/>
                    <a:pt x="58" y="47"/>
                  </a:cubicBezTo>
                  <a:cubicBezTo>
                    <a:pt x="58" y="47"/>
                    <a:pt x="59" y="47"/>
                    <a:pt x="59" y="46"/>
                  </a:cubicBezTo>
                  <a:cubicBezTo>
                    <a:pt x="58" y="46"/>
                    <a:pt x="58" y="47"/>
                    <a:pt x="58" y="47"/>
                  </a:cubicBezTo>
                  <a:cubicBezTo>
                    <a:pt x="57" y="47"/>
                    <a:pt x="57" y="48"/>
                    <a:pt x="56" y="48"/>
                  </a:cubicBezTo>
                  <a:cubicBezTo>
                    <a:pt x="56" y="49"/>
                    <a:pt x="54" y="49"/>
                    <a:pt x="54" y="49"/>
                  </a:cubicBezTo>
                  <a:cubicBezTo>
                    <a:pt x="53" y="49"/>
                    <a:pt x="53" y="50"/>
                    <a:pt x="52" y="50"/>
                  </a:cubicBezTo>
                  <a:cubicBezTo>
                    <a:pt x="52" y="50"/>
                    <a:pt x="53" y="49"/>
                    <a:pt x="53" y="49"/>
                  </a:cubicBezTo>
                  <a:cubicBezTo>
                    <a:pt x="53" y="49"/>
                    <a:pt x="52" y="49"/>
                    <a:pt x="52" y="49"/>
                  </a:cubicBezTo>
                  <a:cubicBezTo>
                    <a:pt x="52" y="49"/>
                    <a:pt x="52" y="49"/>
                    <a:pt x="52" y="49"/>
                  </a:cubicBezTo>
                  <a:cubicBezTo>
                    <a:pt x="51" y="48"/>
                    <a:pt x="50" y="48"/>
                    <a:pt x="50" y="49"/>
                  </a:cubicBezTo>
                  <a:cubicBezTo>
                    <a:pt x="49" y="49"/>
                    <a:pt x="49" y="50"/>
                    <a:pt x="49" y="50"/>
                  </a:cubicBezTo>
                  <a:cubicBezTo>
                    <a:pt x="49" y="50"/>
                    <a:pt x="49" y="50"/>
                    <a:pt x="49" y="50"/>
                  </a:cubicBezTo>
                  <a:cubicBezTo>
                    <a:pt x="48" y="50"/>
                    <a:pt x="47" y="51"/>
                    <a:pt x="46" y="52"/>
                  </a:cubicBezTo>
                  <a:cubicBezTo>
                    <a:pt x="46" y="51"/>
                    <a:pt x="47" y="50"/>
                    <a:pt x="47" y="50"/>
                  </a:cubicBezTo>
                  <a:close/>
                  <a:moveTo>
                    <a:pt x="45" y="51"/>
                  </a:moveTo>
                  <a:cubicBezTo>
                    <a:pt x="45" y="52"/>
                    <a:pt x="45" y="52"/>
                    <a:pt x="45" y="52"/>
                  </a:cubicBezTo>
                  <a:cubicBezTo>
                    <a:pt x="45" y="52"/>
                    <a:pt x="45" y="51"/>
                    <a:pt x="45" y="51"/>
                  </a:cubicBezTo>
                  <a:close/>
                  <a:moveTo>
                    <a:pt x="46" y="54"/>
                  </a:moveTo>
                  <a:cubicBezTo>
                    <a:pt x="46" y="54"/>
                    <a:pt x="45" y="55"/>
                    <a:pt x="44" y="55"/>
                  </a:cubicBezTo>
                  <a:cubicBezTo>
                    <a:pt x="44" y="55"/>
                    <a:pt x="45" y="54"/>
                    <a:pt x="46" y="54"/>
                  </a:cubicBezTo>
                  <a:close/>
                  <a:moveTo>
                    <a:pt x="44" y="52"/>
                  </a:moveTo>
                  <a:cubicBezTo>
                    <a:pt x="45" y="52"/>
                    <a:pt x="44" y="52"/>
                    <a:pt x="45" y="52"/>
                  </a:cubicBezTo>
                  <a:cubicBezTo>
                    <a:pt x="45" y="52"/>
                    <a:pt x="45" y="52"/>
                    <a:pt x="45" y="52"/>
                  </a:cubicBezTo>
                  <a:cubicBezTo>
                    <a:pt x="44" y="52"/>
                    <a:pt x="44" y="52"/>
                    <a:pt x="44" y="52"/>
                  </a:cubicBezTo>
                  <a:close/>
                  <a:moveTo>
                    <a:pt x="44" y="52"/>
                  </a:moveTo>
                  <a:cubicBezTo>
                    <a:pt x="44" y="53"/>
                    <a:pt x="44" y="53"/>
                    <a:pt x="44" y="53"/>
                  </a:cubicBezTo>
                  <a:cubicBezTo>
                    <a:pt x="44" y="53"/>
                    <a:pt x="43" y="53"/>
                    <a:pt x="43" y="54"/>
                  </a:cubicBezTo>
                  <a:cubicBezTo>
                    <a:pt x="43" y="53"/>
                    <a:pt x="44" y="53"/>
                    <a:pt x="44" y="52"/>
                  </a:cubicBezTo>
                  <a:close/>
                  <a:moveTo>
                    <a:pt x="44" y="62"/>
                  </a:moveTo>
                  <a:cubicBezTo>
                    <a:pt x="44" y="63"/>
                    <a:pt x="43" y="64"/>
                    <a:pt x="42" y="65"/>
                  </a:cubicBezTo>
                  <a:cubicBezTo>
                    <a:pt x="42" y="64"/>
                    <a:pt x="43" y="63"/>
                    <a:pt x="44" y="62"/>
                  </a:cubicBezTo>
                  <a:close/>
                  <a:moveTo>
                    <a:pt x="42" y="58"/>
                  </a:moveTo>
                  <a:cubicBezTo>
                    <a:pt x="42" y="58"/>
                    <a:pt x="42" y="58"/>
                    <a:pt x="42" y="58"/>
                  </a:cubicBezTo>
                  <a:cubicBezTo>
                    <a:pt x="42" y="58"/>
                    <a:pt x="42" y="58"/>
                    <a:pt x="42" y="58"/>
                  </a:cubicBezTo>
                  <a:cubicBezTo>
                    <a:pt x="42" y="58"/>
                    <a:pt x="42" y="58"/>
                    <a:pt x="42" y="58"/>
                  </a:cubicBezTo>
                  <a:close/>
                  <a:moveTo>
                    <a:pt x="40" y="60"/>
                  </a:moveTo>
                  <a:cubicBezTo>
                    <a:pt x="40" y="60"/>
                    <a:pt x="40" y="60"/>
                    <a:pt x="40" y="60"/>
                  </a:cubicBezTo>
                  <a:cubicBezTo>
                    <a:pt x="40" y="60"/>
                    <a:pt x="40" y="60"/>
                    <a:pt x="40" y="60"/>
                  </a:cubicBezTo>
                  <a:cubicBezTo>
                    <a:pt x="40" y="60"/>
                    <a:pt x="40" y="61"/>
                    <a:pt x="40" y="60"/>
                  </a:cubicBezTo>
                  <a:cubicBezTo>
                    <a:pt x="40" y="60"/>
                    <a:pt x="40" y="60"/>
                    <a:pt x="40" y="60"/>
                  </a:cubicBezTo>
                  <a:close/>
                  <a:moveTo>
                    <a:pt x="37" y="56"/>
                  </a:moveTo>
                  <a:cubicBezTo>
                    <a:pt x="38" y="56"/>
                    <a:pt x="37" y="57"/>
                    <a:pt x="37" y="57"/>
                  </a:cubicBezTo>
                  <a:cubicBezTo>
                    <a:pt x="37" y="57"/>
                    <a:pt x="37" y="57"/>
                    <a:pt x="36" y="57"/>
                  </a:cubicBezTo>
                  <a:cubicBezTo>
                    <a:pt x="36" y="56"/>
                    <a:pt x="37" y="56"/>
                    <a:pt x="37" y="56"/>
                  </a:cubicBezTo>
                  <a:close/>
                  <a:moveTo>
                    <a:pt x="34" y="57"/>
                  </a:moveTo>
                  <a:cubicBezTo>
                    <a:pt x="35" y="57"/>
                    <a:pt x="35" y="57"/>
                    <a:pt x="35" y="57"/>
                  </a:cubicBezTo>
                  <a:cubicBezTo>
                    <a:pt x="35" y="57"/>
                    <a:pt x="35" y="57"/>
                    <a:pt x="35" y="57"/>
                  </a:cubicBezTo>
                  <a:cubicBezTo>
                    <a:pt x="35" y="58"/>
                    <a:pt x="34" y="57"/>
                    <a:pt x="34" y="58"/>
                  </a:cubicBezTo>
                  <a:cubicBezTo>
                    <a:pt x="34" y="58"/>
                    <a:pt x="34" y="58"/>
                    <a:pt x="34" y="57"/>
                  </a:cubicBezTo>
                  <a:cubicBezTo>
                    <a:pt x="34" y="57"/>
                    <a:pt x="34" y="58"/>
                    <a:pt x="34" y="57"/>
                  </a:cubicBezTo>
                  <a:close/>
                  <a:moveTo>
                    <a:pt x="33" y="61"/>
                  </a:moveTo>
                  <a:cubicBezTo>
                    <a:pt x="34" y="61"/>
                    <a:pt x="34" y="61"/>
                    <a:pt x="34" y="61"/>
                  </a:cubicBezTo>
                  <a:cubicBezTo>
                    <a:pt x="34" y="61"/>
                    <a:pt x="33" y="61"/>
                    <a:pt x="33" y="62"/>
                  </a:cubicBezTo>
                  <a:cubicBezTo>
                    <a:pt x="33" y="62"/>
                    <a:pt x="33" y="61"/>
                    <a:pt x="33" y="61"/>
                  </a:cubicBezTo>
                  <a:close/>
                  <a:moveTo>
                    <a:pt x="34" y="64"/>
                  </a:moveTo>
                  <a:cubicBezTo>
                    <a:pt x="34" y="64"/>
                    <a:pt x="34" y="64"/>
                    <a:pt x="34" y="64"/>
                  </a:cubicBezTo>
                  <a:cubicBezTo>
                    <a:pt x="34" y="65"/>
                    <a:pt x="34" y="64"/>
                    <a:pt x="34" y="64"/>
                  </a:cubicBezTo>
                  <a:cubicBezTo>
                    <a:pt x="34" y="64"/>
                    <a:pt x="34" y="64"/>
                    <a:pt x="34" y="64"/>
                  </a:cubicBezTo>
                  <a:close/>
                  <a:moveTo>
                    <a:pt x="31" y="69"/>
                  </a:moveTo>
                  <a:cubicBezTo>
                    <a:pt x="31" y="69"/>
                    <a:pt x="31" y="69"/>
                    <a:pt x="31" y="69"/>
                  </a:cubicBezTo>
                  <a:cubicBezTo>
                    <a:pt x="31" y="70"/>
                    <a:pt x="31" y="70"/>
                    <a:pt x="31" y="70"/>
                  </a:cubicBezTo>
                  <a:cubicBezTo>
                    <a:pt x="31" y="70"/>
                    <a:pt x="31" y="70"/>
                    <a:pt x="31" y="69"/>
                  </a:cubicBezTo>
                  <a:close/>
                  <a:moveTo>
                    <a:pt x="28" y="91"/>
                  </a:moveTo>
                  <a:cubicBezTo>
                    <a:pt x="27" y="89"/>
                    <a:pt x="28" y="87"/>
                    <a:pt x="27" y="85"/>
                  </a:cubicBezTo>
                  <a:cubicBezTo>
                    <a:pt x="26" y="85"/>
                    <a:pt x="27" y="84"/>
                    <a:pt x="27" y="84"/>
                  </a:cubicBezTo>
                  <a:cubicBezTo>
                    <a:pt x="27" y="83"/>
                    <a:pt x="27" y="84"/>
                    <a:pt x="27" y="83"/>
                  </a:cubicBezTo>
                  <a:cubicBezTo>
                    <a:pt x="28" y="85"/>
                    <a:pt x="28" y="88"/>
                    <a:pt x="29" y="90"/>
                  </a:cubicBezTo>
                  <a:cubicBezTo>
                    <a:pt x="29" y="91"/>
                    <a:pt x="29" y="91"/>
                    <a:pt x="29" y="92"/>
                  </a:cubicBezTo>
                  <a:cubicBezTo>
                    <a:pt x="28" y="92"/>
                    <a:pt x="28" y="91"/>
                    <a:pt x="28" y="91"/>
                  </a:cubicBezTo>
                  <a:close/>
                  <a:moveTo>
                    <a:pt x="29" y="95"/>
                  </a:moveTo>
                  <a:cubicBezTo>
                    <a:pt x="29" y="94"/>
                    <a:pt x="28" y="94"/>
                    <a:pt x="28" y="93"/>
                  </a:cubicBezTo>
                  <a:cubicBezTo>
                    <a:pt x="29" y="93"/>
                    <a:pt x="29" y="93"/>
                    <a:pt x="29" y="94"/>
                  </a:cubicBezTo>
                  <a:cubicBezTo>
                    <a:pt x="29" y="94"/>
                    <a:pt x="30" y="95"/>
                    <a:pt x="29" y="95"/>
                  </a:cubicBezTo>
                  <a:close/>
                  <a:moveTo>
                    <a:pt x="31" y="92"/>
                  </a:moveTo>
                  <a:cubicBezTo>
                    <a:pt x="31" y="92"/>
                    <a:pt x="31" y="93"/>
                    <a:pt x="31" y="93"/>
                  </a:cubicBezTo>
                  <a:cubicBezTo>
                    <a:pt x="30" y="93"/>
                    <a:pt x="30" y="93"/>
                    <a:pt x="30" y="92"/>
                  </a:cubicBezTo>
                  <a:cubicBezTo>
                    <a:pt x="30" y="92"/>
                    <a:pt x="30" y="92"/>
                    <a:pt x="30" y="92"/>
                  </a:cubicBezTo>
                  <a:cubicBezTo>
                    <a:pt x="30" y="91"/>
                    <a:pt x="31" y="90"/>
                    <a:pt x="31" y="89"/>
                  </a:cubicBezTo>
                  <a:cubicBezTo>
                    <a:pt x="31" y="90"/>
                    <a:pt x="31" y="92"/>
                    <a:pt x="32" y="93"/>
                  </a:cubicBezTo>
                  <a:cubicBezTo>
                    <a:pt x="31" y="93"/>
                    <a:pt x="32" y="92"/>
                    <a:pt x="31" y="92"/>
                  </a:cubicBezTo>
                  <a:close/>
                  <a:moveTo>
                    <a:pt x="31" y="89"/>
                  </a:moveTo>
                  <a:cubicBezTo>
                    <a:pt x="31" y="89"/>
                    <a:pt x="31" y="89"/>
                    <a:pt x="32" y="90"/>
                  </a:cubicBezTo>
                  <a:cubicBezTo>
                    <a:pt x="31" y="90"/>
                    <a:pt x="31" y="89"/>
                    <a:pt x="31" y="89"/>
                  </a:cubicBezTo>
                  <a:close/>
                  <a:moveTo>
                    <a:pt x="33" y="89"/>
                  </a:moveTo>
                  <a:cubicBezTo>
                    <a:pt x="32" y="89"/>
                    <a:pt x="32" y="89"/>
                    <a:pt x="32" y="88"/>
                  </a:cubicBezTo>
                  <a:cubicBezTo>
                    <a:pt x="31" y="88"/>
                    <a:pt x="30" y="86"/>
                    <a:pt x="31" y="86"/>
                  </a:cubicBezTo>
                  <a:cubicBezTo>
                    <a:pt x="31" y="85"/>
                    <a:pt x="30" y="84"/>
                    <a:pt x="30" y="83"/>
                  </a:cubicBezTo>
                  <a:cubicBezTo>
                    <a:pt x="31" y="83"/>
                    <a:pt x="31" y="83"/>
                    <a:pt x="31" y="83"/>
                  </a:cubicBezTo>
                  <a:cubicBezTo>
                    <a:pt x="31" y="83"/>
                    <a:pt x="31" y="83"/>
                    <a:pt x="31" y="82"/>
                  </a:cubicBezTo>
                  <a:cubicBezTo>
                    <a:pt x="32" y="83"/>
                    <a:pt x="32" y="83"/>
                    <a:pt x="32" y="83"/>
                  </a:cubicBezTo>
                  <a:cubicBezTo>
                    <a:pt x="32" y="85"/>
                    <a:pt x="32" y="85"/>
                    <a:pt x="32" y="86"/>
                  </a:cubicBezTo>
                  <a:cubicBezTo>
                    <a:pt x="32" y="87"/>
                    <a:pt x="33" y="88"/>
                    <a:pt x="33" y="89"/>
                  </a:cubicBezTo>
                  <a:close/>
                  <a:moveTo>
                    <a:pt x="33" y="78"/>
                  </a:moveTo>
                  <a:cubicBezTo>
                    <a:pt x="33" y="78"/>
                    <a:pt x="33" y="78"/>
                    <a:pt x="33" y="79"/>
                  </a:cubicBezTo>
                  <a:cubicBezTo>
                    <a:pt x="33" y="80"/>
                    <a:pt x="33" y="81"/>
                    <a:pt x="33" y="82"/>
                  </a:cubicBezTo>
                  <a:cubicBezTo>
                    <a:pt x="33" y="83"/>
                    <a:pt x="33" y="82"/>
                    <a:pt x="33" y="82"/>
                  </a:cubicBezTo>
                  <a:cubicBezTo>
                    <a:pt x="33" y="83"/>
                    <a:pt x="33" y="83"/>
                    <a:pt x="33" y="84"/>
                  </a:cubicBezTo>
                  <a:cubicBezTo>
                    <a:pt x="33" y="84"/>
                    <a:pt x="33" y="83"/>
                    <a:pt x="32" y="83"/>
                  </a:cubicBezTo>
                  <a:cubicBezTo>
                    <a:pt x="32" y="83"/>
                    <a:pt x="33" y="83"/>
                    <a:pt x="33" y="83"/>
                  </a:cubicBezTo>
                  <a:cubicBezTo>
                    <a:pt x="32" y="82"/>
                    <a:pt x="32" y="82"/>
                    <a:pt x="31" y="82"/>
                  </a:cubicBezTo>
                  <a:cubicBezTo>
                    <a:pt x="32" y="81"/>
                    <a:pt x="32" y="80"/>
                    <a:pt x="32" y="78"/>
                  </a:cubicBezTo>
                  <a:cubicBezTo>
                    <a:pt x="31" y="78"/>
                    <a:pt x="32" y="78"/>
                    <a:pt x="31" y="79"/>
                  </a:cubicBezTo>
                  <a:cubicBezTo>
                    <a:pt x="31" y="79"/>
                    <a:pt x="31" y="79"/>
                    <a:pt x="31" y="79"/>
                  </a:cubicBezTo>
                  <a:cubicBezTo>
                    <a:pt x="31" y="80"/>
                    <a:pt x="31" y="80"/>
                    <a:pt x="31" y="81"/>
                  </a:cubicBezTo>
                  <a:cubicBezTo>
                    <a:pt x="30" y="81"/>
                    <a:pt x="31" y="80"/>
                    <a:pt x="30" y="80"/>
                  </a:cubicBezTo>
                  <a:cubicBezTo>
                    <a:pt x="29" y="81"/>
                    <a:pt x="29" y="83"/>
                    <a:pt x="29" y="84"/>
                  </a:cubicBezTo>
                  <a:cubicBezTo>
                    <a:pt x="29" y="85"/>
                    <a:pt x="29" y="84"/>
                    <a:pt x="28" y="84"/>
                  </a:cubicBezTo>
                  <a:cubicBezTo>
                    <a:pt x="28" y="84"/>
                    <a:pt x="28" y="84"/>
                    <a:pt x="28" y="84"/>
                  </a:cubicBezTo>
                  <a:cubicBezTo>
                    <a:pt x="28" y="84"/>
                    <a:pt x="28" y="84"/>
                    <a:pt x="28" y="83"/>
                  </a:cubicBezTo>
                  <a:cubicBezTo>
                    <a:pt x="28" y="83"/>
                    <a:pt x="28" y="82"/>
                    <a:pt x="28" y="81"/>
                  </a:cubicBezTo>
                  <a:cubicBezTo>
                    <a:pt x="28" y="81"/>
                    <a:pt x="29" y="81"/>
                    <a:pt x="29" y="80"/>
                  </a:cubicBezTo>
                  <a:cubicBezTo>
                    <a:pt x="29" y="80"/>
                    <a:pt x="29" y="79"/>
                    <a:pt x="29" y="79"/>
                  </a:cubicBezTo>
                  <a:cubicBezTo>
                    <a:pt x="29" y="77"/>
                    <a:pt x="30" y="76"/>
                    <a:pt x="30" y="75"/>
                  </a:cubicBezTo>
                  <a:cubicBezTo>
                    <a:pt x="31" y="75"/>
                    <a:pt x="30" y="76"/>
                    <a:pt x="31" y="76"/>
                  </a:cubicBezTo>
                  <a:cubicBezTo>
                    <a:pt x="31" y="75"/>
                    <a:pt x="31" y="74"/>
                    <a:pt x="31" y="73"/>
                  </a:cubicBezTo>
                  <a:cubicBezTo>
                    <a:pt x="31" y="73"/>
                    <a:pt x="32" y="74"/>
                    <a:pt x="32" y="73"/>
                  </a:cubicBezTo>
                  <a:cubicBezTo>
                    <a:pt x="32" y="73"/>
                    <a:pt x="31" y="73"/>
                    <a:pt x="31" y="73"/>
                  </a:cubicBezTo>
                  <a:cubicBezTo>
                    <a:pt x="30" y="72"/>
                    <a:pt x="31" y="71"/>
                    <a:pt x="32" y="71"/>
                  </a:cubicBezTo>
                  <a:cubicBezTo>
                    <a:pt x="32" y="72"/>
                    <a:pt x="32" y="72"/>
                    <a:pt x="32" y="73"/>
                  </a:cubicBezTo>
                  <a:cubicBezTo>
                    <a:pt x="32" y="73"/>
                    <a:pt x="32" y="72"/>
                    <a:pt x="32" y="72"/>
                  </a:cubicBezTo>
                  <a:cubicBezTo>
                    <a:pt x="33" y="71"/>
                    <a:pt x="33" y="70"/>
                    <a:pt x="34" y="70"/>
                  </a:cubicBezTo>
                  <a:cubicBezTo>
                    <a:pt x="34" y="70"/>
                    <a:pt x="33" y="70"/>
                    <a:pt x="34" y="71"/>
                  </a:cubicBezTo>
                  <a:cubicBezTo>
                    <a:pt x="34" y="70"/>
                    <a:pt x="35" y="69"/>
                    <a:pt x="36" y="68"/>
                  </a:cubicBezTo>
                  <a:cubicBezTo>
                    <a:pt x="36" y="68"/>
                    <a:pt x="37" y="67"/>
                    <a:pt x="37" y="67"/>
                  </a:cubicBezTo>
                  <a:cubicBezTo>
                    <a:pt x="37" y="66"/>
                    <a:pt x="37" y="66"/>
                    <a:pt x="37" y="66"/>
                  </a:cubicBezTo>
                  <a:cubicBezTo>
                    <a:pt x="39" y="64"/>
                    <a:pt x="40" y="61"/>
                    <a:pt x="42" y="60"/>
                  </a:cubicBezTo>
                  <a:cubicBezTo>
                    <a:pt x="42" y="62"/>
                    <a:pt x="40" y="63"/>
                    <a:pt x="40" y="65"/>
                  </a:cubicBezTo>
                  <a:cubicBezTo>
                    <a:pt x="39" y="65"/>
                    <a:pt x="39" y="65"/>
                    <a:pt x="39" y="65"/>
                  </a:cubicBezTo>
                  <a:cubicBezTo>
                    <a:pt x="39" y="65"/>
                    <a:pt x="39" y="66"/>
                    <a:pt x="38" y="66"/>
                  </a:cubicBezTo>
                  <a:cubicBezTo>
                    <a:pt x="38" y="67"/>
                    <a:pt x="38" y="67"/>
                    <a:pt x="38" y="67"/>
                  </a:cubicBezTo>
                  <a:cubicBezTo>
                    <a:pt x="37" y="68"/>
                    <a:pt x="38" y="70"/>
                    <a:pt x="37" y="71"/>
                  </a:cubicBezTo>
                  <a:cubicBezTo>
                    <a:pt x="37" y="70"/>
                    <a:pt x="37" y="70"/>
                    <a:pt x="37" y="70"/>
                  </a:cubicBezTo>
                  <a:cubicBezTo>
                    <a:pt x="37" y="70"/>
                    <a:pt x="36" y="70"/>
                    <a:pt x="36" y="69"/>
                  </a:cubicBezTo>
                  <a:cubicBezTo>
                    <a:pt x="36" y="70"/>
                    <a:pt x="36" y="72"/>
                    <a:pt x="35" y="72"/>
                  </a:cubicBezTo>
                  <a:cubicBezTo>
                    <a:pt x="35" y="73"/>
                    <a:pt x="36" y="73"/>
                    <a:pt x="36" y="73"/>
                  </a:cubicBezTo>
                  <a:cubicBezTo>
                    <a:pt x="36" y="73"/>
                    <a:pt x="36" y="73"/>
                    <a:pt x="36" y="73"/>
                  </a:cubicBezTo>
                  <a:cubicBezTo>
                    <a:pt x="35" y="73"/>
                    <a:pt x="35" y="73"/>
                    <a:pt x="35" y="73"/>
                  </a:cubicBezTo>
                  <a:cubicBezTo>
                    <a:pt x="34" y="73"/>
                    <a:pt x="35" y="74"/>
                    <a:pt x="34" y="74"/>
                  </a:cubicBezTo>
                  <a:cubicBezTo>
                    <a:pt x="34" y="74"/>
                    <a:pt x="34" y="74"/>
                    <a:pt x="34" y="74"/>
                  </a:cubicBezTo>
                  <a:cubicBezTo>
                    <a:pt x="34" y="76"/>
                    <a:pt x="33" y="77"/>
                    <a:pt x="33" y="78"/>
                  </a:cubicBezTo>
                  <a:close/>
                  <a:moveTo>
                    <a:pt x="35" y="87"/>
                  </a:moveTo>
                  <a:cubicBezTo>
                    <a:pt x="35" y="88"/>
                    <a:pt x="35" y="88"/>
                    <a:pt x="35" y="88"/>
                  </a:cubicBezTo>
                  <a:cubicBezTo>
                    <a:pt x="34" y="88"/>
                    <a:pt x="34" y="87"/>
                    <a:pt x="35" y="87"/>
                  </a:cubicBezTo>
                  <a:close/>
                  <a:moveTo>
                    <a:pt x="34" y="95"/>
                  </a:moveTo>
                  <a:cubicBezTo>
                    <a:pt x="34" y="94"/>
                    <a:pt x="34" y="94"/>
                    <a:pt x="34" y="94"/>
                  </a:cubicBezTo>
                  <a:cubicBezTo>
                    <a:pt x="34" y="94"/>
                    <a:pt x="34" y="94"/>
                    <a:pt x="34" y="94"/>
                  </a:cubicBezTo>
                  <a:cubicBezTo>
                    <a:pt x="34" y="93"/>
                    <a:pt x="33" y="92"/>
                    <a:pt x="34" y="91"/>
                  </a:cubicBezTo>
                  <a:cubicBezTo>
                    <a:pt x="35" y="92"/>
                    <a:pt x="35" y="93"/>
                    <a:pt x="35" y="94"/>
                  </a:cubicBezTo>
                  <a:cubicBezTo>
                    <a:pt x="34" y="94"/>
                    <a:pt x="34" y="94"/>
                    <a:pt x="34" y="95"/>
                  </a:cubicBezTo>
                  <a:close/>
                  <a:moveTo>
                    <a:pt x="37" y="101"/>
                  </a:moveTo>
                  <a:cubicBezTo>
                    <a:pt x="37" y="101"/>
                    <a:pt x="37" y="101"/>
                    <a:pt x="37" y="101"/>
                  </a:cubicBezTo>
                  <a:cubicBezTo>
                    <a:pt x="36" y="101"/>
                    <a:pt x="37" y="102"/>
                    <a:pt x="37" y="102"/>
                  </a:cubicBezTo>
                  <a:cubicBezTo>
                    <a:pt x="36" y="102"/>
                    <a:pt x="36" y="101"/>
                    <a:pt x="36" y="101"/>
                  </a:cubicBezTo>
                  <a:cubicBezTo>
                    <a:pt x="37" y="100"/>
                    <a:pt x="37" y="100"/>
                    <a:pt x="37" y="101"/>
                  </a:cubicBezTo>
                  <a:close/>
                  <a:moveTo>
                    <a:pt x="39" y="111"/>
                  </a:moveTo>
                  <a:cubicBezTo>
                    <a:pt x="39" y="111"/>
                    <a:pt x="39" y="111"/>
                    <a:pt x="39" y="111"/>
                  </a:cubicBezTo>
                  <a:cubicBezTo>
                    <a:pt x="39" y="110"/>
                    <a:pt x="39" y="110"/>
                    <a:pt x="39" y="110"/>
                  </a:cubicBezTo>
                  <a:cubicBezTo>
                    <a:pt x="39" y="110"/>
                    <a:pt x="39" y="110"/>
                    <a:pt x="39" y="110"/>
                  </a:cubicBezTo>
                  <a:cubicBezTo>
                    <a:pt x="39" y="111"/>
                    <a:pt x="39" y="111"/>
                    <a:pt x="39" y="111"/>
                  </a:cubicBezTo>
                  <a:close/>
                  <a:moveTo>
                    <a:pt x="39" y="115"/>
                  </a:moveTo>
                  <a:cubicBezTo>
                    <a:pt x="39" y="115"/>
                    <a:pt x="39" y="115"/>
                    <a:pt x="40" y="115"/>
                  </a:cubicBezTo>
                  <a:cubicBezTo>
                    <a:pt x="39" y="114"/>
                    <a:pt x="39" y="114"/>
                    <a:pt x="39" y="114"/>
                  </a:cubicBezTo>
                  <a:cubicBezTo>
                    <a:pt x="39" y="114"/>
                    <a:pt x="39" y="114"/>
                    <a:pt x="39" y="114"/>
                  </a:cubicBezTo>
                  <a:cubicBezTo>
                    <a:pt x="39" y="114"/>
                    <a:pt x="39" y="114"/>
                    <a:pt x="40" y="114"/>
                  </a:cubicBezTo>
                  <a:cubicBezTo>
                    <a:pt x="40" y="114"/>
                    <a:pt x="40" y="115"/>
                    <a:pt x="39" y="115"/>
                  </a:cubicBezTo>
                  <a:close/>
                  <a:moveTo>
                    <a:pt x="40" y="101"/>
                  </a:moveTo>
                  <a:cubicBezTo>
                    <a:pt x="39" y="102"/>
                    <a:pt x="40" y="102"/>
                    <a:pt x="40" y="102"/>
                  </a:cubicBezTo>
                  <a:cubicBezTo>
                    <a:pt x="39" y="101"/>
                    <a:pt x="38" y="101"/>
                    <a:pt x="37" y="100"/>
                  </a:cubicBezTo>
                  <a:cubicBezTo>
                    <a:pt x="38" y="100"/>
                    <a:pt x="37" y="99"/>
                    <a:pt x="37" y="99"/>
                  </a:cubicBezTo>
                  <a:cubicBezTo>
                    <a:pt x="37" y="99"/>
                    <a:pt x="37" y="99"/>
                    <a:pt x="37" y="99"/>
                  </a:cubicBezTo>
                  <a:cubicBezTo>
                    <a:pt x="37" y="99"/>
                    <a:pt x="36" y="99"/>
                    <a:pt x="36" y="98"/>
                  </a:cubicBezTo>
                  <a:cubicBezTo>
                    <a:pt x="36" y="97"/>
                    <a:pt x="35" y="95"/>
                    <a:pt x="35" y="93"/>
                  </a:cubicBezTo>
                  <a:cubicBezTo>
                    <a:pt x="36" y="94"/>
                    <a:pt x="36" y="96"/>
                    <a:pt x="38" y="96"/>
                  </a:cubicBezTo>
                  <a:cubicBezTo>
                    <a:pt x="37" y="96"/>
                    <a:pt x="37" y="95"/>
                    <a:pt x="38" y="95"/>
                  </a:cubicBezTo>
                  <a:cubicBezTo>
                    <a:pt x="38" y="95"/>
                    <a:pt x="39" y="96"/>
                    <a:pt x="38" y="97"/>
                  </a:cubicBezTo>
                  <a:cubicBezTo>
                    <a:pt x="39" y="97"/>
                    <a:pt x="39" y="98"/>
                    <a:pt x="39" y="98"/>
                  </a:cubicBezTo>
                  <a:cubicBezTo>
                    <a:pt x="39" y="98"/>
                    <a:pt x="39" y="98"/>
                    <a:pt x="39" y="98"/>
                  </a:cubicBezTo>
                  <a:cubicBezTo>
                    <a:pt x="39" y="98"/>
                    <a:pt x="39" y="98"/>
                    <a:pt x="39" y="98"/>
                  </a:cubicBezTo>
                  <a:cubicBezTo>
                    <a:pt x="40" y="98"/>
                    <a:pt x="39" y="96"/>
                    <a:pt x="40" y="95"/>
                  </a:cubicBezTo>
                  <a:cubicBezTo>
                    <a:pt x="40" y="96"/>
                    <a:pt x="40" y="97"/>
                    <a:pt x="41" y="98"/>
                  </a:cubicBezTo>
                  <a:cubicBezTo>
                    <a:pt x="41" y="98"/>
                    <a:pt x="40" y="98"/>
                    <a:pt x="40" y="98"/>
                  </a:cubicBezTo>
                  <a:cubicBezTo>
                    <a:pt x="40" y="99"/>
                    <a:pt x="41" y="99"/>
                    <a:pt x="41" y="100"/>
                  </a:cubicBezTo>
                  <a:cubicBezTo>
                    <a:pt x="41" y="101"/>
                    <a:pt x="41" y="101"/>
                    <a:pt x="41" y="102"/>
                  </a:cubicBezTo>
                  <a:cubicBezTo>
                    <a:pt x="41" y="102"/>
                    <a:pt x="41" y="101"/>
                    <a:pt x="40" y="101"/>
                  </a:cubicBezTo>
                  <a:cubicBezTo>
                    <a:pt x="40" y="101"/>
                    <a:pt x="40" y="102"/>
                    <a:pt x="40" y="102"/>
                  </a:cubicBezTo>
                  <a:cubicBezTo>
                    <a:pt x="39" y="102"/>
                    <a:pt x="40" y="101"/>
                    <a:pt x="40" y="101"/>
                  </a:cubicBezTo>
                  <a:close/>
                  <a:moveTo>
                    <a:pt x="42" y="104"/>
                  </a:moveTo>
                  <a:cubicBezTo>
                    <a:pt x="41" y="104"/>
                    <a:pt x="41" y="104"/>
                    <a:pt x="41" y="103"/>
                  </a:cubicBezTo>
                  <a:cubicBezTo>
                    <a:pt x="41" y="104"/>
                    <a:pt x="42" y="104"/>
                    <a:pt x="42" y="104"/>
                  </a:cubicBezTo>
                  <a:close/>
                  <a:moveTo>
                    <a:pt x="40" y="103"/>
                  </a:moveTo>
                  <a:cubicBezTo>
                    <a:pt x="40" y="103"/>
                    <a:pt x="40" y="103"/>
                    <a:pt x="40" y="102"/>
                  </a:cubicBezTo>
                  <a:cubicBezTo>
                    <a:pt x="40" y="103"/>
                    <a:pt x="40" y="103"/>
                    <a:pt x="41" y="103"/>
                  </a:cubicBezTo>
                  <a:cubicBezTo>
                    <a:pt x="40" y="103"/>
                    <a:pt x="40" y="103"/>
                    <a:pt x="40" y="103"/>
                  </a:cubicBezTo>
                  <a:close/>
                  <a:moveTo>
                    <a:pt x="41" y="114"/>
                  </a:moveTo>
                  <a:cubicBezTo>
                    <a:pt x="41" y="114"/>
                    <a:pt x="41" y="114"/>
                    <a:pt x="41" y="113"/>
                  </a:cubicBezTo>
                  <a:cubicBezTo>
                    <a:pt x="41" y="113"/>
                    <a:pt x="41" y="113"/>
                    <a:pt x="41" y="113"/>
                  </a:cubicBezTo>
                  <a:cubicBezTo>
                    <a:pt x="40" y="112"/>
                    <a:pt x="41" y="113"/>
                    <a:pt x="41" y="113"/>
                  </a:cubicBezTo>
                  <a:cubicBezTo>
                    <a:pt x="42" y="114"/>
                    <a:pt x="41" y="114"/>
                    <a:pt x="41" y="114"/>
                  </a:cubicBezTo>
                  <a:close/>
                  <a:moveTo>
                    <a:pt x="41" y="105"/>
                  </a:moveTo>
                  <a:cubicBezTo>
                    <a:pt x="41" y="104"/>
                    <a:pt x="42" y="105"/>
                    <a:pt x="43" y="105"/>
                  </a:cubicBezTo>
                  <a:cubicBezTo>
                    <a:pt x="42" y="106"/>
                    <a:pt x="42" y="105"/>
                    <a:pt x="41" y="105"/>
                  </a:cubicBezTo>
                  <a:close/>
                  <a:moveTo>
                    <a:pt x="44" y="109"/>
                  </a:moveTo>
                  <a:cubicBezTo>
                    <a:pt x="44" y="109"/>
                    <a:pt x="44" y="109"/>
                    <a:pt x="44" y="109"/>
                  </a:cubicBezTo>
                  <a:cubicBezTo>
                    <a:pt x="44" y="109"/>
                    <a:pt x="44" y="109"/>
                    <a:pt x="44" y="109"/>
                  </a:cubicBezTo>
                  <a:cubicBezTo>
                    <a:pt x="44" y="109"/>
                    <a:pt x="44" y="109"/>
                    <a:pt x="44" y="109"/>
                  </a:cubicBezTo>
                  <a:cubicBezTo>
                    <a:pt x="43" y="109"/>
                    <a:pt x="42" y="107"/>
                    <a:pt x="42" y="106"/>
                  </a:cubicBezTo>
                  <a:cubicBezTo>
                    <a:pt x="42" y="106"/>
                    <a:pt x="42" y="107"/>
                    <a:pt x="43" y="107"/>
                  </a:cubicBezTo>
                  <a:cubicBezTo>
                    <a:pt x="43" y="107"/>
                    <a:pt x="43" y="106"/>
                    <a:pt x="43" y="106"/>
                  </a:cubicBezTo>
                  <a:cubicBezTo>
                    <a:pt x="43" y="106"/>
                    <a:pt x="43" y="107"/>
                    <a:pt x="43" y="107"/>
                  </a:cubicBezTo>
                  <a:cubicBezTo>
                    <a:pt x="43" y="108"/>
                    <a:pt x="45" y="108"/>
                    <a:pt x="45" y="109"/>
                  </a:cubicBezTo>
                  <a:cubicBezTo>
                    <a:pt x="45" y="109"/>
                    <a:pt x="45" y="109"/>
                    <a:pt x="46" y="110"/>
                  </a:cubicBezTo>
                  <a:cubicBezTo>
                    <a:pt x="45" y="110"/>
                    <a:pt x="45" y="109"/>
                    <a:pt x="44" y="109"/>
                  </a:cubicBezTo>
                  <a:close/>
                  <a:moveTo>
                    <a:pt x="45" y="115"/>
                  </a:moveTo>
                  <a:cubicBezTo>
                    <a:pt x="45" y="115"/>
                    <a:pt x="46" y="116"/>
                    <a:pt x="46" y="116"/>
                  </a:cubicBezTo>
                  <a:cubicBezTo>
                    <a:pt x="46" y="116"/>
                    <a:pt x="45" y="116"/>
                    <a:pt x="45" y="115"/>
                  </a:cubicBezTo>
                  <a:close/>
                  <a:moveTo>
                    <a:pt x="57" y="124"/>
                  </a:moveTo>
                  <a:cubicBezTo>
                    <a:pt x="57" y="124"/>
                    <a:pt x="56" y="124"/>
                    <a:pt x="56" y="124"/>
                  </a:cubicBezTo>
                  <a:cubicBezTo>
                    <a:pt x="56" y="124"/>
                    <a:pt x="56" y="124"/>
                    <a:pt x="55" y="124"/>
                  </a:cubicBezTo>
                  <a:cubicBezTo>
                    <a:pt x="55" y="123"/>
                    <a:pt x="54" y="123"/>
                    <a:pt x="53" y="123"/>
                  </a:cubicBezTo>
                  <a:cubicBezTo>
                    <a:pt x="53" y="122"/>
                    <a:pt x="52" y="122"/>
                    <a:pt x="51" y="122"/>
                  </a:cubicBezTo>
                  <a:cubicBezTo>
                    <a:pt x="50" y="121"/>
                    <a:pt x="49" y="119"/>
                    <a:pt x="47" y="119"/>
                  </a:cubicBezTo>
                  <a:cubicBezTo>
                    <a:pt x="47" y="118"/>
                    <a:pt x="46" y="118"/>
                    <a:pt x="46" y="118"/>
                  </a:cubicBezTo>
                  <a:cubicBezTo>
                    <a:pt x="45" y="117"/>
                    <a:pt x="46" y="117"/>
                    <a:pt x="46" y="116"/>
                  </a:cubicBezTo>
                  <a:cubicBezTo>
                    <a:pt x="47" y="117"/>
                    <a:pt x="48" y="117"/>
                    <a:pt x="49" y="117"/>
                  </a:cubicBezTo>
                  <a:cubicBezTo>
                    <a:pt x="49" y="118"/>
                    <a:pt x="49" y="118"/>
                    <a:pt x="50" y="119"/>
                  </a:cubicBezTo>
                  <a:cubicBezTo>
                    <a:pt x="50" y="119"/>
                    <a:pt x="51" y="120"/>
                    <a:pt x="51" y="120"/>
                  </a:cubicBezTo>
                  <a:cubicBezTo>
                    <a:pt x="51" y="120"/>
                    <a:pt x="51" y="120"/>
                    <a:pt x="51" y="120"/>
                  </a:cubicBezTo>
                  <a:cubicBezTo>
                    <a:pt x="52" y="122"/>
                    <a:pt x="55" y="122"/>
                    <a:pt x="57" y="124"/>
                  </a:cubicBezTo>
                  <a:cubicBezTo>
                    <a:pt x="57" y="124"/>
                    <a:pt x="57" y="123"/>
                    <a:pt x="57" y="123"/>
                  </a:cubicBezTo>
                  <a:cubicBezTo>
                    <a:pt x="59" y="124"/>
                    <a:pt x="60" y="124"/>
                    <a:pt x="61" y="124"/>
                  </a:cubicBezTo>
                  <a:cubicBezTo>
                    <a:pt x="60" y="125"/>
                    <a:pt x="58" y="123"/>
                    <a:pt x="57" y="124"/>
                  </a:cubicBezTo>
                  <a:close/>
                  <a:moveTo>
                    <a:pt x="52" y="118"/>
                  </a:moveTo>
                  <a:cubicBezTo>
                    <a:pt x="52" y="119"/>
                    <a:pt x="52" y="119"/>
                    <a:pt x="52" y="119"/>
                  </a:cubicBezTo>
                  <a:cubicBezTo>
                    <a:pt x="51" y="119"/>
                    <a:pt x="51" y="118"/>
                    <a:pt x="51" y="118"/>
                  </a:cubicBezTo>
                  <a:cubicBezTo>
                    <a:pt x="51" y="118"/>
                    <a:pt x="52" y="118"/>
                    <a:pt x="52" y="118"/>
                  </a:cubicBezTo>
                  <a:close/>
                  <a:moveTo>
                    <a:pt x="51" y="117"/>
                  </a:moveTo>
                  <a:cubicBezTo>
                    <a:pt x="52" y="116"/>
                    <a:pt x="53" y="117"/>
                    <a:pt x="53" y="117"/>
                  </a:cubicBezTo>
                  <a:cubicBezTo>
                    <a:pt x="53" y="117"/>
                    <a:pt x="52" y="117"/>
                    <a:pt x="51" y="117"/>
                  </a:cubicBezTo>
                  <a:close/>
                  <a:moveTo>
                    <a:pt x="50" y="117"/>
                  </a:moveTo>
                  <a:cubicBezTo>
                    <a:pt x="50" y="116"/>
                    <a:pt x="47" y="117"/>
                    <a:pt x="48" y="115"/>
                  </a:cubicBezTo>
                  <a:cubicBezTo>
                    <a:pt x="49" y="115"/>
                    <a:pt x="50" y="116"/>
                    <a:pt x="51" y="117"/>
                  </a:cubicBezTo>
                  <a:cubicBezTo>
                    <a:pt x="51" y="117"/>
                    <a:pt x="51" y="117"/>
                    <a:pt x="50" y="117"/>
                  </a:cubicBezTo>
                  <a:close/>
                  <a:moveTo>
                    <a:pt x="50" y="118"/>
                  </a:moveTo>
                  <a:cubicBezTo>
                    <a:pt x="50" y="118"/>
                    <a:pt x="50" y="118"/>
                    <a:pt x="50" y="118"/>
                  </a:cubicBezTo>
                  <a:cubicBezTo>
                    <a:pt x="50" y="118"/>
                    <a:pt x="50" y="118"/>
                    <a:pt x="50" y="117"/>
                  </a:cubicBezTo>
                  <a:cubicBezTo>
                    <a:pt x="50" y="117"/>
                    <a:pt x="50" y="117"/>
                    <a:pt x="50" y="117"/>
                  </a:cubicBezTo>
                  <a:cubicBezTo>
                    <a:pt x="50" y="118"/>
                    <a:pt x="50" y="118"/>
                    <a:pt x="50" y="118"/>
                  </a:cubicBezTo>
                  <a:close/>
                  <a:moveTo>
                    <a:pt x="62" y="118"/>
                  </a:moveTo>
                  <a:cubicBezTo>
                    <a:pt x="62" y="117"/>
                    <a:pt x="62" y="117"/>
                    <a:pt x="62" y="117"/>
                  </a:cubicBezTo>
                  <a:cubicBezTo>
                    <a:pt x="61" y="116"/>
                    <a:pt x="60" y="116"/>
                    <a:pt x="59" y="116"/>
                  </a:cubicBezTo>
                  <a:cubicBezTo>
                    <a:pt x="58" y="116"/>
                    <a:pt x="58" y="116"/>
                    <a:pt x="57" y="116"/>
                  </a:cubicBezTo>
                  <a:cubicBezTo>
                    <a:pt x="57" y="117"/>
                    <a:pt x="59" y="116"/>
                    <a:pt x="59" y="117"/>
                  </a:cubicBezTo>
                  <a:cubicBezTo>
                    <a:pt x="59" y="117"/>
                    <a:pt x="58" y="117"/>
                    <a:pt x="58" y="117"/>
                  </a:cubicBezTo>
                  <a:cubicBezTo>
                    <a:pt x="57" y="116"/>
                    <a:pt x="56" y="116"/>
                    <a:pt x="55" y="115"/>
                  </a:cubicBezTo>
                  <a:cubicBezTo>
                    <a:pt x="53" y="115"/>
                    <a:pt x="52" y="113"/>
                    <a:pt x="51" y="112"/>
                  </a:cubicBezTo>
                  <a:cubicBezTo>
                    <a:pt x="50" y="111"/>
                    <a:pt x="48" y="110"/>
                    <a:pt x="47" y="109"/>
                  </a:cubicBezTo>
                  <a:cubicBezTo>
                    <a:pt x="47" y="108"/>
                    <a:pt x="47" y="108"/>
                    <a:pt x="46" y="108"/>
                  </a:cubicBezTo>
                  <a:cubicBezTo>
                    <a:pt x="46" y="108"/>
                    <a:pt x="46" y="108"/>
                    <a:pt x="47" y="108"/>
                  </a:cubicBezTo>
                  <a:cubicBezTo>
                    <a:pt x="46" y="108"/>
                    <a:pt x="46" y="108"/>
                    <a:pt x="46" y="108"/>
                  </a:cubicBezTo>
                  <a:cubicBezTo>
                    <a:pt x="46" y="107"/>
                    <a:pt x="45" y="107"/>
                    <a:pt x="45" y="106"/>
                  </a:cubicBezTo>
                  <a:cubicBezTo>
                    <a:pt x="44" y="106"/>
                    <a:pt x="44" y="105"/>
                    <a:pt x="43" y="105"/>
                  </a:cubicBezTo>
                  <a:cubicBezTo>
                    <a:pt x="44" y="103"/>
                    <a:pt x="42" y="102"/>
                    <a:pt x="43" y="100"/>
                  </a:cubicBezTo>
                  <a:cubicBezTo>
                    <a:pt x="43" y="100"/>
                    <a:pt x="44" y="101"/>
                    <a:pt x="44" y="101"/>
                  </a:cubicBezTo>
                  <a:cubicBezTo>
                    <a:pt x="44" y="102"/>
                    <a:pt x="45" y="102"/>
                    <a:pt x="45" y="102"/>
                  </a:cubicBezTo>
                  <a:cubicBezTo>
                    <a:pt x="45" y="103"/>
                    <a:pt x="45" y="104"/>
                    <a:pt x="46" y="104"/>
                  </a:cubicBezTo>
                  <a:cubicBezTo>
                    <a:pt x="46" y="104"/>
                    <a:pt x="46" y="103"/>
                    <a:pt x="46" y="103"/>
                  </a:cubicBezTo>
                  <a:cubicBezTo>
                    <a:pt x="48" y="103"/>
                    <a:pt x="47" y="105"/>
                    <a:pt x="49" y="105"/>
                  </a:cubicBezTo>
                  <a:cubicBezTo>
                    <a:pt x="49" y="105"/>
                    <a:pt x="49" y="104"/>
                    <a:pt x="49" y="104"/>
                  </a:cubicBezTo>
                  <a:cubicBezTo>
                    <a:pt x="50" y="104"/>
                    <a:pt x="49" y="105"/>
                    <a:pt x="50" y="105"/>
                  </a:cubicBezTo>
                  <a:cubicBezTo>
                    <a:pt x="50" y="105"/>
                    <a:pt x="50" y="104"/>
                    <a:pt x="51" y="104"/>
                  </a:cubicBezTo>
                  <a:cubicBezTo>
                    <a:pt x="51" y="105"/>
                    <a:pt x="51" y="105"/>
                    <a:pt x="51" y="105"/>
                  </a:cubicBezTo>
                  <a:cubicBezTo>
                    <a:pt x="52" y="106"/>
                    <a:pt x="53" y="106"/>
                    <a:pt x="54" y="107"/>
                  </a:cubicBezTo>
                  <a:cubicBezTo>
                    <a:pt x="53" y="107"/>
                    <a:pt x="54" y="108"/>
                    <a:pt x="54" y="108"/>
                  </a:cubicBezTo>
                  <a:cubicBezTo>
                    <a:pt x="54" y="108"/>
                    <a:pt x="54" y="108"/>
                    <a:pt x="53" y="108"/>
                  </a:cubicBezTo>
                  <a:cubicBezTo>
                    <a:pt x="54" y="108"/>
                    <a:pt x="55" y="110"/>
                    <a:pt x="54" y="110"/>
                  </a:cubicBezTo>
                  <a:cubicBezTo>
                    <a:pt x="55" y="111"/>
                    <a:pt x="55" y="111"/>
                    <a:pt x="55" y="111"/>
                  </a:cubicBezTo>
                  <a:cubicBezTo>
                    <a:pt x="53" y="111"/>
                    <a:pt x="51" y="110"/>
                    <a:pt x="52" y="108"/>
                  </a:cubicBezTo>
                  <a:cubicBezTo>
                    <a:pt x="52" y="108"/>
                    <a:pt x="51" y="107"/>
                    <a:pt x="51" y="107"/>
                  </a:cubicBezTo>
                  <a:cubicBezTo>
                    <a:pt x="51" y="107"/>
                    <a:pt x="51" y="107"/>
                    <a:pt x="50" y="107"/>
                  </a:cubicBezTo>
                  <a:cubicBezTo>
                    <a:pt x="51" y="108"/>
                    <a:pt x="51" y="109"/>
                    <a:pt x="52" y="109"/>
                  </a:cubicBezTo>
                  <a:cubicBezTo>
                    <a:pt x="52" y="110"/>
                    <a:pt x="51" y="110"/>
                    <a:pt x="51" y="110"/>
                  </a:cubicBezTo>
                  <a:cubicBezTo>
                    <a:pt x="51" y="110"/>
                    <a:pt x="50" y="110"/>
                    <a:pt x="49" y="110"/>
                  </a:cubicBezTo>
                  <a:cubicBezTo>
                    <a:pt x="49" y="110"/>
                    <a:pt x="51" y="110"/>
                    <a:pt x="51" y="111"/>
                  </a:cubicBezTo>
                  <a:cubicBezTo>
                    <a:pt x="53" y="111"/>
                    <a:pt x="54" y="113"/>
                    <a:pt x="56" y="113"/>
                  </a:cubicBezTo>
                  <a:cubicBezTo>
                    <a:pt x="57" y="114"/>
                    <a:pt x="59" y="114"/>
                    <a:pt x="59" y="115"/>
                  </a:cubicBezTo>
                  <a:cubicBezTo>
                    <a:pt x="59" y="115"/>
                    <a:pt x="59" y="115"/>
                    <a:pt x="59" y="115"/>
                  </a:cubicBezTo>
                  <a:cubicBezTo>
                    <a:pt x="60" y="116"/>
                    <a:pt x="62" y="116"/>
                    <a:pt x="63" y="116"/>
                  </a:cubicBezTo>
                  <a:cubicBezTo>
                    <a:pt x="63" y="117"/>
                    <a:pt x="63" y="117"/>
                    <a:pt x="63" y="117"/>
                  </a:cubicBezTo>
                  <a:cubicBezTo>
                    <a:pt x="63" y="117"/>
                    <a:pt x="63" y="117"/>
                    <a:pt x="62" y="118"/>
                  </a:cubicBezTo>
                  <a:close/>
                  <a:moveTo>
                    <a:pt x="65" y="118"/>
                  </a:moveTo>
                  <a:cubicBezTo>
                    <a:pt x="65" y="117"/>
                    <a:pt x="65" y="117"/>
                    <a:pt x="65" y="117"/>
                  </a:cubicBezTo>
                  <a:cubicBezTo>
                    <a:pt x="65" y="117"/>
                    <a:pt x="65" y="117"/>
                    <a:pt x="65" y="117"/>
                  </a:cubicBezTo>
                  <a:cubicBezTo>
                    <a:pt x="65" y="117"/>
                    <a:pt x="65" y="118"/>
                    <a:pt x="65" y="118"/>
                  </a:cubicBezTo>
                  <a:close/>
                  <a:moveTo>
                    <a:pt x="69" y="129"/>
                  </a:moveTo>
                  <a:cubicBezTo>
                    <a:pt x="69" y="129"/>
                    <a:pt x="69" y="129"/>
                    <a:pt x="69" y="129"/>
                  </a:cubicBezTo>
                  <a:cubicBezTo>
                    <a:pt x="69" y="129"/>
                    <a:pt x="68" y="129"/>
                    <a:pt x="68" y="128"/>
                  </a:cubicBezTo>
                  <a:cubicBezTo>
                    <a:pt x="69" y="128"/>
                    <a:pt x="68" y="129"/>
                    <a:pt x="69" y="129"/>
                  </a:cubicBezTo>
                  <a:cubicBezTo>
                    <a:pt x="69" y="129"/>
                    <a:pt x="69" y="129"/>
                    <a:pt x="69" y="129"/>
                  </a:cubicBezTo>
                  <a:close/>
                  <a:moveTo>
                    <a:pt x="68" y="125"/>
                  </a:moveTo>
                  <a:cubicBezTo>
                    <a:pt x="69" y="126"/>
                    <a:pt x="68" y="125"/>
                    <a:pt x="69" y="125"/>
                  </a:cubicBezTo>
                  <a:cubicBezTo>
                    <a:pt x="68" y="125"/>
                    <a:pt x="68" y="125"/>
                    <a:pt x="68" y="125"/>
                  </a:cubicBezTo>
                  <a:cubicBezTo>
                    <a:pt x="68" y="124"/>
                    <a:pt x="69" y="125"/>
                    <a:pt x="69" y="125"/>
                  </a:cubicBezTo>
                  <a:cubicBezTo>
                    <a:pt x="69" y="125"/>
                    <a:pt x="69" y="125"/>
                    <a:pt x="69" y="126"/>
                  </a:cubicBezTo>
                  <a:cubicBezTo>
                    <a:pt x="69" y="125"/>
                    <a:pt x="69" y="125"/>
                    <a:pt x="69" y="125"/>
                  </a:cubicBezTo>
                  <a:cubicBezTo>
                    <a:pt x="70" y="126"/>
                    <a:pt x="69" y="126"/>
                    <a:pt x="68" y="125"/>
                  </a:cubicBezTo>
                  <a:close/>
                  <a:moveTo>
                    <a:pt x="73" y="128"/>
                  </a:moveTo>
                  <a:cubicBezTo>
                    <a:pt x="72" y="129"/>
                    <a:pt x="70" y="129"/>
                    <a:pt x="69" y="128"/>
                  </a:cubicBezTo>
                  <a:cubicBezTo>
                    <a:pt x="70" y="128"/>
                    <a:pt x="72" y="128"/>
                    <a:pt x="73" y="128"/>
                  </a:cubicBezTo>
                  <a:close/>
                  <a:moveTo>
                    <a:pt x="82" y="113"/>
                  </a:moveTo>
                  <a:cubicBezTo>
                    <a:pt x="82" y="113"/>
                    <a:pt x="81" y="114"/>
                    <a:pt x="81" y="114"/>
                  </a:cubicBezTo>
                  <a:cubicBezTo>
                    <a:pt x="81" y="114"/>
                    <a:pt x="82" y="114"/>
                    <a:pt x="81" y="114"/>
                  </a:cubicBezTo>
                  <a:cubicBezTo>
                    <a:pt x="81" y="115"/>
                    <a:pt x="80" y="115"/>
                    <a:pt x="80" y="115"/>
                  </a:cubicBezTo>
                  <a:cubicBezTo>
                    <a:pt x="79" y="115"/>
                    <a:pt x="78" y="116"/>
                    <a:pt x="77" y="116"/>
                  </a:cubicBezTo>
                  <a:cubicBezTo>
                    <a:pt x="74" y="116"/>
                    <a:pt x="72" y="118"/>
                    <a:pt x="69" y="117"/>
                  </a:cubicBezTo>
                  <a:cubicBezTo>
                    <a:pt x="69" y="117"/>
                    <a:pt x="69" y="117"/>
                    <a:pt x="69" y="117"/>
                  </a:cubicBezTo>
                  <a:cubicBezTo>
                    <a:pt x="68" y="117"/>
                    <a:pt x="68" y="116"/>
                    <a:pt x="68" y="116"/>
                  </a:cubicBezTo>
                  <a:cubicBezTo>
                    <a:pt x="68" y="117"/>
                    <a:pt x="67" y="117"/>
                    <a:pt x="66" y="117"/>
                  </a:cubicBezTo>
                  <a:cubicBezTo>
                    <a:pt x="66" y="116"/>
                    <a:pt x="66" y="116"/>
                    <a:pt x="66" y="116"/>
                  </a:cubicBezTo>
                  <a:cubicBezTo>
                    <a:pt x="65" y="115"/>
                    <a:pt x="63" y="116"/>
                    <a:pt x="62" y="115"/>
                  </a:cubicBezTo>
                  <a:cubicBezTo>
                    <a:pt x="62" y="114"/>
                    <a:pt x="62" y="114"/>
                    <a:pt x="62" y="114"/>
                  </a:cubicBezTo>
                  <a:cubicBezTo>
                    <a:pt x="60" y="114"/>
                    <a:pt x="59" y="113"/>
                    <a:pt x="59" y="112"/>
                  </a:cubicBezTo>
                  <a:cubicBezTo>
                    <a:pt x="58" y="111"/>
                    <a:pt x="58" y="111"/>
                    <a:pt x="58" y="110"/>
                  </a:cubicBezTo>
                  <a:cubicBezTo>
                    <a:pt x="57" y="110"/>
                    <a:pt x="56" y="109"/>
                    <a:pt x="56" y="108"/>
                  </a:cubicBezTo>
                  <a:cubicBezTo>
                    <a:pt x="57" y="109"/>
                    <a:pt x="58" y="110"/>
                    <a:pt x="60" y="110"/>
                  </a:cubicBezTo>
                  <a:cubicBezTo>
                    <a:pt x="60" y="110"/>
                    <a:pt x="60" y="110"/>
                    <a:pt x="60" y="110"/>
                  </a:cubicBezTo>
                  <a:cubicBezTo>
                    <a:pt x="61" y="110"/>
                    <a:pt x="61" y="111"/>
                    <a:pt x="61" y="111"/>
                  </a:cubicBezTo>
                  <a:cubicBezTo>
                    <a:pt x="62" y="111"/>
                    <a:pt x="62" y="111"/>
                    <a:pt x="63" y="111"/>
                  </a:cubicBezTo>
                  <a:cubicBezTo>
                    <a:pt x="63" y="111"/>
                    <a:pt x="62" y="110"/>
                    <a:pt x="62" y="110"/>
                  </a:cubicBezTo>
                  <a:cubicBezTo>
                    <a:pt x="63" y="109"/>
                    <a:pt x="65" y="110"/>
                    <a:pt x="64" y="110"/>
                  </a:cubicBezTo>
                  <a:cubicBezTo>
                    <a:pt x="65" y="111"/>
                    <a:pt x="66" y="111"/>
                    <a:pt x="67" y="111"/>
                  </a:cubicBezTo>
                  <a:cubicBezTo>
                    <a:pt x="68" y="111"/>
                    <a:pt x="68" y="111"/>
                    <a:pt x="69" y="111"/>
                  </a:cubicBezTo>
                  <a:cubicBezTo>
                    <a:pt x="69" y="110"/>
                    <a:pt x="69" y="110"/>
                    <a:pt x="69" y="109"/>
                  </a:cubicBezTo>
                  <a:cubicBezTo>
                    <a:pt x="71" y="110"/>
                    <a:pt x="72" y="108"/>
                    <a:pt x="75" y="109"/>
                  </a:cubicBezTo>
                  <a:cubicBezTo>
                    <a:pt x="73" y="109"/>
                    <a:pt x="71" y="109"/>
                    <a:pt x="71" y="110"/>
                  </a:cubicBezTo>
                  <a:cubicBezTo>
                    <a:pt x="71" y="110"/>
                    <a:pt x="72" y="110"/>
                    <a:pt x="72" y="110"/>
                  </a:cubicBezTo>
                  <a:cubicBezTo>
                    <a:pt x="73" y="110"/>
                    <a:pt x="73" y="110"/>
                    <a:pt x="73" y="110"/>
                  </a:cubicBezTo>
                  <a:cubicBezTo>
                    <a:pt x="74" y="110"/>
                    <a:pt x="75" y="110"/>
                    <a:pt x="75" y="109"/>
                  </a:cubicBezTo>
                  <a:cubicBezTo>
                    <a:pt x="75" y="110"/>
                    <a:pt x="76" y="109"/>
                    <a:pt x="76" y="109"/>
                  </a:cubicBezTo>
                  <a:cubicBezTo>
                    <a:pt x="76" y="110"/>
                    <a:pt x="76" y="110"/>
                    <a:pt x="76" y="110"/>
                  </a:cubicBezTo>
                  <a:cubicBezTo>
                    <a:pt x="77" y="111"/>
                    <a:pt x="79" y="110"/>
                    <a:pt x="80" y="110"/>
                  </a:cubicBezTo>
                  <a:cubicBezTo>
                    <a:pt x="80" y="110"/>
                    <a:pt x="79" y="110"/>
                    <a:pt x="79" y="111"/>
                  </a:cubicBezTo>
                  <a:cubicBezTo>
                    <a:pt x="79" y="110"/>
                    <a:pt x="78" y="111"/>
                    <a:pt x="78" y="111"/>
                  </a:cubicBezTo>
                  <a:cubicBezTo>
                    <a:pt x="76" y="111"/>
                    <a:pt x="75" y="111"/>
                    <a:pt x="74" y="112"/>
                  </a:cubicBezTo>
                  <a:cubicBezTo>
                    <a:pt x="73" y="111"/>
                    <a:pt x="72" y="112"/>
                    <a:pt x="72" y="112"/>
                  </a:cubicBezTo>
                  <a:cubicBezTo>
                    <a:pt x="71" y="112"/>
                    <a:pt x="71" y="113"/>
                    <a:pt x="71" y="113"/>
                  </a:cubicBezTo>
                  <a:cubicBezTo>
                    <a:pt x="70" y="112"/>
                    <a:pt x="68" y="112"/>
                    <a:pt x="67" y="113"/>
                  </a:cubicBezTo>
                  <a:cubicBezTo>
                    <a:pt x="66" y="113"/>
                    <a:pt x="65" y="112"/>
                    <a:pt x="65" y="113"/>
                  </a:cubicBezTo>
                  <a:cubicBezTo>
                    <a:pt x="65" y="113"/>
                    <a:pt x="65" y="113"/>
                    <a:pt x="66" y="113"/>
                  </a:cubicBezTo>
                  <a:cubicBezTo>
                    <a:pt x="66" y="114"/>
                    <a:pt x="66" y="114"/>
                    <a:pt x="66" y="114"/>
                  </a:cubicBezTo>
                  <a:cubicBezTo>
                    <a:pt x="66" y="114"/>
                    <a:pt x="66" y="114"/>
                    <a:pt x="66" y="114"/>
                  </a:cubicBezTo>
                  <a:cubicBezTo>
                    <a:pt x="66" y="114"/>
                    <a:pt x="66" y="114"/>
                    <a:pt x="66" y="115"/>
                  </a:cubicBezTo>
                  <a:cubicBezTo>
                    <a:pt x="66" y="114"/>
                    <a:pt x="65" y="114"/>
                    <a:pt x="64" y="114"/>
                  </a:cubicBezTo>
                  <a:cubicBezTo>
                    <a:pt x="64" y="114"/>
                    <a:pt x="63" y="114"/>
                    <a:pt x="63" y="114"/>
                  </a:cubicBezTo>
                  <a:cubicBezTo>
                    <a:pt x="62" y="114"/>
                    <a:pt x="63" y="113"/>
                    <a:pt x="62" y="113"/>
                  </a:cubicBezTo>
                  <a:cubicBezTo>
                    <a:pt x="62" y="113"/>
                    <a:pt x="62" y="114"/>
                    <a:pt x="62" y="113"/>
                  </a:cubicBezTo>
                  <a:cubicBezTo>
                    <a:pt x="62" y="114"/>
                    <a:pt x="62" y="114"/>
                    <a:pt x="62" y="114"/>
                  </a:cubicBezTo>
                  <a:cubicBezTo>
                    <a:pt x="62" y="114"/>
                    <a:pt x="62" y="114"/>
                    <a:pt x="62" y="114"/>
                  </a:cubicBezTo>
                  <a:cubicBezTo>
                    <a:pt x="62" y="114"/>
                    <a:pt x="63" y="114"/>
                    <a:pt x="63" y="115"/>
                  </a:cubicBezTo>
                  <a:cubicBezTo>
                    <a:pt x="65" y="114"/>
                    <a:pt x="65" y="115"/>
                    <a:pt x="66" y="115"/>
                  </a:cubicBezTo>
                  <a:cubicBezTo>
                    <a:pt x="68" y="116"/>
                    <a:pt x="71" y="116"/>
                    <a:pt x="73" y="115"/>
                  </a:cubicBezTo>
                  <a:cubicBezTo>
                    <a:pt x="74" y="115"/>
                    <a:pt x="74" y="116"/>
                    <a:pt x="74" y="116"/>
                  </a:cubicBezTo>
                  <a:cubicBezTo>
                    <a:pt x="75" y="115"/>
                    <a:pt x="76" y="115"/>
                    <a:pt x="77" y="115"/>
                  </a:cubicBezTo>
                  <a:cubicBezTo>
                    <a:pt x="78" y="114"/>
                    <a:pt x="77" y="112"/>
                    <a:pt x="79" y="112"/>
                  </a:cubicBezTo>
                  <a:cubicBezTo>
                    <a:pt x="79" y="112"/>
                    <a:pt x="79" y="111"/>
                    <a:pt x="79" y="111"/>
                  </a:cubicBezTo>
                  <a:cubicBezTo>
                    <a:pt x="80" y="111"/>
                    <a:pt x="80" y="111"/>
                    <a:pt x="81" y="111"/>
                  </a:cubicBezTo>
                  <a:cubicBezTo>
                    <a:pt x="81" y="110"/>
                    <a:pt x="83" y="110"/>
                    <a:pt x="83" y="110"/>
                  </a:cubicBezTo>
                  <a:cubicBezTo>
                    <a:pt x="83" y="110"/>
                    <a:pt x="83" y="110"/>
                    <a:pt x="83" y="111"/>
                  </a:cubicBezTo>
                  <a:cubicBezTo>
                    <a:pt x="83" y="111"/>
                    <a:pt x="83" y="111"/>
                    <a:pt x="83" y="111"/>
                  </a:cubicBezTo>
                  <a:cubicBezTo>
                    <a:pt x="83" y="111"/>
                    <a:pt x="83" y="112"/>
                    <a:pt x="83" y="112"/>
                  </a:cubicBezTo>
                  <a:cubicBezTo>
                    <a:pt x="83" y="113"/>
                    <a:pt x="84" y="112"/>
                    <a:pt x="84" y="112"/>
                  </a:cubicBezTo>
                  <a:cubicBezTo>
                    <a:pt x="84" y="112"/>
                    <a:pt x="83" y="114"/>
                    <a:pt x="82" y="113"/>
                  </a:cubicBezTo>
                  <a:close/>
                  <a:moveTo>
                    <a:pt x="71" y="115"/>
                  </a:moveTo>
                  <a:cubicBezTo>
                    <a:pt x="71" y="115"/>
                    <a:pt x="69" y="115"/>
                    <a:pt x="70" y="114"/>
                  </a:cubicBezTo>
                  <a:cubicBezTo>
                    <a:pt x="70" y="114"/>
                    <a:pt x="72" y="114"/>
                    <a:pt x="71" y="115"/>
                  </a:cubicBezTo>
                  <a:close/>
                  <a:moveTo>
                    <a:pt x="69" y="112"/>
                  </a:moveTo>
                  <a:cubicBezTo>
                    <a:pt x="69" y="113"/>
                    <a:pt x="69" y="113"/>
                    <a:pt x="69" y="113"/>
                  </a:cubicBezTo>
                  <a:cubicBezTo>
                    <a:pt x="69" y="113"/>
                    <a:pt x="69" y="112"/>
                    <a:pt x="69" y="112"/>
                  </a:cubicBezTo>
                  <a:cubicBezTo>
                    <a:pt x="69" y="112"/>
                    <a:pt x="69" y="112"/>
                    <a:pt x="69" y="112"/>
                  </a:cubicBezTo>
                  <a:close/>
                  <a:moveTo>
                    <a:pt x="68" y="114"/>
                  </a:moveTo>
                  <a:cubicBezTo>
                    <a:pt x="68" y="115"/>
                    <a:pt x="67" y="115"/>
                    <a:pt x="67" y="114"/>
                  </a:cubicBezTo>
                  <a:cubicBezTo>
                    <a:pt x="68" y="114"/>
                    <a:pt x="68" y="114"/>
                    <a:pt x="68" y="114"/>
                  </a:cubicBezTo>
                  <a:close/>
                  <a:moveTo>
                    <a:pt x="85" y="112"/>
                  </a:moveTo>
                  <a:cubicBezTo>
                    <a:pt x="85" y="112"/>
                    <a:pt x="85" y="112"/>
                    <a:pt x="84" y="112"/>
                  </a:cubicBezTo>
                  <a:cubicBezTo>
                    <a:pt x="85" y="111"/>
                    <a:pt x="85" y="112"/>
                    <a:pt x="85" y="111"/>
                  </a:cubicBezTo>
                  <a:cubicBezTo>
                    <a:pt x="85" y="112"/>
                    <a:pt x="85" y="112"/>
                    <a:pt x="85" y="112"/>
                  </a:cubicBezTo>
                  <a:close/>
                  <a:moveTo>
                    <a:pt x="87" y="107"/>
                  </a:moveTo>
                  <a:cubicBezTo>
                    <a:pt x="87" y="108"/>
                    <a:pt x="85" y="108"/>
                    <a:pt x="85" y="109"/>
                  </a:cubicBezTo>
                  <a:cubicBezTo>
                    <a:pt x="85" y="109"/>
                    <a:pt x="84" y="109"/>
                    <a:pt x="85" y="109"/>
                  </a:cubicBezTo>
                  <a:cubicBezTo>
                    <a:pt x="84" y="109"/>
                    <a:pt x="84" y="109"/>
                    <a:pt x="84" y="110"/>
                  </a:cubicBezTo>
                  <a:cubicBezTo>
                    <a:pt x="84" y="110"/>
                    <a:pt x="83" y="110"/>
                    <a:pt x="84" y="109"/>
                  </a:cubicBezTo>
                  <a:cubicBezTo>
                    <a:pt x="84" y="109"/>
                    <a:pt x="83" y="110"/>
                    <a:pt x="83" y="110"/>
                  </a:cubicBezTo>
                  <a:cubicBezTo>
                    <a:pt x="83" y="108"/>
                    <a:pt x="85" y="109"/>
                    <a:pt x="85" y="107"/>
                  </a:cubicBezTo>
                  <a:cubicBezTo>
                    <a:pt x="85" y="107"/>
                    <a:pt x="86" y="107"/>
                    <a:pt x="87" y="107"/>
                  </a:cubicBezTo>
                  <a:cubicBezTo>
                    <a:pt x="87" y="106"/>
                    <a:pt x="87" y="106"/>
                    <a:pt x="88" y="106"/>
                  </a:cubicBezTo>
                  <a:cubicBezTo>
                    <a:pt x="88" y="106"/>
                    <a:pt x="88" y="106"/>
                    <a:pt x="88" y="106"/>
                  </a:cubicBezTo>
                  <a:cubicBezTo>
                    <a:pt x="88" y="107"/>
                    <a:pt x="88" y="108"/>
                    <a:pt x="87" y="107"/>
                  </a:cubicBezTo>
                  <a:close/>
                  <a:moveTo>
                    <a:pt x="88" y="106"/>
                  </a:moveTo>
                  <a:cubicBezTo>
                    <a:pt x="88" y="105"/>
                    <a:pt x="89" y="105"/>
                    <a:pt x="90" y="106"/>
                  </a:cubicBezTo>
                  <a:cubicBezTo>
                    <a:pt x="89" y="106"/>
                    <a:pt x="89" y="106"/>
                    <a:pt x="88" y="106"/>
                  </a:cubicBezTo>
                  <a:close/>
                  <a:moveTo>
                    <a:pt x="90" y="105"/>
                  </a:moveTo>
                  <a:cubicBezTo>
                    <a:pt x="90" y="105"/>
                    <a:pt x="90" y="105"/>
                    <a:pt x="90" y="105"/>
                  </a:cubicBezTo>
                  <a:cubicBezTo>
                    <a:pt x="90" y="104"/>
                    <a:pt x="91" y="104"/>
                    <a:pt x="91" y="104"/>
                  </a:cubicBezTo>
                  <a:cubicBezTo>
                    <a:pt x="91" y="104"/>
                    <a:pt x="91" y="104"/>
                    <a:pt x="90" y="105"/>
                  </a:cubicBezTo>
                  <a:close/>
                  <a:moveTo>
                    <a:pt x="92" y="94"/>
                  </a:moveTo>
                  <a:cubicBezTo>
                    <a:pt x="92" y="95"/>
                    <a:pt x="92" y="96"/>
                    <a:pt x="91" y="96"/>
                  </a:cubicBezTo>
                  <a:cubicBezTo>
                    <a:pt x="91" y="96"/>
                    <a:pt x="91" y="96"/>
                    <a:pt x="92" y="96"/>
                  </a:cubicBezTo>
                  <a:cubicBezTo>
                    <a:pt x="91" y="97"/>
                    <a:pt x="91" y="99"/>
                    <a:pt x="90" y="99"/>
                  </a:cubicBezTo>
                  <a:cubicBezTo>
                    <a:pt x="90" y="98"/>
                    <a:pt x="90" y="97"/>
                    <a:pt x="91" y="96"/>
                  </a:cubicBezTo>
                  <a:cubicBezTo>
                    <a:pt x="91" y="96"/>
                    <a:pt x="91" y="96"/>
                    <a:pt x="90" y="95"/>
                  </a:cubicBezTo>
                  <a:cubicBezTo>
                    <a:pt x="91" y="95"/>
                    <a:pt x="91" y="94"/>
                    <a:pt x="92" y="93"/>
                  </a:cubicBezTo>
                  <a:cubicBezTo>
                    <a:pt x="91" y="92"/>
                    <a:pt x="92" y="92"/>
                    <a:pt x="91" y="91"/>
                  </a:cubicBezTo>
                  <a:cubicBezTo>
                    <a:pt x="90" y="92"/>
                    <a:pt x="90" y="93"/>
                    <a:pt x="90" y="95"/>
                  </a:cubicBezTo>
                  <a:cubicBezTo>
                    <a:pt x="89" y="95"/>
                    <a:pt x="89" y="96"/>
                    <a:pt x="89" y="96"/>
                  </a:cubicBezTo>
                  <a:cubicBezTo>
                    <a:pt x="89" y="96"/>
                    <a:pt x="89" y="97"/>
                    <a:pt x="89" y="97"/>
                  </a:cubicBezTo>
                  <a:cubicBezTo>
                    <a:pt x="89" y="98"/>
                    <a:pt x="88" y="99"/>
                    <a:pt x="89" y="100"/>
                  </a:cubicBezTo>
                  <a:cubicBezTo>
                    <a:pt x="88" y="100"/>
                    <a:pt x="88" y="100"/>
                    <a:pt x="88" y="100"/>
                  </a:cubicBezTo>
                  <a:cubicBezTo>
                    <a:pt x="88" y="100"/>
                    <a:pt x="87" y="99"/>
                    <a:pt x="87" y="99"/>
                  </a:cubicBezTo>
                  <a:cubicBezTo>
                    <a:pt x="87" y="99"/>
                    <a:pt x="87" y="100"/>
                    <a:pt x="87" y="100"/>
                  </a:cubicBezTo>
                  <a:cubicBezTo>
                    <a:pt x="87" y="100"/>
                    <a:pt x="87" y="101"/>
                    <a:pt x="86" y="101"/>
                  </a:cubicBezTo>
                  <a:cubicBezTo>
                    <a:pt x="86" y="101"/>
                    <a:pt x="87" y="101"/>
                    <a:pt x="87" y="101"/>
                  </a:cubicBezTo>
                  <a:cubicBezTo>
                    <a:pt x="87" y="102"/>
                    <a:pt x="86" y="102"/>
                    <a:pt x="86" y="102"/>
                  </a:cubicBezTo>
                  <a:cubicBezTo>
                    <a:pt x="86" y="101"/>
                    <a:pt x="86" y="100"/>
                    <a:pt x="85" y="100"/>
                  </a:cubicBezTo>
                  <a:cubicBezTo>
                    <a:pt x="86" y="99"/>
                    <a:pt x="87" y="99"/>
                    <a:pt x="87" y="97"/>
                  </a:cubicBezTo>
                  <a:cubicBezTo>
                    <a:pt x="87" y="97"/>
                    <a:pt x="87" y="97"/>
                    <a:pt x="88" y="97"/>
                  </a:cubicBezTo>
                  <a:cubicBezTo>
                    <a:pt x="88" y="97"/>
                    <a:pt x="88" y="97"/>
                    <a:pt x="88" y="98"/>
                  </a:cubicBezTo>
                  <a:cubicBezTo>
                    <a:pt x="88" y="97"/>
                    <a:pt x="88" y="96"/>
                    <a:pt x="88" y="96"/>
                  </a:cubicBezTo>
                  <a:cubicBezTo>
                    <a:pt x="89" y="95"/>
                    <a:pt x="88" y="94"/>
                    <a:pt x="88" y="93"/>
                  </a:cubicBezTo>
                  <a:cubicBezTo>
                    <a:pt x="89" y="91"/>
                    <a:pt x="91" y="91"/>
                    <a:pt x="91" y="89"/>
                  </a:cubicBezTo>
                  <a:cubicBezTo>
                    <a:pt x="91" y="89"/>
                    <a:pt x="92" y="89"/>
                    <a:pt x="92" y="89"/>
                  </a:cubicBezTo>
                  <a:cubicBezTo>
                    <a:pt x="92" y="89"/>
                    <a:pt x="92" y="90"/>
                    <a:pt x="92" y="90"/>
                  </a:cubicBezTo>
                  <a:cubicBezTo>
                    <a:pt x="92" y="90"/>
                    <a:pt x="93" y="90"/>
                    <a:pt x="93" y="89"/>
                  </a:cubicBezTo>
                  <a:cubicBezTo>
                    <a:pt x="93" y="90"/>
                    <a:pt x="93" y="92"/>
                    <a:pt x="92" y="92"/>
                  </a:cubicBezTo>
                  <a:cubicBezTo>
                    <a:pt x="92" y="92"/>
                    <a:pt x="92" y="92"/>
                    <a:pt x="92" y="92"/>
                  </a:cubicBezTo>
                  <a:cubicBezTo>
                    <a:pt x="93" y="92"/>
                    <a:pt x="93" y="92"/>
                    <a:pt x="93" y="92"/>
                  </a:cubicBezTo>
                  <a:cubicBezTo>
                    <a:pt x="94" y="93"/>
                    <a:pt x="93" y="93"/>
                    <a:pt x="93" y="94"/>
                  </a:cubicBezTo>
                  <a:cubicBezTo>
                    <a:pt x="93" y="94"/>
                    <a:pt x="92" y="94"/>
                    <a:pt x="92" y="94"/>
                  </a:cubicBezTo>
                  <a:close/>
                  <a:moveTo>
                    <a:pt x="93" y="96"/>
                  </a:moveTo>
                  <a:cubicBezTo>
                    <a:pt x="93" y="95"/>
                    <a:pt x="93" y="95"/>
                    <a:pt x="93" y="95"/>
                  </a:cubicBezTo>
                  <a:cubicBezTo>
                    <a:pt x="93" y="95"/>
                    <a:pt x="93" y="95"/>
                    <a:pt x="94" y="95"/>
                  </a:cubicBezTo>
                  <a:cubicBezTo>
                    <a:pt x="94" y="94"/>
                    <a:pt x="93" y="95"/>
                    <a:pt x="94" y="95"/>
                  </a:cubicBezTo>
                  <a:cubicBezTo>
                    <a:pt x="93" y="95"/>
                    <a:pt x="93" y="96"/>
                    <a:pt x="93" y="96"/>
                  </a:cubicBezTo>
                  <a:close/>
                  <a:moveTo>
                    <a:pt x="94" y="86"/>
                  </a:moveTo>
                  <a:cubicBezTo>
                    <a:pt x="93" y="85"/>
                    <a:pt x="94" y="85"/>
                    <a:pt x="94" y="85"/>
                  </a:cubicBezTo>
                  <a:cubicBezTo>
                    <a:pt x="94" y="85"/>
                    <a:pt x="94" y="85"/>
                    <a:pt x="94" y="84"/>
                  </a:cubicBezTo>
                  <a:cubicBezTo>
                    <a:pt x="94" y="84"/>
                    <a:pt x="94" y="85"/>
                    <a:pt x="94" y="85"/>
                  </a:cubicBezTo>
                  <a:cubicBezTo>
                    <a:pt x="94" y="85"/>
                    <a:pt x="94" y="85"/>
                    <a:pt x="94" y="85"/>
                  </a:cubicBezTo>
                  <a:cubicBezTo>
                    <a:pt x="94" y="85"/>
                    <a:pt x="94" y="85"/>
                    <a:pt x="94" y="85"/>
                  </a:cubicBezTo>
                  <a:cubicBezTo>
                    <a:pt x="95" y="85"/>
                    <a:pt x="94" y="85"/>
                    <a:pt x="94" y="85"/>
                  </a:cubicBezTo>
                  <a:cubicBezTo>
                    <a:pt x="94" y="85"/>
                    <a:pt x="94" y="85"/>
                    <a:pt x="94" y="86"/>
                  </a:cubicBezTo>
                  <a:cubicBezTo>
                    <a:pt x="94" y="86"/>
                    <a:pt x="95" y="85"/>
                    <a:pt x="94" y="86"/>
                  </a:cubicBezTo>
                  <a:cubicBezTo>
                    <a:pt x="94" y="86"/>
                    <a:pt x="94" y="86"/>
                    <a:pt x="94" y="86"/>
                  </a:cubicBezTo>
                  <a:close/>
                  <a:moveTo>
                    <a:pt x="94" y="91"/>
                  </a:moveTo>
                  <a:cubicBezTo>
                    <a:pt x="94" y="91"/>
                    <a:pt x="94" y="91"/>
                    <a:pt x="94" y="91"/>
                  </a:cubicBezTo>
                  <a:cubicBezTo>
                    <a:pt x="94" y="91"/>
                    <a:pt x="94" y="92"/>
                    <a:pt x="94" y="92"/>
                  </a:cubicBezTo>
                  <a:cubicBezTo>
                    <a:pt x="94" y="92"/>
                    <a:pt x="94" y="91"/>
                    <a:pt x="94" y="91"/>
                  </a:cubicBezTo>
                  <a:close/>
                  <a:moveTo>
                    <a:pt x="94" y="97"/>
                  </a:moveTo>
                  <a:cubicBezTo>
                    <a:pt x="95" y="97"/>
                    <a:pt x="95" y="97"/>
                    <a:pt x="94" y="98"/>
                  </a:cubicBezTo>
                  <a:cubicBezTo>
                    <a:pt x="94" y="98"/>
                    <a:pt x="94" y="97"/>
                    <a:pt x="94" y="97"/>
                  </a:cubicBezTo>
                  <a:close/>
                  <a:moveTo>
                    <a:pt x="95" y="104"/>
                  </a:moveTo>
                  <a:cubicBezTo>
                    <a:pt x="96" y="104"/>
                    <a:pt x="95" y="105"/>
                    <a:pt x="95" y="105"/>
                  </a:cubicBezTo>
                  <a:cubicBezTo>
                    <a:pt x="95" y="105"/>
                    <a:pt x="95" y="105"/>
                    <a:pt x="95" y="105"/>
                  </a:cubicBezTo>
                  <a:cubicBezTo>
                    <a:pt x="95" y="105"/>
                    <a:pt x="95" y="104"/>
                    <a:pt x="94" y="104"/>
                  </a:cubicBezTo>
                  <a:cubicBezTo>
                    <a:pt x="94" y="103"/>
                    <a:pt x="95" y="102"/>
                    <a:pt x="97" y="102"/>
                  </a:cubicBezTo>
                  <a:cubicBezTo>
                    <a:pt x="97" y="104"/>
                    <a:pt x="96" y="104"/>
                    <a:pt x="95" y="104"/>
                  </a:cubicBezTo>
                  <a:close/>
                  <a:moveTo>
                    <a:pt x="97" y="102"/>
                  </a:moveTo>
                  <a:cubicBezTo>
                    <a:pt x="95" y="102"/>
                    <a:pt x="97" y="100"/>
                    <a:pt x="97" y="98"/>
                  </a:cubicBezTo>
                  <a:cubicBezTo>
                    <a:pt x="98" y="98"/>
                    <a:pt x="97" y="97"/>
                    <a:pt x="98" y="97"/>
                  </a:cubicBezTo>
                  <a:cubicBezTo>
                    <a:pt x="98" y="97"/>
                    <a:pt x="98" y="98"/>
                    <a:pt x="98" y="98"/>
                  </a:cubicBezTo>
                  <a:cubicBezTo>
                    <a:pt x="99" y="98"/>
                    <a:pt x="99" y="97"/>
                    <a:pt x="99" y="97"/>
                  </a:cubicBezTo>
                  <a:cubicBezTo>
                    <a:pt x="99" y="97"/>
                    <a:pt x="99" y="97"/>
                    <a:pt x="100" y="97"/>
                  </a:cubicBezTo>
                  <a:cubicBezTo>
                    <a:pt x="99" y="98"/>
                    <a:pt x="98" y="99"/>
                    <a:pt x="98" y="100"/>
                  </a:cubicBezTo>
                  <a:cubicBezTo>
                    <a:pt x="97" y="100"/>
                    <a:pt x="97" y="101"/>
                    <a:pt x="97" y="102"/>
                  </a:cubicBezTo>
                  <a:close/>
                  <a:moveTo>
                    <a:pt x="98" y="108"/>
                  </a:moveTo>
                  <a:cubicBezTo>
                    <a:pt x="98" y="108"/>
                    <a:pt x="98" y="108"/>
                    <a:pt x="98" y="107"/>
                  </a:cubicBezTo>
                  <a:cubicBezTo>
                    <a:pt x="98" y="107"/>
                    <a:pt x="98" y="107"/>
                    <a:pt x="98" y="107"/>
                  </a:cubicBezTo>
                  <a:cubicBezTo>
                    <a:pt x="98" y="107"/>
                    <a:pt x="98" y="108"/>
                    <a:pt x="98" y="108"/>
                  </a:cubicBezTo>
                  <a:close/>
                  <a:moveTo>
                    <a:pt x="101" y="107"/>
                  </a:moveTo>
                  <a:cubicBezTo>
                    <a:pt x="101" y="107"/>
                    <a:pt x="101" y="107"/>
                    <a:pt x="101" y="107"/>
                  </a:cubicBezTo>
                  <a:cubicBezTo>
                    <a:pt x="101" y="106"/>
                    <a:pt x="101" y="106"/>
                    <a:pt x="101" y="106"/>
                  </a:cubicBezTo>
                  <a:cubicBezTo>
                    <a:pt x="102" y="107"/>
                    <a:pt x="102" y="107"/>
                    <a:pt x="101" y="107"/>
                  </a:cubicBezTo>
                  <a:close/>
                  <a:moveTo>
                    <a:pt x="100" y="104"/>
                  </a:moveTo>
                  <a:cubicBezTo>
                    <a:pt x="99" y="105"/>
                    <a:pt x="99" y="105"/>
                    <a:pt x="99" y="106"/>
                  </a:cubicBezTo>
                  <a:cubicBezTo>
                    <a:pt x="98" y="106"/>
                    <a:pt x="98" y="106"/>
                    <a:pt x="98" y="106"/>
                  </a:cubicBezTo>
                  <a:cubicBezTo>
                    <a:pt x="98" y="105"/>
                    <a:pt x="98" y="105"/>
                    <a:pt x="98" y="105"/>
                  </a:cubicBezTo>
                  <a:cubicBezTo>
                    <a:pt x="98" y="105"/>
                    <a:pt x="99" y="104"/>
                    <a:pt x="99" y="103"/>
                  </a:cubicBezTo>
                  <a:cubicBezTo>
                    <a:pt x="99" y="103"/>
                    <a:pt x="98" y="103"/>
                    <a:pt x="98" y="103"/>
                  </a:cubicBezTo>
                  <a:cubicBezTo>
                    <a:pt x="99" y="102"/>
                    <a:pt x="99" y="101"/>
                    <a:pt x="99" y="100"/>
                  </a:cubicBezTo>
                  <a:cubicBezTo>
                    <a:pt x="99" y="99"/>
                    <a:pt x="100" y="98"/>
                    <a:pt x="101" y="97"/>
                  </a:cubicBezTo>
                  <a:cubicBezTo>
                    <a:pt x="100" y="97"/>
                    <a:pt x="101" y="96"/>
                    <a:pt x="101" y="95"/>
                  </a:cubicBezTo>
                  <a:cubicBezTo>
                    <a:pt x="101" y="96"/>
                    <a:pt x="101" y="96"/>
                    <a:pt x="102" y="96"/>
                  </a:cubicBezTo>
                  <a:cubicBezTo>
                    <a:pt x="102" y="96"/>
                    <a:pt x="102" y="95"/>
                    <a:pt x="102" y="95"/>
                  </a:cubicBezTo>
                  <a:cubicBezTo>
                    <a:pt x="102" y="95"/>
                    <a:pt x="102" y="95"/>
                    <a:pt x="102" y="95"/>
                  </a:cubicBezTo>
                  <a:cubicBezTo>
                    <a:pt x="102" y="94"/>
                    <a:pt x="102" y="93"/>
                    <a:pt x="103" y="92"/>
                  </a:cubicBezTo>
                  <a:cubicBezTo>
                    <a:pt x="103" y="93"/>
                    <a:pt x="103" y="93"/>
                    <a:pt x="103" y="94"/>
                  </a:cubicBezTo>
                  <a:cubicBezTo>
                    <a:pt x="103" y="94"/>
                    <a:pt x="103" y="95"/>
                    <a:pt x="103" y="95"/>
                  </a:cubicBezTo>
                  <a:cubicBezTo>
                    <a:pt x="103" y="96"/>
                    <a:pt x="104" y="96"/>
                    <a:pt x="103" y="97"/>
                  </a:cubicBezTo>
                  <a:cubicBezTo>
                    <a:pt x="104" y="97"/>
                    <a:pt x="104" y="97"/>
                    <a:pt x="104" y="97"/>
                  </a:cubicBezTo>
                  <a:cubicBezTo>
                    <a:pt x="104" y="98"/>
                    <a:pt x="104" y="98"/>
                    <a:pt x="103" y="98"/>
                  </a:cubicBezTo>
                  <a:cubicBezTo>
                    <a:pt x="103" y="99"/>
                    <a:pt x="104" y="99"/>
                    <a:pt x="104" y="99"/>
                  </a:cubicBezTo>
                  <a:cubicBezTo>
                    <a:pt x="104" y="99"/>
                    <a:pt x="104" y="99"/>
                    <a:pt x="104" y="99"/>
                  </a:cubicBezTo>
                  <a:cubicBezTo>
                    <a:pt x="102" y="101"/>
                    <a:pt x="102" y="103"/>
                    <a:pt x="100" y="104"/>
                  </a:cubicBezTo>
                  <a:close/>
                  <a:moveTo>
                    <a:pt x="107" y="103"/>
                  </a:moveTo>
                  <a:cubicBezTo>
                    <a:pt x="106" y="103"/>
                    <a:pt x="106" y="103"/>
                    <a:pt x="105" y="103"/>
                  </a:cubicBezTo>
                  <a:cubicBezTo>
                    <a:pt x="105" y="103"/>
                    <a:pt x="105" y="104"/>
                    <a:pt x="105" y="104"/>
                  </a:cubicBezTo>
                  <a:cubicBezTo>
                    <a:pt x="106" y="104"/>
                    <a:pt x="106" y="103"/>
                    <a:pt x="106" y="103"/>
                  </a:cubicBezTo>
                  <a:cubicBezTo>
                    <a:pt x="107" y="104"/>
                    <a:pt x="106" y="104"/>
                    <a:pt x="106" y="105"/>
                  </a:cubicBezTo>
                  <a:cubicBezTo>
                    <a:pt x="105" y="104"/>
                    <a:pt x="104" y="106"/>
                    <a:pt x="103" y="105"/>
                  </a:cubicBezTo>
                  <a:cubicBezTo>
                    <a:pt x="104" y="103"/>
                    <a:pt x="104" y="102"/>
                    <a:pt x="105" y="100"/>
                  </a:cubicBezTo>
                  <a:cubicBezTo>
                    <a:pt x="105" y="99"/>
                    <a:pt x="105" y="99"/>
                    <a:pt x="106" y="98"/>
                  </a:cubicBezTo>
                  <a:cubicBezTo>
                    <a:pt x="105" y="97"/>
                    <a:pt x="107" y="96"/>
                    <a:pt x="106" y="96"/>
                  </a:cubicBezTo>
                  <a:cubicBezTo>
                    <a:pt x="105" y="95"/>
                    <a:pt x="105" y="96"/>
                    <a:pt x="105" y="96"/>
                  </a:cubicBezTo>
                  <a:cubicBezTo>
                    <a:pt x="105" y="95"/>
                    <a:pt x="105" y="95"/>
                    <a:pt x="105" y="95"/>
                  </a:cubicBezTo>
                  <a:cubicBezTo>
                    <a:pt x="106" y="95"/>
                    <a:pt x="106" y="94"/>
                    <a:pt x="107" y="95"/>
                  </a:cubicBezTo>
                  <a:cubicBezTo>
                    <a:pt x="107" y="95"/>
                    <a:pt x="107" y="95"/>
                    <a:pt x="107" y="96"/>
                  </a:cubicBezTo>
                  <a:cubicBezTo>
                    <a:pt x="108" y="96"/>
                    <a:pt x="107" y="95"/>
                    <a:pt x="108" y="95"/>
                  </a:cubicBezTo>
                  <a:cubicBezTo>
                    <a:pt x="109" y="97"/>
                    <a:pt x="106" y="98"/>
                    <a:pt x="107" y="99"/>
                  </a:cubicBezTo>
                  <a:cubicBezTo>
                    <a:pt x="107" y="100"/>
                    <a:pt x="107" y="100"/>
                    <a:pt x="107" y="100"/>
                  </a:cubicBezTo>
                  <a:cubicBezTo>
                    <a:pt x="107" y="100"/>
                    <a:pt x="107" y="100"/>
                    <a:pt x="107" y="100"/>
                  </a:cubicBezTo>
                  <a:cubicBezTo>
                    <a:pt x="107" y="100"/>
                    <a:pt x="107" y="101"/>
                    <a:pt x="107" y="101"/>
                  </a:cubicBezTo>
                  <a:cubicBezTo>
                    <a:pt x="107" y="101"/>
                    <a:pt x="106" y="102"/>
                    <a:pt x="107" y="102"/>
                  </a:cubicBezTo>
                  <a:cubicBezTo>
                    <a:pt x="107" y="102"/>
                    <a:pt x="107" y="101"/>
                    <a:pt x="107" y="101"/>
                  </a:cubicBezTo>
                  <a:cubicBezTo>
                    <a:pt x="108" y="101"/>
                    <a:pt x="108" y="101"/>
                    <a:pt x="108" y="101"/>
                  </a:cubicBezTo>
                  <a:cubicBezTo>
                    <a:pt x="108" y="102"/>
                    <a:pt x="107" y="103"/>
                    <a:pt x="107" y="103"/>
                  </a:cubicBezTo>
                  <a:close/>
                  <a:moveTo>
                    <a:pt x="108" y="105"/>
                  </a:moveTo>
                  <a:cubicBezTo>
                    <a:pt x="108" y="105"/>
                    <a:pt x="108" y="105"/>
                    <a:pt x="108" y="105"/>
                  </a:cubicBezTo>
                  <a:cubicBezTo>
                    <a:pt x="107" y="104"/>
                    <a:pt x="108" y="104"/>
                    <a:pt x="109" y="104"/>
                  </a:cubicBezTo>
                  <a:cubicBezTo>
                    <a:pt x="109" y="103"/>
                    <a:pt x="109" y="103"/>
                    <a:pt x="109" y="102"/>
                  </a:cubicBezTo>
                  <a:cubicBezTo>
                    <a:pt x="109" y="102"/>
                    <a:pt x="109" y="103"/>
                    <a:pt x="108" y="103"/>
                  </a:cubicBezTo>
                  <a:cubicBezTo>
                    <a:pt x="108" y="102"/>
                    <a:pt x="108" y="102"/>
                    <a:pt x="109" y="102"/>
                  </a:cubicBezTo>
                  <a:cubicBezTo>
                    <a:pt x="109" y="102"/>
                    <a:pt x="108" y="102"/>
                    <a:pt x="108" y="102"/>
                  </a:cubicBezTo>
                  <a:cubicBezTo>
                    <a:pt x="108" y="101"/>
                    <a:pt x="109" y="101"/>
                    <a:pt x="109" y="101"/>
                  </a:cubicBezTo>
                  <a:cubicBezTo>
                    <a:pt x="109" y="101"/>
                    <a:pt x="108" y="101"/>
                    <a:pt x="108" y="100"/>
                  </a:cubicBezTo>
                  <a:cubicBezTo>
                    <a:pt x="108" y="100"/>
                    <a:pt x="109" y="100"/>
                    <a:pt x="109" y="99"/>
                  </a:cubicBezTo>
                  <a:cubicBezTo>
                    <a:pt x="110" y="100"/>
                    <a:pt x="110" y="100"/>
                    <a:pt x="111" y="101"/>
                  </a:cubicBezTo>
                  <a:cubicBezTo>
                    <a:pt x="110" y="101"/>
                    <a:pt x="111" y="101"/>
                    <a:pt x="111" y="102"/>
                  </a:cubicBezTo>
                  <a:cubicBezTo>
                    <a:pt x="110" y="102"/>
                    <a:pt x="110" y="102"/>
                    <a:pt x="109" y="101"/>
                  </a:cubicBezTo>
                  <a:cubicBezTo>
                    <a:pt x="109" y="102"/>
                    <a:pt x="109" y="102"/>
                    <a:pt x="109" y="102"/>
                  </a:cubicBezTo>
                  <a:cubicBezTo>
                    <a:pt x="109" y="102"/>
                    <a:pt x="109" y="102"/>
                    <a:pt x="110" y="102"/>
                  </a:cubicBezTo>
                  <a:cubicBezTo>
                    <a:pt x="110" y="103"/>
                    <a:pt x="110" y="103"/>
                    <a:pt x="110" y="104"/>
                  </a:cubicBezTo>
                  <a:cubicBezTo>
                    <a:pt x="110" y="104"/>
                    <a:pt x="110" y="103"/>
                    <a:pt x="110" y="103"/>
                  </a:cubicBezTo>
                  <a:cubicBezTo>
                    <a:pt x="110" y="103"/>
                    <a:pt x="111" y="103"/>
                    <a:pt x="111" y="102"/>
                  </a:cubicBezTo>
                  <a:cubicBezTo>
                    <a:pt x="111" y="104"/>
                    <a:pt x="110" y="105"/>
                    <a:pt x="110" y="106"/>
                  </a:cubicBezTo>
                  <a:cubicBezTo>
                    <a:pt x="108" y="106"/>
                    <a:pt x="108" y="105"/>
                    <a:pt x="108" y="105"/>
                  </a:cubicBezTo>
                  <a:close/>
                  <a:moveTo>
                    <a:pt x="110" y="112"/>
                  </a:moveTo>
                  <a:cubicBezTo>
                    <a:pt x="110" y="112"/>
                    <a:pt x="109" y="112"/>
                    <a:pt x="109" y="112"/>
                  </a:cubicBezTo>
                  <a:cubicBezTo>
                    <a:pt x="110" y="111"/>
                    <a:pt x="110" y="111"/>
                    <a:pt x="110" y="111"/>
                  </a:cubicBezTo>
                  <a:cubicBezTo>
                    <a:pt x="110" y="112"/>
                    <a:pt x="110" y="112"/>
                    <a:pt x="110" y="112"/>
                  </a:cubicBezTo>
                  <a:close/>
                  <a:moveTo>
                    <a:pt x="110" y="120"/>
                  </a:moveTo>
                  <a:cubicBezTo>
                    <a:pt x="109" y="120"/>
                    <a:pt x="111" y="119"/>
                    <a:pt x="111" y="119"/>
                  </a:cubicBezTo>
                  <a:cubicBezTo>
                    <a:pt x="111" y="119"/>
                    <a:pt x="111" y="120"/>
                    <a:pt x="110" y="120"/>
                  </a:cubicBezTo>
                  <a:close/>
                  <a:moveTo>
                    <a:pt x="112" y="105"/>
                  </a:moveTo>
                  <a:cubicBezTo>
                    <a:pt x="112" y="106"/>
                    <a:pt x="112" y="108"/>
                    <a:pt x="111" y="108"/>
                  </a:cubicBezTo>
                  <a:cubicBezTo>
                    <a:pt x="111" y="108"/>
                    <a:pt x="111" y="107"/>
                    <a:pt x="111" y="107"/>
                  </a:cubicBezTo>
                  <a:cubicBezTo>
                    <a:pt x="111" y="106"/>
                    <a:pt x="110" y="106"/>
                    <a:pt x="110" y="106"/>
                  </a:cubicBezTo>
                  <a:cubicBezTo>
                    <a:pt x="111" y="105"/>
                    <a:pt x="111" y="104"/>
                    <a:pt x="113" y="104"/>
                  </a:cubicBezTo>
                  <a:cubicBezTo>
                    <a:pt x="113" y="104"/>
                    <a:pt x="113" y="105"/>
                    <a:pt x="112" y="105"/>
                  </a:cubicBezTo>
                  <a:close/>
                  <a:moveTo>
                    <a:pt x="113" y="104"/>
                  </a:moveTo>
                  <a:cubicBezTo>
                    <a:pt x="113" y="103"/>
                    <a:pt x="112" y="102"/>
                    <a:pt x="114" y="102"/>
                  </a:cubicBezTo>
                  <a:cubicBezTo>
                    <a:pt x="114" y="102"/>
                    <a:pt x="113" y="103"/>
                    <a:pt x="113" y="104"/>
                  </a:cubicBezTo>
                  <a:close/>
                  <a:moveTo>
                    <a:pt x="114" y="102"/>
                  </a:moveTo>
                  <a:cubicBezTo>
                    <a:pt x="114" y="102"/>
                    <a:pt x="114" y="102"/>
                    <a:pt x="113" y="101"/>
                  </a:cubicBezTo>
                  <a:cubicBezTo>
                    <a:pt x="113" y="101"/>
                    <a:pt x="114" y="101"/>
                    <a:pt x="114" y="101"/>
                  </a:cubicBezTo>
                  <a:cubicBezTo>
                    <a:pt x="114" y="101"/>
                    <a:pt x="114" y="101"/>
                    <a:pt x="114" y="102"/>
                  </a:cubicBezTo>
                  <a:close/>
                  <a:moveTo>
                    <a:pt x="114" y="76"/>
                  </a:moveTo>
                  <a:cubicBezTo>
                    <a:pt x="113" y="75"/>
                    <a:pt x="113" y="73"/>
                    <a:pt x="113" y="72"/>
                  </a:cubicBezTo>
                  <a:cubicBezTo>
                    <a:pt x="113" y="73"/>
                    <a:pt x="113" y="73"/>
                    <a:pt x="114" y="73"/>
                  </a:cubicBezTo>
                  <a:cubicBezTo>
                    <a:pt x="113" y="74"/>
                    <a:pt x="115" y="75"/>
                    <a:pt x="114" y="76"/>
                  </a:cubicBezTo>
                  <a:close/>
                  <a:moveTo>
                    <a:pt x="114" y="76"/>
                  </a:moveTo>
                  <a:cubicBezTo>
                    <a:pt x="115" y="77"/>
                    <a:pt x="114" y="77"/>
                    <a:pt x="115" y="77"/>
                  </a:cubicBezTo>
                  <a:cubicBezTo>
                    <a:pt x="115" y="78"/>
                    <a:pt x="115" y="77"/>
                    <a:pt x="114" y="77"/>
                  </a:cubicBezTo>
                  <a:cubicBezTo>
                    <a:pt x="114" y="77"/>
                    <a:pt x="114" y="77"/>
                    <a:pt x="114" y="76"/>
                  </a:cubicBezTo>
                  <a:close/>
                  <a:moveTo>
                    <a:pt x="114" y="102"/>
                  </a:moveTo>
                  <a:cubicBezTo>
                    <a:pt x="114" y="102"/>
                    <a:pt x="115" y="102"/>
                    <a:pt x="115" y="101"/>
                  </a:cubicBezTo>
                  <a:cubicBezTo>
                    <a:pt x="115" y="102"/>
                    <a:pt x="116" y="102"/>
                    <a:pt x="116" y="101"/>
                  </a:cubicBezTo>
                  <a:cubicBezTo>
                    <a:pt x="116" y="102"/>
                    <a:pt x="117" y="102"/>
                    <a:pt x="116" y="102"/>
                  </a:cubicBezTo>
                  <a:cubicBezTo>
                    <a:pt x="116" y="102"/>
                    <a:pt x="116" y="103"/>
                    <a:pt x="116" y="103"/>
                  </a:cubicBezTo>
                  <a:cubicBezTo>
                    <a:pt x="115" y="103"/>
                    <a:pt x="115" y="102"/>
                    <a:pt x="114" y="102"/>
                  </a:cubicBezTo>
                  <a:close/>
                  <a:moveTo>
                    <a:pt x="117" y="111"/>
                  </a:moveTo>
                  <a:cubicBezTo>
                    <a:pt x="117" y="110"/>
                    <a:pt x="117" y="109"/>
                    <a:pt x="118" y="109"/>
                  </a:cubicBezTo>
                  <a:cubicBezTo>
                    <a:pt x="118" y="110"/>
                    <a:pt x="118" y="111"/>
                    <a:pt x="117" y="111"/>
                  </a:cubicBezTo>
                  <a:close/>
                  <a:moveTo>
                    <a:pt x="117" y="109"/>
                  </a:moveTo>
                  <a:cubicBezTo>
                    <a:pt x="117" y="108"/>
                    <a:pt x="117" y="108"/>
                    <a:pt x="117" y="108"/>
                  </a:cubicBezTo>
                  <a:cubicBezTo>
                    <a:pt x="117" y="108"/>
                    <a:pt x="117" y="108"/>
                    <a:pt x="118" y="108"/>
                  </a:cubicBezTo>
                  <a:cubicBezTo>
                    <a:pt x="118" y="108"/>
                    <a:pt x="117" y="109"/>
                    <a:pt x="117" y="109"/>
                  </a:cubicBezTo>
                  <a:close/>
                  <a:moveTo>
                    <a:pt x="118" y="105"/>
                  </a:moveTo>
                  <a:cubicBezTo>
                    <a:pt x="118" y="106"/>
                    <a:pt x="118" y="107"/>
                    <a:pt x="118" y="108"/>
                  </a:cubicBezTo>
                  <a:cubicBezTo>
                    <a:pt x="117" y="108"/>
                    <a:pt x="118" y="107"/>
                    <a:pt x="117" y="107"/>
                  </a:cubicBezTo>
                  <a:cubicBezTo>
                    <a:pt x="117" y="107"/>
                    <a:pt x="117" y="107"/>
                    <a:pt x="117" y="107"/>
                  </a:cubicBezTo>
                  <a:cubicBezTo>
                    <a:pt x="116" y="107"/>
                    <a:pt x="116" y="107"/>
                    <a:pt x="115" y="107"/>
                  </a:cubicBezTo>
                  <a:cubicBezTo>
                    <a:pt x="116" y="106"/>
                    <a:pt x="116" y="105"/>
                    <a:pt x="116" y="104"/>
                  </a:cubicBezTo>
                  <a:cubicBezTo>
                    <a:pt x="117" y="104"/>
                    <a:pt x="117" y="103"/>
                    <a:pt x="117" y="104"/>
                  </a:cubicBezTo>
                  <a:cubicBezTo>
                    <a:pt x="118" y="104"/>
                    <a:pt x="117" y="103"/>
                    <a:pt x="118" y="103"/>
                  </a:cubicBezTo>
                  <a:cubicBezTo>
                    <a:pt x="119" y="104"/>
                    <a:pt x="118" y="105"/>
                    <a:pt x="118" y="105"/>
                  </a:cubicBezTo>
                  <a:close/>
                  <a:moveTo>
                    <a:pt x="121" y="103"/>
                  </a:moveTo>
                  <a:cubicBezTo>
                    <a:pt x="120" y="103"/>
                    <a:pt x="119" y="103"/>
                    <a:pt x="119" y="103"/>
                  </a:cubicBezTo>
                  <a:cubicBezTo>
                    <a:pt x="119" y="103"/>
                    <a:pt x="119" y="102"/>
                    <a:pt x="119" y="102"/>
                  </a:cubicBezTo>
                  <a:cubicBezTo>
                    <a:pt x="118" y="102"/>
                    <a:pt x="118" y="102"/>
                    <a:pt x="118" y="102"/>
                  </a:cubicBezTo>
                  <a:cubicBezTo>
                    <a:pt x="118" y="102"/>
                    <a:pt x="117" y="103"/>
                    <a:pt x="117" y="102"/>
                  </a:cubicBezTo>
                  <a:cubicBezTo>
                    <a:pt x="117" y="102"/>
                    <a:pt x="117" y="100"/>
                    <a:pt x="118" y="100"/>
                  </a:cubicBezTo>
                  <a:cubicBezTo>
                    <a:pt x="118" y="100"/>
                    <a:pt x="118" y="100"/>
                    <a:pt x="118" y="100"/>
                  </a:cubicBezTo>
                  <a:cubicBezTo>
                    <a:pt x="118" y="100"/>
                    <a:pt x="118" y="99"/>
                    <a:pt x="118" y="99"/>
                  </a:cubicBezTo>
                  <a:cubicBezTo>
                    <a:pt x="118" y="99"/>
                    <a:pt x="118" y="99"/>
                    <a:pt x="118" y="99"/>
                  </a:cubicBezTo>
                  <a:cubicBezTo>
                    <a:pt x="118" y="98"/>
                    <a:pt x="119" y="98"/>
                    <a:pt x="119" y="98"/>
                  </a:cubicBezTo>
                  <a:cubicBezTo>
                    <a:pt x="119" y="97"/>
                    <a:pt x="119" y="97"/>
                    <a:pt x="119" y="96"/>
                  </a:cubicBezTo>
                  <a:cubicBezTo>
                    <a:pt x="119" y="96"/>
                    <a:pt x="119" y="96"/>
                    <a:pt x="120" y="96"/>
                  </a:cubicBezTo>
                  <a:cubicBezTo>
                    <a:pt x="120" y="96"/>
                    <a:pt x="120" y="96"/>
                    <a:pt x="120" y="96"/>
                  </a:cubicBezTo>
                  <a:cubicBezTo>
                    <a:pt x="120" y="96"/>
                    <a:pt x="121" y="96"/>
                    <a:pt x="121" y="96"/>
                  </a:cubicBezTo>
                  <a:cubicBezTo>
                    <a:pt x="122" y="96"/>
                    <a:pt x="122" y="96"/>
                    <a:pt x="123" y="95"/>
                  </a:cubicBezTo>
                  <a:cubicBezTo>
                    <a:pt x="123" y="95"/>
                    <a:pt x="123" y="94"/>
                    <a:pt x="124" y="93"/>
                  </a:cubicBezTo>
                  <a:cubicBezTo>
                    <a:pt x="124" y="94"/>
                    <a:pt x="124" y="96"/>
                    <a:pt x="123" y="97"/>
                  </a:cubicBezTo>
                  <a:cubicBezTo>
                    <a:pt x="123" y="98"/>
                    <a:pt x="123" y="100"/>
                    <a:pt x="122" y="101"/>
                  </a:cubicBezTo>
                  <a:cubicBezTo>
                    <a:pt x="122" y="102"/>
                    <a:pt x="121" y="102"/>
                    <a:pt x="121" y="103"/>
                  </a:cubicBezTo>
                  <a:close/>
                  <a:moveTo>
                    <a:pt x="123" y="107"/>
                  </a:moveTo>
                  <a:cubicBezTo>
                    <a:pt x="123" y="108"/>
                    <a:pt x="123" y="108"/>
                    <a:pt x="123" y="108"/>
                  </a:cubicBezTo>
                  <a:cubicBezTo>
                    <a:pt x="123" y="108"/>
                    <a:pt x="122" y="108"/>
                    <a:pt x="122" y="108"/>
                  </a:cubicBezTo>
                  <a:cubicBezTo>
                    <a:pt x="122" y="108"/>
                    <a:pt x="122" y="108"/>
                    <a:pt x="122" y="108"/>
                  </a:cubicBezTo>
                  <a:cubicBezTo>
                    <a:pt x="123" y="108"/>
                    <a:pt x="122" y="107"/>
                    <a:pt x="123" y="107"/>
                  </a:cubicBezTo>
                  <a:cubicBezTo>
                    <a:pt x="123" y="107"/>
                    <a:pt x="122" y="107"/>
                    <a:pt x="122" y="107"/>
                  </a:cubicBezTo>
                  <a:cubicBezTo>
                    <a:pt x="122" y="107"/>
                    <a:pt x="122" y="107"/>
                    <a:pt x="123" y="106"/>
                  </a:cubicBezTo>
                  <a:cubicBezTo>
                    <a:pt x="123" y="106"/>
                    <a:pt x="122" y="106"/>
                    <a:pt x="122" y="106"/>
                  </a:cubicBezTo>
                  <a:cubicBezTo>
                    <a:pt x="122" y="105"/>
                    <a:pt x="123" y="104"/>
                    <a:pt x="122" y="103"/>
                  </a:cubicBezTo>
                  <a:cubicBezTo>
                    <a:pt x="123" y="103"/>
                    <a:pt x="123" y="103"/>
                    <a:pt x="123" y="103"/>
                  </a:cubicBezTo>
                  <a:cubicBezTo>
                    <a:pt x="123" y="102"/>
                    <a:pt x="122" y="102"/>
                    <a:pt x="122" y="101"/>
                  </a:cubicBezTo>
                  <a:cubicBezTo>
                    <a:pt x="123" y="101"/>
                    <a:pt x="123" y="101"/>
                    <a:pt x="123" y="101"/>
                  </a:cubicBezTo>
                  <a:cubicBezTo>
                    <a:pt x="123" y="101"/>
                    <a:pt x="124" y="101"/>
                    <a:pt x="124" y="102"/>
                  </a:cubicBezTo>
                  <a:cubicBezTo>
                    <a:pt x="124" y="102"/>
                    <a:pt x="124" y="102"/>
                    <a:pt x="124" y="102"/>
                  </a:cubicBezTo>
                  <a:cubicBezTo>
                    <a:pt x="124" y="102"/>
                    <a:pt x="124" y="102"/>
                    <a:pt x="124" y="102"/>
                  </a:cubicBezTo>
                  <a:cubicBezTo>
                    <a:pt x="124" y="102"/>
                    <a:pt x="124" y="102"/>
                    <a:pt x="124" y="102"/>
                  </a:cubicBezTo>
                  <a:cubicBezTo>
                    <a:pt x="123" y="102"/>
                    <a:pt x="123" y="103"/>
                    <a:pt x="124" y="103"/>
                  </a:cubicBezTo>
                  <a:cubicBezTo>
                    <a:pt x="124" y="104"/>
                    <a:pt x="123" y="105"/>
                    <a:pt x="123" y="106"/>
                  </a:cubicBezTo>
                  <a:cubicBezTo>
                    <a:pt x="123" y="106"/>
                    <a:pt x="124" y="106"/>
                    <a:pt x="124" y="106"/>
                  </a:cubicBezTo>
                  <a:cubicBezTo>
                    <a:pt x="124" y="107"/>
                    <a:pt x="123" y="108"/>
                    <a:pt x="123" y="107"/>
                  </a:cubicBezTo>
                  <a:close/>
                  <a:moveTo>
                    <a:pt x="124" y="110"/>
                  </a:moveTo>
                  <a:cubicBezTo>
                    <a:pt x="124" y="110"/>
                    <a:pt x="124" y="110"/>
                    <a:pt x="124" y="109"/>
                  </a:cubicBezTo>
                  <a:cubicBezTo>
                    <a:pt x="124" y="109"/>
                    <a:pt x="124" y="109"/>
                    <a:pt x="125" y="109"/>
                  </a:cubicBezTo>
                  <a:cubicBezTo>
                    <a:pt x="125" y="110"/>
                    <a:pt x="124" y="110"/>
                    <a:pt x="124" y="110"/>
                  </a:cubicBezTo>
                  <a:close/>
                  <a:moveTo>
                    <a:pt x="125" y="108"/>
                  </a:moveTo>
                  <a:cubicBezTo>
                    <a:pt x="125" y="108"/>
                    <a:pt x="124" y="108"/>
                    <a:pt x="124" y="109"/>
                  </a:cubicBezTo>
                  <a:cubicBezTo>
                    <a:pt x="124" y="109"/>
                    <a:pt x="124" y="109"/>
                    <a:pt x="124" y="109"/>
                  </a:cubicBezTo>
                  <a:cubicBezTo>
                    <a:pt x="123" y="109"/>
                    <a:pt x="124" y="108"/>
                    <a:pt x="124" y="107"/>
                  </a:cubicBezTo>
                  <a:cubicBezTo>
                    <a:pt x="125" y="107"/>
                    <a:pt x="125" y="107"/>
                    <a:pt x="125" y="108"/>
                  </a:cubicBezTo>
                  <a:cubicBezTo>
                    <a:pt x="125" y="107"/>
                    <a:pt x="125" y="107"/>
                    <a:pt x="125" y="107"/>
                  </a:cubicBezTo>
                  <a:cubicBezTo>
                    <a:pt x="125" y="106"/>
                    <a:pt x="125" y="106"/>
                    <a:pt x="125" y="106"/>
                  </a:cubicBezTo>
                  <a:cubicBezTo>
                    <a:pt x="126" y="106"/>
                    <a:pt x="125" y="107"/>
                    <a:pt x="126" y="107"/>
                  </a:cubicBezTo>
                  <a:cubicBezTo>
                    <a:pt x="125" y="107"/>
                    <a:pt x="125" y="107"/>
                    <a:pt x="125" y="108"/>
                  </a:cubicBezTo>
                  <a:close/>
                  <a:moveTo>
                    <a:pt x="125" y="100"/>
                  </a:moveTo>
                  <a:cubicBezTo>
                    <a:pt x="125" y="100"/>
                    <a:pt x="124" y="100"/>
                    <a:pt x="123" y="100"/>
                  </a:cubicBezTo>
                  <a:cubicBezTo>
                    <a:pt x="123" y="99"/>
                    <a:pt x="124" y="99"/>
                    <a:pt x="124" y="99"/>
                  </a:cubicBezTo>
                  <a:cubicBezTo>
                    <a:pt x="125" y="99"/>
                    <a:pt x="125" y="99"/>
                    <a:pt x="125" y="99"/>
                  </a:cubicBezTo>
                  <a:cubicBezTo>
                    <a:pt x="125" y="99"/>
                    <a:pt x="125" y="99"/>
                    <a:pt x="125" y="99"/>
                  </a:cubicBezTo>
                  <a:cubicBezTo>
                    <a:pt x="126" y="99"/>
                    <a:pt x="126" y="100"/>
                    <a:pt x="125" y="100"/>
                  </a:cubicBezTo>
                  <a:close/>
                  <a:moveTo>
                    <a:pt x="126" y="95"/>
                  </a:moveTo>
                  <a:cubicBezTo>
                    <a:pt x="126" y="95"/>
                    <a:pt x="125" y="95"/>
                    <a:pt x="125" y="95"/>
                  </a:cubicBezTo>
                  <a:cubicBezTo>
                    <a:pt x="125" y="97"/>
                    <a:pt x="125" y="97"/>
                    <a:pt x="125" y="97"/>
                  </a:cubicBezTo>
                  <a:cubicBezTo>
                    <a:pt x="125" y="98"/>
                    <a:pt x="126" y="98"/>
                    <a:pt x="126" y="98"/>
                  </a:cubicBezTo>
                  <a:cubicBezTo>
                    <a:pt x="125" y="98"/>
                    <a:pt x="125" y="98"/>
                    <a:pt x="124" y="98"/>
                  </a:cubicBezTo>
                  <a:cubicBezTo>
                    <a:pt x="124" y="98"/>
                    <a:pt x="124" y="97"/>
                    <a:pt x="124" y="96"/>
                  </a:cubicBezTo>
                  <a:cubicBezTo>
                    <a:pt x="124" y="95"/>
                    <a:pt x="125" y="96"/>
                    <a:pt x="125" y="95"/>
                  </a:cubicBezTo>
                  <a:cubicBezTo>
                    <a:pt x="125" y="95"/>
                    <a:pt x="125" y="95"/>
                    <a:pt x="125" y="94"/>
                  </a:cubicBezTo>
                  <a:cubicBezTo>
                    <a:pt x="125" y="94"/>
                    <a:pt x="125" y="92"/>
                    <a:pt x="126" y="92"/>
                  </a:cubicBezTo>
                  <a:cubicBezTo>
                    <a:pt x="126" y="92"/>
                    <a:pt x="126" y="92"/>
                    <a:pt x="126" y="93"/>
                  </a:cubicBezTo>
                  <a:cubicBezTo>
                    <a:pt x="126" y="93"/>
                    <a:pt x="126" y="93"/>
                    <a:pt x="126" y="94"/>
                  </a:cubicBezTo>
                  <a:cubicBezTo>
                    <a:pt x="126" y="94"/>
                    <a:pt x="126" y="94"/>
                    <a:pt x="126" y="94"/>
                  </a:cubicBezTo>
                  <a:cubicBezTo>
                    <a:pt x="127" y="94"/>
                    <a:pt x="126" y="95"/>
                    <a:pt x="126" y="95"/>
                  </a:cubicBezTo>
                  <a:close/>
                  <a:moveTo>
                    <a:pt x="126" y="92"/>
                  </a:moveTo>
                  <a:cubicBezTo>
                    <a:pt x="126" y="92"/>
                    <a:pt x="126" y="92"/>
                    <a:pt x="126" y="91"/>
                  </a:cubicBezTo>
                  <a:cubicBezTo>
                    <a:pt x="126" y="91"/>
                    <a:pt x="126" y="91"/>
                    <a:pt x="126" y="91"/>
                  </a:cubicBezTo>
                  <a:cubicBezTo>
                    <a:pt x="126" y="91"/>
                    <a:pt x="126" y="91"/>
                    <a:pt x="126" y="92"/>
                  </a:cubicBezTo>
                  <a:close/>
                  <a:moveTo>
                    <a:pt x="128" y="107"/>
                  </a:moveTo>
                  <a:cubicBezTo>
                    <a:pt x="128" y="107"/>
                    <a:pt x="128" y="107"/>
                    <a:pt x="128" y="107"/>
                  </a:cubicBezTo>
                  <a:cubicBezTo>
                    <a:pt x="128" y="107"/>
                    <a:pt x="128" y="107"/>
                    <a:pt x="128" y="107"/>
                  </a:cubicBezTo>
                  <a:cubicBezTo>
                    <a:pt x="128" y="107"/>
                    <a:pt x="128" y="107"/>
                    <a:pt x="128" y="107"/>
                  </a:cubicBezTo>
                  <a:close/>
                  <a:moveTo>
                    <a:pt x="128" y="101"/>
                  </a:moveTo>
                  <a:cubicBezTo>
                    <a:pt x="128" y="101"/>
                    <a:pt x="128" y="101"/>
                    <a:pt x="128" y="101"/>
                  </a:cubicBezTo>
                  <a:cubicBezTo>
                    <a:pt x="128" y="100"/>
                    <a:pt x="128" y="101"/>
                    <a:pt x="128" y="100"/>
                  </a:cubicBezTo>
                  <a:cubicBezTo>
                    <a:pt x="128" y="100"/>
                    <a:pt x="128" y="101"/>
                    <a:pt x="128" y="101"/>
                  </a:cubicBezTo>
                  <a:close/>
                  <a:moveTo>
                    <a:pt x="128" y="100"/>
                  </a:moveTo>
                  <a:cubicBezTo>
                    <a:pt x="128" y="100"/>
                    <a:pt x="128" y="100"/>
                    <a:pt x="128" y="99"/>
                  </a:cubicBezTo>
                  <a:cubicBezTo>
                    <a:pt x="128" y="99"/>
                    <a:pt x="129" y="99"/>
                    <a:pt x="129" y="99"/>
                  </a:cubicBezTo>
                  <a:cubicBezTo>
                    <a:pt x="129" y="100"/>
                    <a:pt x="128" y="100"/>
                    <a:pt x="128" y="100"/>
                  </a:cubicBezTo>
                  <a:close/>
                  <a:moveTo>
                    <a:pt x="129" y="96"/>
                  </a:moveTo>
                  <a:cubicBezTo>
                    <a:pt x="129" y="96"/>
                    <a:pt x="129" y="96"/>
                    <a:pt x="128" y="96"/>
                  </a:cubicBezTo>
                  <a:cubicBezTo>
                    <a:pt x="128" y="96"/>
                    <a:pt x="128" y="95"/>
                    <a:pt x="129" y="95"/>
                  </a:cubicBezTo>
                  <a:cubicBezTo>
                    <a:pt x="129" y="95"/>
                    <a:pt x="129" y="96"/>
                    <a:pt x="129" y="96"/>
                  </a:cubicBezTo>
                  <a:close/>
                  <a:moveTo>
                    <a:pt x="129" y="94"/>
                  </a:moveTo>
                  <a:cubicBezTo>
                    <a:pt x="130" y="94"/>
                    <a:pt x="129" y="94"/>
                    <a:pt x="129" y="95"/>
                  </a:cubicBezTo>
                  <a:cubicBezTo>
                    <a:pt x="129" y="95"/>
                    <a:pt x="129" y="94"/>
                    <a:pt x="129" y="94"/>
                  </a:cubicBezTo>
                  <a:close/>
                  <a:moveTo>
                    <a:pt x="130" y="97"/>
                  </a:moveTo>
                  <a:cubicBezTo>
                    <a:pt x="129" y="97"/>
                    <a:pt x="129" y="96"/>
                    <a:pt x="129" y="96"/>
                  </a:cubicBezTo>
                  <a:cubicBezTo>
                    <a:pt x="129" y="96"/>
                    <a:pt x="129" y="96"/>
                    <a:pt x="129" y="96"/>
                  </a:cubicBezTo>
                  <a:cubicBezTo>
                    <a:pt x="130" y="96"/>
                    <a:pt x="129" y="96"/>
                    <a:pt x="130" y="97"/>
                  </a:cubicBezTo>
                  <a:close/>
                  <a:moveTo>
                    <a:pt x="129" y="91"/>
                  </a:moveTo>
                  <a:cubicBezTo>
                    <a:pt x="129" y="91"/>
                    <a:pt x="129" y="90"/>
                    <a:pt x="129" y="90"/>
                  </a:cubicBezTo>
                  <a:cubicBezTo>
                    <a:pt x="130" y="90"/>
                    <a:pt x="130" y="90"/>
                    <a:pt x="130" y="90"/>
                  </a:cubicBezTo>
                  <a:cubicBezTo>
                    <a:pt x="130" y="91"/>
                    <a:pt x="130" y="91"/>
                    <a:pt x="129" y="91"/>
                  </a:cubicBezTo>
                  <a:close/>
                  <a:moveTo>
                    <a:pt x="132" y="107"/>
                  </a:moveTo>
                  <a:cubicBezTo>
                    <a:pt x="132" y="107"/>
                    <a:pt x="132" y="107"/>
                    <a:pt x="132" y="107"/>
                  </a:cubicBezTo>
                  <a:cubicBezTo>
                    <a:pt x="132" y="108"/>
                    <a:pt x="132" y="108"/>
                    <a:pt x="131" y="109"/>
                  </a:cubicBezTo>
                  <a:cubicBezTo>
                    <a:pt x="131" y="109"/>
                    <a:pt x="131" y="108"/>
                    <a:pt x="132" y="108"/>
                  </a:cubicBezTo>
                  <a:cubicBezTo>
                    <a:pt x="131" y="108"/>
                    <a:pt x="132" y="107"/>
                    <a:pt x="132" y="107"/>
                  </a:cubicBezTo>
                  <a:close/>
                  <a:moveTo>
                    <a:pt x="131" y="105"/>
                  </a:moveTo>
                  <a:cubicBezTo>
                    <a:pt x="131" y="106"/>
                    <a:pt x="131" y="107"/>
                    <a:pt x="131" y="107"/>
                  </a:cubicBezTo>
                  <a:cubicBezTo>
                    <a:pt x="131" y="107"/>
                    <a:pt x="131" y="107"/>
                    <a:pt x="130" y="106"/>
                  </a:cubicBezTo>
                  <a:cubicBezTo>
                    <a:pt x="131" y="106"/>
                    <a:pt x="130" y="106"/>
                    <a:pt x="131" y="106"/>
                  </a:cubicBezTo>
                  <a:cubicBezTo>
                    <a:pt x="131" y="106"/>
                    <a:pt x="131" y="106"/>
                    <a:pt x="131" y="105"/>
                  </a:cubicBezTo>
                  <a:cubicBezTo>
                    <a:pt x="131" y="105"/>
                    <a:pt x="131" y="105"/>
                    <a:pt x="131" y="105"/>
                  </a:cubicBezTo>
                  <a:close/>
                  <a:moveTo>
                    <a:pt x="131" y="104"/>
                  </a:moveTo>
                  <a:cubicBezTo>
                    <a:pt x="131" y="104"/>
                    <a:pt x="131" y="105"/>
                    <a:pt x="130" y="105"/>
                  </a:cubicBezTo>
                  <a:cubicBezTo>
                    <a:pt x="130" y="105"/>
                    <a:pt x="131" y="104"/>
                    <a:pt x="131" y="104"/>
                  </a:cubicBezTo>
                  <a:cubicBezTo>
                    <a:pt x="131" y="104"/>
                    <a:pt x="131" y="104"/>
                    <a:pt x="131" y="104"/>
                  </a:cubicBezTo>
                  <a:close/>
                  <a:moveTo>
                    <a:pt x="131" y="77"/>
                  </a:moveTo>
                  <a:cubicBezTo>
                    <a:pt x="131" y="77"/>
                    <a:pt x="131" y="77"/>
                    <a:pt x="131" y="77"/>
                  </a:cubicBezTo>
                  <a:cubicBezTo>
                    <a:pt x="131" y="80"/>
                    <a:pt x="132" y="82"/>
                    <a:pt x="131" y="84"/>
                  </a:cubicBezTo>
                  <a:cubicBezTo>
                    <a:pt x="130" y="84"/>
                    <a:pt x="131" y="82"/>
                    <a:pt x="131" y="81"/>
                  </a:cubicBezTo>
                  <a:cubicBezTo>
                    <a:pt x="130" y="81"/>
                    <a:pt x="130" y="81"/>
                    <a:pt x="130" y="81"/>
                  </a:cubicBezTo>
                  <a:cubicBezTo>
                    <a:pt x="130" y="81"/>
                    <a:pt x="130" y="81"/>
                    <a:pt x="130" y="80"/>
                  </a:cubicBezTo>
                  <a:cubicBezTo>
                    <a:pt x="131" y="80"/>
                    <a:pt x="130" y="78"/>
                    <a:pt x="131" y="77"/>
                  </a:cubicBezTo>
                  <a:close/>
                  <a:moveTo>
                    <a:pt x="129" y="76"/>
                  </a:moveTo>
                  <a:cubicBezTo>
                    <a:pt x="130" y="76"/>
                    <a:pt x="130" y="76"/>
                    <a:pt x="130" y="76"/>
                  </a:cubicBezTo>
                  <a:cubicBezTo>
                    <a:pt x="130" y="77"/>
                    <a:pt x="130" y="78"/>
                    <a:pt x="129" y="79"/>
                  </a:cubicBezTo>
                  <a:cubicBezTo>
                    <a:pt x="129" y="78"/>
                    <a:pt x="129" y="77"/>
                    <a:pt x="129" y="76"/>
                  </a:cubicBezTo>
                  <a:close/>
                  <a:moveTo>
                    <a:pt x="130" y="88"/>
                  </a:moveTo>
                  <a:cubicBezTo>
                    <a:pt x="130" y="88"/>
                    <a:pt x="130" y="89"/>
                    <a:pt x="129" y="89"/>
                  </a:cubicBezTo>
                  <a:cubicBezTo>
                    <a:pt x="129" y="89"/>
                    <a:pt x="130" y="89"/>
                    <a:pt x="129" y="89"/>
                  </a:cubicBezTo>
                  <a:cubicBezTo>
                    <a:pt x="128" y="88"/>
                    <a:pt x="130" y="84"/>
                    <a:pt x="128" y="84"/>
                  </a:cubicBezTo>
                  <a:cubicBezTo>
                    <a:pt x="128" y="84"/>
                    <a:pt x="128" y="86"/>
                    <a:pt x="128" y="87"/>
                  </a:cubicBezTo>
                  <a:cubicBezTo>
                    <a:pt x="126" y="86"/>
                    <a:pt x="127" y="89"/>
                    <a:pt x="127" y="90"/>
                  </a:cubicBezTo>
                  <a:cubicBezTo>
                    <a:pt x="126" y="90"/>
                    <a:pt x="127" y="90"/>
                    <a:pt x="126" y="90"/>
                  </a:cubicBezTo>
                  <a:cubicBezTo>
                    <a:pt x="126" y="90"/>
                    <a:pt x="126" y="90"/>
                    <a:pt x="126" y="90"/>
                  </a:cubicBezTo>
                  <a:cubicBezTo>
                    <a:pt x="125" y="89"/>
                    <a:pt x="125" y="91"/>
                    <a:pt x="125" y="92"/>
                  </a:cubicBezTo>
                  <a:cubicBezTo>
                    <a:pt x="125" y="92"/>
                    <a:pt x="125" y="91"/>
                    <a:pt x="124" y="91"/>
                  </a:cubicBezTo>
                  <a:cubicBezTo>
                    <a:pt x="124" y="90"/>
                    <a:pt x="124" y="89"/>
                    <a:pt x="124" y="88"/>
                  </a:cubicBezTo>
                  <a:cubicBezTo>
                    <a:pt x="125" y="88"/>
                    <a:pt x="124" y="88"/>
                    <a:pt x="125" y="88"/>
                  </a:cubicBezTo>
                  <a:cubicBezTo>
                    <a:pt x="125" y="88"/>
                    <a:pt x="125" y="88"/>
                    <a:pt x="125" y="87"/>
                  </a:cubicBezTo>
                  <a:cubicBezTo>
                    <a:pt x="125" y="87"/>
                    <a:pt x="126" y="87"/>
                    <a:pt x="126" y="87"/>
                  </a:cubicBezTo>
                  <a:cubicBezTo>
                    <a:pt x="126" y="88"/>
                    <a:pt x="126" y="89"/>
                    <a:pt x="126" y="89"/>
                  </a:cubicBezTo>
                  <a:cubicBezTo>
                    <a:pt x="126" y="88"/>
                    <a:pt x="127" y="87"/>
                    <a:pt x="126" y="86"/>
                  </a:cubicBezTo>
                  <a:cubicBezTo>
                    <a:pt x="126" y="86"/>
                    <a:pt x="127" y="86"/>
                    <a:pt x="127" y="85"/>
                  </a:cubicBezTo>
                  <a:cubicBezTo>
                    <a:pt x="126" y="85"/>
                    <a:pt x="126" y="85"/>
                    <a:pt x="126" y="85"/>
                  </a:cubicBezTo>
                  <a:cubicBezTo>
                    <a:pt x="126" y="84"/>
                    <a:pt x="126" y="84"/>
                    <a:pt x="126" y="83"/>
                  </a:cubicBezTo>
                  <a:cubicBezTo>
                    <a:pt x="125" y="83"/>
                    <a:pt x="125" y="83"/>
                    <a:pt x="125" y="83"/>
                  </a:cubicBezTo>
                  <a:cubicBezTo>
                    <a:pt x="124" y="82"/>
                    <a:pt x="124" y="80"/>
                    <a:pt x="125" y="79"/>
                  </a:cubicBezTo>
                  <a:cubicBezTo>
                    <a:pt x="124" y="78"/>
                    <a:pt x="124" y="77"/>
                    <a:pt x="124" y="76"/>
                  </a:cubicBezTo>
                  <a:cubicBezTo>
                    <a:pt x="124" y="76"/>
                    <a:pt x="125" y="76"/>
                    <a:pt x="125" y="76"/>
                  </a:cubicBezTo>
                  <a:cubicBezTo>
                    <a:pt x="125" y="77"/>
                    <a:pt x="125" y="77"/>
                    <a:pt x="124" y="78"/>
                  </a:cubicBezTo>
                  <a:cubicBezTo>
                    <a:pt x="125" y="78"/>
                    <a:pt x="125" y="77"/>
                    <a:pt x="125" y="77"/>
                  </a:cubicBezTo>
                  <a:cubicBezTo>
                    <a:pt x="125" y="79"/>
                    <a:pt x="126" y="80"/>
                    <a:pt x="126" y="82"/>
                  </a:cubicBezTo>
                  <a:cubicBezTo>
                    <a:pt x="126" y="82"/>
                    <a:pt x="126" y="82"/>
                    <a:pt x="126" y="82"/>
                  </a:cubicBezTo>
                  <a:cubicBezTo>
                    <a:pt x="127" y="82"/>
                    <a:pt x="126" y="84"/>
                    <a:pt x="127" y="85"/>
                  </a:cubicBezTo>
                  <a:cubicBezTo>
                    <a:pt x="127" y="85"/>
                    <a:pt x="127" y="84"/>
                    <a:pt x="127" y="84"/>
                  </a:cubicBezTo>
                  <a:cubicBezTo>
                    <a:pt x="128" y="84"/>
                    <a:pt x="128" y="83"/>
                    <a:pt x="128" y="83"/>
                  </a:cubicBezTo>
                  <a:cubicBezTo>
                    <a:pt x="128" y="83"/>
                    <a:pt x="128" y="83"/>
                    <a:pt x="128" y="83"/>
                  </a:cubicBezTo>
                  <a:cubicBezTo>
                    <a:pt x="128" y="82"/>
                    <a:pt x="128" y="81"/>
                    <a:pt x="128" y="81"/>
                  </a:cubicBezTo>
                  <a:cubicBezTo>
                    <a:pt x="129" y="81"/>
                    <a:pt x="129" y="81"/>
                    <a:pt x="129" y="82"/>
                  </a:cubicBezTo>
                  <a:cubicBezTo>
                    <a:pt x="130" y="84"/>
                    <a:pt x="130" y="86"/>
                    <a:pt x="130" y="88"/>
                  </a:cubicBezTo>
                  <a:close/>
                  <a:moveTo>
                    <a:pt x="128" y="77"/>
                  </a:moveTo>
                  <a:cubicBezTo>
                    <a:pt x="128" y="77"/>
                    <a:pt x="128" y="78"/>
                    <a:pt x="128" y="78"/>
                  </a:cubicBezTo>
                  <a:cubicBezTo>
                    <a:pt x="128" y="78"/>
                    <a:pt x="128" y="78"/>
                    <a:pt x="128" y="77"/>
                  </a:cubicBezTo>
                  <a:close/>
                  <a:moveTo>
                    <a:pt x="129" y="72"/>
                  </a:moveTo>
                  <a:cubicBezTo>
                    <a:pt x="129" y="74"/>
                    <a:pt x="129" y="76"/>
                    <a:pt x="129" y="78"/>
                  </a:cubicBezTo>
                  <a:cubicBezTo>
                    <a:pt x="129" y="78"/>
                    <a:pt x="129" y="78"/>
                    <a:pt x="129" y="78"/>
                  </a:cubicBezTo>
                  <a:cubicBezTo>
                    <a:pt x="129" y="79"/>
                    <a:pt x="129" y="80"/>
                    <a:pt x="128" y="80"/>
                  </a:cubicBezTo>
                  <a:cubicBezTo>
                    <a:pt x="128" y="80"/>
                    <a:pt x="128" y="78"/>
                    <a:pt x="129" y="78"/>
                  </a:cubicBezTo>
                  <a:cubicBezTo>
                    <a:pt x="128" y="77"/>
                    <a:pt x="128" y="77"/>
                    <a:pt x="128" y="77"/>
                  </a:cubicBezTo>
                  <a:cubicBezTo>
                    <a:pt x="128" y="76"/>
                    <a:pt x="128" y="76"/>
                    <a:pt x="128" y="75"/>
                  </a:cubicBezTo>
                  <a:cubicBezTo>
                    <a:pt x="129" y="74"/>
                    <a:pt x="128" y="73"/>
                    <a:pt x="129" y="73"/>
                  </a:cubicBezTo>
                  <a:cubicBezTo>
                    <a:pt x="128" y="72"/>
                    <a:pt x="128" y="72"/>
                    <a:pt x="128" y="72"/>
                  </a:cubicBezTo>
                  <a:cubicBezTo>
                    <a:pt x="129" y="72"/>
                    <a:pt x="129" y="72"/>
                    <a:pt x="129" y="72"/>
                  </a:cubicBezTo>
                  <a:cubicBezTo>
                    <a:pt x="129" y="72"/>
                    <a:pt x="129" y="72"/>
                    <a:pt x="129" y="72"/>
                  </a:cubicBezTo>
                  <a:close/>
                  <a:moveTo>
                    <a:pt x="89" y="125"/>
                  </a:moveTo>
                  <a:cubicBezTo>
                    <a:pt x="89" y="125"/>
                    <a:pt x="89" y="125"/>
                    <a:pt x="89" y="125"/>
                  </a:cubicBezTo>
                  <a:cubicBezTo>
                    <a:pt x="89" y="125"/>
                    <a:pt x="89" y="125"/>
                    <a:pt x="89" y="125"/>
                  </a:cubicBezTo>
                  <a:close/>
                  <a:moveTo>
                    <a:pt x="44" y="33"/>
                  </a:moveTo>
                  <a:cubicBezTo>
                    <a:pt x="44" y="34"/>
                    <a:pt x="43" y="34"/>
                    <a:pt x="43" y="33"/>
                  </a:cubicBezTo>
                  <a:cubicBezTo>
                    <a:pt x="43" y="33"/>
                    <a:pt x="44" y="33"/>
                    <a:pt x="44" y="33"/>
                  </a:cubicBezTo>
                  <a:cubicBezTo>
                    <a:pt x="43" y="33"/>
                    <a:pt x="42" y="32"/>
                    <a:pt x="42" y="33"/>
                  </a:cubicBezTo>
                  <a:cubicBezTo>
                    <a:pt x="42" y="32"/>
                    <a:pt x="41" y="32"/>
                    <a:pt x="41" y="32"/>
                  </a:cubicBezTo>
                  <a:cubicBezTo>
                    <a:pt x="41" y="32"/>
                    <a:pt x="41" y="32"/>
                    <a:pt x="41" y="32"/>
                  </a:cubicBezTo>
                  <a:cubicBezTo>
                    <a:pt x="41" y="32"/>
                    <a:pt x="41" y="32"/>
                    <a:pt x="41" y="32"/>
                  </a:cubicBezTo>
                  <a:cubicBezTo>
                    <a:pt x="41" y="33"/>
                    <a:pt x="41" y="32"/>
                    <a:pt x="41" y="32"/>
                  </a:cubicBezTo>
                  <a:cubicBezTo>
                    <a:pt x="41" y="35"/>
                    <a:pt x="37" y="35"/>
                    <a:pt x="36" y="37"/>
                  </a:cubicBezTo>
                  <a:cubicBezTo>
                    <a:pt x="37" y="37"/>
                    <a:pt x="37" y="36"/>
                    <a:pt x="38" y="36"/>
                  </a:cubicBezTo>
                  <a:cubicBezTo>
                    <a:pt x="38" y="36"/>
                    <a:pt x="38" y="36"/>
                    <a:pt x="38" y="36"/>
                  </a:cubicBezTo>
                  <a:cubicBezTo>
                    <a:pt x="39" y="37"/>
                    <a:pt x="40" y="35"/>
                    <a:pt x="40" y="35"/>
                  </a:cubicBezTo>
                  <a:cubicBezTo>
                    <a:pt x="41" y="35"/>
                    <a:pt x="42" y="33"/>
                    <a:pt x="42" y="34"/>
                  </a:cubicBezTo>
                  <a:cubicBezTo>
                    <a:pt x="42" y="35"/>
                    <a:pt x="41" y="35"/>
                    <a:pt x="41" y="36"/>
                  </a:cubicBezTo>
                  <a:cubicBezTo>
                    <a:pt x="42" y="36"/>
                    <a:pt x="43" y="35"/>
                    <a:pt x="44" y="35"/>
                  </a:cubicBezTo>
                  <a:cubicBezTo>
                    <a:pt x="44" y="34"/>
                    <a:pt x="44" y="34"/>
                    <a:pt x="44" y="33"/>
                  </a:cubicBezTo>
                  <a:close/>
                  <a:moveTo>
                    <a:pt x="42" y="33"/>
                  </a:moveTo>
                  <a:cubicBezTo>
                    <a:pt x="42" y="33"/>
                    <a:pt x="42" y="33"/>
                    <a:pt x="42" y="33"/>
                  </a:cubicBezTo>
                  <a:cubicBezTo>
                    <a:pt x="42" y="33"/>
                    <a:pt x="42" y="33"/>
                    <a:pt x="42" y="33"/>
                  </a:cubicBezTo>
                  <a:close/>
                  <a:moveTo>
                    <a:pt x="46" y="40"/>
                  </a:moveTo>
                  <a:cubicBezTo>
                    <a:pt x="45" y="41"/>
                    <a:pt x="44" y="42"/>
                    <a:pt x="43" y="43"/>
                  </a:cubicBezTo>
                  <a:cubicBezTo>
                    <a:pt x="45" y="43"/>
                    <a:pt x="46" y="40"/>
                    <a:pt x="48" y="41"/>
                  </a:cubicBezTo>
                  <a:cubicBezTo>
                    <a:pt x="50" y="41"/>
                    <a:pt x="51" y="40"/>
                    <a:pt x="52" y="39"/>
                  </a:cubicBezTo>
                  <a:cubicBezTo>
                    <a:pt x="54" y="39"/>
                    <a:pt x="55" y="38"/>
                    <a:pt x="56" y="38"/>
                  </a:cubicBezTo>
                  <a:cubicBezTo>
                    <a:pt x="57" y="38"/>
                    <a:pt x="57" y="37"/>
                    <a:pt x="57" y="37"/>
                  </a:cubicBezTo>
                  <a:cubicBezTo>
                    <a:pt x="57" y="37"/>
                    <a:pt x="57" y="37"/>
                    <a:pt x="57" y="37"/>
                  </a:cubicBezTo>
                  <a:cubicBezTo>
                    <a:pt x="57" y="37"/>
                    <a:pt x="58" y="37"/>
                    <a:pt x="58" y="37"/>
                  </a:cubicBezTo>
                  <a:cubicBezTo>
                    <a:pt x="58" y="37"/>
                    <a:pt x="58" y="37"/>
                    <a:pt x="58" y="37"/>
                  </a:cubicBezTo>
                  <a:cubicBezTo>
                    <a:pt x="58" y="37"/>
                    <a:pt x="58" y="37"/>
                    <a:pt x="59" y="37"/>
                  </a:cubicBezTo>
                  <a:cubicBezTo>
                    <a:pt x="59" y="36"/>
                    <a:pt x="59" y="36"/>
                    <a:pt x="59" y="36"/>
                  </a:cubicBezTo>
                  <a:cubicBezTo>
                    <a:pt x="59" y="36"/>
                    <a:pt x="59" y="37"/>
                    <a:pt x="59" y="37"/>
                  </a:cubicBezTo>
                  <a:cubicBezTo>
                    <a:pt x="60" y="36"/>
                    <a:pt x="60" y="36"/>
                    <a:pt x="61" y="36"/>
                  </a:cubicBezTo>
                  <a:cubicBezTo>
                    <a:pt x="61" y="36"/>
                    <a:pt x="61" y="36"/>
                    <a:pt x="61" y="35"/>
                  </a:cubicBezTo>
                  <a:cubicBezTo>
                    <a:pt x="61" y="35"/>
                    <a:pt x="62" y="35"/>
                    <a:pt x="62" y="35"/>
                  </a:cubicBezTo>
                  <a:cubicBezTo>
                    <a:pt x="62" y="35"/>
                    <a:pt x="62" y="35"/>
                    <a:pt x="62" y="34"/>
                  </a:cubicBezTo>
                  <a:cubicBezTo>
                    <a:pt x="61" y="35"/>
                    <a:pt x="60" y="34"/>
                    <a:pt x="59" y="35"/>
                  </a:cubicBezTo>
                  <a:cubicBezTo>
                    <a:pt x="59" y="35"/>
                    <a:pt x="59" y="34"/>
                    <a:pt x="59" y="34"/>
                  </a:cubicBezTo>
                  <a:cubicBezTo>
                    <a:pt x="56" y="35"/>
                    <a:pt x="54" y="36"/>
                    <a:pt x="52" y="37"/>
                  </a:cubicBezTo>
                  <a:cubicBezTo>
                    <a:pt x="51" y="38"/>
                    <a:pt x="49" y="38"/>
                    <a:pt x="48" y="38"/>
                  </a:cubicBezTo>
                  <a:cubicBezTo>
                    <a:pt x="48" y="38"/>
                    <a:pt x="48" y="38"/>
                    <a:pt x="48" y="38"/>
                  </a:cubicBezTo>
                  <a:cubicBezTo>
                    <a:pt x="48" y="38"/>
                    <a:pt x="48" y="38"/>
                    <a:pt x="48" y="38"/>
                  </a:cubicBezTo>
                  <a:cubicBezTo>
                    <a:pt x="47" y="38"/>
                    <a:pt x="46" y="39"/>
                    <a:pt x="46" y="39"/>
                  </a:cubicBezTo>
                  <a:cubicBezTo>
                    <a:pt x="46" y="39"/>
                    <a:pt x="46" y="39"/>
                    <a:pt x="46" y="39"/>
                  </a:cubicBezTo>
                  <a:cubicBezTo>
                    <a:pt x="46" y="40"/>
                    <a:pt x="46" y="40"/>
                    <a:pt x="46" y="40"/>
                  </a:cubicBezTo>
                  <a:close/>
                  <a:moveTo>
                    <a:pt x="46" y="36"/>
                  </a:moveTo>
                  <a:cubicBezTo>
                    <a:pt x="46" y="36"/>
                    <a:pt x="46" y="36"/>
                    <a:pt x="46" y="36"/>
                  </a:cubicBezTo>
                  <a:cubicBezTo>
                    <a:pt x="46" y="36"/>
                    <a:pt x="46" y="36"/>
                    <a:pt x="46" y="36"/>
                  </a:cubicBezTo>
                  <a:close/>
                  <a:moveTo>
                    <a:pt x="22" y="51"/>
                  </a:moveTo>
                  <a:cubicBezTo>
                    <a:pt x="22" y="51"/>
                    <a:pt x="22" y="51"/>
                    <a:pt x="22" y="51"/>
                  </a:cubicBezTo>
                  <a:cubicBezTo>
                    <a:pt x="21" y="51"/>
                    <a:pt x="20" y="52"/>
                    <a:pt x="20" y="54"/>
                  </a:cubicBezTo>
                  <a:cubicBezTo>
                    <a:pt x="20" y="54"/>
                    <a:pt x="19" y="54"/>
                    <a:pt x="20" y="55"/>
                  </a:cubicBezTo>
                  <a:cubicBezTo>
                    <a:pt x="20" y="54"/>
                    <a:pt x="20" y="55"/>
                    <a:pt x="20" y="55"/>
                  </a:cubicBezTo>
                  <a:cubicBezTo>
                    <a:pt x="21" y="54"/>
                    <a:pt x="21" y="53"/>
                    <a:pt x="22" y="52"/>
                  </a:cubicBezTo>
                  <a:cubicBezTo>
                    <a:pt x="22" y="52"/>
                    <a:pt x="23" y="52"/>
                    <a:pt x="23" y="53"/>
                  </a:cubicBezTo>
                  <a:cubicBezTo>
                    <a:pt x="22" y="54"/>
                    <a:pt x="22" y="55"/>
                    <a:pt x="21" y="55"/>
                  </a:cubicBezTo>
                  <a:cubicBezTo>
                    <a:pt x="21" y="56"/>
                    <a:pt x="20" y="56"/>
                    <a:pt x="20" y="57"/>
                  </a:cubicBezTo>
                  <a:cubicBezTo>
                    <a:pt x="21" y="58"/>
                    <a:pt x="20" y="59"/>
                    <a:pt x="20" y="61"/>
                  </a:cubicBezTo>
                  <a:cubicBezTo>
                    <a:pt x="20" y="61"/>
                    <a:pt x="20" y="60"/>
                    <a:pt x="21" y="61"/>
                  </a:cubicBezTo>
                  <a:cubicBezTo>
                    <a:pt x="21" y="60"/>
                    <a:pt x="21" y="60"/>
                    <a:pt x="22" y="60"/>
                  </a:cubicBezTo>
                  <a:cubicBezTo>
                    <a:pt x="22" y="59"/>
                    <a:pt x="23" y="59"/>
                    <a:pt x="22" y="58"/>
                  </a:cubicBezTo>
                  <a:cubicBezTo>
                    <a:pt x="22" y="57"/>
                    <a:pt x="23" y="57"/>
                    <a:pt x="23" y="56"/>
                  </a:cubicBezTo>
                  <a:cubicBezTo>
                    <a:pt x="23" y="56"/>
                    <a:pt x="23" y="56"/>
                    <a:pt x="23" y="57"/>
                  </a:cubicBezTo>
                  <a:cubicBezTo>
                    <a:pt x="23" y="57"/>
                    <a:pt x="23" y="57"/>
                    <a:pt x="23" y="58"/>
                  </a:cubicBezTo>
                  <a:cubicBezTo>
                    <a:pt x="23" y="59"/>
                    <a:pt x="23" y="59"/>
                    <a:pt x="23" y="59"/>
                  </a:cubicBezTo>
                  <a:cubicBezTo>
                    <a:pt x="23" y="60"/>
                    <a:pt x="23" y="62"/>
                    <a:pt x="22" y="63"/>
                  </a:cubicBezTo>
                  <a:cubicBezTo>
                    <a:pt x="22" y="63"/>
                    <a:pt x="22" y="63"/>
                    <a:pt x="22" y="63"/>
                  </a:cubicBezTo>
                  <a:cubicBezTo>
                    <a:pt x="21" y="63"/>
                    <a:pt x="21" y="62"/>
                    <a:pt x="21" y="62"/>
                  </a:cubicBezTo>
                  <a:cubicBezTo>
                    <a:pt x="21" y="62"/>
                    <a:pt x="21" y="62"/>
                    <a:pt x="20" y="62"/>
                  </a:cubicBezTo>
                  <a:cubicBezTo>
                    <a:pt x="21" y="62"/>
                    <a:pt x="21" y="61"/>
                    <a:pt x="21" y="61"/>
                  </a:cubicBezTo>
                  <a:cubicBezTo>
                    <a:pt x="20" y="62"/>
                    <a:pt x="20" y="63"/>
                    <a:pt x="20" y="64"/>
                  </a:cubicBezTo>
                  <a:cubicBezTo>
                    <a:pt x="20" y="65"/>
                    <a:pt x="19" y="66"/>
                    <a:pt x="19" y="67"/>
                  </a:cubicBezTo>
                  <a:cubicBezTo>
                    <a:pt x="19" y="68"/>
                    <a:pt x="20" y="69"/>
                    <a:pt x="20" y="69"/>
                  </a:cubicBezTo>
                  <a:cubicBezTo>
                    <a:pt x="20" y="69"/>
                    <a:pt x="20" y="69"/>
                    <a:pt x="21" y="69"/>
                  </a:cubicBezTo>
                  <a:cubicBezTo>
                    <a:pt x="22" y="68"/>
                    <a:pt x="21" y="67"/>
                    <a:pt x="21" y="66"/>
                  </a:cubicBezTo>
                  <a:cubicBezTo>
                    <a:pt x="22" y="66"/>
                    <a:pt x="23" y="65"/>
                    <a:pt x="22" y="64"/>
                  </a:cubicBezTo>
                  <a:cubicBezTo>
                    <a:pt x="22" y="63"/>
                    <a:pt x="23" y="63"/>
                    <a:pt x="24" y="63"/>
                  </a:cubicBezTo>
                  <a:cubicBezTo>
                    <a:pt x="23" y="63"/>
                    <a:pt x="23" y="63"/>
                    <a:pt x="23" y="63"/>
                  </a:cubicBezTo>
                  <a:cubicBezTo>
                    <a:pt x="24" y="62"/>
                    <a:pt x="24" y="62"/>
                    <a:pt x="24" y="61"/>
                  </a:cubicBezTo>
                  <a:cubicBezTo>
                    <a:pt x="25" y="60"/>
                    <a:pt x="26" y="58"/>
                    <a:pt x="27" y="56"/>
                  </a:cubicBezTo>
                  <a:cubicBezTo>
                    <a:pt x="27" y="56"/>
                    <a:pt x="26" y="56"/>
                    <a:pt x="26" y="56"/>
                  </a:cubicBezTo>
                  <a:cubicBezTo>
                    <a:pt x="27" y="54"/>
                    <a:pt x="28" y="53"/>
                    <a:pt x="29" y="51"/>
                  </a:cubicBezTo>
                  <a:cubicBezTo>
                    <a:pt x="30" y="51"/>
                    <a:pt x="30" y="50"/>
                    <a:pt x="31" y="50"/>
                  </a:cubicBezTo>
                  <a:cubicBezTo>
                    <a:pt x="31" y="49"/>
                    <a:pt x="32" y="49"/>
                    <a:pt x="32" y="49"/>
                  </a:cubicBezTo>
                  <a:cubicBezTo>
                    <a:pt x="34" y="48"/>
                    <a:pt x="36" y="46"/>
                    <a:pt x="37" y="45"/>
                  </a:cubicBezTo>
                  <a:cubicBezTo>
                    <a:pt x="38" y="44"/>
                    <a:pt x="39" y="44"/>
                    <a:pt x="39" y="43"/>
                  </a:cubicBezTo>
                  <a:cubicBezTo>
                    <a:pt x="39" y="43"/>
                    <a:pt x="39" y="43"/>
                    <a:pt x="38" y="43"/>
                  </a:cubicBezTo>
                  <a:cubicBezTo>
                    <a:pt x="38" y="43"/>
                    <a:pt x="37" y="43"/>
                    <a:pt x="37" y="43"/>
                  </a:cubicBezTo>
                  <a:cubicBezTo>
                    <a:pt x="37" y="42"/>
                    <a:pt x="38" y="41"/>
                    <a:pt x="39" y="41"/>
                  </a:cubicBezTo>
                  <a:cubicBezTo>
                    <a:pt x="39" y="41"/>
                    <a:pt x="39" y="41"/>
                    <a:pt x="39" y="41"/>
                  </a:cubicBezTo>
                  <a:cubicBezTo>
                    <a:pt x="40" y="41"/>
                    <a:pt x="40" y="41"/>
                    <a:pt x="41" y="41"/>
                  </a:cubicBezTo>
                  <a:cubicBezTo>
                    <a:pt x="41" y="41"/>
                    <a:pt x="41" y="41"/>
                    <a:pt x="41" y="41"/>
                  </a:cubicBezTo>
                  <a:cubicBezTo>
                    <a:pt x="42" y="41"/>
                    <a:pt x="41" y="40"/>
                    <a:pt x="42" y="40"/>
                  </a:cubicBezTo>
                  <a:cubicBezTo>
                    <a:pt x="43" y="39"/>
                    <a:pt x="45" y="39"/>
                    <a:pt x="46" y="38"/>
                  </a:cubicBezTo>
                  <a:cubicBezTo>
                    <a:pt x="46" y="37"/>
                    <a:pt x="46" y="38"/>
                    <a:pt x="46" y="37"/>
                  </a:cubicBezTo>
                  <a:cubicBezTo>
                    <a:pt x="46" y="37"/>
                    <a:pt x="47" y="37"/>
                    <a:pt x="47" y="36"/>
                  </a:cubicBezTo>
                  <a:cubicBezTo>
                    <a:pt x="46" y="36"/>
                    <a:pt x="46" y="37"/>
                    <a:pt x="45" y="37"/>
                  </a:cubicBezTo>
                  <a:cubicBezTo>
                    <a:pt x="45" y="36"/>
                    <a:pt x="46" y="36"/>
                    <a:pt x="46" y="36"/>
                  </a:cubicBezTo>
                  <a:cubicBezTo>
                    <a:pt x="46" y="36"/>
                    <a:pt x="46" y="36"/>
                    <a:pt x="46" y="36"/>
                  </a:cubicBezTo>
                  <a:cubicBezTo>
                    <a:pt x="46" y="36"/>
                    <a:pt x="46" y="36"/>
                    <a:pt x="46" y="35"/>
                  </a:cubicBezTo>
                  <a:cubicBezTo>
                    <a:pt x="45" y="35"/>
                    <a:pt x="44" y="37"/>
                    <a:pt x="43" y="37"/>
                  </a:cubicBezTo>
                  <a:cubicBezTo>
                    <a:pt x="42" y="38"/>
                    <a:pt x="40" y="39"/>
                    <a:pt x="38" y="40"/>
                  </a:cubicBezTo>
                  <a:cubicBezTo>
                    <a:pt x="38" y="40"/>
                    <a:pt x="37" y="41"/>
                    <a:pt x="37" y="42"/>
                  </a:cubicBezTo>
                  <a:cubicBezTo>
                    <a:pt x="37" y="42"/>
                    <a:pt x="37" y="42"/>
                    <a:pt x="37" y="42"/>
                  </a:cubicBezTo>
                  <a:cubicBezTo>
                    <a:pt x="37" y="42"/>
                    <a:pt x="36" y="43"/>
                    <a:pt x="36" y="43"/>
                  </a:cubicBezTo>
                  <a:cubicBezTo>
                    <a:pt x="36" y="44"/>
                    <a:pt x="35" y="44"/>
                    <a:pt x="35" y="45"/>
                  </a:cubicBezTo>
                  <a:cubicBezTo>
                    <a:pt x="35" y="45"/>
                    <a:pt x="35" y="45"/>
                    <a:pt x="34" y="45"/>
                  </a:cubicBezTo>
                  <a:cubicBezTo>
                    <a:pt x="34" y="47"/>
                    <a:pt x="33" y="48"/>
                    <a:pt x="31" y="48"/>
                  </a:cubicBezTo>
                  <a:cubicBezTo>
                    <a:pt x="31" y="48"/>
                    <a:pt x="31" y="49"/>
                    <a:pt x="31" y="49"/>
                  </a:cubicBezTo>
                  <a:cubicBezTo>
                    <a:pt x="30" y="49"/>
                    <a:pt x="30" y="50"/>
                    <a:pt x="29" y="49"/>
                  </a:cubicBezTo>
                  <a:cubicBezTo>
                    <a:pt x="28" y="50"/>
                    <a:pt x="27" y="51"/>
                    <a:pt x="27" y="53"/>
                  </a:cubicBezTo>
                  <a:cubicBezTo>
                    <a:pt x="27" y="52"/>
                    <a:pt x="28" y="51"/>
                    <a:pt x="27" y="50"/>
                  </a:cubicBezTo>
                  <a:cubicBezTo>
                    <a:pt x="28" y="49"/>
                    <a:pt x="28" y="48"/>
                    <a:pt x="28" y="47"/>
                  </a:cubicBezTo>
                  <a:cubicBezTo>
                    <a:pt x="28" y="47"/>
                    <a:pt x="28" y="47"/>
                    <a:pt x="28" y="47"/>
                  </a:cubicBezTo>
                  <a:cubicBezTo>
                    <a:pt x="29" y="46"/>
                    <a:pt x="30" y="45"/>
                    <a:pt x="30" y="44"/>
                  </a:cubicBezTo>
                  <a:cubicBezTo>
                    <a:pt x="31" y="44"/>
                    <a:pt x="31" y="44"/>
                    <a:pt x="31" y="43"/>
                  </a:cubicBezTo>
                  <a:cubicBezTo>
                    <a:pt x="30" y="44"/>
                    <a:pt x="30" y="45"/>
                    <a:pt x="29" y="45"/>
                  </a:cubicBezTo>
                  <a:cubicBezTo>
                    <a:pt x="29" y="45"/>
                    <a:pt x="29" y="44"/>
                    <a:pt x="29" y="44"/>
                  </a:cubicBezTo>
                  <a:cubicBezTo>
                    <a:pt x="29" y="45"/>
                    <a:pt x="28" y="45"/>
                    <a:pt x="28" y="45"/>
                  </a:cubicBezTo>
                  <a:cubicBezTo>
                    <a:pt x="29" y="45"/>
                    <a:pt x="29" y="45"/>
                    <a:pt x="29" y="45"/>
                  </a:cubicBezTo>
                  <a:cubicBezTo>
                    <a:pt x="29" y="46"/>
                    <a:pt x="28" y="46"/>
                    <a:pt x="28" y="46"/>
                  </a:cubicBezTo>
                  <a:cubicBezTo>
                    <a:pt x="28" y="46"/>
                    <a:pt x="28" y="46"/>
                    <a:pt x="28" y="46"/>
                  </a:cubicBezTo>
                  <a:cubicBezTo>
                    <a:pt x="27" y="46"/>
                    <a:pt x="26" y="48"/>
                    <a:pt x="25" y="48"/>
                  </a:cubicBezTo>
                  <a:cubicBezTo>
                    <a:pt x="25" y="49"/>
                    <a:pt x="25" y="49"/>
                    <a:pt x="24" y="50"/>
                  </a:cubicBezTo>
                  <a:cubicBezTo>
                    <a:pt x="23" y="51"/>
                    <a:pt x="23" y="51"/>
                    <a:pt x="22" y="51"/>
                  </a:cubicBezTo>
                  <a:close/>
                  <a:moveTo>
                    <a:pt x="41" y="39"/>
                  </a:moveTo>
                  <a:cubicBezTo>
                    <a:pt x="41" y="40"/>
                    <a:pt x="40" y="40"/>
                    <a:pt x="39" y="41"/>
                  </a:cubicBezTo>
                  <a:cubicBezTo>
                    <a:pt x="39" y="41"/>
                    <a:pt x="39" y="41"/>
                    <a:pt x="39" y="41"/>
                  </a:cubicBezTo>
                  <a:cubicBezTo>
                    <a:pt x="39" y="40"/>
                    <a:pt x="40" y="40"/>
                    <a:pt x="41" y="39"/>
                  </a:cubicBezTo>
                  <a:close/>
                  <a:moveTo>
                    <a:pt x="27" y="50"/>
                  </a:moveTo>
                  <a:cubicBezTo>
                    <a:pt x="27" y="51"/>
                    <a:pt x="27" y="51"/>
                    <a:pt x="27" y="51"/>
                  </a:cubicBezTo>
                  <a:cubicBezTo>
                    <a:pt x="27" y="51"/>
                    <a:pt x="26" y="51"/>
                    <a:pt x="26" y="51"/>
                  </a:cubicBezTo>
                  <a:cubicBezTo>
                    <a:pt x="26" y="51"/>
                    <a:pt x="27" y="50"/>
                    <a:pt x="27" y="50"/>
                  </a:cubicBezTo>
                  <a:close/>
                  <a:moveTo>
                    <a:pt x="26" y="51"/>
                  </a:moveTo>
                  <a:cubicBezTo>
                    <a:pt x="27" y="52"/>
                    <a:pt x="27" y="52"/>
                    <a:pt x="27" y="53"/>
                  </a:cubicBezTo>
                  <a:cubicBezTo>
                    <a:pt x="26" y="53"/>
                    <a:pt x="26" y="52"/>
                    <a:pt x="26" y="52"/>
                  </a:cubicBezTo>
                  <a:cubicBezTo>
                    <a:pt x="26" y="52"/>
                    <a:pt x="26" y="52"/>
                    <a:pt x="26" y="51"/>
                  </a:cubicBezTo>
                  <a:close/>
                  <a:moveTo>
                    <a:pt x="25" y="53"/>
                  </a:moveTo>
                  <a:cubicBezTo>
                    <a:pt x="25" y="54"/>
                    <a:pt x="25" y="54"/>
                    <a:pt x="25" y="54"/>
                  </a:cubicBezTo>
                  <a:cubicBezTo>
                    <a:pt x="25" y="54"/>
                    <a:pt x="25" y="53"/>
                    <a:pt x="25" y="53"/>
                  </a:cubicBezTo>
                  <a:close/>
                  <a:moveTo>
                    <a:pt x="118" y="40"/>
                  </a:moveTo>
                  <a:cubicBezTo>
                    <a:pt x="119" y="41"/>
                    <a:pt x="119" y="42"/>
                    <a:pt x="120" y="43"/>
                  </a:cubicBezTo>
                  <a:cubicBezTo>
                    <a:pt x="120" y="43"/>
                    <a:pt x="120" y="43"/>
                    <a:pt x="120" y="43"/>
                  </a:cubicBezTo>
                  <a:cubicBezTo>
                    <a:pt x="121" y="44"/>
                    <a:pt x="122" y="45"/>
                    <a:pt x="122" y="47"/>
                  </a:cubicBezTo>
                  <a:cubicBezTo>
                    <a:pt x="123" y="46"/>
                    <a:pt x="123" y="46"/>
                    <a:pt x="123" y="46"/>
                  </a:cubicBezTo>
                  <a:cubicBezTo>
                    <a:pt x="122" y="45"/>
                    <a:pt x="122" y="44"/>
                    <a:pt x="122" y="44"/>
                  </a:cubicBezTo>
                  <a:cubicBezTo>
                    <a:pt x="123" y="45"/>
                    <a:pt x="123" y="46"/>
                    <a:pt x="124" y="47"/>
                  </a:cubicBezTo>
                  <a:cubicBezTo>
                    <a:pt x="123" y="49"/>
                    <a:pt x="125" y="50"/>
                    <a:pt x="126" y="51"/>
                  </a:cubicBezTo>
                  <a:cubicBezTo>
                    <a:pt x="126" y="50"/>
                    <a:pt x="124" y="49"/>
                    <a:pt x="125" y="47"/>
                  </a:cubicBezTo>
                  <a:cubicBezTo>
                    <a:pt x="123" y="47"/>
                    <a:pt x="124" y="45"/>
                    <a:pt x="123" y="44"/>
                  </a:cubicBezTo>
                  <a:cubicBezTo>
                    <a:pt x="123" y="43"/>
                    <a:pt x="122" y="42"/>
                    <a:pt x="123" y="41"/>
                  </a:cubicBezTo>
                  <a:cubicBezTo>
                    <a:pt x="123" y="41"/>
                    <a:pt x="124" y="42"/>
                    <a:pt x="124" y="43"/>
                  </a:cubicBezTo>
                  <a:cubicBezTo>
                    <a:pt x="124" y="43"/>
                    <a:pt x="124" y="42"/>
                    <a:pt x="124" y="42"/>
                  </a:cubicBezTo>
                  <a:cubicBezTo>
                    <a:pt x="125" y="43"/>
                    <a:pt x="125" y="44"/>
                    <a:pt x="126" y="45"/>
                  </a:cubicBezTo>
                  <a:cubicBezTo>
                    <a:pt x="126" y="45"/>
                    <a:pt x="126" y="45"/>
                    <a:pt x="126" y="45"/>
                  </a:cubicBezTo>
                  <a:cubicBezTo>
                    <a:pt x="126" y="44"/>
                    <a:pt x="126" y="44"/>
                    <a:pt x="126" y="44"/>
                  </a:cubicBezTo>
                  <a:cubicBezTo>
                    <a:pt x="126" y="44"/>
                    <a:pt x="125" y="43"/>
                    <a:pt x="125" y="43"/>
                  </a:cubicBezTo>
                  <a:cubicBezTo>
                    <a:pt x="125" y="41"/>
                    <a:pt x="124" y="39"/>
                    <a:pt x="123" y="37"/>
                  </a:cubicBezTo>
                  <a:cubicBezTo>
                    <a:pt x="123" y="37"/>
                    <a:pt x="122" y="37"/>
                    <a:pt x="121" y="36"/>
                  </a:cubicBezTo>
                  <a:cubicBezTo>
                    <a:pt x="120" y="38"/>
                    <a:pt x="121" y="39"/>
                    <a:pt x="122" y="41"/>
                  </a:cubicBezTo>
                  <a:cubicBezTo>
                    <a:pt x="121" y="40"/>
                    <a:pt x="121" y="40"/>
                    <a:pt x="121" y="40"/>
                  </a:cubicBezTo>
                  <a:cubicBezTo>
                    <a:pt x="121" y="41"/>
                    <a:pt x="121" y="41"/>
                    <a:pt x="120" y="41"/>
                  </a:cubicBezTo>
                  <a:cubicBezTo>
                    <a:pt x="120" y="41"/>
                    <a:pt x="120" y="40"/>
                    <a:pt x="119" y="40"/>
                  </a:cubicBezTo>
                  <a:cubicBezTo>
                    <a:pt x="119" y="40"/>
                    <a:pt x="119" y="40"/>
                    <a:pt x="118" y="40"/>
                  </a:cubicBezTo>
                  <a:cubicBezTo>
                    <a:pt x="118" y="40"/>
                    <a:pt x="118" y="40"/>
                    <a:pt x="118" y="39"/>
                  </a:cubicBezTo>
                  <a:cubicBezTo>
                    <a:pt x="117" y="40"/>
                    <a:pt x="118" y="40"/>
                    <a:pt x="118" y="40"/>
                  </a:cubicBezTo>
                  <a:close/>
                  <a:moveTo>
                    <a:pt x="119" y="41"/>
                  </a:moveTo>
                  <a:cubicBezTo>
                    <a:pt x="119" y="41"/>
                    <a:pt x="119" y="41"/>
                    <a:pt x="119" y="41"/>
                  </a:cubicBezTo>
                  <a:cubicBezTo>
                    <a:pt x="119" y="41"/>
                    <a:pt x="119" y="41"/>
                    <a:pt x="119" y="41"/>
                  </a:cubicBezTo>
                  <a:close/>
                  <a:moveTo>
                    <a:pt x="21" y="40"/>
                  </a:moveTo>
                  <a:cubicBezTo>
                    <a:pt x="21" y="40"/>
                    <a:pt x="21" y="41"/>
                    <a:pt x="20" y="41"/>
                  </a:cubicBezTo>
                  <a:cubicBezTo>
                    <a:pt x="20" y="41"/>
                    <a:pt x="20" y="41"/>
                    <a:pt x="20" y="42"/>
                  </a:cubicBezTo>
                  <a:cubicBezTo>
                    <a:pt x="21" y="41"/>
                    <a:pt x="21" y="41"/>
                    <a:pt x="21" y="40"/>
                  </a:cubicBezTo>
                  <a:close/>
                  <a:moveTo>
                    <a:pt x="5" y="50"/>
                  </a:moveTo>
                  <a:cubicBezTo>
                    <a:pt x="6" y="48"/>
                    <a:pt x="7" y="46"/>
                    <a:pt x="7" y="45"/>
                  </a:cubicBezTo>
                  <a:cubicBezTo>
                    <a:pt x="6" y="46"/>
                    <a:pt x="4" y="48"/>
                    <a:pt x="4" y="50"/>
                  </a:cubicBezTo>
                  <a:cubicBezTo>
                    <a:pt x="5" y="50"/>
                    <a:pt x="5" y="50"/>
                    <a:pt x="5" y="50"/>
                  </a:cubicBezTo>
                  <a:close/>
                  <a:moveTo>
                    <a:pt x="30" y="46"/>
                  </a:moveTo>
                  <a:cubicBezTo>
                    <a:pt x="30" y="46"/>
                    <a:pt x="30" y="46"/>
                    <a:pt x="30" y="47"/>
                  </a:cubicBezTo>
                  <a:cubicBezTo>
                    <a:pt x="30" y="47"/>
                    <a:pt x="30" y="48"/>
                    <a:pt x="30" y="48"/>
                  </a:cubicBezTo>
                  <a:cubicBezTo>
                    <a:pt x="30" y="47"/>
                    <a:pt x="31" y="47"/>
                    <a:pt x="31" y="46"/>
                  </a:cubicBezTo>
                  <a:cubicBezTo>
                    <a:pt x="30" y="46"/>
                    <a:pt x="31" y="46"/>
                    <a:pt x="30" y="46"/>
                  </a:cubicBezTo>
                  <a:close/>
                  <a:moveTo>
                    <a:pt x="8" y="47"/>
                  </a:moveTo>
                  <a:cubicBezTo>
                    <a:pt x="8" y="48"/>
                    <a:pt x="8" y="48"/>
                    <a:pt x="8" y="48"/>
                  </a:cubicBezTo>
                  <a:cubicBezTo>
                    <a:pt x="9" y="47"/>
                    <a:pt x="9" y="47"/>
                    <a:pt x="9" y="46"/>
                  </a:cubicBezTo>
                  <a:cubicBezTo>
                    <a:pt x="9" y="46"/>
                    <a:pt x="9" y="47"/>
                    <a:pt x="8" y="47"/>
                  </a:cubicBezTo>
                  <a:cubicBezTo>
                    <a:pt x="8" y="47"/>
                    <a:pt x="8" y="47"/>
                    <a:pt x="8" y="47"/>
                  </a:cubicBezTo>
                  <a:cubicBezTo>
                    <a:pt x="8" y="47"/>
                    <a:pt x="8" y="47"/>
                    <a:pt x="8" y="47"/>
                  </a:cubicBezTo>
                  <a:cubicBezTo>
                    <a:pt x="8" y="48"/>
                    <a:pt x="8" y="47"/>
                    <a:pt x="8" y="47"/>
                  </a:cubicBezTo>
                  <a:close/>
                  <a:moveTo>
                    <a:pt x="16" y="51"/>
                  </a:moveTo>
                  <a:cubicBezTo>
                    <a:pt x="16" y="51"/>
                    <a:pt x="16" y="51"/>
                    <a:pt x="16" y="51"/>
                  </a:cubicBezTo>
                  <a:cubicBezTo>
                    <a:pt x="16" y="51"/>
                    <a:pt x="16" y="50"/>
                    <a:pt x="16" y="51"/>
                  </a:cubicBezTo>
                  <a:cubicBezTo>
                    <a:pt x="16" y="51"/>
                    <a:pt x="16" y="51"/>
                    <a:pt x="16" y="51"/>
                  </a:cubicBezTo>
                  <a:close/>
                  <a:moveTo>
                    <a:pt x="1" y="62"/>
                  </a:moveTo>
                  <a:cubicBezTo>
                    <a:pt x="2" y="60"/>
                    <a:pt x="2" y="59"/>
                    <a:pt x="3" y="57"/>
                  </a:cubicBezTo>
                  <a:cubicBezTo>
                    <a:pt x="3" y="57"/>
                    <a:pt x="4" y="57"/>
                    <a:pt x="4" y="56"/>
                  </a:cubicBezTo>
                  <a:cubicBezTo>
                    <a:pt x="3" y="56"/>
                    <a:pt x="3" y="56"/>
                    <a:pt x="3" y="56"/>
                  </a:cubicBezTo>
                  <a:cubicBezTo>
                    <a:pt x="3" y="56"/>
                    <a:pt x="3" y="55"/>
                    <a:pt x="3" y="55"/>
                  </a:cubicBezTo>
                  <a:cubicBezTo>
                    <a:pt x="2" y="57"/>
                    <a:pt x="2" y="58"/>
                    <a:pt x="1" y="60"/>
                  </a:cubicBezTo>
                  <a:cubicBezTo>
                    <a:pt x="2" y="61"/>
                    <a:pt x="0" y="61"/>
                    <a:pt x="1" y="62"/>
                  </a:cubicBezTo>
                  <a:close/>
                  <a:moveTo>
                    <a:pt x="12" y="62"/>
                  </a:moveTo>
                  <a:cubicBezTo>
                    <a:pt x="12" y="62"/>
                    <a:pt x="12" y="62"/>
                    <a:pt x="12" y="62"/>
                  </a:cubicBezTo>
                  <a:cubicBezTo>
                    <a:pt x="12" y="63"/>
                    <a:pt x="12" y="63"/>
                    <a:pt x="12" y="63"/>
                  </a:cubicBezTo>
                  <a:cubicBezTo>
                    <a:pt x="12" y="63"/>
                    <a:pt x="12" y="62"/>
                    <a:pt x="12" y="62"/>
                  </a:cubicBezTo>
                  <a:close/>
                  <a:moveTo>
                    <a:pt x="11" y="84"/>
                  </a:moveTo>
                  <a:cubicBezTo>
                    <a:pt x="12" y="84"/>
                    <a:pt x="11" y="83"/>
                    <a:pt x="11" y="81"/>
                  </a:cubicBezTo>
                  <a:cubicBezTo>
                    <a:pt x="11" y="80"/>
                    <a:pt x="12" y="79"/>
                    <a:pt x="12" y="78"/>
                  </a:cubicBezTo>
                  <a:cubicBezTo>
                    <a:pt x="12" y="78"/>
                    <a:pt x="12" y="79"/>
                    <a:pt x="12" y="78"/>
                  </a:cubicBezTo>
                  <a:cubicBezTo>
                    <a:pt x="12" y="76"/>
                    <a:pt x="14" y="73"/>
                    <a:pt x="14" y="70"/>
                  </a:cubicBezTo>
                  <a:cubicBezTo>
                    <a:pt x="13" y="70"/>
                    <a:pt x="14" y="71"/>
                    <a:pt x="13" y="71"/>
                  </a:cubicBezTo>
                  <a:cubicBezTo>
                    <a:pt x="13" y="71"/>
                    <a:pt x="13" y="71"/>
                    <a:pt x="12" y="71"/>
                  </a:cubicBezTo>
                  <a:cubicBezTo>
                    <a:pt x="12" y="71"/>
                    <a:pt x="12" y="71"/>
                    <a:pt x="12" y="72"/>
                  </a:cubicBezTo>
                  <a:cubicBezTo>
                    <a:pt x="13" y="72"/>
                    <a:pt x="12" y="71"/>
                    <a:pt x="13" y="71"/>
                  </a:cubicBezTo>
                  <a:cubicBezTo>
                    <a:pt x="13" y="72"/>
                    <a:pt x="13" y="72"/>
                    <a:pt x="12" y="72"/>
                  </a:cubicBezTo>
                  <a:cubicBezTo>
                    <a:pt x="12" y="72"/>
                    <a:pt x="12" y="72"/>
                    <a:pt x="12" y="72"/>
                  </a:cubicBezTo>
                  <a:cubicBezTo>
                    <a:pt x="12" y="72"/>
                    <a:pt x="11" y="73"/>
                    <a:pt x="11" y="73"/>
                  </a:cubicBezTo>
                  <a:cubicBezTo>
                    <a:pt x="12" y="73"/>
                    <a:pt x="12" y="74"/>
                    <a:pt x="11" y="75"/>
                  </a:cubicBezTo>
                  <a:cubicBezTo>
                    <a:pt x="11" y="74"/>
                    <a:pt x="11" y="75"/>
                    <a:pt x="10" y="75"/>
                  </a:cubicBezTo>
                  <a:cubicBezTo>
                    <a:pt x="10" y="77"/>
                    <a:pt x="10" y="82"/>
                    <a:pt x="11" y="84"/>
                  </a:cubicBezTo>
                  <a:close/>
                  <a:moveTo>
                    <a:pt x="11" y="76"/>
                  </a:moveTo>
                  <a:cubicBezTo>
                    <a:pt x="11" y="76"/>
                    <a:pt x="11" y="76"/>
                    <a:pt x="11" y="76"/>
                  </a:cubicBezTo>
                  <a:cubicBezTo>
                    <a:pt x="11" y="75"/>
                    <a:pt x="11" y="75"/>
                    <a:pt x="11" y="76"/>
                  </a:cubicBezTo>
                  <a:close/>
                  <a:moveTo>
                    <a:pt x="73" y="71"/>
                  </a:moveTo>
                  <a:cubicBezTo>
                    <a:pt x="73" y="71"/>
                    <a:pt x="73" y="71"/>
                    <a:pt x="73" y="71"/>
                  </a:cubicBezTo>
                  <a:cubicBezTo>
                    <a:pt x="73" y="71"/>
                    <a:pt x="72" y="71"/>
                    <a:pt x="72" y="71"/>
                  </a:cubicBezTo>
                  <a:cubicBezTo>
                    <a:pt x="72" y="71"/>
                    <a:pt x="72" y="71"/>
                    <a:pt x="72" y="71"/>
                  </a:cubicBezTo>
                  <a:cubicBezTo>
                    <a:pt x="73" y="71"/>
                    <a:pt x="73" y="71"/>
                    <a:pt x="73" y="71"/>
                  </a:cubicBezTo>
                  <a:close/>
                  <a:moveTo>
                    <a:pt x="78" y="75"/>
                  </a:moveTo>
                  <a:cubicBezTo>
                    <a:pt x="78" y="75"/>
                    <a:pt x="78" y="75"/>
                    <a:pt x="78" y="75"/>
                  </a:cubicBezTo>
                  <a:cubicBezTo>
                    <a:pt x="78" y="75"/>
                    <a:pt x="78" y="75"/>
                    <a:pt x="78" y="75"/>
                  </a:cubicBezTo>
                  <a:cubicBezTo>
                    <a:pt x="78" y="75"/>
                    <a:pt x="78" y="75"/>
                    <a:pt x="78" y="75"/>
                  </a:cubicBezTo>
                  <a:cubicBezTo>
                    <a:pt x="78" y="75"/>
                    <a:pt x="78" y="75"/>
                    <a:pt x="78" y="75"/>
                  </a:cubicBezTo>
                  <a:close/>
                  <a:moveTo>
                    <a:pt x="74" y="76"/>
                  </a:moveTo>
                  <a:cubicBezTo>
                    <a:pt x="74" y="76"/>
                    <a:pt x="74" y="76"/>
                    <a:pt x="74" y="76"/>
                  </a:cubicBezTo>
                  <a:cubicBezTo>
                    <a:pt x="74" y="77"/>
                    <a:pt x="73" y="76"/>
                    <a:pt x="73" y="77"/>
                  </a:cubicBezTo>
                  <a:cubicBezTo>
                    <a:pt x="73" y="78"/>
                    <a:pt x="74" y="77"/>
                    <a:pt x="74" y="77"/>
                  </a:cubicBezTo>
                  <a:cubicBezTo>
                    <a:pt x="75" y="77"/>
                    <a:pt x="75" y="78"/>
                    <a:pt x="75" y="78"/>
                  </a:cubicBezTo>
                  <a:cubicBezTo>
                    <a:pt x="75" y="78"/>
                    <a:pt x="75" y="77"/>
                    <a:pt x="75" y="77"/>
                  </a:cubicBezTo>
                  <a:cubicBezTo>
                    <a:pt x="75" y="77"/>
                    <a:pt x="75" y="77"/>
                    <a:pt x="75" y="77"/>
                  </a:cubicBezTo>
                  <a:cubicBezTo>
                    <a:pt x="76" y="77"/>
                    <a:pt x="77" y="78"/>
                    <a:pt x="77" y="77"/>
                  </a:cubicBezTo>
                  <a:cubicBezTo>
                    <a:pt x="77" y="77"/>
                    <a:pt x="77" y="77"/>
                    <a:pt x="77" y="77"/>
                  </a:cubicBezTo>
                  <a:cubicBezTo>
                    <a:pt x="77" y="76"/>
                    <a:pt x="75" y="76"/>
                    <a:pt x="74" y="76"/>
                  </a:cubicBezTo>
                  <a:cubicBezTo>
                    <a:pt x="74" y="76"/>
                    <a:pt x="74" y="76"/>
                    <a:pt x="74" y="76"/>
                  </a:cubicBezTo>
                  <a:close/>
                  <a:moveTo>
                    <a:pt x="140" y="95"/>
                  </a:moveTo>
                  <a:cubicBezTo>
                    <a:pt x="138" y="93"/>
                    <a:pt x="139" y="91"/>
                    <a:pt x="139" y="90"/>
                  </a:cubicBezTo>
                  <a:cubicBezTo>
                    <a:pt x="139" y="89"/>
                    <a:pt x="139" y="88"/>
                    <a:pt x="139" y="88"/>
                  </a:cubicBezTo>
                  <a:cubicBezTo>
                    <a:pt x="140" y="88"/>
                    <a:pt x="139" y="89"/>
                    <a:pt x="139" y="90"/>
                  </a:cubicBezTo>
                  <a:cubicBezTo>
                    <a:pt x="139" y="88"/>
                    <a:pt x="140" y="87"/>
                    <a:pt x="140" y="86"/>
                  </a:cubicBezTo>
                  <a:cubicBezTo>
                    <a:pt x="139" y="86"/>
                    <a:pt x="140" y="87"/>
                    <a:pt x="139" y="87"/>
                  </a:cubicBezTo>
                  <a:cubicBezTo>
                    <a:pt x="139" y="86"/>
                    <a:pt x="139" y="84"/>
                    <a:pt x="139" y="83"/>
                  </a:cubicBezTo>
                  <a:cubicBezTo>
                    <a:pt x="140" y="81"/>
                    <a:pt x="139" y="80"/>
                    <a:pt x="140" y="78"/>
                  </a:cubicBezTo>
                  <a:cubicBezTo>
                    <a:pt x="139" y="78"/>
                    <a:pt x="139" y="78"/>
                    <a:pt x="138" y="78"/>
                  </a:cubicBezTo>
                  <a:cubicBezTo>
                    <a:pt x="137" y="80"/>
                    <a:pt x="139" y="82"/>
                    <a:pt x="138" y="85"/>
                  </a:cubicBezTo>
                  <a:cubicBezTo>
                    <a:pt x="138" y="85"/>
                    <a:pt x="138" y="86"/>
                    <a:pt x="139" y="86"/>
                  </a:cubicBezTo>
                  <a:cubicBezTo>
                    <a:pt x="138" y="87"/>
                    <a:pt x="139" y="88"/>
                    <a:pt x="139" y="89"/>
                  </a:cubicBezTo>
                  <a:cubicBezTo>
                    <a:pt x="138" y="90"/>
                    <a:pt x="137" y="92"/>
                    <a:pt x="138" y="93"/>
                  </a:cubicBezTo>
                  <a:cubicBezTo>
                    <a:pt x="138" y="94"/>
                    <a:pt x="138" y="94"/>
                    <a:pt x="138" y="94"/>
                  </a:cubicBezTo>
                  <a:cubicBezTo>
                    <a:pt x="137" y="94"/>
                    <a:pt x="137" y="94"/>
                    <a:pt x="137" y="94"/>
                  </a:cubicBezTo>
                  <a:cubicBezTo>
                    <a:pt x="137" y="94"/>
                    <a:pt x="138" y="94"/>
                    <a:pt x="138" y="95"/>
                  </a:cubicBezTo>
                  <a:cubicBezTo>
                    <a:pt x="137" y="96"/>
                    <a:pt x="138" y="98"/>
                    <a:pt x="137" y="99"/>
                  </a:cubicBezTo>
                  <a:cubicBezTo>
                    <a:pt x="137" y="99"/>
                    <a:pt x="137" y="99"/>
                    <a:pt x="137" y="98"/>
                  </a:cubicBezTo>
                  <a:cubicBezTo>
                    <a:pt x="136" y="99"/>
                    <a:pt x="136" y="99"/>
                    <a:pt x="136" y="99"/>
                  </a:cubicBezTo>
                  <a:cubicBezTo>
                    <a:pt x="136" y="99"/>
                    <a:pt x="136" y="99"/>
                    <a:pt x="136" y="99"/>
                  </a:cubicBezTo>
                  <a:cubicBezTo>
                    <a:pt x="135" y="99"/>
                    <a:pt x="136" y="99"/>
                    <a:pt x="136" y="100"/>
                  </a:cubicBezTo>
                  <a:cubicBezTo>
                    <a:pt x="136" y="100"/>
                    <a:pt x="136" y="100"/>
                    <a:pt x="136" y="100"/>
                  </a:cubicBezTo>
                  <a:cubicBezTo>
                    <a:pt x="137" y="100"/>
                    <a:pt x="137" y="102"/>
                    <a:pt x="137" y="103"/>
                  </a:cubicBezTo>
                  <a:cubicBezTo>
                    <a:pt x="137" y="103"/>
                    <a:pt x="137" y="103"/>
                    <a:pt x="137" y="103"/>
                  </a:cubicBezTo>
                  <a:cubicBezTo>
                    <a:pt x="138" y="102"/>
                    <a:pt x="138" y="102"/>
                    <a:pt x="138" y="101"/>
                  </a:cubicBezTo>
                  <a:cubicBezTo>
                    <a:pt x="138" y="101"/>
                    <a:pt x="138" y="101"/>
                    <a:pt x="138" y="101"/>
                  </a:cubicBezTo>
                  <a:cubicBezTo>
                    <a:pt x="138" y="101"/>
                    <a:pt x="138" y="101"/>
                    <a:pt x="138" y="101"/>
                  </a:cubicBezTo>
                  <a:cubicBezTo>
                    <a:pt x="138" y="101"/>
                    <a:pt x="138" y="101"/>
                    <a:pt x="138" y="101"/>
                  </a:cubicBezTo>
                  <a:cubicBezTo>
                    <a:pt x="138" y="101"/>
                    <a:pt x="139" y="101"/>
                    <a:pt x="139" y="101"/>
                  </a:cubicBezTo>
                  <a:cubicBezTo>
                    <a:pt x="138" y="100"/>
                    <a:pt x="139" y="99"/>
                    <a:pt x="139" y="99"/>
                  </a:cubicBezTo>
                  <a:cubicBezTo>
                    <a:pt x="139" y="99"/>
                    <a:pt x="139" y="98"/>
                    <a:pt x="139" y="98"/>
                  </a:cubicBezTo>
                  <a:cubicBezTo>
                    <a:pt x="140" y="98"/>
                    <a:pt x="139" y="99"/>
                    <a:pt x="139" y="100"/>
                  </a:cubicBezTo>
                  <a:cubicBezTo>
                    <a:pt x="140" y="99"/>
                    <a:pt x="140" y="98"/>
                    <a:pt x="140" y="96"/>
                  </a:cubicBezTo>
                  <a:cubicBezTo>
                    <a:pt x="141" y="96"/>
                    <a:pt x="141" y="96"/>
                    <a:pt x="141" y="95"/>
                  </a:cubicBezTo>
                  <a:cubicBezTo>
                    <a:pt x="141" y="95"/>
                    <a:pt x="140" y="95"/>
                    <a:pt x="140" y="95"/>
                  </a:cubicBezTo>
                  <a:close/>
                  <a:moveTo>
                    <a:pt x="138" y="100"/>
                  </a:moveTo>
                  <a:cubicBezTo>
                    <a:pt x="138" y="99"/>
                    <a:pt x="138" y="99"/>
                    <a:pt x="138" y="99"/>
                  </a:cubicBezTo>
                  <a:cubicBezTo>
                    <a:pt x="138" y="99"/>
                    <a:pt x="138" y="99"/>
                    <a:pt x="138" y="100"/>
                  </a:cubicBezTo>
                  <a:close/>
                  <a:moveTo>
                    <a:pt x="21" y="101"/>
                  </a:moveTo>
                  <a:cubicBezTo>
                    <a:pt x="20" y="100"/>
                    <a:pt x="21" y="99"/>
                    <a:pt x="19" y="98"/>
                  </a:cubicBezTo>
                  <a:cubicBezTo>
                    <a:pt x="19" y="98"/>
                    <a:pt x="19" y="98"/>
                    <a:pt x="19" y="98"/>
                  </a:cubicBezTo>
                  <a:cubicBezTo>
                    <a:pt x="18" y="98"/>
                    <a:pt x="19" y="96"/>
                    <a:pt x="18" y="96"/>
                  </a:cubicBezTo>
                  <a:cubicBezTo>
                    <a:pt x="19" y="96"/>
                    <a:pt x="19" y="95"/>
                    <a:pt x="19" y="95"/>
                  </a:cubicBezTo>
                  <a:cubicBezTo>
                    <a:pt x="19" y="96"/>
                    <a:pt x="19" y="96"/>
                    <a:pt x="19" y="97"/>
                  </a:cubicBezTo>
                  <a:cubicBezTo>
                    <a:pt x="19" y="97"/>
                    <a:pt x="19" y="97"/>
                    <a:pt x="20" y="97"/>
                  </a:cubicBezTo>
                  <a:cubicBezTo>
                    <a:pt x="19" y="95"/>
                    <a:pt x="19" y="94"/>
                    <a:pt x="19" y="92"/>
                  </a:cubicBezTo>
                  <a:cubicBezTo>
                    <a:pt x="19" y="91"/>
                    <a:pt x="19" y="91"/>
                    <a:pt x="19" y="91"/>
                  </a:cubicBezTo>
                  <a:cubicBezTo>
                    <a:pt x="19" y="90"/>
                    <a:pt x="18" y="90"/>
                    <a:pt x="18" y="90"/>
                  </a:cubicBezTo>
                  <a:cubicBezTo>
                    <a:pt x="18" y="89"/>
                    <a:pt x="19" y="89"/>
                    <a:pt x="19" y="88"/>
                  </a:cubicBezTo>
                  <a:cubicBezTo>
                    <a:pt x="19" y="88"/>
                    <a:pt x="18" y="88"/>
                    <a:pt x="18" y="87"/>
                  </a:cubicBezTo>
                  <a:cubicBezTo>
                    <a:pt x="18" y="88"/>
                    <a:pt x="18" y="88"/>
                    <a:pt x="18" y="88"/>
                  </a:cubicBezTo>
                  <a:cubicBezTo>
                    <a:pt x="18" y="87"/>
                    <a:pt x="17" y="86"/>
                    <a:pt x="18" y="85"/>
                  </a:cubicBezTo>
                  <a:cubicBezTo>
                    <a:pt x="18" y="86"/>
                    <a:pt x="18" y="86"/>
                    <a:pt x="19" y="86"/>
                  </a:cubicBezTo>
                  <a:cubicBezTo>
                    <a:pt x="19" y="85"/>
                    <a:pt x="18" y="84"/>
                    <a:pt x="19" y="83"/>
                  </a:cubicBezTo>
                  <a:cubicBezTo>
                    <a:pt x="18" y="83"/>
                    <a:pt x="18" y="83"/>
                    <a:pt x="18" y="84"/>
                  </a:cubicBezTo>
                  <a:cubicBezTo>
                    <a:pt x="19" y="84"/>
                    <a:pt x="18" y="85"/>
                    <a:pt x="18" y="85"/>
                  </a:cubicBezTo>
                  <a:cubicBezTo>
                    <a:pt x="17" y="84"/>
                    <a:pt x="18" y="81"/>
                    <a:pt x="17" y="81"/>
                  </a:cubicBezTo>
                  <a:cubicBezTo>
                    <a:pt x="17" y="80"/>
                    <a:pt x="17" y="80"/>
                    <a:pt x="17" y="80"/>
                  </a:cubicBezTo>
                  <a:cubicBezTo>
                    <a:pt x="16" y="80"/>
                    <a:pt x="16" y="80"/>
                    <a:pt x="16" y="81"/>
                  </a:cubicBezTo>
                  <a:cubicBezTo>
                    <a:pt x="16" y="81"/>
                    <a:pt x="17" y="81"/>
                    <a:pt x="16" y="81"/>
                  </a:cubicBezTo>
                  <a:cubicBezTo>
                    <a:pt x="16" y="82"/>
                    <a:pt x="16" y="83"/>
                    <a:pt x="16" y="83"/>
                  </a:cubicBezTo>
                  <a:cubicBezTo>
                    <a:pt x="16" y="83"/>
                    <a:pt x="16" y="83"/>
                    <a:pt x="16" y="83"/>
                  </a:cubicBezTo>
                  <a:cubicBezTo>
                    <a:pt x="16" y="82"/>
                    <a:pt x="16" y="82"/>
                    <a:pt x="15" y="81"/>
                  </a:cubicBezTo>
                  <a:cubicBezTo>
                    <a:pt x="15" y="83"/>
                    <a:pt x="15" y="85"/>
                    <a:pt x="15" y="86"/>
                  </a:cubicBezTo>
                  <a:cubicBezTo>
                    <a:pt x="15" y="86"/>
                    <a:pt x="15" y="85"/>
                    <a:pt x="15" y="85"/>
                  </a:cubicBezTo>
                  <a:cubicBezTo>
                    <a:pt x="16" y="85"/>
                    <a:pt x="16" y="85"/>
                    <a:pt x="16" y="85"/>
                  </a:cubicBezTo>
                  <a:cubicBezTo>
                    <a:pt x="16" y="86"/>
                    <a:pt x="16" y="86"/>
                    <a:pt x="16" y="87"/>
                  </a:cubicBezTo>
                  <a:cubicBezTo>
                    <a:pt x="16" y="87"/>
                    <a:pt x="16" y="87"/>
                    <a:pt x="16" y="88"/>
                  </a:cubicBezTo>
                  <a:cubicBezTo>
                    <a:pt x="16" y="88"/>
                    <a:pt x="15" y="87"/>
                    <a:pt x="15" y="87"/>
                  </a:cubicBezTo>
                  <a:cubicBezTo>
                    <a:pt x="15" y="88"/>
                    <a:pt x="15" y="88"/>
                    <a:pt x="15" y="87"/>
                  </a:cubicBezTo>
                  <a:cubicBezTo>
                    <a:pt x="15" y="88"/>
                    <a:pt x="15" y="88"/>
                    <a:pt x="15" y="88"/>
                  </a:cubicBezTo>
                  <a:cubicBezTo>
                    <a:pt x="15" y="88"/>
                    <a:pt x="16" y="88"/>
                    <a:pt x="16" y="88"/>
                  </a:cubicBezTo>
                  <a:cubicBezTo>
                    <a:pt x="16" y="88"/>
                    <a:pt x="16" y="88"/>
                    <a:pt x="16" y="88"/>
                  </a:cubicBezTo>
                  <a:cubicBezTo>
                    <a:pt x="16" y="88"/>
                    <a:pt x="16" y="88"/>
                    <a:pt x="16" y="89"/>
                  </a:cubicBezTo>
                  <a:cubicBezTo>
                    <a:pt x="16" y="89"/>
                    <a:pt x="16" y="89"/>
                    <a:pt x="15" y="89"/>
                  </a:cubicBezTo>
                  <a:cubicBezTo>
                    <a:pt x="15" y="90"/>
                    <a:pt x="15" y="90"/>
                    <a:pt x="16" y="90"/>
                  </a:cubicBezTo>
                  <a:cubicBezTo>
                    <a:pt x="15" y="91"/>
                    <a:pt x="16" y="92"/>
                    <a:pt x="16" y="94"/>
                  </a:cubicBezTo>
                  <a:cubicBezTo>
                    <a:pt x="16" y="94"/>
                    <a:pt x="16" y="93"/>
                    <a:pt x="15" y="94"/>
                  </a:cubicBezTo>
                  <a:cubicBezTo>
                    <a:pt x="16" y="95"/>
                    <a:pt x="16" y="96"/>
                    <a:pt x="16" y="98"/>
                  </a:cubicBezTo>
                  <a:cubicBezTo>
                    <a:pt x="16" y="98"/>
                    <a:pt x="16" y="97"/>
                    <a:pt x="16" y="97"/>
                  </a:cubicBezTo>
                  <a:cubicBezTo>
                    <a:pt x="17" y="97"/>
                    <a:pt x="17" y="99"/>
                    <a:pt x="18" y="99"/>
                  </a:cubicBezTo>
                  <a:cubicBezTo>
                    <a:pt x="18" y="100"/>
                    <a:pt x="18" y="100"/>
                    <a:pt x="19" y="100"/>
                  </a:cubicBezTo>
                  <a:cubicBezTo>
                    <a:pt x="19" y="100"/>
                    <a:pt x="19" y="100"/>
                    <a:pt x="19" y="100"/>
                  </a:cubicBezTo>
                  <a:cubicBezTo>
                    <a:pt x="19" y="101"/>
                    <a:pt x="19" y="102"/>
                    <a:pt x="20" y="102"/>
                  </a:cubicBezTo>
                  <a:cubicBezTo>
                    <a:pt x="20" y="103"/>
                    <a:pt x="20" y="103"/>
                    <a:pt x="20" y="104"/>
                  </a:cubicBezTo>
                  <a:cubicBezTo>
                    <a:pt x="20" y="105"/>
                    <a:pt x="20" y="107"/>
                    <a:pt x="22" y="107"/>
                  </a:cubicBezTo>
                  <a:cubicBezTo>
                    <a:pt x="21" y="105"/>
                    <a:pt x="21" y="104"/>
                    <a:pt x="21" y="101"/>
                  </a:cubicBezTo>
                  <a:close/>
                  <a:moveTo>
                    <a:pt x="137" y="81"/>
                  </a:moveTo>
                  <a:cubicBezTo>
                    <a:pt x="137" y="82"/>
                    <a:pt x="137" y="82"/>
                    <a:pt x="137" y="82"/>
                  </a:cubicBezTo>
                  <a:cubicBezTo>
                    <a:pt x="137" y="82"/>
                    <a:pt x="137" y="81"/>
                    <a:pt x="137" y="81"/>
                  </a:cubicBezTo>
                  <a:close/>
                  <a:moveTo>
                    <a:pt x="12" y="97"/>
                  </a:moveTo>
                  <a:cubicBezTo>
                    <a:pt x="11" y="96"/>
                    <a:pt x="11" y="93"/>
                    <a:pt x="10" y="92"/>
                  </a:cubicBezTo>
                  <a:cubicBezTo>
                    <a:pt x="10" y="94"/>
                    <a:pt x="10" y="96"/>
                    <a:pt x="12" y="97"/>
                  </a:cubicBezTo>
                  <a:cubicBezTo>
                    <a:pt x="12" y="97"/>
                    <a:pt x="12" y="97"/>
                    <a:pt x="12" y="97"/>
                  </a:cubicBezTo>
                  <a:close/>
                  <a:moveTo>
                    <a:pt x="122" y="99"/>
                  </a:moveTo>
                  <a:cubicBezTo>
                    <a:pt x="122" y="98"/>
                    <a:pt x="122" y="97"/>
                    <a:pt x="122" y="96"/>
                  </a:cubicBezTo>
                  <a:cubicBezTo>
                    <a:pt x="122" y="96"/>
                    <a:pt x="121" y="96"/>
                    <a:pt x="121" y="96"/>
                  </a:cubicBezTo>
                  <a:cubicBezTo>
                    <a:pt x="121" y="97"/>
                    <a:pt x="121" y="97"/>
                    <a:pt x="121" y="97"/>
                  </a:cubicBezTo>
                  <a:cubicBezTo>
                    <a:pt x="121" y="97"/>
                    <a:pt x="121" y="97"/>
                    <a:pt x="121" y="97"/>
                  </a:cubicBezTo>
                  <a:cubicBezTo>
                    <a:pt x="122" y="98"/>
                    <a:pt x="122" y="99"/>
                    <a:pt x="121" y="100"/>
                  </a:cubicBezTo>
                  <a:cubicBezTo>
                    <a:pt x="121" y="100"/>
                    <a:pt x="121" y="100"/>
                    <a:pt x="122" y="100"/>
                  </a:cubicBezTo>
                  <a:cubicBezTo>
                    <a:pt x="122" y="100"/>
                    <a:pt x="122" y="99"/>
                    <a:pt x="122" y="99"/>
                  </a:cubicBezTo>
                  <a:close/>
                  <a:moveTo>
                    <a:pt x="20" y="115"/>
                  </a:moveTo>
                  <a:cubicBezTo>
                    <a:pt x="19" y="113"/>
                    <a:pt x="18" y="112"/>
                    <a:pt x="18" y="109"/>
                  </a:cubicBezTo>
                  <a:cubicBezTo>
                    <a:pt x="16" y="108"/>
                    <a:pt x="17" y="106"/>
                    <a:pt x="16" y="105"/>
                  </a:cubicBezTo>
                  <a:cubicBezTo>
                    <a:pt x="16" y="105"/>
                    <a:pt x="16" y="106"/>
                    <a:pt x="16" y="106"/>
                  </a:cubicBezTo>
                  <a:cubicBezTo>
                    <a:pt x="16" y="106"/>
                    <a:pt x="16" y="105"/>
                    <a:pt x="16" y="105"/>
                  </a:cubicBezTo>
                  <a:cubicBezTo>
                    <a:pt x="16" y="104"/>
                    <a:pt x="15" y="104"/>
                    <a:pt x="15" y="103"/>
                  </a:cubicBezTo>
                  <a:cubicBezTo>
                    <a:pt x="15" y="104"/>
                    <a:pt x="16" y="104"/>
                    <a:pt x="16" y="104"/>
                  </a:cubicBezTo>
                  <a:cubicBezTo>
                    <a:pt x="16" y="103"/>
                    <a:pt x="16" y="103"/>
                    <a:pt x="15" y="102"/>
                  </a:cubicBezTo>
                  <a:cubicBezTo>
                    <a:pt x="15" y="102"/>
                    <a:pt x="16" y="102"/>
                    <a:pt x="16" y="101"/>
                  </a:cubicBezTo>
                  <a:cubicBezTo>
                    <a:pt x="16" y="101"/>
                    <a:pt x="15" y="101"/>
                    <a:pt x="15" y="100"/>
                  </a:cubicBezTo>
                  <a:cubicBezTo>
                    <a:pt x="15" y="100"/>
                    <a:pt x="14" y="100"/>
                    <a:pt x="14" y="100"/>
                  </a:cubicBezTo>
                  <a:cubicBezTo>
                    <a:pt x="14" y="99"/>
                    <a:pt x="14" y="99"/>
                    <a:pt x="14" y="99"/>
                  </a:cubicBezTo>
                  <a:cubicBezTo>
                    <a:pt x="14" y="99"/>
                    <a:pt x="13" y="98"/>
                    <a:pt x="13" y="98"/>
                  </a:cubicBezTo>
                  <a:cubicBezTo>
                    <a:pt x="13" y="99"/>
                    <a:pt x="13" y="100"/>
                    <a:pt x="13" y="101"/>
                  </a:cubicBezTo>
                  <a:cubicBezTo>
                    <a:pt x="14" y="102"/>
                    <a:pt x="14" y="102"/>
                    <a:pt x="14" y="103"/>
                  </a:cubicBezTo>
                  <a:cubicBezTo>
                    <a:pt x="13" y="102"/>
                    <a:pt x="13" y="100"/>
                    <a:pt x="12" y="100"/>
                  </a:cubicBezTo>
                  <a:cubicBezTo>
                    <a:pt x="13" y="103"/>
                    <a:pt x="14" y="106"/>
                    <a:pt x="15" y="108"/>
                  </a:cubicBezTo>
                  <a:cubicBezTo>
                    <a:pt x="15" y="108"/>
                    <a:pt x="15" y="108"/>
                    <a:pt x="15" y="108"/>
                  </a:cubicBezTo>
                  <a:cubicBezTo>
                    <a:pt x="15" y="109"/>
                    <a:pt x="16" y="109"/>
                    <a:pt x="15" y="110"/>
                  </a:cubicBezTo>
                  <a:cubicBezTo>
                    <a:pt x="16" y="110"/>
                    <a:pt x="16" y="110"/>
                    <a:pt x="16" y="111"/>
                  </a:cubicBezTo>
                  <a:cubicBezTo>
                    <a:pt x="17" y="113"/>
                    <a:pt x="19" y="114"/>
                    <a:pt x="19" y="117"/>
                  </a:cubicBezTo>
                  <a:cubicBezTo>
                    <a:pt x="20" y="116"/>
                    <a:pt x="20" y="117"/>
                    <a:pt x="20" y="117"/>
                  </a:cubicBezTo>
                  <a:cubicBezTo>
                    <a:pt x="20" y="116"/>
                    <a:pt x="19" y="115"/>
                    <a:pt x="20" y="115"/>
                  </a:cubicBezTo>
                  <a:close/>
                  <a:moveTo>
                    <a:pt x="15" y="105"/>
                  </a:moveTo>
                  <a:cubicBezTo>
                    <a:pt x="15" y="105"/>
                    <a:pt x="14" y="104"/>
                    <a:pt x="14" y="104"/>
                  </a:cubicBezTo>
                  <a:cubicBezTo>
                    <a:pt x="14" y="104"/>
                    <a:pt x="15" y="104"/>
                    <a:pt x="15" y="104"/>
                  </a:cubicBezTo>
                  <a:cubicBezTo>
                    <a:pt x="15" y="104"/>
                    <a:pt x="15" y="104"/>
                    <a:pt x="15" y="105"/>
                  </a:cubicBezTo>
                  <a:close/>
                  <a:moveTo>
                    <a:pt x="67" y="104"/>
                  </a:moveTo>
                  <a:cubicBezTo>
                    <a:pt x="65" y="104"/>
                    <a:pt x="64" y="104"/>
                    <a:pt x="63" y="104"/>
                  </a:cubicBezTo>
                  <a:cubicBezTo>
                    <a:pt x="63" y="104"/>
                    <a:pt x="62" y="104"/>
                    <a:pt x="62" y="104"/>
                  </a:cubicBezTo>
                  <a:cubicBezTo>
                    <a:pt x="63" y="105"/>
                    <a:pt x="64" y="104"/>
                    <a:pt x="64" y="105"/>
                  </a:cubicBezTo>
                  <a:cubicBezTo>
                    <a:pt x="64" y="105"/>
                    <a:pt x="64" y="104"/>
                    <a:pt x="64" y="105"/>
                  </a:cubicBezTo>
                  <a:cubicBezTo>
                    <a:pt x="65" y="105"/>
                    <a:pt x="66" y="105"/>
                    <a:pt x="68" y="105"/>
                  </a:cubicBezTo>
                  <a:cubicBezTo>
                    <a:pt x="68" y="105"/>
                    <a:pt x="67" y="105"/>
                    <a:pt x="67" y="104"/>
                  </a:cubicBezTo>
                  <a:close/>
                  <a:moveTo>
                    <a:pt x="18" y="108"/>
                  </a:moveTo>
                  <a:cubicBezTo>
                    <a:pt x="19" y="107"/>
                    <a:pt x="18" y="107"/>
                    <a:pt x="18" y="106"/>
                  </a:cubicBezTo>
                  <a:cubicBezTo>
                    <a:pt x="18" y="107"/>
                    <a:pt x="18" y="108"/>
                    <a:pt x="18" y="108"/>
                  </a:cubicBezTo>
                  <a:close/>
                  <a:moveTo>
                    <a:pt x="28" y="135"/>
                  </a:moveTo>
                  <a:cubicBezTo>
                    <a:pt x="28" y="134"/>
                    <a:pt x="28" y="134"/>
                    <a:pt x="28" y="133"/>
                  </a:cubicBezTo>
                  <a:cubicBezTo>
                    <a:pt x="27" y="133"/>
                    <a:pt x="27" y="132"/>
                    <a:pt x="26" y="131"/>
                  </a:cubicBezTo>
                  <a:cubicBezTo>
                    <a:pt x="25" y="131"/>
                    <a:pt x="25" y="131"/>
                    <a:pt x="24" y="130"/>
                  </a:cubicBezTo>
                  <a:cubicBezTo>
                    <a:pt x="24" y="129"/>
                    <a:pt x="24" y="129"/>
                    <a:pt x="24" y="129"/>
                  </a:cubicBezTo>
                  <a:cubicBezTo>
                    <a:pt x="24" y="129"/>
                    <a:pt x="24" y="129"/>
                    <a:pt x="24" y="129"/>
                  </a:cubicBezTo>
                  <a:cubicBezTo>
                    <a:pt x="24" y="128"/>
                    <a:pt x="24" y="128"/>
                    <a:pt x="23" y="128"/>
                  </a:cubicBezTo>
                  <a:cubicBezTo>
                    <a:pt x="23" y="128"/>
                    <a:pt x="23" y="128"/>
                    <a:pt x="23" y="128"/>
                  </a:cubicBezTo>
                  <a:cubicBezTo>
                    <a:pt x="23" y="128"/>
                    <a:pt x="22" y="127"/>
                    <a:pt x="22" y="127"/>
                  </a:cubicBezTo>
                  <a:cubicBezTo>
                    <a:pt x="23" y="127"/>
                    <a:pt x="23" y="127"/>
                    <a:pt x="23" y="127"/>
                  </a:cubicBezTo>
                  <a:cubicBezTo>
                    <a:pt x="23" y="127"/>
                    <a:pt x="23" y="126"/>
                    <a:pt x="23" y="126"/>
                  </a:cubicBezTo>
                  <a:cubicBezTo>
                    <a:pt x="24" y="127"/>
                    <a:pt x="25" y="127"/>
                    <a:pt x="25" y="127"/>
                  </a:cubicBezTo>
                  <a:cubicBezTo>
                    <a:pt x="25" y="126"/>
                    <a:pt x="25" y="125"/>
                    <a:pt x="25" y="125"/>
                  </a:cubicBezTo>
                  <a:cubicBezTo>
                    <a:pt x="23" y="124"/>
                    <a:pt x="23" y="122"/>
                    <a:pt x="21" y="121"/>
                  </a:cubicBezTo>
                  <a:cubicBezTo>
                    <a:pt x="21" y="120"/>
                    <a:pt x="21" y="120"/>
                    <a:pt x="20" y="120"/>
                  </a:cubicBezTo>
                  <a:cubicBezTo>
                    <a:pt x="20" y="120"/>
                    <a:pt x="20" y="120"/>
                    <a:pt x="19" y="120"/>
                  </a:cubicBezTo>
                  <a:cubicBezTo>
                    <a:pt x="20" y="121"/>
                    <a:pt x="21" y="122"/>
                    <a:pt x="21" y="123"/>
                  </a:cubicBezTo>
                  <a:cubicBezTo>
                    <a:pt x="20" y="122"/>
                    <a:pt x="19" y="121"/>
                    <a:pt x="18" y="119"/>
                  </a:cubicBezTo>
                  <a:cubicBezTo>
                    <a:pt x="18" y="119"/>
                    <a:pt x="18" y="119"/>
                    <a:pt x="18" y="119"/>
                  </a:cubicBezTo>
                  <a:cubicBezTo>
                    <a:pt x="18" y="117"/>
                    <a:pt x="18" y="117"/>
                    <a:pt x="17" y="116"/>
                  </a:cubicBezTo>
                  <a:cubicBezTo>
                    <a:pt x="17" y="115"/>
                    <a:pt x="16" y="114"/>
                    <a:pt x="16" y="114"/>
                  </a:cubicBezTo>
                  <a:cubicBezTo>
                    <a:pt x="16" y="113"/>
                    <a:pt x="16" y="113"/>
                    <a:pt x="16" y="113"/>
                  </a:cubicBezTo>
                  <a:cubicBezTo>
                    <a:pt x="16" y="112"/>
                    <a:pt x="15" y="112"/>
                    <a:pt x="15" y="111"/>
                  </a:cubicBezTo>
                  <a:cubicBezTo>
                    <a:pt x="15" y="111"/>
                    <a:pt x="15" y="112"/>
                    <a:pt x="15" y="112"/>
                  </a:cubicBezTo>
                  <a:cubicBezTo>
                    <a:pt x="14" y="112"/>
                    <a:pt x="14" y="111"/>
                    <a:pt x="14" y="111"/>
                  </a:cubicBezTo>
                  <a:cubicBezTo>
                    <a:pt x="14" y="111"/>
                    <a:pt x="14" y="110"/>
                    <a:pt x="13" y="111"/>
                  </a:cubicBezTo>
                  <a:cubicBezTo>
                    <a:pt x="13" y="111"/>
                    <a:pt x="14" y="112"/>
                    <a:pt x="14" y="112"/>
                  </a:cubicBezTo>
                  <a:cubicBezTo>
                    <a:pt x="12" y="111"/>
                    <a:pt x="12" y="109"/>
                    <a:pt x="10" y="108"/>
                  </a:cubicBezTo>
                  <a:cubicBezTo>
                    <a:pt x="10" y="109"/>
                    <a:pt x="11" y="109"/>
                    <a:pt x="11" y="110"/>
                  </a:cubicBezTo>
                  <a:cubicBezTo>
                    <a:pt x="11" y="111"/>
                    <a:pt x="11" y="112"/>
                    <a:pt x="12" y="112"/>
                  </a:cubicBezTo>
                  <a:cubicBezTo>
                    <a:pt x="12" y="112"/>
                    <a:pt x="12" y="112"/>
                    <a:pt x="12" y="113"/>
                  </a:cubicBezTo>
                  <a:cubicBezTo>
                    <a:pt x="13" y="113"/>
                    <a:pt x="12" y="114"/>
                    <a:pt x="13" y="115"/>
                  </a:cubicBezTo>
                  <a:cubicBezTo>
                    <a:pt x="12" y="115"/>
                    <a:pt x="12" y="114"/>
                    <a:pt x="12" y="115"/>
                  </a:cubicBezTo>
                  <a:cubicBezTo>
                    <a:pt x="13" y="115"/>
                    <a:pt x="14" y="116"/>
                    <a:pt x="15" y="118"/>
                  </a:cubicBezTo>
                  <a:cubicBezTo>
                    <a:pt x="15" y="118"/>
                    <a:pt x="15" y="118"/>
                    <a:pt x="15" y="118"/>
                  </a:cubicBezTo>
                  <a:cubicBezTo>
                    <a:pt x="15" y="119"/>
                    <a:pt x="16" y="119"/>
                    <a:pt x="16" y="120"/>
                  </a:cubicBezTo>
                  <a:cubicBezTo>
                    <a:pt x="17" y="121"/>
                    <a:pt x="18" y="123"/>
                    <a:pt x="18" y="124"/>
                  </a:cubicBezTo>
                  <a:cubicBezTo>
                    <a:pt x="19" y="125"/>
                    <a:pt x="19" y="125"/>
                    <a:pt x="19" y="125"/>
                  </a:cubicBezTo>
                  <a:cubicBezTo>
                    <a:pt x="20" y="126"/>
                    <a:pt x="19" y="126"/>
                    <a:pt x="20" y="127"/>
                  </a:cubicBezTo>
                  <a:cubicBezTo>
                    <a:pt x="21" y="127"/>
                    <a:pt x="21" y="127"/>
                    <a:pt x="22" y="127"/>
                  </a:cubicBezTo>
                  <a:cubicBezTo>
                    <a:pt x="22" y="127"/>
                    <a:pt x="22" y="128"/>
                    <a:pt x="21" y="128"/>
                  </a:cubicBezTo>
                  <a:cubicBezTo>
                    <a:pt x="22" y="128"/>
                    <a:pt x="22" y="129"/>
                    <a:pt x="23" y="129"/>
                  </a:cubicBezTo>
                  <a:cubicBezTo>
                    <a:pt x="23" y="129"/>
                    <a:pt x="23" y="130"/>
                    <a:pt x="23" y="130"/>
                  </a:cubicBezTo>
                  <a:cubicBezTo>
                    <a:pt x="23" y="130"/>
                    <a:pt x="23" y="129"/>
                    <a:pt x="23" y="129"/>
                  </a:cubicBezTo>
                  <a:cubicBezTo>
                    <a:pt x="22" y="129"/>
                    <a:pt x="21" y="127"/>
                    <a:pt x="20" y="127"/>
                  </a:cubicBezTo>
                  <a:cubicBezTo>
                    <a:pt x="20" y="127"/>
                    <a:pt x="20" y="126"/>
                    <a:pt x="19" y="126"/>
                  </a:cubicBezTo>
                  <a:cubicBezTo>
                    <a:pt x="19" y="126"/>
                    <a:pt x="19" y="126"/>
                    <a:pt x="19" y="126"/>
                  </a:cubicBezTo>
                  <a:cubicBezTo>
                    <a:pt x="19" y="126"/>
                    <a:pt x="19" y="126"/>
                    <a:pt x="19" y="126"/>
                  </a:cubicBezTo>
                  <a:cubicBezTo>
                    <a:pt x="18" y="124"/>
                    <a:pt x="17" y="123"/>
                    <a:pt x="15" y="121"/>
                  </a:cubicBezTo>
                  <a:cubicBezTo>
                    <a:pt x="15" y="122"/>
                    <a:pt x="15" y="122"/>
                    <a:pt x="15" y="122"/>
                  </a:cubicBezTo>
                  <a:cubicBezTo>
                    <a:pt x="15" y="122"/>
                    <a:pt x="15" y="122"/>
                    <a:pt x="15" y="122"/>
                  </a:cubicBezTo>
                  <a:cubicBezTo>
                    <a:pt x="15" y="122"/>
                    <a:pt x="15" y="123"/>
                    <a:pt x="15" y="123"/>
                  </a:cubicBezTo>
                  <a:cubicBezTo>
                    <a:pt x="15" y="123"/>
                    <a:pt x="15" y="125"/>
                    <a:pt x="16" y="124"/>
                  </a:cubicBezTo>
                  <a:cubicBezTo>
                    <a:pt x="16" y="124"/>
                    <a:pt x="16" y="124"/>
                    <a:pt x="16" y="125"/>
                  </a:cubicBezTo>
                  <a:cubicBezTo>
                    <a:pt x="16" y="125"/>
                    <a:pt x="16" y="125"/>
                    <a:pt x="16" y="126"/>
                  </a:cubicBezTo>
                  <a:cubicBezTo>
                    <a:pt x="15" y="125"/>
                    <a:pt x="15" y="124"/>
                    <a:pt x="14" y="124"/>
                  </a:cubicBezTo>
                  <a:cubicBezTo>
                    <a:pt x="15" y="125"/>
                    <a:pt x="16" y="126"/>
                    <a:pt x="16" y="127"/>
                  </a:cubicBezTo>
                  <a:cubicBezTo>
                    <a:pt x="16" y="127"/>
                    <a:pt x="16" y="127"/>
                    <a:pt x="17" y="127"/>
                  </a:cubicBezTo>
                  <a:cubicBezTo>
                    <a:pt x="17" y="127"/>
                    <a:pt x="16" y="126"/>
                    <a:pt x="16" y="126"/>
                  </a:cubicBezTo>
                  <a:cubicBezTo>
                    <a:pt x="17" y="126"/>
                    <a:pt x="17" y="126"/>
                    <a:pt x="17" y="126"/>
                  </a:cubicBezTo>
                  <a:cubicBezTo>
                    <a:pt x="17" y="128"/>
                    <a:pt x="18" y="128"/>
                    <a:pt x="19" y="129"/>
                  </a:cubicBezTo>
                  <a:cubicBezTo>
                    <a:pt x="19" y="127"/>
                    <a:pt x="17" y="127"/>
                    <a:pt x="17" y="126"/>
                  </a:cubicBezTo>
                  <a:cubicBezTo>
                    <a:pt x="19" y="127"/>
                    <a:pt x="20" y="129"/>
                    <a:pt x="21" y="129"/>
                  </a:cubicBezTo>
                  <a:cubicBezTo>
                    <a:pt x="21" y="129"/>
                    <a:pt x="20" y="128"/>
                    <a:pt x="20" y="128"/>
                  </a:cubicBezTo>
                  <a:cubicBezTo>
                    <a:pt x="21" y="128"/>
                    <a:pt x="22" y="129"/>
                    <a:pt x="23" y="130"/>
                  </a:cubicBezTo>
                  <a:cubicBezTo>
                    <a:pt x="23" y="130"/>
                    <a:pt x="23" y="130"/>
                    <a:pt x="23" y="130"/>
                  </a:cubicBezTo>
                  <a:cubicBezTo>
                    <a:pt x="23" y="130"/>
                    <a:pt x="23" y="130"/>
                    <a:pt x="23" y="130"/>
                  </a:cubicBezTo>
                  <a:cubicBezTo>
                    <a:pt x="23" y="130"/>
                    <a:pt x="24" y="130"/>
                    <a:pt x="24" y="130"/>
                  </a:cubicBezTo>
                  <a:cubicBezTo>
                    <a:pt x="24" y="131"/>
                    <a:pt x="24" y="131"/>
                    <a:pt x="25" y="132"/>
                  </a:cubicBezTo>
                  <a:cubicBezTo>
                    <a:pt x="26" y="132"/>
                    <a:pt x="26" y="133"/>
                    <a:pt x="26" y="133"/>
                  </a:cubicBezTo>
                  <a:cubicBezTo>
                    <a:pt x="27" y="134"/>
                    <a:pt x="27" y="135"/>
                    <a:pt x="28" y="135"/>
                  </a:cubicBezTo>
                  <a:close/>
                  <a:moveTo>
                    <a:pt x="80" y="112"/>
                  </a:moveTo>
                  <a:cubicBezTo>
                    <a:pt x="81" y="112"/>
                    <a:pt x="81" y="112"/>
                    <a:pt x="82" y="112"/>
                  </a:cubicBezTo>
                  <a:cubicBezTo>
                    <a:pt x="82" y="113"/>
                    <a:pt x="81" y="113"/>
                    <a:pt x="80" y="113"/>
                  </a:cubicBezTo>
                  <a:cubicBezTo>
                    <a:pt x="81" y="113"/>
                    <a:pt x="81" y="113"/>
                    <a:pt x="82" y="113"/>
                  </a:cubicBezTo>
                  <a:cubicBezTo>
                    <a:pt x="82" y="113"/>
                    <a:pt x="82" y="112"/>
                    <a:pt x="82" y="112"/>
                  </a:cubicBezTo>
                  <a:cubicBezTo>
                    <a:pt x="82" y="113"/>
                    <a:pt x="82" y="113"/>
                    <a:pt x="82" y="113"/>
                  </a:cubicBezTo>
                  <a:cubicBezTo>
                    <a:pt x="82" y="113"/>
                    <a:pt x="82" y="113"/>
                    <a:pt x="82" y="113"/>
                  </a:cubicBezTo>
                  <a:cubicBezTo>
                    <a:pt x="83" y="112"/>
                    <a:pt x="82" y="112"/>
                    <a:pt x="82" y="111"/>
                  </a:cubicBezTo>
                  <a:cubicBezTo>
                    <a:pt x="81" y="111"/>
                    <a:pt x="81" y="111"/>
                    <a:pt x="80" y="112"/>
                  </a:cubicBezTo>
                  <a:close/>
                  <a:moveTo>
                    <a:pt x="31" y="131"/>
                  </a:moveTo>
                  <a:cubicBezTo>
                    <a:pt x="31" y="130"/>
                    <a:pt x="30" y="130"/>
                    <a:pt x="30" y="129"/>
                  </a:cubicBezTo>
                  <a:cubicBezTo>
                    <a:pt x="31" y="130"/>
                    <a:pt x="32" y="131"/>
                    <a:pt x="32" y="131"/>
                  </a:cubicBezTo>
                  <a:cubicBezTo>
                    <a:pt x="33" y="131"/>
                    <a:pt x="32" y="130"/>
                    <a:pt x="33" y="130"/>
                  </a:cubicBezTo>
                  <a:cubicBezTo>
                    <a:pt x="33" y="130"/>
                    <a:pt x="34" y="131"/>
                    <a:pt x="34" y="131"/>
                  </a:cubicBezTo>
                  <a:cubicBezTo>
                    <a:pt x="35" y="132"/>
                    <a:pt x="35" y="133"/>
                    <a:pt x="36" y="133"/>
                  </a:cubicBezTo>
                  <a:cubicBezTo>
                    <a:pt x="37" y="133"/>
                    <a:pt x="37" y="134"/>
                    <a:pt x="37" y="134"/>
                  </a:cubicBezTo>
                  <a:cubicBezTo>
                    <a:pt x="37" y="134"/>
                    <a:pt x="37" y="134"/>
                    <a:pt x="37" y="134"/>
                  </a:cubicBezTo>
                  <a:cubicBezTo>
                    <a:pt x="38" y="134"/>
                    <a:pt x="38" y="135"/>
                    <a:pt x="38" y="135"/>
                  </a:cubicBezTo>
                  <a:cubicBezTo>
                    <a:pt x="38" y="135"/>
                    <a:pt x="39" y="136"/>
                    <a:pt x="40" y="136"/>
                  </a:cubicBezTo>
                  <a:cubicBezTo>
                    <a:pt x="41" y="136"/>
                    <a:pt x="41" y="137"/>
                    <a:pt x="42" y="137"/>
                  </a:cubicBezTo>
                  <a:cubicBezTo>
                    <a:pt x="43" y="137"/>
                    <a:pt x="43" y="137"/>
                    <a:pt x="43" y="138"/>
                  </a:cubicBezTo>
                  <a:cubicBezTo>
                    <a:pt x="44" y="138"/>
                    <a:pt x="44" y="138"/>
                    <a:pt x="44" y="138"/>
                  </a:cubicBezTo>
                  <a:cubicBezTo>
                    <a:pt x="44" y="138"/>
                    <a:pt x="46" y="139"/>
                    <a:pt x="46" y="139"/>
                  </a:cubicBezTo>
                  <a:cubicBezTo>
                    <a:pt x="47" y="140"/>
                    <a:pt x="47" y="140"/>
                    <a:pt x="47" y="140"/>
                  </a:cubicBezTo>
                  <a:cubicBezTo>
                    <a:pt x="48" y="140"/>
                    <a:pt x="50" y="140"/>
                    <a:pt x="50" y="141"/>
                  </a:cubicBezTo>
                  <a:cubicBezTo>
                    <a:pt x="49" y="142"/>
                    <a:pt x="48" y="141"/>
                    <a:pt x="47" y="141"/>
                  </a:cubicBezTo>
                  <a:cubicBezTo>
                    <a:pt x="47" y="141"/>
                    <a:pt x="48" y="142"/>
                    <a:pt x="48" y="142"/>
                  </a:cubicBezTo>
                  <a:cubicBezTo>
                    <a:pt x="48" y="142"/>
                    <a:pt x="48" y="143"/>
                    <a:pt x="49" y="142"/>
                  </a:cubicBezTo>
                  <a:cubicBezTo>
                    <a:pt x="49" y="143"/>
                    <a:pt x="49" y="143"/>
                    <a:pt x="49" y="143"/>
                  </a:cubicBezTo>
                  <a:cubicBezTo>
                    <a:pt x="48" y="143"/>
                    <a:pt x="49" y="145"/>
                    <a:pt x="50" y="144"/>
                  </a:cubicBezTo>
                  <a:cubicBezTo>
                    <a:pt x="50" y="145"/>
                    <a:pt x="50" y="145"/>
                    <a:pt x="50" y="145"/>
                  </a:cubicBezTo>
                  <a:cubicBezTo>
                    <a:pt x="50" y="146"/>
                    <a:pt x="50" y="145"/>
                    <a:pt x="50" y="146"/>
                  </a:cubicBezTo>
                  <a:cubicBezTo>
                    <a:pt x="50" y="146"/>
                    <a:pt x="50" y="146"/>
                    <a:pt x="50" y="146"/>
                  </a:cubicBezTo>
                  <a:cubicBezTo>
                    <a:pt x="50" y="145"/>
                    <a:pt x="50" y="145"/>
                    <a:pt x="50" y="145"/>
                  </a:cubicBezTo>
                  <a:cubicBezTo>
                    <a:pt x="51" y="145"/>
                    <a:pt x="52" y="146"/>
                    <a:pt x="52" y="145"/>
                  </a:cubicBezTo>
                  <a:cubicBezTo>
                    <a:pt x="53" y="145"/>
                    <a:pt x="52" y="145"/>
                    <a:pt x="52" y="146"/>
                  </a:cubicBezTo>
                  <a:cubicBezTo>
                    <a:pt x="53" y="146"/>
                    <a:pt x="54" y="146"/>
                    <a:pt x="54" y="147"/>
                  </a:cubicBezTo>
                  <a:cubicBezTo>
                    <a:pt x="55" y="147"/>
                    <a:pt x="56" y="147"/>
                    <a:pt x="57" y="147"/>
                  </a:cubicBezTo>
                  <a:cubicBezTo>
                    <a:pt x="57" y="147"/>
                    <a:pt x="56" y="147"/>
                    <a:pt x="56" y="147"/>
                  </a:cubicBezTo>
                  <a:cubicBezTo>
                    <a:pt x="56" y="148"/>
                    <a:pt x="57" y="147"/>
                    <a:pt x="57" y="148"/>
                  </a:cubicBezTo>
                  <a:cubicBezTo>
                    <a:pt x="58" y="147"/>
                    <a:pt x="58" y="146"/>
                    <a:pt x="59" y="146"/>
                  </a:cubicBezTo>
                  <a:cubicBezTo>
                    <a:pt x="59" y="146"/>
                    <a:pt x="58" y="146"/>
                    <a:pt x="58" y="145"/>
                  </a:cubicBezTo>
                  <a:cubicBezTo>
                    <a:pt x="58" y="145"/>
                    <a:pt x="58" y="146"/>
                    <a:pt x="59" y="146"/>
                  </a:cubicBezTo>
                  <a:cubicBezTo>
                    <a:pt x="59" y="146"/>
                    <a:pt x="60" y="145"/>
                    <a:pt x="61" y="146"/>
                  </a:cubicBezTo>
                  <a:cubicBezTo>
                    <a:pt x="62" y="146"/>
                    <a:pt x="64" y="147"/>
                    <a:pt x="66" y="147"/>
                  </a:cubicBezTo>
                  <a:cubicBezTo>
                    <a:pt x="66" y="148"/>
                    <a:pt x="67" y="148"/>
                    <a:pt x="66" y="148"/>
                  </a:cubicBezTo>
                  <a:cubicBezTo>
                    <a:pt x="67" y="148"/>
                    <a:pt x="67" y="149"/>
                    <a:pt x="67" y="149"/>
                  </a:cubicBezTo>
                  <a:cubicBezTo>
                    <a:pt x="65" y="148"/>
                    <a:pt x="63" y="149"/>
                    <a:pt x="61" y="149"/>
                  </a:cubicBezTo>
                  <a:cubicBezTo>
                    <a:pt x="61" y="149"/>
                    <a:pt x="59" y="149"/>
                    <a:pt x="58" y="149"/>
                  </a:cubicBezTo>
                  <a:cubicBezTo>
                    <a:pt x="59" y="149"/>
                    <a:pt x="58" y="149"/>
                    <a:pt x="58" y="149"/>
                  </a:cubicBezTo>
                  <a:cubicBezTo>
                    <a:pt x="60" y="150"/>
                    <a:pt x="62" y="150"/>
                    <a:pt x="64" y="150"/>
                  </a:cubicBezTo>
                  <a:cubicBezTo>
                    <a:pt x="65" y="151"/>
                    <a:pt x="69" y="151"/>
                    <a:pt x="70" y="151"/>
                  </a:cubicBezTo>
                  <a:cubicBezTo>
                    <a:pt x="71" y="151"/>
                    <a:pt x="72" y="151"/>
                    <a:pt x="72" y="151"/>
                  </a:cubicBezTo>
                  <a:cubicBezTo>
                    <a:pt x="72" y="150"/>
                    <a:pt x="72" y="150"/>
                    <a:pt x="73" y="150"/>
                  </a:cubicBezTo>
                  <a:cubicBezTo>
                    <a:pt x="74" y="150"/>
                    <a:pt x="74" y="150"/>
                    <a:pt x="75" y="150"/>
                  </a:cubicBezTo>
                  <a:cubicBezTo>
                    <a:pt x="75" y="151"/>
                    <a:pt x="75" y="150"/>
                    <a:pt x="74" y="151"/>
                  </a:cubicBezTo>
                  <a:cubicBezTo>
                    <a:pt x="75" y="151"/>
                    <a:pt x="75" y="151"/>
                    <a:pt x="75" y="151"/>
                  </a:cubicBezTo>
                  <a:cubicBezTo>
                    <a:pt x="76" y="152"/>
                    <a:pt x="77" y="151"/>
                    <a:pt x="77" y="152"/>
                  </a:cubicBezTo>
                  <a:cubicBezTo>
                    <a:pt x="77" y="152"/>
                    <a:pt x="76" y="152"/>
                    <a:pt x="75" y="153"/>
                  </a:cubicBezTo>
                  <a:cubicBezTo>
                    <a:pt x="74" y="153"/>
                    <a:pt x="74" y="153"/>
                    <a:pt x="74" y="153"/>
                  </a:cubicBezTo>
                  <a:cubicBezTo>
                    <a:pt x="73" y="152"/>
                    <a:pt x="69" y="152"/>
                    <a:pt x="69" y="153"/>
                  </a:cubicBezTo>
                  <a:cubicBezTo>
                    <a:pt x="69" y="153"/>
                    <a:pt x="69" y="153"/>
                    <a:pt x="69" y="154"/>
                  </a:cubicBezTo>
                  <a:cubicBezTo>
                    <a:pt x="69" y="154"/>
                    <a:pt x="68" y="154"/>
                    <a:pt x="68" y="154"/>
                  </a:cubicBezTo>
                  <a:cubicBezTo>
                    <a:pt x="68" y="154"/>
                    <a:pt x="69" y="154"/>
                    <a:pt x="69" y="154"/>
                  </a:cubicBezTo>
                  <a:cubicBezTo>
                    <a:pt x="69" y="154"/>
                    <a:pt x="69" y="154"/>
                    <a:pt x="69" y="155"/>
                  </a:cubicBezTo>
                  <a:cubicBezTo>
                    <a:pt x="68" y="154"/>
                    <a:pt x="67" y="154"/>
                    <a:pt x="66" y="154"/>
                  </a:cubicBezTo>
                  <a:cubicBezTo>
                    <a:pt x="65" y="154"/>
                    <a:pt x="65" y="153"/>
                    <a:pt x="65" y="154"/>
                  </a:cubicBezTo>
                  <a:cubicBezTo>
                    <a:pt x="65" y="154"/>
                    <a:pt x="65" y="154"/>
                    <a:pt x="65" y="155"/>
                  </a:cubicBezTo>
                  <a:cubicBezTo>
                    <a:pt x="66" y="155"/>
                    <a:pt x="69" y="155"/>
                    <a:pt x="71" y="155"/>
                  </a:cubicBezTo>
                  <a:cubicBezTo>
                    <a:pt x="71" y="155"/>
                    <a:pt x="71" y="155"/>
                    <a:pt x="71" y="155"/>
                  </a:cubicBezTo>
                  <a:cubicBezTo>
                    <a:pt x="73" y="155"/>
                    <a:pt x="74" y="156"/>
                    <a:pt x="75" y="155"/>
                  </a:cubicBezTo>
                  <a:cubicBezTo>
                    <a:pt x="75" y="154"/>
                    <a:pt x="74" y="154"/>
                    <a:pt x="73" y="154"/>
                  </a:cubicBezTo>
                  <a:cubicBezTo>
                    <a:pt x="74" y="154"/>
                    <a:pt x="76" y="153"/>
                    <a:pt x="77" y="154"/>
                  </a:cubicBezTo>
                  <a:cubicBezTo>
                    <a:pt x="78" y="154"/>
                    <a:pt x="79" y="154"/>
                    <a:pt x="80" y="154"/>
                  </a:cubicBezTo>
                  <a:cubicBezTo>
                    <a:pt x="82" y="154"/>
                    <a:pt x="83" y="154"/>
                    <a:pt x="84" y="153"/>
                  </a:cubicBezTo>
                  <a:cubicBezTo>
                    <a:pt x="85" y="153"/>
                    <a:pt x="85" y="152"/>
                    <a:pt x="85" y="151"/>
                  </a:cubicBezTo>
                  <a:cubicBezTo>
                    <a:pt x="86" y="151"/>
                    <a:pt x="87" y="150"/>
                    <a:pt x="88" y="150"/>
                  </a:cubicBezTo>
                  <a:cubicBezTo>
                    <a:pt x="89" y="150"/>
                    <a:pt x="90" y="150"/>
                    <a:pt x="91" y="150"/>
                  </a:cubicBezTo>
                  <a:cubicBezTo>
                    <a:pt x="91" y="150"/>
                    <a:pt x="92" y="150"/>
                    <a:pt x="93" y="150"/>
                  </a:cubicBezTo>
                  <a:cubicBezTo>
                    <a:pt x="93" y="149"/>
                    <a:pt x="93" y="149"/>
                    <a:pt x="93" y="149"/>
                  </a:cubicBezTo>
                  <a:cubicBezTo>
                    <a:pt x="92" y="149"/>
                    <a:pt x="90" y="150"/>
                    <a:pt x="90" y="149"/>
                  </a:cubicBezTo>
                  <a:cubicBezTo>
                    <a:pt x="88" y="150"/>
                    <a:pt x="86" y="151"/>
                    <a:pt x="84" y="151"/>
                  </a:cubicBezTo>
                  <a:cubicBezTo>
                    <a:pt x="84" y="152"/>
                    <a:pt x="82" y="152"/>
                    <a:pt x="81" y="152"/>
                  </a:cubicBezTo>
                  <a:cubicBezTo>
                    <a:pt x="82" y="151"/>
                    <a:pt x="81" y="151"/>
                    <a:pt x="81" y="151"/>
                  </a:cubicBezTo>
                  <a:cubicBezTo>
                    <a:pt x="81" y="151"/>
                    <a:pt x="80" y="151"/>
                    <a:pt x="80" y="151"/>
                  </a:cubicBezTo>
                  <a:cubicBezTo>
                    <a:pt x="80" y="152"/>
                    <a:pt x="80" y="152"/>
                    <a:pt x="81" y="152"/>
                  </a:cubicBezTo>
                  <a:cubicBezTo>
                    <a:pt x="80" y="152"/>
                    <a:pt x="79" y="152"/>
                    <a:pt x="79" y="152"/>
                  </a:cubicBezTo>
                  <a:cubicBezTo>
                    <a:pt x="79" y="151"/>
                    <a:pt x="80" y="152"/>
                    <a:pt x="80" y="151"/>
                  </a:cubicBezTo>
                  <a:cubicBezTo>
                    <a:pt x="79" y="151"/>
                    <a:pt x="79" y="151"/>
                    <a:pt x="79" y="150"/>
                  </a:cubicBezTo>
                  <a:cubicBezTo>
                    <a:pt x="79" y="150"/>
                    <a:pt x="80" y="150"/>
                    <a:pt x="80" y="150"/>
                  </a:cubicBezTo>
                  <a:cubicBezTo>
                    <a:pt x="80" y="150"/>
                    <a:pt x="81" y="150"/>
                    <a:pt x="81" y="150"/>
                  </a:cubicBezTo>
                  <a:cubicBezTo>
                    <a:pt x="81" y="150"/>
                    <a:pt x="80" y="150"/>
                    <a:pt x="81" y="149"/>
                  </a:cubicBezTo>
                  <a:cubicBezTo>
                    <a:pt x="79" y="148"/>
                    <a:pt x="73" y="150"/>
                    <a:pt x="72" y="148"/>
                  </a:cubicBezTo>
                  <a:cubicBezTo>
                    <a:pt x="71" y="148"/>
                    <a:pt x="69" y="149"/>
                    <a:pt x="68" y="148"/>
                  </a:cubicBezTo>
                  <a:cubicBezTo>
                    <a:pt x="69" y="148"/>
                    <a:pt x="69" y="148"/>
                    <a:pt x="69" y="148"/>
                  </a:cubicBezTo>
                  <a:cubicBezTo>
                    <a:pt x="69" y="147"/>
                    <a:pt x="70" y="147"/>
                    <a:pt x="70" y="147"/>
                  </a:cubicBezTo>
                  <a:cubicBezTo>
                    <a:pt x="70" y="146"/>
                    <a:pt x="68" y="147"/>
                    <a:pt x="68" y="146"/>
                  </a:cubicBezTo>
                  <a:cubicBezTo>
                    <a:pt x="68" y="146"/>
                    <a:pt x="69" y="146"/>
                    <a:pt x="69" y="146"/>
                  </a:cubicBezTo>
                  <a:cubicBezTo>
                    <a:pt x="73" y="146"/>
                    <a:pt x="75" y="146"/>
                    <a:pt x="78" y="145"/>
                  </a:cubicBezTo>
                  <a:cubicBezTo>
                    <a:pt x="79" y="145"/>
                    <a:pt x="79" y="145"/>
                    <a:pt x="79" y="144"/>
                  </a:cubicBezTo>
                  <a:cubicBezTo>
                    <a:pt x="80" y="144"/>
                    <a:pt x="82" y="144"/>
                    <a:pt x="83" y="144"/>
                  </a:cubicBezTo>
                  <a:cubicBezTo>
                    <a:pt x="83" y="144"/>
                    <a:pt x="83" y="144"/>
                    <a:pt x="83" y="144"/>
                  </a:cubicBezTo>
                  <a:cubicBezTo>
                    <a:pt x="84" y="144"/>
                    <a:pt x="85" y="143"/>
                    <a:pt x="85" y="144"/>
                  </a:cubicBezTo>
                  <a:cubicBezTo>
                    <a:pt x="85" y="143"/>
                    <a:pt x="85" y="143"/>
                    <a:pt x="86" y="143"/>
                  </a:cubicBezTo>
                  <a:cubicBezTo>
                    <a:pt x="86" y="143"/>
                    <a:pt x="86" y="143"/>
                    <a:pt x="86" y="143"/>
                  </a:cubicBezTo>
                  <a:cubicBezTo>
                    <a:pt x="86" y="143"/>
                    <a:pt x="85" y="144"/>
                    <a:pt x="85" y="144"/>
                  </a:cubicBezTo>
                  <a:cubicBezTo>
                    <a:pt x="87" y="144"/>
                    <a:pt x="88" y="143"/>
                    <a:pt x="89" y="143"/>
                  </a:cubicBezTo>
                  <a:cubicBezTo>
                    <a:pt x="89" y="143"/>
                    <a:pt x="89" y="142"/>
                    <a:pt x="89" y="142"/>
                  </a:cubicBezTo>
                  <a:cubicBezTo>
                    <a:pt x="89" y="142"/>
                    <a:pt x="90" y="143"/>
                    <a:pt x="90" y="142"/>
                  </a:cubicBezTo>
                  <a:cubicBezTo>
                    <a:pt x="90" y="141"/>
                    <a:pt x="88" y="141"/>
                    <a:pt x="87" y="142"/>
                  </a:cubicBezTo>
                  <a:cubicBezTo>
                    <a:pt x="86" y="142"/>
                    <a:pt x="86" y="142"/>
                    <a:pt x="87" y="143"/>
                  </a:cubicBezTo>
                  <a:cubicBezTo>
                    <a:pt x="86" y="143"/>
                    <a:pt x="85" y="143"/>
                    <a:pt x="85" y="143"/>
                  </a:cubicBezTo>
                  <a:cubicBezTo>
                    <a:pt x="85" y="142"/>
                    <a:pt x="85" y="142"/>
                    <a:pt x="86" y="142"/>
                  </a:cubicBezTo>
                  <a:cubicBezTo>
                    <a:pt x="85" y="142"/>
                    <a:pt x="86" y="142"/>
                    <a:pt x="85" y="141"/>
                  </a:cubicBezTo>
                  <a:cubicBezTo>
                    <a:pt x="85" y="141"/>
                    <a:pt x="84" y="142"/>
                    <a:pt x="84" y="142"/>
                  </a:cubicBezTo>
                  <a:cubicBezTo>
                    <a:pt x="84" y="143"/>
                    <a:pt x="83" y="143"/>
                    <a:pt x="82" y="143"/>
                  </a:cubicBezTo>
                  <a:cubicBezTo>
                    <a:pt x="82" y="143"/>
                    <a:pt x="82" y="142"/>
                    <a:pt x="82" y="142"/>
                  </a:cubicBezTo>
                  <a:cubicBezTo>
                    <a:pt x="81" y="141"/>
                    <a:pt x="80" y="142"/>
                    <a:pt x="79" y="142"/>
                  </a:cubicBezTo>
                  <a:cubicBezTo>
                    <a:pt x="78" y="142"/>
                    <a:pt x="75" y="142"/>
                    <a:pt x="74" y="142"/>
                  </a:cubicBezTo>
                  <a:cubicBezTo>
                    <a:pt x="73" y="142"/>
                    <a:pt x="73" y="142"/>
                    <a:pt x="73" y="141"/>
                  </a:cubicBezTo>
                  <a:cubicBezTo>
                    <a:pt x="74" y="140"/>
                    <a:pt x="75" y="141"/>
                    <a:pt x="75" y="141"/>
                  </a:cubicBezTo>
                  <a:cubicBezTo>
                    <a:pt x="76" y="141"/>
                    <a:pt x="76" y="140"/>
                    <a:pt x="77" y="140"/>
                  </a:cubicBezTo>
                  <a:cubicBezTo>
                    <a:pt x="78" y="140"/>
                    <a:pt x="79" y="140"/>
                    <a:pt x="80" y="140"/>
                  </a:cubicBezTo>
                  <a:cubicBezTo>
                    <a:pt x="80" y="140"/>
                    <a:pt x="81" y="140"/>
                    <a:pt x="82" y="140"/>
                  </a:cubicBezTo>
                  <a:cubicBezTo>
                    <a:pt x="82" y="140"/>
                    <a:pt x="82" y="139"/>
                    <a:pt x="82" y="139"/>
                  </a:cubicBezTo>
                  <a:cubicBezTo>
                    <a:pt x="82" y="139"/>
                    <a:pt x="82" y="139"/>
                    <a:pt x="82" y="139"/>
                  </a:cubicBezTo>
                  <a:cubicBezTo>
                    <a:pt x="81" y="138"/>
                    <a:pt x="79" y="139"/>
                    <a:pt x="77" y="139"/>
                  </a:cubicBezTo>
                  <a:cubicBezTo>
                    <a:pt x="76" y="139"/>
                    <a:pt x="75" y="139"/>
                    <a:pt x="74" y="139"/>
                  </a:cubicBezTo>
                  <a:cubicBezTo>
                    <a:pt x="73" y="139"/>
                    <a:pt x="72" y="139"/>
                    <a:pt x="70" y="139"/>
                  </a:cubicBezTo>
                  <a:cubicBezTo>
                    <a:pt x="69" y="139"/>
                    <a:pt x="68" y="139"/>
                    <a:pt x="68" y="139"/>
                  </a:cubicBezTo>
                  <a:cubicBezTo>
                    <a:pt x="66" y="139"/>
                    <a:pt x="64" y="139"/>
                    <a:pt x="63" y="140"/>
                  </a:cubicBezTo>
                  <a:cubicBezTo>
                    <a:pt x="64" y="141"/>
                    <a:pt x="66" y="140"/>
                    <a:pt x="66" y="141"/>
                  </a:cubicBezTo>
                  <a:cubicBezTo>
                    <a:pt x="65" y="141"/>
                    <a:pt x="64" y="141"/>
                    <a:pt x="63" y="142"/>
                  </a:cubicBezTo>
                  <a:cubicBezTo>
                    <a:pt x="63" y="141"/>
                    <a:pt x="61" y="141"/>
                    <a:pt x="61" y="142"/>
                  </a:cubicBezTo>
                  <a:cubicBezTo>
                    <a:pt x="61" y="142"/>
                    <a:pt x="62" y="142"/>
                    <a:pt x="62" y="142"/>
                  </a:cubicBezTo>
                  <a:cubicBezTo>
                    <a:pt x="62" y="142"/>
                    <a:pt x="62" y="142"/>
                    <a:pt x="61" y="142"/>
                  </a:cubicBezTo>
                  <a:cubicBezTo>
                    <a:pt x="61" y="142"/>
                    <a:pt x="61" y="142"/>
                    <a:pt x="61" y="142"/>
                  </a:cubicBezTo>
                  <a:cubicBezTo>
                    <a:pt x="59" y="142"/>
                    <a:pt x="58" y="141"/>
                    <a:pt x="57" y="140"/>
                  </a:cubicBezTo>
                  <a:cubicBezTo>
                    <a:pt x="57" y="141"/>
                    <a:pt x="56" y="141"/>
                    <a:pt x="56" y="141"/>
                  </a:cubicBezTo>
                  <a:cubicBezTo>
                    <a:pt x="56" y="141"/>
                    <a:pt x="56" y="141"/>
                    <a:pt x="56" y="141"/>
                  </a:cubicBezTo>
                  <a:cubicBezTo>
                    <a:pt x="56" y="141"/>
                    <a:pt x="56" y="141"/>
                    <a:pt x="56" y="142"/>
                  </a:cubicBezTo>
                  <a:cubicBezTo>
                    <a:pt x="57" y="141"/>
                    <a:pt x="58" y="141"/>
                    <a:pt x="58" y="142"/>
                  </a:cubicBezTo>
                  <a:cubicBezTo>
                    <a:pt x="57" y="143"/>
                    <a:pt x="56" y="142"/>
                    <a:pt x="55" y="142"/>
                  </a:cubicBezTo>
                  <a:cubicBezTo>
                    <a:pt x="55" y="142"/>
                    <a:pt x="55" y="141"/>
                    <a:pt x="54" y="141"/>
                  </a:cubicBezTo>
                  <a:cubicBezTo>
                    <a:pt x="54" y="141"/>
                    <a:pt x="54" y="142"/>
                    <a:pt x="54" y="142"/>
                  </a:cubicBezTo>
                  <a:cubicBezTo>
                    <a:pt x="53" y="141"/>
                    <a:pt x="52" y="142"/>
                    <a:pt x="51" y="141"/>
                  </a:cubicBezTo>
                  <a:cubicBezTo>
                    <a:pt x="51" y="141"/>
                    <a:pt x="51" y="141"/>
                    <a:pt x="51" y="141"/>
                  </a:cubicBezTo>
                  <a:cubicBezTo>
                    <a:pt x="52" y="141"/>
                    <a:pt x="52" y="141"/>
                    <a:pt x="53" y="141"/>
                  </a:cubicBezTo>
                  <a:cubicBezTo>
                    <a:pt x="53" y="140"/>
                    <a:pt x="51" y="140"/>
                    <a:pt x="50" y="140"/>
                  </a:cubicBezTo>
                  <a:cubicBezTo>
                    <a:pt x="50" y="139"/>
                    <a:pt x="49" y="139"/>
                    <a:pt x="49" y="139"/>
                  </a:cubicBezTo>
                  <a:cubicBezTo>
                    <a:pt x="50" y="138"/>
                    <a:pt x="52" y="139"/>
                    <a:pt x="53" y="139"/>
                  </a:cubicBezTo>
                  <a:cubicBezTo>
                    <a:pt x="53" y="139"/>
                    <a:pt x="51" y="139"/>
                    <a:pt x="52" y="137"/>
                  </a:cubicBezTo>
                  <a:cubicBezTo>
                    <a:pt x="51" y="137"/>
                    <a:pt x="51" y="138"/>
                    <a:pt x="51" y="137"/>
                  </a:cubicBezTo>
                  <a:cubicBezTo>
                    <a:pt x="50" y="137"/>
                    <a:pt x="50" y="137"/>
                    <a:pt x="50" y="136"/>
                  </a:cubicBezTo>
                  <a:cubicBezTo>
                    <a:pt x="49" y="135"/>
                    <a:pt x="47" y="134"/>
                    <a:pt x="45" y="135"/>
                  </a:cubicBezTo>
                  <a:cubicBezTo>
                    <a:pt x="46" y="135"/>
                    <a:pt x="46" y="135"/>
                    <a:pt x="46" y="135"/>
                  </a:cubicBezTo>
                  <a:cubicBezTo>
                    <a:pt x="46" y="136"/>
                    <a:pt x="47" y="135"/>
                    <a:pt x="47" y="136"/>
                  </a:cubicBezTo>
                  <a:cubicBezTo>
                    <a:pt x="47" y="136"/>
                    <a:pt x="46" y="136"/>
                    <a:pt x="46" y="136"/>
                  </a:cubicBezTo>
                  <a:cubicBezTo>
                    <a:pt x="46" y="136"/>
                    <a:pt x="46" y="136"/>
                    <a:pt x="46" y="135"/>
                  </a:cubicBezTo>
                  <a:cubicBezTo>
                    <a:pt x="44" y="135"/>
                    <a:pt x="42" y="134"/>
                    <a:pt x="41" y="133"/>
                  </a:cubicBezTo>
                  <a:cubicBezTo>
                    <a:pt x="40" y="134"/>
                    <a:pt x="39" y="133"/>
                    <a:pt x="39" y="132"/>
                  </a:cubicBezTo>
                  <a:cubicBezTo>
                    <a:pt x="39" y="132"/>
                    <a:pt x="39" y="132"/>
                    <a:pt x="39" y="132"/>
                  </a:cubicBezTo>
                  <a:cubicBezTo>
                    <a:pt x="38" y="131"/>
                    <a:pt x="37" y="131"/>
                    <a:pt x="37" y="130"/>
                  </a:cubicBezTo>
                  <a:cubicBezTo>
                    <a:pt x="37" y="130"/>
                    <a:pt x="37" y="130"/>
                    <a:pt x="37" y="130"/>
                  </a:cubicBezTo>
                  <a:cubicBezTo>
                    <a:pt x="37" y="130"/>
                    <a:pt x="37" y="130"/>
                    <a:pt x="37" y="130"/>
                  </a:cubicBezTo>
                  <a:cubicBezTo>
                    <a:pt x="38" y="131"/>
                    <a:pt x="39" y="131"/>
                    <a:pt x="39" y="132"/>
                  </a:cubicBezTo>
                  <a:cubicBezTo>
                    <a:pt x="40" y="132"/>
                    <a:pt x="41" y="133"/>
                    <a:pt x="41" y="133"/>
                  </a:cubicBezTo>
                  <a:cubicBezTo>
                    <a:pt x="42" y="133"/>
                    <a:pt x="43" y="133"/>
                    <a:pt x="44" y="133"/>
                  </a:cubicBezTo>
                  <a:cubicBezTo>
                    <a:pt x="44" y="134"/>
                    <a:pt x="45" y="134"/>
                    <a:pt x="45" y="134"/>
                  </a:cubicBezTo>
                  <a:cubicBezTo>
                    <a:pt x="45" y="134"/>
                    <a:pt x="45" y="133"/>
                    <a:pt x="44" y="133"/>
                  </a:cubicBezTo>
                  <a:cubicBezTo>
                    <a:pt x="43" y="132"/>
                    <a:pt x="41" y="132"/>
                    <a:pt x="40" y="131"/>
                  </a:cubicBezTo>
                  <a:cubicBezTo>
                    <a:pt x="40" y="130"/>
                    <a:pt x="41" y="130"/>
                    <a:pt x="41" y="130"/>
                  </a:cubicBezTo>
                  <a:cubicBezTo>
                    <a:pt x="40" y="129"/>
                    <a:pt x="38" y="127"/>
                    <a:pt x="37" y="126"/>
                  </a:cubicBezTo>
                  <a:cubicBezTo>
                    <a:pt x="36" y="125"/>
                    <a:pt x="36" y="125"/>
                    <a:pt x="35" y="124"/>
                  </a:cubicBezTo>
                  <a:cubicBezTo>
                    <a:pt x="35" y="124"/>
                    <a:pt x="34" y="125"/>
                    <a:pt x="34" y="125"/>
                  </a:cubicBezTo>
                  <a:cubicBezTo>
                    <a:pt x="35" y="125"/>
                    <a:pt x="35" y="126"/>
                    <a:pt x="35" y="126"/>
                  </a:cubicBezTo>
                  <a:cubicBezTo>
                    <a:pt x="36" y="126"/>
                    <a:pt x="36" y="126"/>
                    <a:pt x="36" y="127"/>
                  </a:cubicBezTo>
                  <a:cubicBezTo>
                    <a:pt x="37" y="127"/>
                    <a:pt x="36" y="127"/>
                    <a:pt x="36" y="127"/>
                  </a:cubicBezTo>
                  <a:cubicBezTo>
                    <a:pt x="37" y="128"/>
                    <a:pt x="38" y="129"/>
                    <a:pt x="39" y="130"/>
                  </a:cubicBezTo>
                  <a:cubicBezTo>
                    <a:pt x="37" y="130"/>
                    <a:pt x="37" y="129"/>
                    <a:pt x="36" y="128"/>
                  </a:cubicBezTo>
                  <a:cubicBezTo>
                    <a:pt x="35" y="128"/>
                    <a:pt x="35" y="128"/>
                    <a:pt x="35" y="128"/>
                  </a:cubicBezTo>
                  <a:cubicBezTo>
                    <a:pt x="34" y="128"/>
                    <a:pt x="34" y="128"/>
                    <a:pt x="33" y="128"/>
                  </a:cubicBezTo>
                  <a:cubicBezTo>
                    <a:pt x="31" y="126"/>
                    <a:pt x="29" y="124"/>
                    <a:pt x="27" y="122"/>
                  </a:cubicBezTo>
                  <a:cubicBezTo>
                    <a:pt x="25" y="120"/>
                    <a:pt x="24" y="119"/>
                    <a:pt x="23" y="117"/>
                  </a:cubicBezTo>
                  <a:cubicBezTo>
                    <a:pt x="22" y="117"/>
                    <a:pt x="22" y="116"/>
                    <a:pt x="21" y="116"/>
                  </a:cubicBezTo>
                  <a:cubicBezTo>
                    <a:pt x="21" y="117"/>
                    <a:pt x="22" y="117"/>
                    <a:pt x="21" y="118"/>
                  </a:cubicBezTo>
                  <a:cubicBezTo>
                    <a:pt x="22" y="118"/>
                    <a:pt x="23" y="119"/>
                    <a:pt x="23" y="120"/>
                  </a:cubicBezTo>
                  <a:cubicBezTo>
                    <a:pt x="23" y="120"/>
                    <a:pt x="23" y="120"/>
                    <a:pt x="24" y="120"/>
                  </a:cubicBezTo>
                  <a:cubicBezTo>
                    <a:pt x="24" y="121"/>
                    <a:pt x="24" y="121"/>
                    <a:pt x="24" y="122"/>
                  </a:cubicBezTo>
                  <a:cubicBezTo>
                    <a:pt x="24" y="123"/>
                    <a:pt x="25" y="122"/>
                    <a:pt x="25" y="123"/>
                  </a:cubicBezTo>
                  <a:cubicBezTo>
                    <a:pt x="25" y="123"/>
                    <a:pt x="25" y="124"/>
                    <a:pt x="25" y="125"/>
                  </a:cubicBezTo>
                  <a:cubicBezTo>
                    <a:pt x="26" y="125"/>
                    <a:pt x="26" y="125"/>
                    <a:pt x="26" y="126"/>
                  </a:cubicBezTo>
                  <a:cubicBezTo>
                    <a:pt x="27" y="126"/>
                    <a:pt x="28" y="127"/>
                    <a:pt x="28" y="128"/>
                  </a:cubicBezTo>
                  <a:cubicBezTo>
                    <a:pt x="28" y="128"/>
                    <a:pt x="29" y="128"/>
                    <a:pt x="29" y="128"/>
                  </a:cubicBezTo>
                  <a:cubicBezTo>
                    <a:pt x="29" y="129"/>
                    <a:pt x="30" y="130"/>
                    <a:pt x="30" y="130"/>
                  </a:cubicBezTo>
                  <a:cubicBezTo>
                    <a:pt x="30" y="131"/>
                    <a:pt x="30" y="131"/>
                    <a:pt x="31" y="131"/>
                  </a:cubicBezTo>
                  <a:close/>
                  <a:moveTo>
                    <a:pt x="49" y="142"/>
                  </a:moveTo>
                  <a:cubicBezTo>
                    <a:pt x="50" y="142"/>
                    <a:pt x="50" y="142"/>
                    <a:pt x="50" y="143"/>
                  </a:cubicBezTo>
                  <a:cubicBezTo>
                    <a:pt x="50" y="143"/>
                    <a:pt x="49" y="143"/>
                    <a:pt x="49" y="142"/>
                  </a:cubicBezTo>
                  <a:close/>
                  <a:moveTo>
                    <a:pt x="54" y="144"/>
                  </a:moveTo>
                  <a:cubicBezTo>
                    <a:pt x="54" y="144"/>
                    <a:pt x="54" y="143"/>
                    <a:pt x="55" y="143"/>
                  </a:cubicBezTo>
                  <a:cubicBezTo>
                    <a:pt x="54" y="144"/>
                    <a:pt x="55" y="144"/>
                    <a:pt x="55" y="144"/>
                  </a:cubicBezTo>
                  <a:cubicBezTo>
                    <a:pt x="54" y="144"/>
                    <a:pt x="55" y="144"/>
                    <a:pt x="54" y="144"/>
                  </a:cubicBezTo>
                  <a:cubicBezTo>
                    <a:pt x="54" y="144"/>
                    <a:pt x="55" y="145"/>
                    <a:pt x="55" y="144"/>
                  </a:cubicBezTo>
                  <a:cubicBezTo>
                    <a:pt x="55" y="144"/>
                    <a:pt x="56" y="144"/>
                    <a:pt x="56" y="144"/>
                  </a:cubicBezTo>
                  <a:cubicBezTo>
                    <a:pt x="55" y="145"/>
                    <a:pt x="53" y="144"/>
                    <a:pt x="53" y="143"/>
                  </a:cubicBezTo>
                  <a:cubicBezTo>
                    <a:pt x="53" y="143"/>
                    <a:pt x="54" y="143"/>
                    <a:pt x="54" y="144"/>
                  </a:cubicBezTo>
                  <a:close/>
                  <a:moveTo>
                    <a:pt x="46" y="137"/>
                  </a:moveTo>
                  <a:cubicBezTo>
                    <a:pt x="47" y="137"/>
                    <a:pt x="48" y="137"/>
                    <a:pt x="49" y="138"/>
                  </a:cubicBezTo>
                  <a:cubicBezTo>
                    <a:pt x="49" y="138"/>
                    <a:pt x="49" y="138"/>
                    <a:pt x="49" y="138"/>
                  </a:cubicBezTo>
                  <a:cubicBezTo>
                    <a:pt x="48" y="138"/>
                    <a:pt x="49" y="138"/>
                    <a:pt x="49" y="138"/>
                  </a:cubicBezTo>
                  <a:cubicBezTo>
                    <a:pt x="48" y="138"/>
                    <a:pt x="48" y="138"/>
                    <a:pt x="48" y="138"/>
                  </a:cubicBezTo>
                  <a:cubicBezTo>
                    <a:pt x="47" y="138"/>
                    <a:pt x="46" y="138"/>
                    <a:pt x="45" y="137"/>
                  </a:cubicBezTo>
                  <a:cubicBezTo>
                    <a:pt x="45" y="137"/>
                    <a:pt x="46" y="137"/>
                    <a:pt x="46" y="137"/>
                  </a:cubicBezTo>
                  <a:close/>
                  <a:moveTo>
                    <a:pt x="35" y="129"/>
                  </a:moveTo>
                  <a:cubicBezTo>
                    <a:pt x="35" y="129"/>
                    <a:pt x="36" y="129"/>
                    <a:pt x="36" y="129"/>
                  </a:cubicBezTo>
                  <a:cubicBezTo>
                    <a:pt x="35" y="129"/>
                    <a:pt x="35" y="129"/>
                    <a:pt x="35" y="129"/>
                  </a:cubicBezTo>
                  <a:close/>
                  <a:moveTo>
                    <a:pt x="27" y="124"/>
                  </a:moveTo>
                  <a:cubicBezTo>
                    <a:pt x="26" y="124"/>
                    <a:pt x="26" y="124"/>
                    <a:pt x="26" y="124"/>
                  </a:cubicBezTo>
                  <a:cubicBezTo>
                    <a:pt x="27" y="124"/>
                    <a:pt x="26" y="124"/>
                    <a:pt x="27" y="124"/>
                  </a:cubicBezTo>
                  <a:cubicBezTo>
                    <a:pt x="27" y="124"/>
                    <a:pt x="27" y="124"/>
                    <a:pt x="27" y="124"/>
                  </a:cubicBezTo>
                  <a:close/>
                  <a:moveTo>
                    <a:pt x="30" y="129"/>
                  </a:moveTo>
                  <a:cubicBezTo>
                    <a:pt x="30" y="129"/>
                    <a:pt x="29" y="129"/>
                    <a:pt x="29" y="129"/>
                  </a:cubicBezTo>
                  <a:cubicBezTo>
                    <a:pt x="29" y="128"/>
                    <a:pt x="30" y="129"/>
                    <a:pt x="30" y="129"/>
                  </a:cubicBezTo>
                  <a:close/>
                  <a:moveTo>
                    <a:pt x="137" y="119"/>
                  </a:moveTo>
                  <a:cubicBezTo>
                    <a:pt x="137" y="118"/>
                    <a:pt x="138" y="118"/>
                    <a:pt x="138" y="117"/>
                  </a:cubicBezTo>
                  <a:cubicBezTo>
                    <a:pt x="137" y="118"/>
                    <a:pt x="137" y="118"/>
                    <a:pt x="137" y="119"/>
                  </a:cubicBezTo>
                  <a:close/>
                  <a:moveTo>
                    <a:pt x="82" y="123"/>
                  </a:moveTo>
                  <a:cubicBezTo>
                    <a:pt x="82" y="123"/>
                    <a:pt x="81" y="123"/>
                    <a:pt x="80" y="123"/>
                  </a:cubicBezTo>
                  <a:cubicBezTo>
                    <a:pt x="80" y="123"/>
                    <a:pt x="79" y="123"/>
                    <a:pt x="79" y="123"/>
                  </a:cubicBezTo>
                  <a:cubicBezTo>
                    <a:pt x="79" y="124"/>
                    <a:pt x="80" y="124"/>
                    <a:pt x="80" y="124"/>
                  </a:cubicBezTo>
                  <a:cubicBezTo>
                    <a:pt x="80" y="124"/>
                    <a:pt x="80" y="124"/>
                    <a:pt x="80" y="124"/>
                  </a:cubicBezTo>
                  <a:cubicBezTo>
                    <a:pt x="81" y="124"/>
                    <a:pt x="82" y="124"/>
                    <a:pt x="82" y="123"/>
                  </a:cubicBezTo>
                  <a:close/>
                  <a:moveTo>
                    <a:pt x="79" y="126"/>
                  </a:moveTo>
                  <a:cubicBezTo>
                    <a:pt x="79" y="127"/>
                    <a:pt x="79" y="126"/>
                    <a:pt x="79" y="126"/>
                  </a:cubicBezTo>
                  <a:cubicBezTo>
                    <a:pt x="79" y="126"/>
                    <a:pt x="79" y="126"/>
                    <a:pt x="79" y="126"/>
                  </a:cubicBezTo>
                  <a:cubicBezTo>
                    <a:pt x="80" y="126"/>
                    <a:pt x="81" y="126"/>
                    <a:pt x="81" y="126"/>
                  </a:cubicBezTo>
                  <a:cubicBezTo>
                    <a:pt x="81" y="126"/>
                    <a:pt x="82" y="125"/>
                    <a:pt x="81" y="125"/>
                  </a:cubicBezTo>
                  <a:cubicBezTo>
                    <a:pt x="81" y="125"/>
                    <a:pt x="81" y="125"/>
                    <a:pt x="81" y="125"/>
                  </a:cubicBezTo>
                  <a:cubicBezTo>
                    <a:pt x="80" y="125"/>
                    <a:pt x="80" y="125"/>
                    <a:pt x="80" y="126"/>
                  </a:cubicBezTo>
                  <a:cubicBezTo>
                    <a:pt x="79" y="126"/>
                    <a:pt x="79" y="126"/>
                    <a:pt x="79" y="126"/>
                  </a:cubicBezTo>
                  <a:close/>
                  <a:moveTo>
                    <a:pt x="92" y="125"/>
                  </a:moveTo>
                  <a:cubicBezTo>
                    <a:pt x="91" y="125"/>
                    <a:pt x="90" y="126"/>
                    <a:pt x="90" y="126"/>
                  </a:cubicBezTo>
                  <a:cubicBezTo>
                    <a:pt x="90" y="126"/>
                    <a:pt x="92" y="126"/>
                    <a:pt x="92" y="125"/>
                  </a:cubicBezTo>
                  <a:close/>
                  <a:moveTo>
                    <a:pt x="89" y="126"/>
                  </a:moveTo>
                  <a:cubicBezTo>
                    <a:pt x="89" y="126"/>
                    <a:pt x="89" y="126"/>
                    <a:pt x="89" y="126"/>
                  </a:cubicBezTo>
                  <a:cubicBezTo>
                    <a:pt x="89" y="127"/>
                    <a:pt x="89" y="127"/>
                    <a:pt x="89" y="127"/>
                  </a:cubicBezTo>
                  <a:cubicBezTo>
                    <a:pt x="89" y="127"/>
                    <a:pt x="89" y="127"/>
                    <a:pt x="89" y="127"/>
                  </a:cubicBezTo>
                  <a:cubicBezTo>
                    <a:pt x="89" y="127"/>
                    <a:pt x="89" y="126"/>
                    <a:pt x="89" y="126"/>
                  </a:cubicBezTo>
                  <a:cubicBezTo>
                    <a:pt x="89" y="127"/>
                    <a:pt x="89" y="126"/>
                    <a:pt x="89" y="126"/>
                  </a:cubicBezTo>
                  <a:close/>
                  <a:moveTo>
                    <a:pt x="157" y="127"/>
                  </a:moveTo>
                  <a:cubicBezTo>
                    <a:pt x="157" y="127"/>
                    <a:pt x="157" y="128"/>
                    <a:pt x="157" y="128"/>
                  </a:cubicBezTo>
                  <a:cubicBezTo>
                    <a:pt x="157" y="128"/>
                    <a:pt x="158" y="128"/>
                    <a:pt x="158" y="127"/>
                  </a:cubicBezTo>
                  <a:cubicBezTo>
                    <a:pt x="157" y="127"/>
                    <a:pt x="157" y="127"/>
                    <a:pt x="157" y="127"/>
                  </a:cubicBezTo>
                  <a:close/>
                  <a:moveTo>
                    <a:pt x="96" y="131"/>
                  </a:moveTo>
                  <a:cubicBezTo>
                    <a:pt x="96" y="130"/>
                    <a:pt x="96" y="130"/>
                    <a:pt x="96" y="129"/>
                  </a:cubicBezTo>
                  <a:cubicBezTo>
                    <a:pt x="96" y="129"/>
                    <a:pt x="95" y="129"/>
                    <a:pt x="95" y="128"/>
                  </a:cubicBezTo>
                  <a:cubicBezTo>
                    <a:pt x="94" y="128"/>
                    <a:pt x="94" y="129"/>
                    <a:pt x="94" y="129"/>
                  </a:cubicBezTo>
                  <a:cubicBezTo>
                    <a:pt x="93" y="129"/>
                    <a:pt x="92" y="131"/>
                    <a:pt x="91" y="131"/>
                  </a:cubicBezTo>
                  <a:cubicBezTo>
                    <a:pt x="90" y="131"/>
                    <a:pt x="91" y="130"/>
                    <a:pt x="90" y="130"/>
                  </a:cubicBezTo>
                  <a:cubicBezTo>
                    <a:pt x="90" y="131"/>
                    <a:pt x="90" y="131"/>
                    <a:pt x="90" y="131"/>
                  </a:cubicBezTo>
                  <a:cubicBezTo>
                    <a:pt x="88" y="132"/>
                    <a:pt x="87" y="133"/>
                    <a:pt x="85" y="133"/>
                  </a:cubicBezTo>
                  <a:cubicBezTo>
                    <a:pt x="84" y="133"/>
                    <a:pt x="83" y="134"/>
                    <a:pt x="82" y="134"/>
                  </a:cubicBezTo>
                  <a:cubicBezTo>
                    <a:pt x="82" y="134"/>
                    <a:pt x="82" y="134"/>
                    <a:pt x="81" y="134"/>
                  </a:cubicBezTo>
                  <a:cubicBezTo>
                    <a:pt x="80" y="134"/>
                    <a:pt x="80" y="135"/>
                    <a:pt x="79" y="135"/>
                  </a:cubicBezTo>
                  <a:cubicBezTo>
                    <a:pt x="77" y="135"/>
                    <a:pt x="74" y="136"/>
                    <a:pt x="72" y="136"/>
                  </a:cubicBezTo>
                  <a:cubicBezTo>
                    <a:pt x="76" y="136"/>
                    <a:pt x="80" y="135"/>
                    <a:pt x="83" y="135"/>
                  </a:cubicBezTo>
                  <a:cubicBezTo>
                    <a:pt x="84" y="135"/>
                    <a:pt x="85" y="135"/>
                    <a:pt x="86" y="135"/>
                  </a:cubicBezTo>
                  <a:cubicBezTo>
                    <a:pt x="86" y="135"/>
                    <a:pt x="86" y="134"/>
                    <a:pt x="86" y="134"/>
                  </a:cubicBezTo>
                  <a:cubicBezTo>
                    <a:pt x="86" y="134"/>
                    <a:pt x="87" y="134"/>
                    <a:pt x="87" y="134"/>
                  </a:cubicBezTo>
                  <a:cubicBezTo>
                    <a:pt x="87" y="134"/>
                    <a:pt x="86" y="134"/>
                    <a:pt x="86" y="134"/>
                  </a:cubicBezTo>
                  <a:cubicBezTo>
                    <a:pt x="87" y="135"/>
                    <a:pt x="87" y="135"/>
                    <a:pt x="87" y="135"/>
                  </a:cubicBezTo>
                  <a:cubicBezTo>
                    <a:pt x="87" y="134"/>
                    <a:pt x="88" y="134"/>
                    <a:pt x="88" y="133"/>
                  </a:cubicBezTo>
                  <a:cubicBezTo>
                    <a:pt x="88" y="133"/>
                    <a:pt x="89" y="133"/>
                    <a:pt x="89" y="133"/>
                  </a:cubicBezTo>
                  <a:cubicBezTo>
                    <a:pt x="89" y="134"/>
                    <a:pt x="91" y="133"/>
                    <a:pt x="91" y="133"/>
                  </a:cubicBezTo>
                  <a:cubicBezTo>
                    <a:pt x="91" y="132"/>
                    <a:pt x="91" y="132"/>
                    <a:pt x="91" y="132"/>
                  </a:cubicBezTo>
                  <a:cubicBezTo>
                    <a:pt x="91" y="131"/>
                    <a:pt x="91" y="131"/>
                    <a:pt x="92" y="132"/>
                  </a:cubicBezTo>
                  <a:cubicBezTo>
                    <a:pt x="92" y="132"/>
                    <a:pt x="91" y="132"/>
                    <a:pt x="91" y="132"/>
                  </a:cubicBezTo>
                  <a:cubicBezTo>
                    <a:pt x="93" y="132"/>
                    <a:pt x="94" y="131"/>
                    <a:pt x="95" y="131"/>
                  </a:cubicBezTo>
                  <a:cubicBezTo>
                    <a:pt x="95" y="131"/>
                    <a:pt x="95" y="130"/>
                    <a:pt x="96" y="131"/>
                  </a:cubicBezTo>
                  <a:close/>
                  <a:moveTo>
                    <a:pt x="93" y="131"/>
                  </a:moveTo>
                  <a:cubicBezTo>
                    <a:pt x="92" y="131"/>
                    <a:pt x="93" y="131"/>
                    <a:pt x="92" y="131"/>
                  </a:cubicBezTo>
                  <a:cubicBezTo>
                    <a:pt x="93" y="130"/>
                    <a:pt x="93" y="130"/>
                    <a:pt x="93" y="131"/>
                  </a:cubicBezTo>
                  <a:cubicBezTo>
                    <a:pt x="93" y="131"/>
                    <a:pt x="93" y="131"/>
                    <a:pt x="93" y="131"/>
                  </a:cubicBezTo>
                  <a:close/>
                  <a:moveTo>
                    <a:pt x="84" y="129"/>
                  </a:moveTo>
                  <a:cubicBezTo>
                    <a:pt x="84" y="129"/>
                    <a:pt x="85" y="129"/>
                    <a:pt x="85" y="129"/>
                  </a:cubicBezTo>
                  <a:cubicBezTo>
                    <a:pt x="83" y="129"/>
                    <a:pt x="83" y="129"/>
                    <a:pt x="82" y="130"/>
                  </a:cubicBezTo>
                  <a:cubicBezTo>
                    <a:pt x="83" y="130"/>
                    <a:pt x="84" y="129"/>
                    <a:pt x="84" y="129"/>
                  </a:cubicBezTo>
                  <a:close/>
                  <a:moveTo>
                    <a:pt x="147" y="129"/>
                  </a:moveTo>
                  <a:cubicBezTo>
                    <a:pt x="147" y="130"/>
                    <a:pt x="147" y="130"/>
                    <a:pt x="147" y="130"/>
                  </a:cubicBezTo>
                  <a:cubicBezTo>
                    <a:pt x="147" y="130"/>
                    <a:pt x="147" y="129"/>
                    <a:pt x="147" y="129"/>
                  </a:cubicBezTo>
                  <a:close/>
                  <a:moveTo>
                    <a:pt x="67" y="133"/>
                  </a:moveTo>
                  <a:cubicBezTo>
                    <a:pt x="67" y="133"/>
                    <a:pt x="66" y="133"/>
                    <a:pt x="65" y="133"/>
                  </a:cubicBezTo>
                  <a:cubicBezTo>
                    <a:pt x="66" y="133"/>
                    <a:pt x="67" y="134"/>
                    <a:pt x="67" y="133"/>
                  </a:cubicBezTo>
                  <a:close/>
                  <a:moveTo>
                    <a:pt x="68" y="133"/>
                  </a:moveTo>
                  <a:cubicBezTo>
                    <a:pt x="68" y="133"/>
                    <a:pt x="68" y="133"/>
                    <a:pt x="68" y="133"/>
                  </a:cubicBezTo>
                  <a:cubicBezTo>
                    <a:pt x="68" y="133"/>
                    <a:pt x="68" y="133"/>
                    <a:pt x="68" y="133"/>
                  </a:cubicBezTo>
                  <a:cubicBezTo>
                    <a:pt x="68" y="132"/>
                    <a:pt x="68" y="132"/>
                    <a:pt x="68" y="133"/>
                  </a:cubicBezTo>
                  <a:close/>
                  <a:moveTo>
                    <a:pt x="128" y="137"/>
                  </a:moveTo>
                  <a:cubicBezTo>
                    <a:pt x="127" y="137"/>
                    <a:pt x="127" y="138"/>
                    <a:pt x="127" y="138"/>
                  </a:cubicBezTo>
                  <a:cubicBezTo>
                    <a:pt x="127" y="138"/>
                    <a:pt x="128" y="138"/>
                    <a:pt x="128" y="137"/>
                  </a:cubicBezTo>
                  <a:close/>
                  <a:moveTo>
                    <a:pt x="134" y="140"/>
                  </a:moveTo>
                  <a:cubicBezTo>
                    <a:pt x="134" y="140"/>
                    <a:pt x="134" y="140"/>
                    <a:pt x="134" y="140"/>
                  </a:cubicBezTo>
                  <a:cubicBezTo>
                    <a:pt x="134" y="140"/>
                    <a:pt x="134" y="140"/>
                    <a:pt x="133" y="140"/>
                  </a:cubicBezTo>
                  <a:cubicBezTo>
                    <a:pt x="133" y="140"/>
                    <a:pt x="133" y="141"/>
                    <a:pt x="133" y="141"/>
                  </a:cubicBezTo>
                  <a:cubicBezTo>
                    <a:pt x="133" y="142"/>
                    <a:pt x="133" y="144"/>
                    <a:pt x="132" y="143"/>
                  </a:cubicBezTo>
                  <a:cubicBezTo>
                    <a:pt x="132" y="144"/>
                    <a:pt x="132" y="144"/>
                    <a:pt x="132" y="145"/>
                  </a:cubicBezTo>
                  <a:cubicBezTo>
                    <a:pt x="132" y="144"/>
                    <a:pt x="133" y="144"/>
                    <a:pt x="133" y="144"/>
                  </a:cubicBezTo>
                  <a:cubicBezTo>
                    <a:pt x="133" y="144"/>
                    <a:pt x="133" y="144"/>
                    <a:pt x="133" y="144"/>
                  </a:cubicBezTo>
                  <a:cubicBezTo>
                    <a:pt x="133" y="144"/>
                    <a:pt x="134" y="144"/>
                    <a:pt x="134" y="144"/>
                  </a:cubicBezTo>
                  <a:cubicBezTo>
                    <a:pt x="134" y="144"/>
                    <a:pt x="134" y="143"/>
                    <a:pt x="134" y="143"/>
                  </a:cubicBezTo>
                  <a:cubicBezTo>
                    <a:pt x="135" y="143"/>
                    <a:pt x="135" y="142"/>
                    <a:pt x="135" y="140"/>
                  </a:cubicBezTo>
                  <a:cubicBezTo>
                    <a:pt x="135" y="140"/>
                    <a:pt x="135" y="140"/>
                    <a:pt x="134" y="140"/>
                  </a:cubicBezTo>
                  <a:close/>
                  <a:moveTo>
                    <a:pt x="46" y="142"/>
                  </a:moveTo>
                  <a:cubicBezTo>
                    <a:pt x="46" y="142"/>
                    <a:pt x="46" y="142"/>
                    <a:pt x="46" y="142"/>
                  </a:cubicBezTo>
                  <a:cubicBezTo>
                    <a:pt x="46" y="141"/>
                    <a:pt x="46" y="141"/>
                    <a:pt x="45" y="141"/>
                  </a:cubicBezTo>
                  <a:cubicBezTo>
                    <a:pt x="45" y="141"/>
                    <a:pt x="46" y="141"/>
                    <a:pt x="46" y="142"/>
                  </a:cubicBezTo>
                  <a:close/>
                  <a:moveTo>
                    <a:pt x="110" y="141"/>
                  </a:moveTo>
                  <a:cubicBezTo>
                    <a:pt x="109" y="141"/>
                    <a:pt x="108" y="143"/>
                    <a:pt x="106" y="143"/>
                  </a:cubicBezTo>
                  <a:cubicBezTo>
                    <a:pt x="105" y="145"/>
                    <a:pt x="103" y="145"/>
                    <a:pt x="102" y="147"/>
                  </a:cubicBezTo>
                  <a:cubicBezTo>
                    <a:pt x="103" y="147"/>
                    <a:pt x="105" y="146"/>
                    <a:pt x="105" y="146"/>
                  </a:cubicBezTo>
                  <a:cubicBezTo>
                    <a:pt x="105" y="146"/>
                    <a:pt x="106" y="146"/>
                    <a:pt x="106" y="145"/>
                  </a:cubicBezTo>
                  <a:cubicBezTo>
                    <a:pt x="106" y="145"/>
                    <a:pt x="106" y="145"/>
                    <a:pt x="106" y="145"/>
                  </a:cubicBezTo>
                  <a:cubicBezTo>
                    <a:pt x="106" y="145"/>
                    <a:pt x="107" y="145"/>
                    <a:pt x="107" y="145"/>
                  </a:cubicBezTo>
                  <a:cubicBezTo>
                    <a:pt x="107" y="145"/>
                    <a:pt x="108" y="145"/>
                    <a:pt x="108" y="145"/>
                  </a:cubicBezTo>
                  <a:cubicBezTo>
                    <a:pt x="108" y="145"/>
                    <a:pt x="109" y="144"/>
                    <a:pt x="110" y="144"/>
                  </a:cubicBezTo>
                  <a:cubicBezTo>
                    <a:pt x="110" y="144"/>
                    <a:pt x="110" y="144"/>
                    <a:pt x="110" y="144"/>
                  </a:cubicBezTo>
                  <a:cubicBezTo>
                    <a:pt x="111" y="143"/>
                    <a:pt x="110" y="142"/>
                    <a:pt x="110" y="141"/>
                  </a:cubicBezTo>
                  <a:close/>
                  <a:moveTo>
                    <a:pt x="107" y="144"/>
                  </a:moveTo>
                  <a:cubicBezTo>
                    <a:pt x="107" y="144"/>
                    <a:pt x="108" y="144"/>
                    <a:pt x="108" y="144"/>
                  </a:cubicBezTo>
                  <a:cubicBezTo>
                    <a:pt x="108" y="144"/>
                    <a:pt x="107" y="144"/>
                    <a:pt x="107" y="144"/>
                  </a:cubicBezTo>
                  <a:close/>
                  <a:moveTo>
                    <a:pt x="138" y="146"/>
                  </a:moveTo>
                  <a:cubicBezTo>
                    <a:pt x="137" y="146"/>
                    <a:pt x="136" y="147"/>
                    <a:pt x="136" y="147"/>
                  </a:cubicBezTo>
                  <a:cubicBezTo>
                    <a:pt x="137" y="147"/>
                    <a:pt x="138" y="147"/>
                    <a:pt x="138" y="146"/>
                  </a:cubicBezTo>
                  <a:close/>
                  <a:moveTo>
                    <a:pt x="140" y="146"/>
                  </a:moveTo>
                  <a:cubicBezTo>
                    <a:pt x="140" y="147"/>
                    <a:pt x="140" y="149"/>
                    <a:pt x="140" y="149"/>
                  </a:cubicBezTo>
                  <a:cubicBezTo>
                    <a:pt x="141" y="149"/>
                    <a:pt x="141" y="147"/>
                    <a:pt x="140" y="146"/>
                  </a:cubicBezTo>
                  <a:close/>
                  <a:moveTo>
                    <a:pt x="44" y="153"/>
                  </a:moveTo>
                  <a:cubicBezTo>
                    <a:pt x="43" y="153"/>
                    <a:pt x="42" y="153"/>
                    <a:pt x="42" y="152"/>
                  </a:cubicBezTo>
                  <a:cubicBezTo>
                    <a:pt x="44" y="152"/>
                    <a:pt x="46" y="154"/>
                    <a:pt x="48" y="154"/>
                  </a:cubicBezTo>
                  <a:cubicBezTo>
                    <a:pt x="48" y="153"/>
                    <a:pt x="47" y="153"/>
                    <a:pt x="47" y="153"/>
                  </a:cubicBezTo>
                  <a:cubicBezTo>
                    <a:pt x="45" y="151"/>
                    <a:pt x="41" y="151"/>
                    <a:pt x="40" y="149"/>
                  </a:cubicBezTo>
                  <a:cubicBezTo>
                    <a:pt x="38" y="149"/>
                    <a:pt x="37" y="148"/>
                    <a:pt x="35" y="148"/>
                  </a:cubicBezTo>
                  <a:cubicBezTo>
                    <a:pt x="35" y="148"/>
                    <a:pt x="35" y="148"/>
                    <a:pt x="35" y="148"/>
                  </a:cubicBezTo>
                  <a:cubicBezTo>
                    <a:pt x="34" y="148"/>
                    <a:pt x="34" y="148"/>
                    <a:pt x="33" y="148"/>
                  </a:cubicBezTo>
                  <a:cubicBezTo>
                    <a:pt x="33" y="149"/>
                    <a:pt x="34" y="149"/>
                    <a:pt x="34" y="149"/>
                  </a:cubicBezTo>
                  <a:cubicBezTo>
                    <a:pt x="34" y="149"/>
                    <a:pt x="34" y="149"/>
                    <a:pt x="34" y="150"/>
                  </a:cubicBezTo>
                  <a:cubicBezTo>
                    <a:pt x="34" y="150"/>
                    <a:pt x="35" y="150"/>
                    <a:pt x="35" y="149"/>
                  </a:cubicBezTo>
                  <a:cubicBezTo>
                    <a:pt x="34" y="149"/>
                    <a:pt x="34" y="149"/>
                    <a:pt x="34" y="149"/>
                  </a:cubicBezTo>
                  <a:cubicBezTo>
                    <a:pt x="35" y="149"/>
                    <a:pt x="35" y="149"/>
                    <a:pt x="35" y="150"/>
                  </a:cubicBezTo>
                  <a:cubicBezTo>
                    <a:pt x="35" y="150"/>
                    <a:pt x="35" y="151"/>
                    <a:pt x="36" y="150"/>
                  </a:cubicBezTo>
                  <a:cubicBezTo>
                    <a:pt x="36" y="150"/>
                    <a:pt x="35" y="150"/>
                    <a:pt x="35" y="150"/>
                  </a:cubicBezTo>
                  <a:cubicBezTo>
                    <a:pt x="37" y="150"/>
                    <a:pt x="38" y="151"/>
                    <a:pt x="39" y="152"/>
                  </a:cubicBezTo>
                  <a:cubicBezTo>
                    <a:pt x="40" y="153"/>
                    <a:pt x="40" y="154"/>
                    <a:pt x="42" y="154"/>
                  </a:cubicBezTo>
                  <a:cubicBezTo>
                    <a:pt x="42" y="154"/>
                    <a:pt x="42" y="153"/>
                    <a:pt x="42" y="153"/>
                  </a:cubicBezTo>
                  <a:cubicBezTo>
                    <a:pt x="43" y="153"/>
                    <a:pt x="43" y="154"/>
                    <a:pt x="44" y="155"/>
                  </a:cubicBezTo>
                  <a:cubicBezTo>
                    <a:pt x="45" y="155"/>
                    <a:pt x="45" y="154"/>
                    <a:pt x="46" y="155"/>
                  </a:cubicBezTo>
                  <a:cubicBezTo>
                    <a:pt x="46" y="155"/>
                    <a:pt x="47" y="155"/>
                    <a:pt x="47" y="155"/>
                  </a:cubicBezTo>
                  <a:cubicBezTo>
                    <a:pt x="47" y="155"/>
                    <a:pt x="48" y="155"/>
                    <a:pt x="48" y="155"/>
                  </a:cubicBezTo>
                  <a:cubicBezTo>
                    <a:pt x="48" y="156"/>
                    <a:pt x="48" y="156"/>
                    <a:pt x="48" y="156"/>
                  </a:cubicBezTo>
                  <a:cubicBezTo>
                    <a:pt x="48" y="156"/>
                    <a:pt x="49" y="156"/>
                    <a:pt x="49" y="156"/>
                  </a:cubicBezTo>
                  <a:cubicBezTo>
                    <a:pt x="48" y="157"/>
                    <a:pt x="48" y="156"/>
                    <a:pt x="47" y="156"/>
                  </a:cubicBezTo>
                  <a:cubicBezTo>
                    <a:pt x="48" y="157"/>
                    <a:pt x="49" y="157"/>
                    <a:pt x="50" y="157"/>
                  </a:cubicBezTo>
                  <a:cubicBezTo>
                    <a:pt x="50" y="157"/>
                    <a:pt x="51" y="158"/>
                    <a:pt x="51" y="157"/>
                  </a:cubicBezTo>
                  <a:cubicBezTo>
                    <a:pt x="50" y="156"/>
                    <a:pt x="48" y="155"/>
                    <a:pt x="46" y="155"/>
                  </a:cubicBezTo>
                  <a:cubicBezTo>
                    <a:pt x="46" y="154"/>
                    <a:pt x="45" y="154"/>
                    <a:pt x="44" y="153"/>
                  </a:cubicBezTo>
                  <a:close/>
                  <a:moveTo>
                    <a:pt x="39" y="150"/>
                  </a:moveTo>
                  <a:cubicBezTo>
                    <a:pt x="39" y="150"/>
                    <a:pt x="38" y="150"/>
                    <a:pt x="39" y="149"/>
                  </a:cubicBezTo>
                  <a:cubicBezTo>
                    <a:pt x="39" y="149"/>
                    <a:pt x="39" y="149"/>
                    <a:pt x="39" y="149"/>
                  </a:cubicBezTo>
                  <a:cubicBezTo>
                    <a:pt x="39" y="150"/>
                    <a:pt x="39" y="150"/>
                    <a:pt x="39" y="150"/>
                  </a:cubicBezTo>
                  <a:close/>
                  <a:moveTo>
                    <a:pt x="53" y="157"/>
                  </a:moveTo>
                  <a:cubicBezTo>
                    <a:pt x="52" y="157"/>
                    <a:pt x="52" y="157"/>
                    <a:pt x="51" y="157"/>
                  </a:cubicBezTo>
                  <a:cubicBezTo>
                    <a:pt x="52" y="158"/>
                    <a:pt x="54" y="159"/>
                    <a:pt x="56" y="158"/>
                  </a:cubicBezTo>
                  <a:cubicBezTo>
                    <a:pt x="55" y="157"/>
                    <a:pt x="54" y="158"/>
                    <a:pt x="53" y="157"/>
                  </a:cubicBezTo>
                  <a:close/>
                  <a:moveTo>
                    <a:pt x="32" y="149"/>
                  </a:moveTo>
                  <a:cubicBezTo>
                    <a:pt x="31" y="149"/>
                    <a:pt x="31" y="149"/>
                    <a:pt x="31" y="149"/>
                  </a:cubicBezTo>
                  <a:cubicBezTo>
                    <a:pt x="32" y="150"/>
                    <a:pt x="33" y="150"/>
                    <a:pt x="33" y="151"/>
                  </a:cubicBezTo>
                  <a:cubicBezTo>
                    <a:pt x="33" y="152"/>
                    <a:pt x="34" y="152"/>
                    <a:pt x="34" y="152"/>
                  </a:cubicBezTo>
                  <a:cubicBezTo>
                    <a:pt x="34" y="151"/>
                    <a:pt x="35" y="151"/>
                    <a:pt x="35" y="152"/>
                  </a:cubicBezTo>
                  <a:cubicBezTo>
                    <a:pt x="35" y="152"/>
                    <a:pt x="35" y="152"/>
                    <a:pt x="35" y="151"/>
                  </a:cubicBezTo>
                  <a:cubicBezTo>
                    <a:pt x="33" y="151"/>
                    <a:pt x="33" y="150"/>
                    <a:pt x="32" y="149"/>
                  </a:cubicBezTo>
                  <a:close/>
                  <a:moveTo>
                    <a:pt x="50" y="150"/>
                  </a:moveTo>
                  <a:cubicBezTo>
                    <a:pt x="51" y="151"/>
                    <a:pt x="51" y="151"/>
                    <a:pt x="52" y="152"/>
                  </a:cubicBezTo>
                  <a:cubicBezTo>
                    <a:pt x="52" y="151"/>
                    <a:pt x="52" y="151"/>
                    <a:pt x="53" y="151"/>
                  </a:cubicBezTo>
                  <a:cubicBezTo>
                    <a:pt x="53" y="151"/>
                    <a:pt x="53" y="152"/>
                    <a:pt x="53" y="151"/>
                  </a:cubicBezTo>
                  <a:cubicBezTo>
                    <a:pt x="53" y="151"/>
                    <a:pt x="53" y="151"/>
                    <a:pt x="53" y="151"/>
                  </a:cubicBezTo>
                  <a:cubicBezTo>
                    <a:pt x="52" y="151"/>
                    <a:pt x="51" y="150"/>
                    <a:pt x="50" y="150"/>
                  </a:cubicBezTo>
                  <a:close/>
                  <a:moveTo>
                    <a:pt x="48" y="157"/>
                  </a:moveTo>
                  <a:cubicBezTo>
                    <a:pt x="47" y="157"/>
                    <a:pt x="47" y="157"/>
                    <a:pt x="46" y="156"/>
                  </a:cubicBezTo>
                  <a:cubicBezTo>
                    <a:pt x="47" y="156"/>
                    <a:pt x="47" y="156"/>
                    <a:pt x="47" y="156"/>
                  </a:cubicBezTo>
                  <a:cubicBezTo>
                    <a:pt x="46" y="155"/>
                    <a:pt x="44" y="155"/>
                    <a:pt x="43" y="155"/>
                  </a:cubicBezTo>
                  <a:cubicBezTo>
                    <a:pt x="43" y="155"/>
                    <a:pt x="44" y="155"/>
                    <a:pt x="44" y="155"/>
                  </a:cubicBezTo>
                  <a:cubicBezTo>
                    <a:pt x="44" y="156"/>
                    <a:pt x="44" y="156"/>
                    <a:pt x="44" y="156"/>
                  </a:cubicBezTo>
                  <a:cubicBezTo>
                    <a:pt x="45" y="156"/>
                    <a:pt x="44" y="156"/>
                    <a:pt x="45" y="156"/>
                  </a:cubicBezTo>
                  <a:cubicBezTo>
                    <a:pt x="45" y="155"/>
                    <a:pt x="46" y="156"/>
                    <a:pt x="45" y="157"/>
                  </a:cubicBezTo>
                  <a:cubicBezTo>
                    <a:pt x="46" y="157"/>
                    <a:pt x="46" y="157"/>
                    <a:pt x="46" y="158"/>
                  </a:cubicBezTo>
                  <a:cubicBezTo>
                    <a:pt x="46" y="158"/>
                    <a:pt x="46" y="157"/>
                    <a:pt x="46" y="158"/>
                  </a:cubicBezTo>
                  <a:cubicBezTo>
                    <a:pt x="46" y="158"/>
                    <a:pt x="47" y="158"/>
                    <a:pt x="47" y="158"/>
                  </a:cubicBezTo>
                  <a:cubicBezTo>
                    <a:pt x="47" y="158"/>
                    <a:pt x="47" y="158"/>
                    <a:pt x="47" y="158"/>
                  </a:cubicBezTo>
                  <a:cubicBezTo>
                    <a:pt x="48" y="158"/>
                    <a:pt x="48" y="158"/>
                    <a:pt x="48" y="157"/>
                  </a:cubicBezTo>
                  <a:close/>
                  <a:moveTo>
                    <a:pt x="87" y="157"/>
                  </a:moveTo>
                  <a:cubicBezTo>
                    <a:pt x="87" y="156"/>
                    <a:pt x="88" y="157"/>
                    <a:pt x="89" y="157"/>
                  </a:cubicBezTo>
                  <a:cubicBezTo>
                    <a:pt x="89" y="157"/>
                    <a:pt x="90" y="156"/>
                    <a:pt x="90" y="156"/>
                  </a:cubicBezTo>
                  <a:cubicBezTo>
                    <a:pt x="89" y="156"/>
                    <a:pt x="88" y="156"/>
                    <a:pt x="87" y="156"/>
                  </a:cubicBezTo>
                  <a:cubicBezTo>
                    <a:pt x="87" y="156"/>
                    <a:pt x="87" y="156"/>
                    <a:pt x="87" y="157"/>
                  </a:cubicBezTo>
                  <a:close/>
                  <a:moveTo>
                    <a:pt x="80" y="159"/>
                  </a:moveTo>
                  <a:cubicBezTo>
                    <a:pt x="80" y="159"/>
                    <a:pt x="79" y="159"/>
                    <a:pt x="79" y="158"/>
                  </a:cubicBezTo>
                  <a:cubicBezTo>
                    <a:pt x="79" y="159"/>
                    <a:pt x="80" y="159"/>
                    <a:pt x="80" y="159"/>
                  </a:cubicBezTo>
                  <a:cubicBezTo>
                    <a:pt x="80" y="159"/>
                    <a:pt x="80" y="159"/>
                    <a:pt x="80" y="159"/>
                  </a:cubicBezTo>
                  <a:close/>
                  <a:moveTo>
                    <a:pt x="57" y="165"/>
                  </a:moveTo>
                  <a:cubicBezTo>
                    <a:pt x="58" y="165"/>
                    <a:pt x="58" y="165"/>
                    <a:pt x="58" y="166"/>
                  </a:cubicBezTo>
                  <a:cubicBezTo>
                    <a:pt x="58" y="166"/>
                    <a:pt x="58" y="166"/>
                    <a:pt x="58" y="166"/>
                  </a:cubicBezTo>
                  <a:cubicBezTo>
                    <a:pt x="58" y="166"/>
                    <a:pt x="59" y="165"/>
                    <a:pt x="59" y="165"/>
                  </a:cubicBezTo>
                  <a:cubicBezTo>
                    <a:pt x="59" y="165"/>
                    <a:pt x="59" y="165"/>
                    <a:pt x="59" y="165"/>
                  </a:cubicBezTo>
                  <a:cubicBezTo>
                    <a:pt x="59" y="165"/>
                    <a:pt x="58" y="165"/>
                    <a:pt x="57" y="165"/>
                  </a:cubicBezTo>
                  <a:close/>
                  <a:moveTo>
                    <a:pt x="62" y="13"/>
                  </a:moveTo>
                  <a:cubicBezTo>
                    <a:pt x="63" y="13"/>
                    <a:pt x="65" y="12"/>
                    <a:pt x="66" y="13"/>
                  </a:cubicBezTo>
                  <a:cubicBezTo>
                    <a:pt x="66" y="13"/>
                    <a:pt x="66" y="14"/>
                    <a:pt x="66" y="14"/>
                  </a:cubicBezTo>
                  <a:cubicBezTo>
                    <a:pt x="64" y="14"/>
                    <a:pt x="62" y="13"/>
                    <a:pt x="61" y="14"/>
                  </a:cubicBezTo>
                  <a:cubicBezTo>
                    <a:pt x="63" y="15"/>
                    <a:pt x="63" y="14"/>
                    <a:pt x="65" y="14"/>
                  </a:cubicBezTo>
                  <a:cubicBezTo>
                    <a:pt x="65" y="14"/>
                    <a:pt x="65" y="14"/>
                    <a:pt x="65" y="14"/>
                  </a:cubicBezTo>
                  <a:cubicBezTo>
                    <a:pt x="67" y="14"/>
                    <a:pt x="69" y="14"/>
                    <a:pt x="71" y="14"/>
                  </a:cubicBezTo>
                  <a:cubicBezTo>
                    <a:pt x="71" y="14"/>
                    <a:pt x="71" y="14"/>
                    <a:pt x="72" y="14"/>
                  </a:cubicBezTo>
                  <a:cubicBezTo>
                    <a:pt x="72" y="13"/>
                    <a:pt x="71" y="13"/>
                    <a:pt x="72" y="13"/>
                  </a:cubicBezTo>
                  <a:cubicBezTo>
                    <a:pt x="72" y="13"/>
                    <a:pt x="72" y="13"/>
                    <a:pt x="72" y="13"/>
                  </a:cubicBezTo>
                  <a:cubicBezTo>
                    <a:pt x="73" y="13"/>
                    <a:pt x="72" y="13"/>
                    <a:pt x="72" y="14"/>
                  </a:cubicBezTo>
                  <a:cubicBezTo>
                    <a:pt x="73" y="14"/>
                    <a:pt x="74" y="14"/>
                    <a:pt x="75" y="14"/>
                  </a:cubicBezTo>
                  <a:cubicBezTo>
                    <a:pt x="75" y="14"/>
                    <a:pt x="75" y="14"/>
                    <a:pt x="75" y="14"/>
                  </a:cubicBezTo>
                  <a:cubicBezTo>
                    <a:pt x="76" y="15"/>
                    <a:pt x="78" y="15"/>
                    <a:pt x="79" y="15"/>
                  </a:cubicBezTo>
                  <a:cubicBezTo>
                    <a:pt x="80" y="14"/>
                    <a:pt x="82" y="15"/>
                    <a:pt x="84" y="15"/>
                  </a:cubicBezTo>
                  <a:cubicBezTo>
                    <a:pt x="84" y="14"/>
                    <a:pt x="83" y="14"/>
                    <a:pt x="82" y="14"/>
                  </a:cubicBezTo>
                  <a:cubicBezTo>
                    <a:pt x="81" y="14"/>
                    <a:pt x="80" y="14"/>
                    <a:pt x="79" y="13"/>
                  </a:cubicBezTo>
                  <a:cubicBezTo>
                    <a:pt x="79" y="13"/>
                    <a:pt x="79" y="13"/>
                    <a:pt x="79" y="13"/>
                  </a:cubicBezTo>
                  <a:cubicBezTo>
                    <a:pt x="78" y="13"/>
                    <a:pt x="77" y="13"/>
                    <a:pt x="76" y="13"/>
                  </a:cubicBezTo>
                  <a:cubicBezTo>
                    <a:pt x="74" y="12"/>
                    <a:pt x="72" y="13"/>
                    <a:pt x="70" y="12"/>
                  </a:cubicBezTo>
                  <a:cubicBezTo>
                    <a:pt x="69" y="13"/>
                    <a:pt x="68" y="12"/>
                    <a:pt x="68" y="11"/>
                  </a:cubicBezTo>
                  <a:cubicBezTo>
                    <a:pt x="67" y="11"/>
                    <a:pt x="67" y="12"/>
                    <a:pt x="67" y="12"/>
                  </a:cubicBezTo>
                  <a:cubicBezTo>
                    <a:pt x="67" y="12"/>
                    <a:pt x="67" y="12"/>
                    <a:pt x="67" y="12"/>
                  </a:cubicBezTo>
                  <a:cubicBezTo>
                    <a:pt x="66" y="12"/>
                    <a:pt x="65" y="13"/>
                    <a:pt x="65" y="12"/>
                  </a:cubicBezTo>
                  <a:cubicBezTo>
                    <a:pt x="65" y="11"/>
                    <a:pt x="66" y="12"/>
                    <a:pt x="66" y="12"/>
                  </a:cubicBezTo>
                  <a:cubicBezTo>
                    <a:pt x="66" y="12"/>
                    <a:pt x="66" y="12"/>
                    <a:pt x="66" y="12"/>
                  </a:cubicBezTo>
                  <a:cubicBezTo>
                    <a:pt x="66" y="11"/>
                    <a:pt x="66" y="11"/>
                    <a:pt x="66" y="11"/>
                  </a:cubicBezTo>
                  <a:cubicBezTo>
                    <a:pt x="65" y="11"/>
                    <a:pt x="65" y="12"/>
                    <a:pt x="65" y="12"/>
                  </a:cubicBezTo>
                  <a:cubicBezTo>
                    <a:pt x="64" y="11"/>
                    <a:pt x="63" y="12"/>
                    <a:pt x="62" y="11"/>
                  </a:cubicBezTo>
                  <a:cubicBezTo>
                    <a:pt x="62" y="12"/>
                    <a:pt x="61" y="12"/>
                    <a:pt x="61" y="12"/>
                  </a:cubicBezTo>
                  <a:cubicBezTo>
                    <a:pt x="61" y="13"/>
                    <a:pt x="61" y="13"/>
                    <a:pt x="62" y="13"/>
                  </a:cubicBezTo>
                  <a:close/>
                  <a:moveTo>
                    <a:pt x="69" y="13"/>
                  </a:moveTo>
                  <a:cubicBezTo>
                    <a:pt x="69" y="13"/>
                    <a:pt x="70" y="13"/>
                    <a:pt x="69" y="13"/>
                  </a:cubicBezTo>
                  <a:cubicBezTo>
                    <a:pt x="69" y="13"/>
                    <a:pt x="69" y="13"/>
                    <a:pt x="69" y="13"/>
                  </a:cubicBezTo>
                  <a:close/>
                  <a:moveTo>
                    <a:pt x="84" y="18"/>
                  </a:moveTo>
                  <a:cubicBezTo>
                    <a:pt x="84" y="17"/>
                    <a:pt x="82" y="17"/>
                    <a:pt x="81" y="17"/>
                  </a:cubicBezTo>
                  <a:cubicBezTo>
                    <a:pt x="78" y="16"/>
                    <a:pt x="74" y="16"/>
                    <a:pt x="70" y="16"/>
                  </a:cubicBezTo>
                  <a:cubicBezTo>
                    <a:pt x="69" y="15"/>
                    <a:pt x="67" y="16"/>
                    <a:pt x="65" y="16"/>
                  </a:cubicBezTo>
                  <a:cubicBezTo>
                    <a:pt x="64" y="16"/>
                    <a:pt x="63" y="16"/>
                    <a:pt x="62" y="16"/>
                  </a:cubicBezTo>
                  <a:cubicBezTo>
                    <a:pt x="61" y="17"/>
                    <a:pt x="62" y="17"/>
                    <a:pt x="62" y="17"/>
                  </a:cubicBezTo>
                  <a:cubicBezTo>
                    <a:pt x="61" y="17"/>
                    <a:pt x="61" y="17"/>
                    <a:pt x="61" y="17"/>
                  </a:cubicBezTo>
                  <a:cubicBezTo>
                    <a:pt x="61" y="17"/>
                    <a:pt x="60" y="17"/>
                    <a:pt x="60" y="17"/>
                  </a:cubicBezTo>
                  <a:cubicBezTo>
                    <a:pt x="61" y="17"/>
                    <a:pt x="62" y="19"/>
                    <a:pt x="63" y="18"/>
                  </a:cubicBezTo>
                  <a:cubicBezTo>
                    <a:pt x="63" y="18"/>
                    <a:pt x="64" y="19"/>
                    <a:pt x="64" y="19"/>
                  </a:cubicBezTo>
                  <a:cubicBezTo>
                    <a:pt x="66" y="19"/>
                    <a:pt x="70" y="18"/>
                    <a:pt x="72" y="18"/>
                  </a:cubicBezTo>
                  <a:cubicBezTo>
                    <a:pt x="73" y="19"/>
                    <a:pt x="74" y="19"/>
                    <a:pt x="75" y="19"/>
                  </a:cubicBezTo>
                  <a:cubicBezTo>
                    <a:pt x="76" y="19"/>
                    <a:pt x="76" y="19"/>
                    <a:pt x="76" y="19"/>
                  </a:cubicBezTo>
                  <a:cubicBezTo>
                    <a:pt x="76" y="19"/>
                    <a:pt x="76" y="19"/>
                    <a:pt x="77" y="19"/>
                  </a:cubicBezTo>
                  <a:cubicBezTo>
                    <a:pt x="77" y="19"/>
                    <a:pt x="78" y="20"/>
                    <a:pt x="78" y="19"/>
                  </a:cubicBezTo>
                  <a:cubicBezTo>
                    <a:pt x="80" y="19"/>
                    <a:pt x="80" y="20"/>
                    <a:pt x="81" y="20"/>
                  </a:cubicBezTo>
                  <a:cubicBezTo>
                    <a:pt x="81" y="20"/>
                    <a:pt x="81" y="20"/>
                    <a:pt x="82" y="20"/>
                  </a:cubicBezTo>
                  <a:cubicBezTo>
                    <a:pt x="81" y="20"/>
                    <a:pt x="82" y="20"/>
                    <a:pt x="82" y="21"/>
                  </a:cubicBezTo>
                  <a:cubicBezTo>
                    <a:pt x="82" y="21"/>
                    <a:pt x="82" y="21"/>
                    <a:pt x="82" y="21"/>
                  </a:cubicBezTo>
                  <a:cubicBezTo>
                    <a:pt x="82" y="20"/>
                    <a:pt x="82" y="20"/>
                    <a:pt x="82" y="20"/>
                  </a:cubicBezTo>
                  <a:cubicBezTo>
                    <a:pt x="82" y="20"/>
                    <a:pt x="82" y="20"/>
                    <a:pt x="82" y="20"/>
                  </a:cubicBezTo>
                  <a:cubicBezTo>
                    <a:pt x="83" y="20"/>
                    <a:pt x="83" y="20"/>
                    <a:pt x="84" y="20"/>
                  </a:cubicBezTo>
                  <a:cubicBezTo>
                    <a:pt x="84" y="20"/>
                    <a:pt x="84" y="20"/>
                    <a:pt x="84" y="20"/>
                  </a:cubicBezTo>
                  <a:cubicBezTo>
                    <a:pt x="84" y="21"/>
                    <a:pt x="86" y="20"/>
                    <a:pt x="86" y="21"/>
                  </a:cubicBezTo>
                  <a:cubicBezTo>
                    <a:pt x="86" y="21"/>
                    <a:pt x="87" y="21"/>
                    <a:pt x="87" y="21"/>
                  </a:cubicBezTo>
                  <a:cubicBezTo>
                    <a:pt x="87" y="22"/>
                    <a:pt x="87" y="22"/>
                    <a:pt x="87" y="22"/>
                  </a:cubicBezTo>
                  <a:cubicBezTo>
                    <a:pt x="89" y="22"/>
                    <a:pt x="91" y="24"/>
                    <a:pt x="94" y="24"/>
                  </a:cubicBezTo>
                  <a:cubicBezTo>
                    <a:pt x="94" y="24"/>
                    <a:pt x="93" y="23"/>
                    <a:pt x="93" y="24"/>
                  </a:cubicBezTo>
                  <a:cubicBezTo>
                    <a:pt x="91" y="22"/>
                    <a:pt x="89" y="22"/>
                    <a:pt x="88" y="21"/>
                  </a:cubicBezTo>
                  <a:cubicBezTo>
                    <a:pt x="88" y="21"/>
                    <a:pt x="88" y="21"/>
                    <a:pt x="88" y="21"/>
                  </a:cubicBezTo>
                  <a:cubicBezTo>
                    <a:pt x="88" y="21"/>
                    <a:pt x="89" y="21"/>
                    <a:pt x="89" y="21"/>
                  </a:cubicBezTo>
                  <a:cubicBezTo>
                    <a:pt x="88" y="21"/>
                    <a:pt x="88" y="21"/>
                    <a:pt x="88" y="21"/>
                  </a:cubicBezTo>
                  <a:cubicBezTo>
                    <a:pt x="86" y="20"/>
                    <a:pt x="83" y="19"/>
                    <a:pt x="82" y="18"/>
                  </a:cubicBezTo>
                  <a:cubicBezTo>
                    <a:pt x="83" y="18"/>
                    <a:pt x="84" y="19"/>
                    <a:pt x="85" y="19"/>
                  </a:cubicBezTo>
                  <a:cubicBezTo>
                    <a:pt x="85" y="19"/>
                    <a:pt x="85" y="18"/>
                    <a:pt x="85" y="18"/>
                  </a:cubicBezTo>
                  <a:cubicBezTo>
                    <a:pt x="85" y="18"/>
                    <a:pt x="84" y="18"/>
                    <a:pt x="84" y="18"/>
                  </a:cubicBezTo>
                  <a:close/>
                  <a:moveTo>
                    <a:pt x="109" y="28"/>
                  </a:moveTo>
                  <a:cubicBezTo>
                    <a:pt x="109" y="27"/>
                    <a:pt x="107" y="26"/>
                    <a:pt x="106" y="27"/>
                  </a:cubicBezTo>
                  <a:cubicBezTo>
                    <a:pt x="107" y="28"/>
                    <a:pt x="107" y="29"/>
                    <a:pt x="108" y="29"/>
                  </a:cubicBezTo>
                  <a:cubicBezTo>
                    <a:pt x="109" y="29"/>
                    <a:pt x="109" y="29"/>
                    <a:pt x="110" y="29"/>
                  </a:cubicBezTo>
                  <a:cubicBezTo>
                    <a:pt x="110" y="29"/>
                    <a:pt x="110" y="30"/>
                    <a:pt x="110" y="30"/>
                  </a:cubicBezTo>
                  <a:cubicBezTo>
                    <a:pt x="111" y="30"/>
                    <a:pt x="112" y="31"/>
                    <a:pt x="112" y="32"/>
                  </a:cubicBezTo>
                  <a:cubicBezTo>
                    <a:pt x="112" y="32"/>
                    <a:pt x="112" y="32"/>
                    <a:pt x="111" y="32"/>
                  </a:cubicBezTo>
                  <a:cubicBezTo>
                    <a:pt x="111" y="32"/>
                    <a:pt x="111" y="32"/>
                    <a:pt x="111" y="32"/>
                  </a:cubicBezTo>
                  <a:cubicBezTo>
                    <a:pt x="111" y="33"/>
                    <a:pt x="111" y="33"/>
                    <a:pt x="111" y="34"/>
                  </a:cubicBezTo>
                  <a:cubicBezTo>
                    <a:pt x="113" y="34"/>
                    <a:pt x="113" y="36"/>
                    <a:pt x="114" y="36"/>
                  </a:cubicBezTo>
                  <a:cubicBezTo>
                    <a:pt x="115" y="36"/>
                    <a:pt x="115" y="36"/>
                    <a:pt x="115" y="36"/>
                  </a:cubicBezTo>
                  <a:cubicBezTo>
                    <a:pt x="115" y="36"/>
                    <a:pt x="115" y="37"/>
                    <a:pt x="116" y="37"/>
                  </a:cubicBezTo>
                  <a:cubicBezTo>
                    <a:pt x="116" y="36"/>
                    <a:pt x="114" y="35"/>
                    <a:pt x="115" y="35"/>
                  </a:cubicBezTo>
                  <a:cubicBezTo>
                    <a:pt x="115" y="34"/>
                    <a:pt x="115" y="34"/>
                    <a:pt x="114" y="33"/>
                  </a:cubicBezTo>
                  <a:cubicBezTo>
                    <a:pt x="114" y="33"/>
                    <a:pt x="114" y="33"/>
                    <a:pt x="114" y="33"/>
                  </a:cubicBezTo>
                  <a:cubicBezTo>
                    <a:pt x="114" y="33"/>
                    <a:pt x="114" y="32"/>
                    <a:pt x="114" y="32"/>
                  </a:cubicBezTo>
                  <a:cubicBezTo>
                    <a:pt x="113" y="32"/>
                    <a:pt x="113" y="31"/>
                    <a:pt x="112" y="31"/>
                  </a:cubicBezTo>
                  <a:cubicBezTo>
                    <a:pt x="112" y="30"/>
                    <a:pt x="112" y="30"/>
                    <a:pt x="111" y="30"/>
                  </a:cubicBezTo>
                  <a:cubicBezTo>
                    <a:pt x="111" y="29"/>
                    <a:pt x="110" y="28"/>
                    <a:pt x="109" y="28"/>
                  </a:cubicBezTo>
                  <a:close/>
                  <a:moveTo>
                    <a:pt x="122" y="54"/>
                  </a:moveTo>
                  <a:cubicBezTo>
                    <a:pt x="122" y="55"/>
                    <a:pt x="123" y="55"/>
                    <a:pt x="124" y="56"/>
                  </a:cubicBezTo>
                  <a:cubicBezTo>
                    <a:pt x="124" y="56"/>
                    <a:pt x="124" y="56"/>
                    <a:pt x="124" y="56"/>
                  </a:cubicBezTo>
                  <a:cubicBezTo>
                    <a:pt x="124" y="55"/>
                    <a:pt x="124" y="55"/>
                    <a:pt x="124" y="55"/>
                  </a:cubicBezTo>
                  <a:cubicBezTo>
                    <a:pt x="124" y="55"/>
                    <a:pt x="124" y="55"/>
                    <a:pt x="124" y="55"/>
                  </a:cubicBezTo>
                  <a:cubicBezTo>
                    <a:pt x="123" y="55"/>
                    <a:pt x="123" y="53"/>
                    <a:pt x="122" y="53"/>
                  </a:cubicBezTo>
                  <a:cubicBezTo>
                    <a:pt x="121" y="53"/>
                    <a:pt x="121" y="53"/>
                    <a:pt x="121" y="53"/>
                  </a:cubicBezTo>
                  <a:cubicBezTo>
                    <a:pt x="121" y="54"/>
                    <a:pt x="122" y="54"/>
                    <a:pt x="122" y="54"/>
                  </a:cubicBezTo>
                  <a:close/>
                  <a:moveTo>
                    <a:pt x="135" y="87"/>
                  </a:moveTo>
                  <a:cubicBezTo>
                    <a:pt x="136" y="87"/>
                    <a:pt x="136" y="88"/>
                    <a:pt x="136" y="89"/>
                  </a:cubicBezTo>
                  <a:cubicBezTo>
                    <a:pt x="136" y="90"/>
                    <a:pt x="136" y="90"/>
                    <a:pt x="136" y="91"/>
                  </a:cubicBezTo>
                  <a:cubicBezTo>
                    <a:pt x="137" y="93"/>
                    <a:pt x="136" y="95"/>
                    <a:pt x="136" y="97"/>
                  </a:cubicBezTo>
                  <a:cubicBezTo>
                    <a:pt x="136" y="97"/>
                    <a:pt x="137" y="97"/>
                    <a:pt x="137" y="97"/>
                  </a:cubicBezTo>
                  <a:cubicBezTo>
                    <a:pt x="137" y="97"/>
                    <a:pt x="137" y="97"/>
                    <a:pt x="137" y="96"/>
                  </a:cubicBezTo>
                  <a:cubicBezTo>
                    <a:pt x="137" y="94"/>
                    <a:pt x="137" y="92"/>
                    <a:pt x="137" y="89"/>
                  </a:cubicBezTo>
                  <a:cubicBezTo>
                    <a:pt x="137" y="89"/>
                    <a:pt x="137" y="89"/>
                    <a:pt x="137" y="89"/>
                  </a:cubicBezTo>
                  <a:cubicBezTo>
                    <a:pt x="137" y="88"/>
                    <a:pt x="137" y="88"/>
                    <a:pt x="137" y="87"/>
                  </a:cubicBezTo>
                  <a:cubicBezTo>
                    <a:pt x="137" y="86"/>
                    <a:pt x="137" y="86"/>
                    <a:pt x="137" y="86"/>
                  </a:cubicBezTo>
                  <a:cubicBezTo>
                    <a:pt x="136" y="85"/>
                    <a:pt x="137" y="83"/>
                    <a:pt x="137" y="82"/>
                  </a:cubicBezTo>
                  <a:cubicBezTo>
                    <a:pt x="136" y="82"/>
                    <a:pt x="137" y="82"/>
                    <a:pt x="136" y="83"/>
                  </a:cubicBezTo>
                  <a:cubicBezTo>
                    <a:pt x="136" y="82"/>
                    <a:pt x="136" y="82"/>
                    <a:pt x="136" y="81"/>
                  </a:cubicBezTo>
                  <a:cubicBezTo>
                    <a:pt x="136" y="82"/>
                    <a:pt x="135" y="82"/>
                    <a:pt x="135" y="82"/>
                  </a:cubicBezTo>
                  <a:cubicBezTo>
                    <a:pt x="135" y="82"/>
                    <a:pt x="135" y="83"/>
                    <a:pt x="135" y="84"/>
                  </a:cubicBezTo>
                  <a:cubicBezTo>
                    <a:pt x="135" y="84"/>
                    <a:pt x="135" y="84"/>
                    <a:pt x="135" y="84"/>
                  </a:cubicBezTo>
                  <a:cubicBezTo>
                    <a:pt x="134" y="84"/>
                    <a:pt x="135" y="83"/>
                    <a:pt x="134" y="83"/>
                  </a:cubicBezTo>
                  <a:cubicBezTo>
                    <a:pt x="134" y="84"/>
                    <a:pt x="134" y="87"/>
                    <a:pt x="135" y="87"/>
                  </a:cubicBezTo>
                  <a:cubicBezTo>
                    <a:pt x="135" y="87"/>
                    <a:pt x="135" y="87"/>
                    <a:pt x="135" y="87"/>
                  </a:cubicBezTo>
                  <a:close/>
                  <a:moveTo>
                    <a:pt x="9" y="96"/>
                  </a:moveTo>
                  <a:cubicBezTo>
                    <a:pt x="10" y="96"/>
                    <a:pt x="10" y="96"/>
                    <a:pt x="10" y="96"/>
                  </a:cubicBezTo>
                  <a:cubicBezTo>
                    <a:pt x="10" y="96"/>
                    <a:pt x="10" y="96"/>
                    <a:pt x="10" y="95"/>
                  </a:cubicBezTo>
                  <a:cubicBezTo>
                    <a:pt x="10" y="95"/>
                    <a:pt x="10" y="94"/>
                    <a:pt x="9" y="94"/>
                  </a:cubicBezTo>
                  <a:cubicBezTo>
                    <a:pt x="10" y="95"/>
                    <a:pt x="9" y="96"/>
                    <a:pt x="9" y="96"/>
                  </a:cubicBezTo>
                  <a:close/>
                  <a:moveTo>
                    <a:pt x="132" y="138"/>
                  </a:moveTo>
                  <a:cubicBezTo>
                    <a:pt x="133" y="137"/>
                    <a:pt x="133" y="137"/>
                    <a:pt x="134" y="137"/>
                  </a:cubicBezTo>
                  <a:cubicBezTo>
                    <a:pt x="134" y="135"/>
                    <a:pt x="135" y="135"/>
                    <a:pt x="135" y="133"/>
                  </a:cubicBezTo>
                  <a:cubicBezTo>
                    <a:pt x="135" y="133"/>
                    <a:pt x="134" y="134"/>
                    <a:pt x="133" y="134"/>
                  </a:cubicBezTo>
                  <a:cubicBezTo>
                    <a:pt x="133" y="134"/>
                    <a:pt x="133" y="134"/>
                    <a:pt x="133" y="134"/>
                  </a:cubicBezTo>
                  <a:cubicBezTo>
                    <a:pt x="133" y="135"/>
                    <a:pt x="132" y="136"/>
                    <a:pt x="132" y="137"/>
                  </a:cubicBezTo>
                  <a:cubicBezTo>
                    <a:pt x="132" y="137"/>
                    <a:pt x="132" y="138"/>
                    <a:pt x="132" y="138"/>
                  </a:cubicBezTo>
                  <a:close/>
                  <a:moveTo>
                    <a:pt x="67" y="136"/>
                  </a:moveTo>
                  <a:cubicBezTo>
                    <a:pt x="67" y="135"/>
                    <a:pt x="65" y="135"/>
                    <a:pt x="63" y="135"/>
                  </a:cubicBezTo>
                  <a:cubicBezTo>
                    <a:pt x="63" y="135"/>
                    <a:pt x="64" y="135"/>
                    <a:pt x="63" y="135"/>
                  </a:cubicBezTo>
                  <a:cubicBezTo>
                    <a:pt x="63" y="135"/>
                    <a:pt x="63" y="135"/>
                    <a:pt x="63" y="136"/>
                  </a:cubicBezTo>
                  <a:cubicBezTo>
                    <a:pt x="63" y="136"/>
                    <a:pt x="63" y="136"/>
                    <a:pt x="63" y="136"/>
                  </a:cubicBezTo>
                  <a:cubicBezTo>
                    <a:pt x="63" y="136"/>
                    <a:pt x="62" y="136"/>
                    <a:pt x="62" y="136"/>
                  </a:cubicBezTo>
                  <a:cubicBezTo>
                    <a:pt x="63" y="136"/>
                    <a:pt x="64" y="137"/>
                    <a:pt x="65" y="136"/>
                  </a:cubicBezTo>
                  <a:cubicBezTo>
                    <a:pt x="65" y="136"/>
                    <a:pt x="65" y="136"/>
                    <a:pt x="65" y="136"/>
                  </a:cubicBezTo>
                  <a:cubicBezTo>
                    <a:pt x="66" y="135"/>
                    <a:pt x="66" y="136"/>
                    <a:pt x="67" y="136"/>
                  </a:cubicBezTo>
                  <a:close/>
                  <a:moveTo>
                    <a:pt x="35" y="145"/>
                  </a:moveTo>
                  <a:cubicBezTo>
                    <a:pt x="35" y="144"/>
                    <a:pt x="34" y="144"/>
                    <a:pt x="33" y="144"/>
                  </a:cubicBezTo>
                  <a:cubicBezTo>
                    <a:pt x="32" y="144"/>
                    <a:pt x="31" y="143"/>
                    <a:pt x="31" y="142"/>
                  </a:cubicBezTo>
                  <a:cubicBezTo>
                    <a:pt x="30" y="143"/>
                    <a:pt x="30" y="142"/>
                    <a:pt x="30" y="142"/>
                  </a:cubicBezTo>
                  <a:cubicBezTo>
                    <a:pt x="30" y="143"/>
                    <a:pt x="30" y="143"/>
                    <a:pt x="30" y="143"/>
                  </a:cubicBezTo>
                  <a:cubicBezTo>
                    <a:pt x="31" y="144"/>
                    <a:pt x="32" y="145"/>
                    <a:pt x="34" y="146"/>
                  </a:cubicBezTo>
                  <a:cubicBezTo>
                    <a:pt x="34" y="145"/>
                    <a:pt x="35" y="145"/>
                    <a:pt x="35" y="145"/>
                  </a:cubicBezTo>
                  <a:close/>
                  <a:moveTo>
                    <a:pt x="130" y="146"/>
                  </a:moveTo>
                  <a:cubicBezTo>
                    <a:pt x="129" y="145"/>
                    <a:pt x="129" y="146"/>
                    <a:pt x="128" y="146"/>
                  </a:cubicBezTo>
                  <a:cubicBezTo>
                    <a:pt x="128" y="147"/>
                    <a:pt x="127" y="147"/>
                    <a:pt x="127" y="148"/>
                  </a:cubicBezTo>
                  <a:cubicBezTo>
                    <a:pt x="127" y="148"/>
                    <a:pt x="126" y="148"/>
                    <a:pt x="126" y="148"/>
                  </a:cubicBezTo>
                  <a:cubicBezTo>
                    <a:pt x="126" y="149"/>
                    <a:pt x="126" y="149"/>
                    <a:pt x="125" y="150"/>
                  </a:cubicBezTo>
                  <a:cubicBezTo>
                    <a:pt x="126" y="150"/>
                    <a:pt x="126" y="150"/>
                    <a:pt x="126" y="150"/>
                  </a:cubicBezTo>
                  <a:cubicBezTo>
                    <a:pt x="127" y="150"/>
                    <a:pt x="127" y="149"/>
                    <a:pt x="128" y="149"/>
                  </a:cubicBezTo>
                  <a:cubicBezTo>
                    <a:pt x="128" y="148"/>
                    <a:pt x="129" y="148"/>
                    <a:pt x="129" y="147"/>
                  </a:cubicBezTo>
                  <a:cubicBezTo>
                    <a:pt x="129" y="147"/>
                    <a:pt x="130" y="147"/>
                    <a:pt x="130" y="146"/>
                  </a:cubicBezTo>
                  <a:cubicBezTo>
                    <a:pt x="130" y="146"/>
                    <a:pt x="130" y="146"/>
                    <a:pt x="130" y="146"/>
                  </a:cubicBezTo>
                  <a:close/>
                  <a:moveTo>
                    <a:pt x="76" y="159"/>
                  </a:moveTo>
                  <a:cubicBezTo>
                    <a:pt x="76" y="159"/>
                    <a:pt x="75" y="159"/>
                    <a:pt x="75" y="158"/>
                  </a:cubicBezTo>
                  <a:cubicBezTo>
                    <a:pt x="73" y="158"/>
                    <a:pt x="70" y="158"/>
                    <a:pt x="69" y="159"/>
                  </a:cubicBezTo>
                  <a:cubicBezTo>
                    <a:pt x="68" y="159"/>
                    <a:pt x="67" y="158"/>
                    <a:pt x="65" y="158"/>
                  </a:cubicBezTo>
                  <a:cubicBezTo>
                    <a:pt x="65" y="159"/>
                    <a:pt x="65" y="159"/>
                    <a:pt x="66" y="159"/>
                  </a:cubicBezTo>
                  <a:cubicBezTo>
                    <a:pt x="67" y="159"/>
                    <a:pt x="69" y="159"/>
                    <a:pt x="71" y="160"/>
                  </a:cubicBezTo>
                  <a:cubicBezTo>
                    <a:pt x="71" y="160"/>
                    <a:pt x="71" y="159"/>
                    <a:pt x="71" y="159"/>
                  </a:cubicBezTo>
                  <a:cubicBezTo>
                    <a:pt x="72" y="160"/>
                    <a:pt x="73" y="160"/>
                    <a:pt x="74" y="159"/>
                  </a:cubicBezTo>
                  <a:cubicBezTo>
                    <a:pt x="75" y="159"/>
                    <a:pt x="75" y="160"/>
                    <a:pt x="76" y="159"/>
                  </a:cubicBezTo>
                  <a:close/>
                  <a:moveTo>
                    <a:pt x="79" y="162"/>
                  </a:moveTo>
                  <a:cubicBezTo>
                    <a:pt x="80" y="162"/>
                    <a:pt x="79" y="161"/>
                    <a:pt x="79" y="161"/>
                  </a:cubicBezTo>
                  <a:cubicBezTo>
                    <a:pt x="78" y="161"/>
                    <a:pt x="77" y="161"/>
                    <a:pt x="76" y="161"/>
                  </a:cubicBezTo>
                  <a:cubicBezTo>
                    <a:pt x="75" y="161"/>
                    <a:pt x="75" y="162"/>
                    <a:pt x="75" y="162"/>
                  </a:cubicBezTo>
                  <a:cubicBezTo>
                    <a:pt x="76" y="162"/>
                    <a:pt x="78" y="163"/>
                    <a:pt x="79" y="162"/>
                  </a:cubicBezTo>
                  <a:close/>
                </a:path>
              </a:pathLst>
            </a:custGeom>
            <a:solidFill>
              <a:srgbClr val="20222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pic>
          <p:nvPicPr>
            <p:cNvPr id="5" name="图片 4"/>
            <p:cNvPicPr preferRelativeResize="0"/>
            <p:nvPr/>
          </p:nvPicPr>
          <p:blipFill rotWithShape="1">
            <a:blip r:embed="rId2" cstate="print">
              <a:extLst>
                <a:ext uri="{28A0092B-C50C-407E-A947-70E740481C1C}">
                  <a14:useLocalDpi xmlns:a14="http://schemas.microsoft.com/office/drawing/2010/main" val="0"/>
                </a:ext>
              </a:extLst>
            </a:blip>
            <a:srcRect l="6046" t="6242" r="6415" b="6219"/>
            <a:stretch>
              <a:fillRect/>
            </a:stretch>
          </p:blipFill>
          <p:spPr>
            <a:xfrm>
              <a:off x="6600196" y="1928775"/>
              <a:ext cx="1404000" cy="1404000"/>
            </a:xfrm>
            <a:prstGeom prst="ellipse">
              <a:avLst/>
            </a:prstGeom>
          </p:spPr>
        </p:pic>
      </p:grpSp>
      <p:grpSp>
        <p:nvGrpSpPr>
          <p:cNvPr id="12" name="组合 11"/>
          <p:cNvGrpSpPr>
            <a:grpSpLocks noChangeAspect="1"/>
          </p:cNvGrpSpPr>
          <p:nvPr/>
        </p:nvGrpSpPr>
        <p:grpSpPr>
          <a:xfrm>
            <a:off x="1966782" y="1954249"/>
            <a:ext cx="2145535" cy="2016000"/>
            <a:chOff x="1207913" y="1694260"/>
            <a:chExt cx="1969350" cy="1850452"/>
          </a:xfrm>
        </p:grpSpPr>
        <p:sp>
          <p:nvSpPr>
            <p:cNvPr id="6" name="Freeform 45"/>
            <p:cNvSpPr>
              <a:spLocks noEditPoints="1"/>
            </p:cNvSpPr>
            <p:nvPr/>
          </p:nvSpPr>
          <p:spPr bwMode="auto">
            <a:xfrm>
              <a:off x="1207913" y="1694260"/>
              <a:ext cx="1969350" cy="1850452"/>
            </a:xfrm>
            <a:custGeom>
              <a:avLst/>
              <a:gdLst>
                <a:gd name="T0" fmla="*/ 59 w 166"/>
                <a:gd name="T1" fmla="*/ 10 h 176"/>
                <a:gd name="T2" fmla="*/ 60 w 166"/>
                <a:gd name="T3" fmla="*/ 20 h 176"/>
                <a:gd name="T4" fmla="*/ 67 w 166"/>
                <a:gd name="T5" fmla="*/ 33 h 176"/>
                <a:gd name="T6" fmla="*/ 16 w 166"/>
                <a:gd name="T7" fmla="*/ 51 h 176"/>
                <a:gd name="T8" fmla="*/ 1 w 166"/>
                <a:gd name="T9" fmla="*/ 55 h 176"/>
                <a:gd name="T10" fmla="*/ 136 w 166"/>
                <a:gd name="T11" fmla="*/ 67 h 176"/>
                <a:gd name="T12" fmla="*/ 139 w 166"/>
                <a:gd name="T13" fmla="*/ 74 h 176"/>
                <a:gd name="T14" fmla="*/ 143 w 166"/>
                <a:gd name="T15" fmla="*/ 86 h 176"/>
                <a:gd name="T16" fmla="*/ 74 w 166"/>
                <a:gd name="T17" fmla="*/ 99 h 176"/>
                <a:gd name="T18" fmla="*/ 30 w 166"/>
                <a:gd name="T19" fmla="*/ 106 h 176"/>
                <a:gd name="T20" fmla="*/ 26 w 166"/>
                <a:gd name="T21" fmla="*/ 119 h 176"/>
                <a:gd name="T22" fmla="*/ 109 w 166"/>
                <a:gd name="T23" fmla="*/ 125 h 176"/>
                <a:gd name="T24" fmla="*/ 100 w 166"/>
                <a:gd name="T25" fmla="*/ 129 h 176"/>
                <a:gd name="T26" fmla="*/ 126 w 166"/>
                <a:gd name="T27" fmla="*/ 137 h 176"/>
                <a:gd name="T28" fmla="*/ 142 w 166"/>
                <a:gd name="T29" fmla="*/ 145 h 176"/>
                <a:gd name="T30" fmla="*/ 137 w 166"/>
                <a:gd name="T31" fmla="*/ 150 h 176"/>
                <a:gd name="T32" fmla="*/ 44 w 166"/>
                <a:gd name="T33" fmla="*/ 156 h 176"/>
                <a:gd name="T34" fmla="*/ 50 w 166"/>
                <a:gd name="T35" fmla="*/ 164 h 176"/>
                <a:gd name="T36" fmla="*/ 77 w 166"/>
                <a:gd name="T37" fmla="*/ 172 h 176"/>
                <a:gd name="T38" fmla="*/ 92 w 166"/>
                <a:gd name="T39" fmla="*/ 9 h 176"/>
                <a:gd name="T40" fmla="*/ 127 w 166"/>
                <a:gd name="T41" fmla="*/ 59 h 176"/>
                <a:gd name="T42" fmla="*/ 55 w 166"/>
                <a:gd name="T43" fmla="*/ 33 h 176"/>
                <a:gd name="T44" fmla="*/ 30 w 166"/>
                <a:gd name="T45" fmla="*/ 64 h 176"/>
                <a:gd name="T46" fmla="*/ 61 w 166"/>
                <a:gd name="T47" fmla="*/ 136 h 176"/>
                <a:gd name="T48" fmla="*/ 39 w 166"/>
                <a:gd name="T49" fmla="*/ 117 h 176"/>
                <a:gd name="T50" fmla="*/ 91 w 166"/>
                <a:gd name="T51" fmla="*/ 115 h 176"/>
                <a:gd name="T52" fmla="*/ 104 w 166"/>
                <a:gd name="T53" fmla="*/ 120 h 176"/>
                <a:gd name="T54" fmla="*/ 133 w 166"/>
                <a:gd name="T55" fmla="*/ 107 h 176"/>
                <a:gd name="T56" fmla="*/ 134 w 166"/>
                <a:gd name="T57" fmla="*/ 81 h 176"/>
                <a:gd name="T58" fmla="*/ 24 w 166"/>
                <a:gd name="T59" fmla="*/ 73 h 176"/>
                <a:gd name="T60" fmla="*/ 120 w 166"/>
                <a:gd name="T61" fmla="*/ 78 h 176"/>
                <a:gd name="T62" fmla="*/ 113 w 166"/>
                <a:gd name="T63" fmla="*/ 99 h 176"/>
                <a:gd name="T64" fmla="*/ 110 w 166"/>
                <a:gd name="T65" fmla="*/ 62 h 176"/>
                <a:gd name="T66" fmla="*/ 112 w 166"/>
                <a:gd name="T67" fmla="*/ 50 h 176"/>
                <a:gd name="T68" fmla="*/ 95 w 166"/>
                <a:gd name="T69" fmla="*/ 78 h 176"/>
                <a:gd name="T70" fmla="*/ 93 w 166"/>
                <a:gd name="T71" fmla="*/ 45 h 176"/>
                <a:gd name="T72" fmla="*/ 45 w 166"/>
                <a:gd name="T73" fmla="*/ 81 h 176"/>
                <a:gd name="T74" fmla="*/ 64 w 166"/>
                <a:gd name="T75" fmla="*/ 86 h 176"/>
                <a:gd name="T76" fmla="*/ 76 w 166"/>
                <a:gd name="T77" fmla="*/ 88 h 176"/>
                <a:gd name="T78" fmla="*/ 55 w 166"/>
                <a:gd name="T79" fmla="*/ 106 h 176"/>
                <a:gd name="T80" fmla="*/ 38 w 166"/>
                <a:gd name="T81" fmla="*/ 68 h 176"/>
                <a:gd name="T82" fmla="*/ 54 w 166"/>
                <a:gd name="T83" fmla="*/ 66 h 176"/>
                <a:gd name="T84" fmla="*/ 53 w 166"/>
                <a:gd name="T85" fmla="*/ 83 h 176"/>
                <a:gd name="T86" fmla="*/ 70 w 166"/>
                <a:gd name="T87" fmla="*/ 66 h 176"/>
                <a:gd name="T88" fmla="*/ 82 w 166"/>
                <a:gd name="T89" fmla="*/ 76 h 176"/>
                <a:gd name="T90" fmla="*/ 90 w 166"/>
                <a:gd name="T91" fmla="*/ 82 h 176"/>
                <a:gd name="T92" fmla="*/ 60 w 166"/>
                <a:gd name="T93" fmla="*/ 39 h 176"/>
                <a:gd name="T94" fmla="*/ 31 w 166"/>
                <a:gd name="T95" fmla="*/ 89 h 176"/>
                <a:gd name="T96" fmla="*/ 42 w 166"/>
                <a:gd name="T97" fmla="*/ 104 h 176"/>
                <a:gd name="T98" fmla="*/ 68 w 166"/>
                <a:gd name="T99" fmla="*/ 128 h 176"/>
                <a:gd name="T100" fmla="*/ 91 w 166"/>
                <a:gd name="T101" fmla="*/ 96 h 176"/>
                <a:gd name="T102" fmla="*/ 107 w 166"/>
                <a:gd name="T103" fmla="*/ 96 h 176"/>
                <a:gd name="T104" fmla="*/ 122 w 166"/>
                <a:gd name="T105" fmla="*/ 101 h 176"/>
                <a:gd name="T106" fmla="*/ 124 w 166"/>
                <a:gd name="T107" fmla="*/ 88 h 176"/>
                <a:gd name="T108" fmla="*/ 21 w 166"/>
                <a:gd name="T109" fmla="*/ 61 h 176"/>
                <a:gd name="T110" fmla="*/ 30 w 166"/>
                <a:gd name="T111" fmla="*/ 47 h 176"/>
                <a:gd name="T112" fmla="*/ 20 w 166"/>
                <a:gd name="T113" fmla="*/ 97 h 176"/>
                <a:gd name="T114" fmla="*/ 20 w 166"/>
                <a:gd name="T115" fmla="*/ 120 h 176"/>
                <a:gd name="T116" fmla="*/ 72 w 166"/>
                <a:gd name="T117" fmla="*/ 151 h 176"/>
                <a:gd name="T118" fmla="*/ 39 w 166"/>
                <a:gd name="T119" fmla="*/ 132 h 176"/>
                <a:gd name="T120" fmla="*/ 86 w 166"/>
                <a:gd name="T121" fmla="*/ 134 h 176"/>
                <a:gd name="T122" fmla="*/ 35 w 166"/>
                <a:gd name="T123" fmla="*/ 151 h 176"/>
                <a:gd name="T124" fmla="*/ 110 w 166"/>
                <a:gd name="T125" fmla="*/ 2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176">
                  <a:moveTo>
                    <a:pt x="40" y="1"/>
                  </a:moveTo>
                  <a:cubicBezTo>
                    <a:pt x="40" y="1"/>
                    <a:pt x="40" y="1"/>
                    <a:pt x="40" y="0"/>
                  </a:cubicBezTo>
                  <a:cubicBezTo>
                    <a:pt x="40" y="1"/>
                    <a:pt x="39" y="1"/>
                    <a:pt x="39" y="1"/>
                  </a:cubicBezTo>
                  <a:cubicBezTo>
                    <a:pt x="39" y="1"/>
                    <a:pt x="39" y="1"/>
                    <a:pt x="40" y="1"/>
                  </a:cubicBezTo>
                  <a:cubicBezTo>
                    <a:pt x="40" y="1"/>
                    <a:pt x="40" y="1"/>
                    <a:pt x="40" y="1"/>
                  </a:cubicBezTo>
                  <a:close/>
                  <a:moveTo>
                    <a:pt x="74" y="2"/>
                  </a:moveTo>
                  <a:cubicBezTo>
                    <a:pt x="75" y="1"/>
                    <a:pt x="76" y="3"/>
                    <a:pt x="78" y="2"/>
                  </a:cubicBezTo>
                  <a:cubicBezTo>
                    <a:pt x="77" y="1"/>
                    <a:pt x="74" y="1"/>
                    <a:pt x="73" y="2"/>
                  </a:cubicBezTo>
                  <a:cubicBezTo>
                    <a:pt x="72" y="1"/>
                    <a:pt x="72" y="1"/>
                    <a:pt x="71" y="1"/>
                  </a:cubicBezTo>
                  <a:cubicBezTo>
                    <a:pt x="71" y="0"/>
                    <a:pt x="69" y="0"/>
                    <a:pt x="70" y="2"/>
                  </a:cubicBezTo>
                  <a:cubicBezTo>
                    <a:pt x="71" y="2"/>
                    <a:pt x="73" y="1"/>
                    <a:pt x="74" y="2"/>
                  </a:cubicBezTo>
                  <a:close/>
                  <a:moveTo>
                    <a:pt x="37" y="2"/>
                  </a:moveTo>
                  <a:cubicBezTo>
                    <a:pt x="37" y="2"/>
                    <a:pt x="36" y="2"/>
                    <a:pt x="37" y="2"/>
                  </a:cubicBezTo>
                  <a:cubicBezTo>
                    <a:pt x="37" y="2"/>
                    <a:pt x="37" y="2"/>
                    <a:pt x="37" y="2"/>
                  </a:cubicBezTo>
                  <a:close/>
                  <a:moveTo>
                    <a:pt x="57" y="3"/>
                  </a:moveTo>
                  <a:cubicBezTo>
                    <a:pt x="58" y="3"/>
                    <a:pt x="59" y="3"/>
                    <a:pt x="60" y="2"/>
                  </a:cubicBezTo>
                  <a:cubicBezTo>
                    <a:pt x="60" y="2"/>
                    <a:pt x="61" y="3"/>
                    <a:pt x="61" y="2"/>
                  </a:cubicBezTo>
                  <a:cubicBezTo>
                    <a:pt x="60" y="2"/>
                    <a:pt x="58" y="2"/>
                    <a:pt x="57" y="3"/>
                  </a:cubicBezTo>
                  <a:cubicBezTo>
                    <a:pt x="56" y="2"/>
                    <a:pt x="55" y="3"/>
                    <a:pt x="54" y="3"/>
                  </a:cubicBezTo>
                  <a:cubicBezTo>
                    <a:pt x="54" y="3"/>
                    <a:pt x="54" y="3"/>
                    <a:pt x="54" y="3"/>
                  </a:cubicBezTo>
                  <a:cubicBezTo>
                    <a:pt x="55" y="4"/>
                    <a:pt x="56" y="3"/>
                    <a:pt x="57" y="3"/>
                  </a:cubicBezTo>
                  <a:close/>
                  <a:moveTo>
                    <a:pt x="73" y="2"/>
                  </a:moveTo>
                  <a:cubicBezTo>
                    <a:pt x="73" y="2"/>
                    <a:pt x="73" y="2"/>
                    <a:pt x="73" y="2"/>
                  </a:cubicBezTo>
                  <a:cubicBezTo>
                    <a:pt x="72" y="3"/>
                    <a:pt x="73" y="2"/>
                    <a:pt x="73" y="2"/>
                  </a:cubicBezTo>
                  <a:close/>
                  <a:moveTo>
                    <a:pt x="35" y="3"/>
                  </a:moveTo>
                  <a:cubicBezTo>
                    <a:pt x="35" y="3"/>
                    <a:pt x="34" y="3"/>
                    <a:pt x="34" y="3"/>
                  </a:cubicBezTo>
                  <a:cubicBezTo>
                    <a:pt x="34" y="3"/>
                    <a:pt x="35" y="3"/>
                    <a:pt x="35" y="3"/>
                  </a:cubicBezTo>
                  <a:close/>
                  <a:moveTo>
                    <a:pt x="52" y="4"/>
                  </a:moveTo>
                  <a:cubicBezTo>
                    <a:pt x="53" y="4"/>
                    <a:pt x="53" y="3"/>
                    <a:pt x="53" y="3"/>
                  </a:cubicBezTo>
                  <a:cubicBezTo>
                    <a:pt x="53" y="3"/>
                    <a:pt x="53" y="3"/>
                    <a:pt x="52" y="3"/>
                  </a:cubicBezTo>
                  <a:cubicBezTo>
                    <a:pt x="52" y="4"/>
                    <a:pt x="53" y="4"/>
                    <a:pt x="52" y="4"/>
                  </a:cubicBezTo>
                  <a:close/>
                  <a:moveTo>
                    <a:pt x="33" y="4"/>
                  </a:moveTo>
                  <a:cubicBezTo>
                    <a:pt x="33" y="4"/>
                    <a:pt x="33" y="4"/>
                    <a:pt x="33" y="4"/>
                  </a:cubicBezTo>
                  <a:cubicBezTo>
                    <a:pt x="33" y="4"/>
                    <a:pt x="34" y="4"/>
                    <a:pt x="33" y="4"/>
                  </a:cubicBezTo>
                  <a:close/>
                  <a:moveTo>
                    <a:pt x="34" y="11"/>
                  </a:moveTo>
                  <a:cubicBezTo>
                    <a:pt x="35" y="10"/>
                    <a:pt x="37" y="10"/>
                    <a:pt x="38" y="9"/>
                  </a:cubicBezTo>
                  <a:cubicBezTo>
                    <a:pt x="39" y="9"/>
                    <a:pt x="40" y="9"/>
                    <a:pt x="41" y="8"/>
                  </a:cubicBezTo>
                  <a:cubicBezTo>
                    <a:pt x="42" y="8"/>
                    <a:pt x="42" y="8"/>
                    <a:pt x="43" y="7"/>
                  </a:cubicBezTo>
                  <a:cubicBezTo>
                    <a:pt x="44" y="7"/>
                    <a:pt x="45" y="6"/>
                    <a:pt x="46" y="6"/>
                  </a:cubicBezTo>
                  <a:cubicBezTo>
                    <a:pt x="46" y="6"/>
                    <a:pt x="47" y="5"/>
                    <a:pt x="47" y="5"/>
                  </a:cubicBezTo>
                  <a:cubicBezTo>
                    <a:pt x="48" y="5"/>
                    <a:pt x="48" y="6"/>
                    <a:pt x="48" y="6"/>
                  </a:cubicBezTo>
                  <a:cubicBezTo>
                    <a:pt x="49" y="4"/>
                    <a:pt x="51" y="5"/>
                    <a:pt x="52" y="4"/>
                  </a:cubicBezTo>
                  <a:cubicBezTo>
                    <a:pt x="51" y="3"/>
                    <a:pt x="49" y="5"/>
                    <a:pt x="48" y="5"/>
                  </a:cubicBezTo>
                  <a:cubicBezTo>
                    <a:pt x="47" y="5"/>
                    <a:pt x="46" y="6"/>
                    <a:pt x="44" y="6"/>
                  </a:cubicBezTo>
                  <a:cubicBezTo>
                    <a:pt x="44" y="6"/>
                    <a:pt x="43" y="6"/>
                    <a:pt x="42" y="7"/>
                  </a:cubicBezTo>
                  <a:cubicBezTo>
                    <a:pt x="42" y="7"/>
                    <a:pt x="42" y="7"/>
                    <a:pt x="41" y="7"/>
                  </a:cubicBezTo>
                  <a:cubicBezTo>
                    <a:pt x="40" y="8"/>
                    <a:pt x="40" y="8"/>
                    <a:pt x="39" y="8"/>
                  </a:cubicBezTo>
                  <a:cubicBezTo>
                    <a:pt x="38" y="8"/>
                    <a:pt x="37" y="9"/>
                    <a:pt x="36" y="9"/>
                  </a:cubicBezTo>
                  <a:cubicBezTo>
                    <a:pt x="36" y="9"/>
                    <a:pt x="36" y="9"/>
                    <a:pt x="36" y="9"/>
                  </a:cubicBezTo>
                  <a:cubicBezTo>
                    <a:pt x="35" y="10"/>
                    <a:pt x="34" y="10"/>
                    <a:pt x="34" y="11"/>
                  </a:cubicBezTo>
                  <a:close/>
                  <a:moveTo>
                    <a:pt x="32" y="4"/>
                  </a:moveTo>
                  <a:cubicBezTo>
                    <a:pt x="32" y="4"/>
                    <a:pt x="31" y="4"/>
                    <a:pt x="31" y="5"/>
                  </a:cubicBezTo>
                  <a:cubicBezTo>
                    <a:pt x="32" y="5"/>
                    <a:pt x="32" y="4"/>
                    <a:pt x="32" y="4"/>
                  </a:cubicBezTo>
                  <a:close/>
                  <a:moveTo>
                    <a:pt x="28" y="7"/>
                  </a:moveTo>
                  <a:cubicBezTo>
                    <a:pt x="27" y="7"/>
                    <a:pt x="27" y="7"/>
                    <a:pt x="27" y="7"/>
                  </a:cubicBezTo>
                  <a:cubicBezTo>
                    <a:pt x="28" y="7"/>
                    <a:pt x="29" y="6"/>
                    <a:pt x="30" y="6"/>
                  </a:cubicBezTo>
                  <a:cubicBezTo>
                    <a:pt x="29" y="5"/>
                    <a:pt x="28" y="6"/>
                    <a:pt x="28" y="7"/>
                  </a:cubicBezTo>
                  <a:close/>
                  <a:moveTo>
                    <a:pt x="71" y="8"/>
                  </a:moveTo>
                  <a:cubicBezTo>
                    <a:pt x="73" y="8"/>
                    <a:pt x="74" y="8"/>
                    <a:pt x="75" y="9"/>
                  </a:cubicBezTo>
                  <a:cubicBezTo>
                    <a:pt x="75" y="9"/>
                    <a:pt x="76" y="9"/>
                    <a:pt x="76" y="9"/>
                  </a:cubicBezTo>
                  <a:cubicBezTo>
                    <a:pt x="76" y="9"/>
                    <a:pt x="75" y="8"/>
                    <a:pt x="75" y="8"/>
                  </a:cubicBezTo>
                  <a:cubicBezTo>
                    <a:pt x="75" y="8"/>
                    <a:pt x="75" y="7"/>
                    <a:pt x="75" y="8"/>
                  </a:cubicBezTo>
                  <a:cubicBezTo>
                    <a:pt x="75" y="8"/>
                    <a:pt x="74" y="8"/>
                    <a:pt x="74" y="8"/>
                  </a:cubicBezTo>
                  <a:cubicBezTo>
                    <a:pt x="74" y="8"/>
                    <a:pt x="74" y="7"/>
                    <a:pt x="74" y="7"/>
                  </a:cubicBezTo>
                  <a:cubicBezTo>
                    <a:pt x="74" y="7"/>
                    <a:pt x="74" y="8"/>
                    <a:pt x="74" y="7"/>
                  </a:cubicBezTo>
                  <a:cubicBezTo>
                    <a:pt x="74" y="7"/>
                    <a:pt x="74" y="7"/>
                    <a:pt x="74" y="7"/>
                  </a:cubicBezTo>
                  <a:cubicBezTo>
                    <a:pt x="73" y="7"/>
                    <a:pt x="73" y="8"/>
                    <a:pt x="73" y="8"/>
                  </a:cubicBezTo>
                  <a:cubicBezTo>
                    <a:pt x="73" y="8"/>
                    <a:pt x="73" y="7"/>
                    <a:pt x="72" y="7"/>
                  </a:cubicBezTo>
                  <a:cubicBezTo>
                    <a:pt x="73" y="8"/>
                    <a:pt x="72" y="7"/>
                    <a:pt x="71" y="8"/>
                  </a:cubicBezTo>
                  <a:close/>
                  <a:moveTo>
                    <a:pt x="25" y="8"/>
                  </a:moveTo>
                  <a:cubicBezTo>
                    <a:pt x="25" y="8"/>
                    <a:pt x="25" y="8"/>
                    <a:pt x="25" y="8"/>
                  </a:cubicBezTo>
                  <a:cubicBezTo>
                    <a:pt x="25" y="9"/>
                    <a:pt x="25" y="9"/>
                    <a:pt x="25" y="9"/>
                  </a:cubicBezTo>
                  <a:cubicBezTo>
                    <a:pt x="25" y="9"/>
                    <a:pt x="25" y="8"/>
                    <a:pt x="25" y="8"/>
                  </a:cubicBezTo>
                  <a:close/>
                  <a:moveTo>
                    <a:pt x="57" y="9"/>
                  </a:moveTo>
                  <a:cubicBezTo>
                    <a:pt x="57" y="9"/>
                    <a:pt x="56" y="9"/>
                    <a:pt x="56" y="9"/>
                  </a:cubicBezTo>
                  <a:cubicBezTo>
                    <a:pt x="56" y="9"/>
                    <a:pt x="56" y="9"/>
                    <a:pt x="56" y="9"/>
                  </a:cubicBezTo>
                  <a:cubicBezTo>
                    <a:pt x="57" y="9"/>
                    <a:pt x="57" y="9"/>
                    <a:pt x="57" y="9"/>
                  </a:cubicBezTo>
                  <a:close/>
                  <a:moveTo>
                    <a:pt x="102" y="9"/>
                  </a:moveTo>
                  <a:cubicBezTo>
                    <a:pt x="102" y="10"/>
                    <a:pt x="102" y="10"/>
                    <a:pt x="103" y="10"/>
                  </a:cubicBezTo>
                  <a:cubicBezTo>
                    <a:pt x="103" y="9"/>
                    <a:pt x="103" y="10"/>
                    <a:pt x="104" y="10"/>
                  </a:cubicBezTo>
                  <a:cubicBezTo>
                    <a:pt x="103" y="9"/>
                    <a:pt x="102" y="8"/>
                    <a:pt x="101" y="9"/>
                  </a:cubicBezTo>
                  <a:cubicBezTo>
                    <a:pt x="101" y="9"/>
                    <a:pt x="102" y="9"/>
                    <a:pt x="102" y="9"/>
                  </a:cubicBezTo>
                  <a:close/>
                  <a:moveTo>
                    <a:pt x="49" y="10"/>
                  </a:moveTo>
                  <a:cubicBezTo>
                    <a:pt x="50" y="10"/>
                    <a:pt x="51" y="10"/>
                    <a:pt x="51" y="9"/>
                  </a:cubicBezTo>
                  <a:cubicBezTo>
                    <a:pt x="50" y="9"/>
                    <a:pt x="50" y="10"/>
                    <a:pt x="48" y="9"/>
                  </a:cubicBezTo>
                  <a:cubicBezTo>
                    <a:pt x="48" y="11"/>
                    <a:pt x="47" y="10"/>
                    <a:pt x="46" y="11"/>
                  </a:cubicBezTo>
                  <a:cubicBezTo>
                    <a:pt x="47" y="11"/>
                    <a:pt x="49" y="10"/>
                    <a:pt x="49" y="10"/>
                  </a:cubicBezTo>
                  <a:close/>
                  <a:moveTo>
                    <a:pt x="57" y="11"/>
                  </a:moveTo>
                  <a:cubicBezTo>
                    <a:pt x="56" y="11"/>
                    <a:pt x="56" y="12"/>
                    <a:pt x="55" y="11"/>
                  </a:cubicBezTo>
                  <a:cubicBezTo>
                    <a:pt x="55" y="12"/>
                    <a:pt x="54" y="11"/>
                    <a:pt x="54" y="12"/>
                  </a:cubicBezTo>
                  <a:cubicBezTo>
                    <a:pt x="53" y="12"/>
                    <a:pt x="52" y="12"/>
                    <a:pt x="52" y="12"/>
                  </a:cubicBezTo>
                  <a:cubicBezTo>
                    <a:pt x="52" y="13"/>
                    <a:pt x="51" y="12"/>
                    <a:pt x="51" y="13"/>
                  </a:cubicBezTo>
                  <a:cubicBezTo>
                    <a:pt x="52" y="13"/>
                    <a:pt x="52" y="14"/>
                    <a:pt x="52" y="14"/>
                  </a:cubicBezTo>
                  <a:cubicBezTo>
                    <a:pt x="54" y="13"/>
                    <a:pt x="56" y="13"/>
                    <a:pt x="57" y="12"/>
                  </a:cubicBezTo>
                  <a:cubicBezTo>
                    <a:pt x="57" y="12"/>
                    <a:pt x="57" y="12"/>
                    <a:pt x="57" y="11"/>
                  </a:cubicBezTo>
                  <a:cubicBezTo>
                    <a:pt x="57" y="12"/>
                    <a:pt x="57" y="12"/>
                    <a:pt x="57" y="12"/>
                  </a:cubicBezTo>
                  <a:cubicBezTo>
                    <a:pt x="57" y="12"/>
                    <a:pt x="57" y="12"/>
                    <a:pt x="57" y="13"/>
                  </a:cubicBezTo>
                  <a:cubicBezTo>
                    <a:pt x="57" y="13"/>
                    <a:pt x="58" y="12"/>
                    <a:pt x="58" y="12"/>
                  </a:cubicBezTo>
                  <a:cubicBezTo>
                    <a:pt x="58" y="12"/>
                    <a:pt x="58" y="12"/>
                    <a:pt x="58" y="12"/>
                  </a:cubicBezTo>
                  <a:cubicBezTo>
                    <a:pt x="58" y="12"/>
                    <a:pt x="59" y="12"/>
                    <a:pt x="59" y="11"/>
                  </a:cubicBezTo>
                  <a:cubicBezTo>
                    <a:pt x="59" y="11"/>
                    <a:pt x="59" y="11"/>
                    <a:pt x="58" y="11"/>
                  </a:cubicBezTo>
                  <a:cubicBezTo>
                    <a:pt x="58" y="11"/>
                    <a:pt x="59" y="11"/>
                    <a:pt x="59" y="11"/>
                  </a:cubicBezTo>
                  <a:cubicBezTo>
                    <a:pt x="59" y="11"/>
                    <a:pt x="59" y="11"/>
                    <a:pt x="59" y="11"/>
                  </a:cubicBezTo>
                  <a:cubicBezTo>
                    <a:pt x="60" y="11"/>
                    <a:pt x="60" y="10"/>
                    <a:pt x="61" y="10"/>
                  </a:cubicBezTo>
                  <a:cubicBezTo>
                    <a:pt x="61" y="10"/>
                    <a:pt x="60" y="10"/>
                    <a:pt x="60" y="10"/>
                  </a:cubicBezTo>
                  <a:cubicBezTo>
                    <a:pt x="60" y="10"/>
                    <a:pt x="60" y="10"/>
                    <a:pt x="60" y="10"/>
                  </a:cubicBezTo>
                  <a:cubicBezTo>
                    <a:pt x="60" y="10"/>
                    <a:pt x="60" y="10"/>
                    <a:pt x="60" y="10"/>
                  </a:cubicBezTo>
                  <a:cubicBezTo>
                    <a:pt x="60" y="10"/>
                    <a:pt x="59" y="10"/>
                    <a:pt x="59" y="10"/>
                  </a:cubicBezTo>
                  <a:cubicBezTo>
                    <a:pt x="59" y="10"/>
                    <a:pt x="59" y="10"/>
                    <a:pt x="59" y="10"/>
                  </a:cubicBezTo>
                  <a:cubicBezTo>
                    <a:pt x="58" y="11"/>
                    <a:pt x="57" y="10"/>
                    <a:pt x="56" y="10"/>
                  </a:cubicBezTo>
                  <a:cubicBezTo>
                    <a:pt x="56" y="11"/>
                    <a:pt x="56" y="11"/>
                    <a:pt x="56" y="11"/>
                  </a:cubicBezTo>
                  <a:cubicBezTo>
                    <a:pt x="56" y="11"/>
                    <a:pt x="57" y="11"/>
                    <a:pt x="57" y="11"/>
                  </a:cubicBezTo>
                  <a:cubicBezTo>
                    <a:pt x="57" y="11"/>
                    <a:pt x="57" y="11"/>
                    <a:pt x="57" y="11"/>
                  </a:cubicBezTo>
                  <a:close/>
                  <a:moveTo>
                    <a:pt x="47" y="10"/>
                  </a:moveTo>
                  <a:cubicBezTo>
                    <a:pt x="47" y="10"/>
                    <a:pt x="47" y="10"/>
                    <a:pt x="47" y="10"/>
                  </a:cubicBezTo>
                  <a:cubicBezTo>
                    <a:pt x="47" y="10"/>
                    <a:pt x="47" y="10"/>
                    <a:pt x="47" y="10"/>
                  </a:cubicBezTo>
                  <a:close/>
                  <a:moveTo>
                    <a:pt x="61" y="11"/>
                  </a:moveTo>
                  <a:cubicBezTo>
                    <a:pt x="61" y="11"/>
                    <a:pt x="61" y="11"/>
                    <a:pt x="62" y="11"/>
                  </a:cubicBezTo>
                  <a:cubicBezTo>
                    <a:pt x="62" y="11"/>
                    <a:pt x="62" y="11"/>
                    <a:pt x="61" y="11"/>
                  </a:cubicBezTo>
                  <a:close/>
                  <a:moveTo>
                    <a:pt x="51" y="11"/>
                  </a:moveTo>
                  <a:cubicBezTo>
                    <a:pt x="51" y="11"/>
                    <a:pt x="50" y="11"/>
                    <a:pt x="50" y="11"/>
                  </a:cubicBezTo>
                  <a:cubicBezTo>
                    <a:pt x="51" y="11"/>
                    <a:pt x="51" y="11"/>
                    <a:pt x="51" y="11"/>
                  </a:cubicBezTo>
                  <a:close/>
                  <a:moveTo>
                    <a:pt x="37" y="11"/>
                  </a:moveTo>
                  <a:cubicBezTo>
                    <a:pt x="37" y="12"/>
                    <a:pt x="36" y="11"/>
                    <a:pt x="36" y="12"/>
                  </a:cubicBezTo>
                  <a:cubicBezTo>
                    <a:pt x="36" y="12"/>
                    <a:pt x="37" y="11"/>
                    <a:pt x="37" y="11"/>
                  </a:cubicBezTo>
                  <a:close/>
                  <a:moveTo>
                    <a:pt x="48" y="12"/>
                  </a:moveTo>
                  <a:cubicBezTo>
                    <a:pt x="48" y="12"/>
                    <a:pt x="48" y="12"/>
                    <a:pt x="47" y="12"/>
                  </a:cubicBezTo>
                  <a:cubicBezTo>
                    <a:pt x="47" y="12"/>
                    <a:pt x="47" y="12"/>
                    <a:pt x="47" y="13"/>
                  </a:cubicBezTo>
                  <a:cubicBezTo>
                    <a:pt x="48" y="13"/>
                    <a:pt x="49" y="13"/>
                    <a:pt x="50" y="12"/>
                  </a:cubicBezTo>
                  <a:cubicBezTo>
                    <a:pt x="50" y="11"/>
                    <a:pt x="49" y="12"/>
                    <a:pt x="48" y="12"/>
                  </a:cubicBezTo>
                  <a:close/>
                  <a:moveTo>
                    <a:pt x="45" y="12"/>
                  </a:moveTo>
                  <a:cubicBezTo>
                    <a:pt x="45" y="12"/>
                    <a:pt x="45" y="11"/>
                    <a:pt x="45" y="11"/>
                  </a:cubicBezTo>
                  <a:cubicBezTo>
                    <a:pt x="45" y="12"/>
                    <a:pt x="45" y="12"/>
                    <a:pt x="45" y="12"/>
                  </a:cubicBezTo>
                  <a:close/>
                  <a:moveTo>
                    <a:pt x="58" y="12"/>
                  </a:moveTo>
                  <a:cubicBezTo>
                    <a:pt x="59" y="12"/>
                    <a:pt x="60" y="12"/>
                    <a:pt x="60" y="12"/>
                  </a:cubicBezTo>
                  <a:cubicBezTo>
                    <a:pt x="59" y="12"/>
                    <a:pt x="59" y="12"/>
                    <a:pt x="58" y="12"/>
                  </a:cubicBezTo>
                  <a:close/>
                  <a:moveTo>
                    <a:pt x="44" y="12"/>
                  </a:moveTo>
                  <a:cubicBezTo>
                    <a:pt x="44" y="12"/>
                    <a:pt x="43" y="12"/>
                    <a:pt x="43" y="13"/>
                  </a:cubicBezTo>
                  <a:cubicBezTo>
                    <a:pt x="43" y="12"/>
                    <a:pt x="43" y="13"/>
                    <a:pt x="42" y="13"/>
                  </a:cubicBezTo>
                  <a:cubicBezTo>
                    <a:pt x="41" y="14"/>
                    <a:pt x="40" y="14"/>
                    <a:pt x="39" y="14"/>
                  </a:cubicBezTo>
                  <a:cubicBezTo>
                    <a:pt x="38" y="15"/>
                    <a:pt x="37" y="16"/>
                    <a:pt x="36" y="16"/>
                  </a:cubicBezTo>
                  <a:cubicBezTo>
                    <a:pt x="36" y="16"/>
                    <a:pt x="36" y="16"/>
                    <a:pt x="36" y="16"/>
                  </a:cubicBezTo>
                  <a:cubicBezTo>
                    <a:pt x="35" y="16"/>
                    <a:pt x="35" y="17"/>
                    <a:pt x="34" y="17"/>
                  </a:cubicBezTo>
                  <a:cubicBezTo>
                    <a:pt x="34" y="17"/>
                    <a:pt x="34" y="17"/>
                    <a:pt x="34" y="17"/>
                  </a:cubicBezTo>
                  <a:cubicBezTo>
                    <a:pt x="34" y="18"/>
                    <a:pt x="34" y="18"/>
                    <a:pt x="34" y="18"/>
                  </a:cubicBezTo>
                  <a:cubicBezTo>
                    <a:pt x="34" y="18"/>
                    <a:pt x="34" y="18"/>
                    <a:pt x="35" y="18"/>
                  </a:cubicBezTo>
                  <a:cubicBezTo>
                    <a:pt x="36" y="17"/>
                    <a:pt x="37" y="17"/>
                    <a:pt x="38" y="16"/>
                  </a:cubicBezTo>
                  <a:cubicBezTo>
                    <a:pt x="39" y="16"/>
                    <a:pt x="39" y="16"/>
                    <a:pt x="39" y="16"/>
                  </a:cubicBezTo>
                  <a:cubicBezTo>
                    <a:pt x="39" y="16"/>
                    <a:pt x="40" y="15"/>
                    <a:pt x="40" y="15"/>
                  </a:cubicBezTo>
                  <a:cubicBezTo>
                    <a:pt x="41" y="15"/>
                    <a:pt x="41" y="16"/>
                    <a:pt x="42" y="16"/>
                  </a:cubicBezTo>
                  <a:cubicBezTo>
                    <a:pt x="42" y="16"/>
                    <a:pt x="41" y="15"/>
                    <a:pt x="42" y="15"/>
                  </a:cubicBezTo>
                  <a:cubicBezTo>
                    <a:pt x="42" y="15"/>
                    <a:pt x="43" y="15"/>
                    <a:pt x="43" y="14"/>
                  </a:cubicBezTo>
                  <a:cubicBezTo>
                    <a:pt x="43" y="14"/>
                    <a:pt x="43" y="14"/>
                    <a:pt x="43" y="14"/>
                  </a:cubicBezTo>
                  <a:cubicBezTo>
                    <a:pt x="42" y="14"/>
                    <a:pt x="42" y="14"/>
                    <a:pt x="42" y="14"/>
                  </a:cubicBezTo>
                  <a:cubicBezTo>
                    <a:pt x="42" y="13"/>
                    <a:pt x="43" y="14"/>
                    <a:pt x="43" y="13"/>
                  </a:cubicBezTo>
                  <a:cubicBezTo>
                    <a:pt x="44" y="13"/>
                    <a:pt x="44" y="13"/>
                    <a:pt x="44" y="12"/>
                  </a:cubicBezTo>
                  <a:close/>
                  <a:moveTo>
                    <a:pt x="33" y="13"/>
                  </a:moveTo>
                  <a:cubicBezTo>
                    <a:pt x="33" y="12"/>
                    <a:pt x="34" y="12"/>
                    <a:pt x="34" y="12"/>
                  </a:cubicBezTo>
                  <a:cubicBezTo>
                    <a:pt x="33" y="12"/>
                    <a:pt x="33" y="12"/>
                    <a:pt x="33" y="13"/>
                  </a:cubicBezTo>
                  <a:cubicBezTo>
                    <a:pt x="33" y="13"/>
                    <a:pt x="33" y="12"/>
                    <a:pt x="33" y="13"/>
                  </a:cubicBezTo>
                  <a:close/>
                  <a:moveTo>
                    <a:pt x="89" y="14"/>
                  </a:moveTo>
                  <a:cubicBezTo>
                    <a:pt x="89" y="14"/>
                    <a:pt x="89" y="14"/>
                    <a:pt x="89" y="14"/>
                  </a:cubicBezTo>
                  <a:cubicBezTo>
                    <a:pt x="90" y="14"/>
                    <a:pt x="90" y="14"/>
                    <a:pt x="90" y="14"/>
                  </a:cubicBezTo>
                  <a:cubicBezTo>
                    <a:pt x="90" y="13"/>
                    <a:pt x="90" y="13"/>
                    <a:pt x="89" y="13"/>
                  </a:cubicBezTo>
                  <a:cubicBezTo>
                    <a:pt x="90" y="14"/>
                    <a:pt x="89" y="13"/>
                    <a:pt x="89" y="14"/>
                  </a:cubicBezTo>
                  <a:close/>
                  <a:moveTo>
                    <a:pt x="87" y="15"/>
                  </a:moveTo>
                  <a:cubicBezTo>
                    <a:pt x="86" y="15"/>
                    <a:pt x="86" y="15"/>
                    <a:pt x="85" y="15"/>
                  </a:cubicBezTo>
                  <a:cubicBezTo>
                    <a:pt x="86" y="15"/>
                    <a:pt x="87" y="16"/>
                    <a:pt x="87" y="15"/>
                  </a:cubicBezTo>
                  <a:close/>
                  <a:moveTo>
                    <a:pt x="23" y="17"/>
                  </a:moveTo>
                  <a:cubicBezTo>
                    <a:pt x="23" y="16"/>
                    <a:pt x="24" y="16"/>
                    <a:pt x="24" y="16"/>
                  </a:cubicBezTo>
                  <a:cubicBezTo>
                    <a:pt x="24" y="16"/>
                    <a:pt x="23" y="16"/>
                    <a:pt x="23" y="16"/>
                  </a:cubicBezTo>
                  <a:cubicBezTo>
                    <a:pt x="23" y="16"/>
                    <a:pt x="23" y="17"/>
                    <a:pt x="23" y="17"/>
                  </a:cubicBezTo>
                  <a:close/>
                  <a:moveTo>
                    <a:pt x="60" y="17"/>
                  </a:moveTo>
                  <a:cubicBezTo>
                    <a:pt x="60" y="17"/>
                    <a:pt x="60" y="16"/>
                    <a:pt x="60" y="16"/>
                  </a:cubicBezTo>
                  <a:cubicBezTo>
                    <a:pt x="59" y="17"/>
                    <a:pt x="58" y="16"/>
                    <a:pt x="58" y="16"/>
                  </a:cubicBezTo>
                  <a:cubicBezTo>
                    <a:pt x="58" y="17"/>
                    <a:pt x="56" y="16"/>
                    <a:pt x="56" y="17"/>
                  </a:cubicBezTo>
                  <a:cubicBezTo>
                    <a:pt x="56" y="17"/>
                    <a:pt x="57" y="17"/>
                    <a:pt x="58" y="17"/>
                  </a:cubicBezTo>
                  <a:cubicBezTo>
                    <a:pt x="57" y="18"/>
                    <a:pt x="56" y="18"/>
                    <a:pt x="55" y="18"/>
                  </a:cubicBezTo>
                  <a:cubicBezTo>
                    <a:pt x="55" y="18"/>
                    <a:pt x="56" y="18"/>
                    <a:pt x="56" y="19"/>
                  </a:cubicBezTo>
                  <a:cubicBezTo>
                    <a:pt x="56" y="19"/>
                    <a:pt x="56" y="18"/>
                    <a:pt x="57" y="18"/>
                  </a:cubicBezTo>
                  <a:cubicBezTo>
                    <a:pt x="57" y="19"/>
                    <a:pt x="57" y="19"/>
                    <a:pt x="57" y="19"/>
                  </a:cubicBezTo>
                  <a:cubicBezTo>
                    <a:pt x="57" y="19"/>
                    <a:pt x="57" y="19"/>
                    <a:pt x="58" y="19"/>
                  </a:cubicBezTo>
                  <a:cubicBezTo>
                    <a:pt x="57" y="19"/>
                    <a:pt x="58" y="19"/>
                    <a:pt x="58" y="18"/>
                  </a:cubicBezTo>
                  <a:cubicBezTo>
                    <a:pt x="58" y="18"/>
                    <a:pt x="58" y="18"/>
                    <a:pt x="58" y="17"/>
                  </a:cubicBezTo>
                  <a:cubicBezTo>
                    <a:pt x="59" y="17"/>
                    <a:pt x="59" y="17"/>
                    <a:pt x="60" y="17"/>
                  </a:cubicBezTo>
                  <a:close/>
                  <a:moveTo>
                    <a:pt x="18" y="16"/>
                  </a:moveTo>
                  <a:cubicBezTo>
                    <a:pt x="18" y="17"/>
                    <a:pt x="18" y="17"/>
                    <a:pt x="18" y="17"/>
                  </a:cubicBezTo>
                  <a:cubicBezTo>
                    <a:pt x="18" y="17"/>
                    <a:pt x="18" y="17"/>
                    <a:pt x="18" y="17"/>
                  </a:cubicBezTo>
                  <a:cubicBezTo>
                    <a:pt x="18" y="17"/>
                    <a:pt x="19" y="16"/>
                    <a:pt x="18" y="16"/>
                  </a:cubicBezTo>
                  <a:close/>
                  <a:moveTo>
                    <a:pt x="46" y="17"/>
                  </a:moveTo>
                  <a:cubicBezTo>
                    <a:pt x="46" y="17"/>
                    <a:pt x="46" y="17"/>
                    <a:pt x="46" y="17"/>
                  </a:cubicBezTo>
                  <a:cubicBezTo>
                    <a:pt x="46" y="18"/>
                    <a:pt x="47" y="17"/>
                    <a:pt x="48" y="17"/>
                  </a:cubicBezTo>
                  <a:cubicBezTo>
                    <a:pt x="48" y="17"/>
                    <a:pt x="48" y="17"/>
                    <a:pt x="48" y="17"/>
                  </a:cubicBezTo>
                  <a:cubicBezTo>
                    <a:pt x="48" y="17"/>
                    <a:pt x="47" y="17"/>
                    <a:pt x="47" y="17"/>
                  </a:cubicBezTo>
                  <a:cubicBezTo>
                    <a:pt x="46" y="17"/>
                    <a:pt x="45" y="17"/>
                    <a:pt x="45" y="17"/>
                  </a:cubicBezTo>
                  <a:cubicBezTo>
                    <a:pt x="45" y="17"/>
                    <a:pt x="46" y="17"/>
                    <a:pt x="46" y="17"/>
                  </a:cubicBezTo>
                  <a:close/>
                  <a:moveTo>
                    <a:pt x="55" y="17"/>
                  </a:moveTo>
                  <a:cubicBezTo>
                    <a:pt x="54" y="17"/>
                    <a:pt x="54" y="17"/>
                    <a:pt x="54" y="18"/>
                  </a:cubicBezTo>
                  <a:cubicBezTo>
                    <a:pt x="54" y="18"/>
                    <a:pt x="55" y="18"/>
                    <a:pt x="55" y="17"/>
                  </a:cubicBezTo>
                  <a:close/>
                  <a:moveTo>
                    <a:pt x="95" y="21"/>
                  </a:moveTo>
                  <a:cubicBezTo>
                    <a:pt x="96" y="21"/>
                    <a:pt x="96" y="22"/>
                    <a:pt x="96" y="22"/>
                  </a:cubicBezTo>
                  <a:cubicBezTo>
                    <a:pt x="96" y="22"/>
                    <a:pt x="97" y="22"/>
                    <a:pt x="97" y="22"/>
                  </a:cubicBezTo>
                  <a:cubicBezTo>
                    <a:pt x="97" y="22"/>
                    <a:pt x="97" y="22"/>
                    <a:pt x="97" y="22"/>
                  </a:cubicBezTo>
                  <a:cubicBezTo>
                    <a:pt x="98" y="23"/>
                    <a:pt x="100" y="23"/>
                    <a:pt x="100" y="24"/>
                  </a:cubicBezTo>
                  <a:cubicBezTo>
                    <a:pt x="100" y="24"/>
                    <a:pt x="101" y="24"/>
                    <a:pt x="101" y="24"/>
                  </a:cubicBezTo>
                  <a:cubicBezTo>
                    <a:pt x="100" y="23"/>
                    <a:pt x="98" y="22"/>
                    <a:pt x="97" y="21"/>
                  </a:cubicBezTo>
                  <a:cubicBezTo>
                    <a:pt x="96" y="21"/>
                    <a:pt x="95" y="20"/>
                    <a:pt x="95" y="20"/>
                  </a:cubicBezTo>
                  <a:cubicBezTo>
                    <a:pt x="94" y="20"/>
                    <a:pt x="94" y="19"/>
                    <a:pt x="93" y="19"/>
                  </a:cubicBezTo>
                  <a:cubicBezTo>
                    <a:pt x="92" y="20"/>
                    <a:pt x="95" y="20"/>
                    <a:pt x="95" y="21"/>
                  </a:cubicBezTo>
                  <a:close/>
                  <a:moveTo>
                    <a:pt x="70" y="20"/>
                  </a:moveTo>
                  <a:cubicBezTo>
                    <a:pt x="70" y="20"/>
                    <a:pt x="70" y="20"/>
                    <a:pt x="70" y="20"/>
                  </a:cubicBezTo>
                  <a:cubicBezTo>
                    <a:pt x="69" y="20"/>
                    <a:pt x="69" y="20"/>
                    <a:pt x="69" y="20"/>
                  </a:cubicBezTo>
                  <a:cubicBezTo>
                    <a:pt x="69" y="20"/>
                    <a:pt x="69" y="20"/>
                    <a:pt x="69" y="20"/>
                  </a:cubicBezTo>
                  <a:cubicBezTo>
                    <a:pt x="69" y="20"/>
                    <a:pt x="69" y="20"/>
                    <a:pt x="70" y="20"/>
                  </a:cubicBezTo>
                  <a:close/>
                  <a:moveTo>
                    <a:pt x="61" y="20"/>
                  </a:moveTo>
                  <a:cubicBezTo>
                    <a:pt x="61" y="20"/>
                    <a:pt x="61" y="20"/>
                    <a:pt x="62" y="20"/>
                  </a:cubicBezTo>
                  <a:cubicBezTo>
                    <a:pt x="61" y="19"/>
                    <a:pt x="60" y="20"/>
                    <a:pt x="60" y="20"/>
                  </a:cubicBezTo>
                  <a:cubicBezTo>
                    <a:pt x="60" y="20"/>
                    <a:pt x="60" y="20"/>
                    <a:pt x="60" y="20"/>
                  </a:cubicBezTo>
                  <a:cubicBezTo>
                    <a:pt x="59" y="20"/>
                    <a:pt x="56" y="20"/>
                    <a:pt x="55" y="21"/>
                  </a:cubicBezTo>
                  <a:cubicBezTo>
                    <a:pt x="55" y="21"/>
                    <a:pt x="56" y="21"/>
                    <a:pt x="56" y="21"/>
                  </a:cubicBezTo>
                  <a:cubicBezTo>
                    <a:pt x="56" y="21"/>
                    <a:pt x="56" y="21"/>
                    <a:pt x="56" y="21"/>
                  </a:cubicBezTo>
                  <a:cubicBezTo>
                    <a:pt x="59" y="21"/>
                    <a:pt x="62" y="21"/>
                    <a:pt x="64" y="20"/>
                  </a:cubicBezTo>
                  <a:cubicBezTo>
                    <a:pt x="63" y="19"/>
                    <a:pt x="61" y="21"/>
                    <a:pt x="61" y="20"/>
                  </a:cubicBezTo>
                  <a:close/>
                  <a:moveTo>
                    <a:pt x="71" y="20"/>
                  </a:moveTo>
                  <a:cubicBezTo>
                    <a:pt x="71" y="20"/>
                    <a:pt x="71" y="19"/>
                    <a:pt x="71" y="20"/>
                  </a:cubicBezTo>
                  <a:cubicBezTo>
                    <a:pt x="71" y="20"/>
                    <a:pt x="71" y="20"/>
                    <a:pt x="71" y="20"/>
                  </a:cubicBezTo>
                  <a:close/>
                  <a:moveTo>
                    <a:pt x="66" y="20"/>
                  </a:moveTo>
                  <a:cubicBezTo>
                    <a:pt x="67" y="21"/>
                    <a:pt x="68" y="20"/>
                    <a:pt x="69" y="21"/>
                  </a:cubicBezTo>
                  <a:cubicBezTo>
                    <a:pt x="69" y="21"/>
                    <a:pt x="69" y="20"/>
                    <a:pt x="69" y="20"/>
                  </a:cubicBezTo>
                  <a:cubicBezTo>
                    <a:pt x="68" y="20"/>
                    <a:pt x="67" y="19"/>
                    <a:pt x="66" y="20"/>
                  </a:cubicBezTo>
                  <a:close/>
                  <a:moveTo>
                    <a:pt x="89" y="21"/>
                  </a:moveTo>
                  <a:cubicBezTo>
                    <a:pt x="91" y="20"/>
                    <a:pt x="92" y="21"/>
                    <a:pt x="93" y="22"/>
                  </a:cubicBezTo>
                  <a:cubicBezTo>
                    <a:pt x="92" y="21"/>
                    <a:pt x="90" y="20"/>
                    <a:pt x="89" y="20"/>
                  </a:cubicBezTo>
                  <a:cubicBezTo>
                    <a:pt x="89" y="20"/>
                    <a:pt x="89" y="20"/>
                    <a:pt x="89" y="21"/>
                  </a:cubicBezTo>
                  <a:close/>
                  <a:moveTo>
                    <a:pt x="72" y="21"/>
                  </a:moveTo>
                  <a:cubicBezTo>
                    <a:pt x="72" y="20"/>
                    <a:pt x="71" y="20"/>
                    <a:pt x="70" y="21"/>
                  </a:cubicBezTo>
                  <a:cubicBezTo>
                    <a:pt x="71" y="21"/>
                    <a:pt x="72" y="21"/>
                    <a:pt x="72" y="21"/>
                  </a:cubicBezTo>
                  <a:close/>
                  <a:moveTo>
                    <a:pt x="49" y="21"/>
                  </a:moveTo>
                  <a:cubicBezTo>
                    <a:pt x="49" y="21"/>
                    <a:pt x="49" y="21"/>
                    <a:pt x="49" y="21"/>
                  </a:cubicBezTo>
                  <a:cubicBezTo>
                    <a:pt x="49" y="21"/>
                    <a:pt x="49" y="21"/>
                    <a:pt x="49" y="21"/>
                  </a:cubicBezTo>
                  <a:close/>
                  <a:moveTo>
                    <a:pt x="48" y="22"/>
                  </a:moveTo>
                  <a:cubicBezTo>
                    <a:pt x="48" y="22"/>
                    <a:pt x="48" y="21"/>
                    <a:pt x="48" y="22"/>
                  </a:cubicBezTo>
                  <a:cubicBezTo>
                    <a:pt x="47" y="22"/>
                    <a:pt x="46" y="21"/>
                    <a:pt x="46" y="22"/>
                  </a:cubicBezTo>
                  <a:cubicBezTo>
                    <a:pt x="47" y="22"/>
                    <a:pt x="48" y="22"/>
                    <a:pt x="48" y="22"/>
                  </a:cubicBezTo>
                  <a:close/>
                  <a:moveTo>
                    <a:pt x="86" y="22"/>
                  </a:moveTo>
                  <a:cubicBezTo>
                    <a:pt x="86" y="22"/>
                    <a:pt x="85" y="22"/>
                    <a:pt x="85" y="22"/>
                  </a:cubicBezTo>
                  <a:cubicBezTo>
                    <a:pt x="85" y="22"/>
                    <a:pt x="86" y="22"/>
                    <a:pt x="86" y="22"/>
                  </a:cubicBezTo>
                  <a:close/>
                  <a:moveTo>
                    <a:pt x="85" y="22"/>
                  </a:moveTo>
                  <a:cubicBezTo>
                    <a:pt x="84" y="22"/>
                    <a:pt x="84" y="22"/>
                    <a:pt x="84" y="22"/>
                  </a:cubicBezTo>
                  <a:cubicBezTo>
                    <a:pt x="84" y="22"/>
                    <a:pt x="85" y="23"/>
                    <a:pt x="85" y="22"/>
                  </a:cubicBezTo>
                  <a:close/>
                  <a:moveTo>
                    <a:pt x="63" y="22"/>
                  </a:moveTo>
                  <a:cubicBezTo>
                    <a:pt x="63" y="22"/>
                    <a:pt x="62" y="22"/>
                    <a:pt x="62" y="22"/>
                  </a:cubicBezTo>
                  <a:cubicBezTo>
                    <a:pt x="62" y="22"/>
                    <a:pt x="63" y="23"/>
                    <a:pt x="63" y="22"/>
                  </a:cubicBezTo>
                  <a:close/>
                  <a:moveTo>
                    <a:pt x="85" y="23"/>
                  </a:moveTo>
                  <a:cubicBezTo>
                    <a:pt x="85" y="23"/>
                    <a:pt x="85" y="23"/>
                    <a:pt x="84" y="23"/>
                  </a:cubicBezTo>
                  <a:cubicBezTo>
                    <a:pt x="84" y="23"/>
                    <a:pt x="84" y="23"/>
                    <a:pt x="84" y="23"/>
                  </a:cubicBezTo>
                  <a:cubicBezTo>
                    <a:pt x="84" y="23"/>
                    <a:pt x="85" y="23"/>
                    <a:pt x="85" y="23"/>
                  </a:cubicBezTo>
                  <a:close/>
                  <a:moveTo>
                    <a:pt x="55" y="23"/>
                  </a:moveTo>
                  <a:cubicBezTo>
                    <a:pt x="54" y="23"/>
                    <a:pt x="53" y="23"/>
                    <a:pt x="53" y="24"/>
                  </a:cubicBezTo>
                  <a:cubicBezTo>
                    <a:pt x="51" y="24"/>
                    <a:pt x="49" y="25"/>
                    <a:pt x="48" y="25"/>
                  </a:cubicBezTo>
                  <a:cubicBezTo>
                    <a:pt x="47" y="25"/>
                    <a:pt x="47" y="26"/>
                    <a:pt x="47" y="26"/>
                  </a:cubicBezTo>
                  <a:cubicBezTo>
                    <a:pt x="47" y="26"/>
                    <a:pt x="47" y="26"/>
                    <a:pt x="46" y="26"/>
                  </a:cubicBezTo>
                  <a:cubicBezTo>
                    <a:pt x="46" y="26"/>
                    <a:pt x="46" y="26"/>
                    <a:pt x="46" y="27"/>
                  </a:cubicBezTo>
                  <a:cubicBezTo>
                    <a:pt x="47" y="27"/>
                    <a:pt x="48" y="26"/>
                    <a:pt x="50" y="26"/>
                  </a:cubicBezTo>
                  <a:cubicBezTo>
                    <a:pt x="50" y="26"/>
                    <a:pt x="50" y="26"/>
                    <a:pt x="50" y="26"/>
                  </a:cubicBezTo>
                  <a:cubicBezTo>
                    <a:pt x="50" y="26"/>
                    <a:pt x="51" y="26"/>
                    <a:pt x="51" y="26"/>
                  </a:cubicBezTo>
                  <a:cubicBezTo>
                    <a:pt x="51" y="25"/>
                    <a:pt x="51" y="26"/>
                    <a:pt x="51" y="25"/>
                  </a:cubicBezTo>
                  <a:cubicBezTo>
                    <a:pt x="52" y="25"/>
                    <a:pt x="53" y="24"/>
                    <a:pt x="54" y="24"/>
                  </a:cubicBezTo>
                  <a:cubicBezTo>
                    <a:pt x="54" y="23"/>
                    <a:pt x="55" y="23"/>
                    <a:pt x="55" y="23"/>
                  </a:cubicBezTo>
                  <a:close/>
                  <a:moveTo>
                    <a:pt x="78" y="23"/>
                  </a:moveTo>
                  <a:cubicBezTo>
                    <a:pt x="79" y="23"/>
                    <a:pt x="79" y="23"/>
                    <a:pt x="79" y="23"/>
                  </a:cubicBezTo>
                  <a:cubicBezTo>
                    <a:pt x="79" y="23"/>
                    <a:pt x="79" y="23"/>
                    <a:pt x="79" y="23"/>
                  </a:cubicBezTo>
                  <a:cubicBezTo>
                    <a:pt x="78" y="23"/>
                    <a:pt x="78" y="23"/>
                    <a:pt x="78" y="23"/>
                  </a:cubicBezTo>
                  <a:close/>
                  <a:moveTo>
                    <a:pt x="32" y="30"/>
                  </a:moveTo>
                  <a:cubicBezTo>
                    <a:pt x="33" y="30"/>
                    <a:pt x="33" y="29"/>
                    <a:pt x="34" y="29"/>
                  </a:cubicBezTo>
                  <a:cubicBezTo>
                    <a:pt x="34" y="29"/>
                    <a:pt x="35" y="29"/>
                    <a:pt x="36" y="28"/>
                  </a:cubicBezTo>
                  <a:cubicBezTo>
                    <a:pt x="36" y="28"/>
                    <a:pt x="36" y="28"/>
                    <a:pt x="36" y="28"/>
                  </a:cubicBezTo>
                  <a:cubicBezTo>
                    <a:pt x="36" y="28"/>
                    <a:pt x="36" y="28"/>
                    <a:pt x="36" y="28"/>
                  </a:cubicBezTo>
                  <a:cubicBezTo>
                    <a:pt x="36" y="28"/>
                    <a:pt x="37" y="27"/>
                    <a:pt x="37" y="27"/>
                  </a:cubicBezTo>
                  <a:cubicBezTo>
                    <a:pt x="37" y="27"/>
                    <a:pt x="38" y="27"/>
                    <a:pt x="39" y="26"/>
                  </a:cubicBezTo>
                  <a:cubicBezTo>
                    <a:pt x="39" y="26"/>
                    <a:pt x="38" y="26"/>
                    <a:pt x="38" y="26"/>
                  </a:cubicBezTo>
                  <a:cubicBezTo>
                    <a:pt x="38" y="25"/>
                    <a:pt x="38" y="25"/>
                    <a:pt x="38" y="25"/>
                  </a:cubicBezTo>
                  <a:cubicBezTo>
                    <a:pt x="39" y="25"/>
                    <a:pt x="39" y="25"/>
                    <a:pt x="39" y="24"/>
                  </a:cubicBezTo>
                  <a:cubicBezTo>
                    <a:pt x="39" y="24"/>
                    <a:pt x="39" y="25"/>
                    <a:pt x="38" y="25"/>
                  </a:cubicBezTo>
                  <a:cubicBezTo>
                    <a:pt x="38" y="24"/>
                    <a:pt x="39" y="24"/>
                    <a:pt x="39" y="24"/>
                  </a:cubicBezTo>
                  <a:cubicBezTo>
                    <a:pt x="38" y="24"/>
                    <a:pt x="38" y="24"/>
                    <a:pt x="37" y="25"/>
                  </a:cubicBezTo>
                  <a:cubicBezTo>
                    <a:pt x="37" y="25"/>
                    <a:pt x="38" y="25"/>
                    <a:pt x="38" y="25"/>
                  </a:cubicBezTo>
                  <a:cubicBezTo>
                    <a:pt x="37" y="26"/>
                    <a:pt x="37" y="26"/>
                    <a:pt x="36" y="26"/>
                  </a:cubicBezTo>
                  <a:cubicBezTo>
                    <a:pt x="35" y="27"/>
                    <a:pt x="34" y="27"/>
                    <a:pt x="33" y="29"/>
                  </a:cubicBezTo>
                  <a:cubicBezTo>
                    <a:pt x="33" y="29"/>
                    <a:pt x="33" y="29"/>
                    <a:pt x="32" y="29"/>
                  </a:cubicBezTo>
                  <a:cubicBezTo>
                    <a:pt x="32" y="30"/>
                    <a:pt x="31" y="30"/>
                    <a:pt x="31" y="30"/>
                  </a:cubicBezTo>
                  <a:cubicBezTo>
                    <a:pt x="32" y="30"/>
                    <a:pt x="32" y="30"/>
                    <a:pt x="32" y="30"/>
                  </a:cubicBezTo>
                  <a:close/>
                  <a:moveTo>
                    <a:pt x="93" y="25"/>
                  </a:moveTo>
                  <a:cubicBezTo>
                    <a:pt x="93" y="25"/>
                    <a:pt x="94" y="25"/>
                    <a:pt x="94" y="25"/>
                  </a:cubicBezTo>
                  <a:cubicBezTo>
                    <a:pt x="94" y="25"/>
                    <a:pt x="94" y="24"/>
                    <a:pt x="93" y="25"/>
                  </a:cubicBezTo>
                  <a:close/>
                  <a:moveTo>
                    <a:pt x="103" y="25"/>
                  </a:moveTo>
                  <a:cubicBezTo>
                    <a:pt x="102" y="26"/>
                    <a:pt x="103" y="26"/>
                    <a:pt x="103" y="26"/>
                  </a:cubicBezTo>
                  <a:cubicBezTo>
                    <a:pt x="103" y="26"/>
                    <a:pt x="103" y="25"/>
                    <a:pt x="103" y="25"/>
                  </a:cubicBezTo>
                  <a:close/>
                  <a:moveTo>
                    <a:pt x="87" y="26"/>
                  </a:moveTo>
                  <a:cubicBezTo>
                    <a:pt x="87" y="26"/>
                    <a:pt x="86" y="26"/>
                    <a:pt x="86" y="26"/>
                  </a:cubicBezTo>
                  <a:cubicBezTo>
                    <a:pt x="86" y="26"/>
                    <a:pt x="87" y="26"/>
                    <a:pt x="87" y="26"/>
                  </a:cubicBezTo>
                  <a:close/>
                  <a:moveTo>
                    <a:pt x="106" y="27"/>
                  </a:moveTo>
                  <a:cubicBezTo>
                    <a:pt x="106" y="26"/>
                    <a:pt x="105" y="26"/>
                    <a:pt x="104" y="26"/>
                  </a:cubicBezTo>
                  <a:cubicBezTo>
                    <a:pt x="104" y="26"/>
                    <a:pt x="104" y="26"/>
                    <a:pt x="104" y="26"/>
                  </a:cubicBezTo>
                  <a:cubicBezTo>
                    <a:pt x="105" y="26"/>
                    <a:pt x="105" y="27"/>
                    <a:pt x="106" y="27"/>
                  </a:cubicBezTo>
                  <a:close/>
                  <a:moveTo>
                    <a:pt x="22" y="27"/>
                  </a:moveTo>
                  <a:cubicBezTo>
                    <a:pt x="22" y="27"/>
                    <a:pt x="23" y="27"/>
                    <a:pt x="23" y="26"/>
                  </a:cubicBezTo>
                  <a:cubicBezTo>
                    <a:pt x="22" y="26"/>
                    <a:pt x="22" y="26"/>
                    <a:pt x="22" y="26"/>
                  </a:cubicBezTo>
                  <a:cubicBezTo>
                    <a:pt x="22" y="27"/>
                    <a:pt x="21" y="27"/>
                    <a:pt x="22" y="27"/>
                  </a:cubicBezTo>
                  <a:close/>
                  <a:moveTo>
                    <a:pt x="43" y="28"/>
                  </a:moveTo>
                  <a:cubicBezTo>
                    <a:pt x="43" y="28"/>
                    <a:pt x="43" y="27"/>
                    <a:pt x="43" y="27"/>
                  </a:cubicBezTo>
                  <a:cubicBezTo>
                    <a:pt x="42" y="28"/>
                    <a:pt x="42" y="28"/>
                    <a:pt x="41" y="28"/>
                  </a:cubicBezTo>
                  <a:cubicBezTo>
                    <a:pt x="41" y="28"/>
                    <a:pt x="42" y="28"/>
                    <a:pt x="42" y="29"/>
                  </a:cubicBezTo>
                  <a:cubicBezTo>
                    <a:pt x="42" y="28"/>
                    <a:pt x="43" y="28"/>
                    <a:pt x="43" y="28"/>
                  </a:cubicBezTo>
                  <a:close/>
                  <a:moveTo>
                    <a:pt x="97" y="31"/>
                  </a:moveTo>
                  <a:cubicBezTo>
                    <a:pt x="97" y="30"/>
                    <a:pt x="96" y="30"/>
                    <a:pt x="96" y="30"/>
                  </a:cubicBezTo>
                  <a:cubicBezTo>
                    <a:pt x="95" y="30"/>
                    <a:pt x="95" y="30"/>
                    <a:pt x="95" y="30"/>
                  </a:cubicBezTo>
                  <a:cubicBezTo>
                    <a:pt x="95" y="30"/>
                    <a:pt x="96" y="31"/>
                    <a:pt x="97" y="31"/>
                  </a:cubicBezTo>
                  <a:close/>
                  <a:moveTo>
                    <a:pt x="46" y="31"/>
                  </a:moveTo>
                  <a:cubicBezTo>
                    <a:pt x="46" y="31"/>
                    <a:pt x="46" y="31"/>
                    <a:pt x="46" y="31"/>
                  </a:cubicBezTo>
                  <a:cubicBezTo>
                    <a:pt x="46" y="31"/>
                    <a:pt x="46" y="31"/>
                    <a:pt x="46" y="31"/>
                  </a:cubicBezTo>
                  <a:close/>
                  <a:moveTo>
                    <a:pt x="124" y="34"/>
                  </a:moveTo>
                  <a:cubicBezTo>
                    <a:pt x="124" y="33"/>
                    <a:pt x="123" y="33"/>
                    <a:pt x="123" y="31"/>
                  </a:cubicBezTo>
                  <a:cubicBezTo>
                    <a:pt x="123" y="31"/>
                    <a:pt x="122" y="31"/>
                    <a:pt x="122" y="32"/>
                  </a:cubicBezTo>
                  <a:cubicBezTo>
                    <a:pt x="123" y="33"/>
                    <a:pt x="123" y="34"/>
                    <a:pt x="124" y="34"/>
                  </a:cubicBezTo>
                  <a:close/>
                  <a:moveTo>
                    <a:pt x="69" y="33"/>
                  </a:moveTo>
                  <a:cubicBezTo>
                    <a:pt x="68" y="33"/>
                    <a:pt x="68" y="33"/>
                    <a:pt x="67" y="33"/>
                  </a:cubicBezTo>
                  <a:cubicBezTo>
                    <a:pt x="68" y="33"/>
                    <a:pt x="69" y="33"/>
                    <a:pt x="69" y="33"/>
                  </a:cubicBezTo>
                  <a:close/>
                  <a:moveTo>
                    <a:pt x="69" y="33"/>
                  </a:moveTo>
                  <a:cubicBezTo>
                    <a:pt x="70" y="33"/>
                    <a:pt x="70" y="33"/>
                    <a:pt x="70" y="33"/>
                  </a:cubicBezTo>
                  <a:cubicBezTo>
                    <a:pt x="70" y="33"/>
                    <a:pt x="69" y="33"/>
                    <a:pt x="69" y="33"/>
                  </a:cubicBezTo>
                  <a:close/>
                  <a:moveTo>
                    <a:pt x="32" y="34"/>
                  </a:moveTo>
                  <a:cubicBezTo>
                    <a:pt x="31" y="34"/>
                    <a:pt x="31" y="33"/>
                    <a:pt x="31" y="33"/>
                  </a:cubicBezTo>
                  <a:cubicBezTo>
                    <a:pt x="31" y="33"/>
                    <a:pt x="30" y="33"/>
                    <a:pt x="30" y="34"/>
                  </a:cubicBezTo>
                  <a:cubicBezTo>
                    <a:pt x="31" y="34"/>
                    <a:pt x="31" y="34"/>
                    <a:pt x="32" y="34"/>
                  </a:cubicBezTo>
                  <a:close/>
                  <a:moveTo>
                    <a:pt x="63" y="33"/>
                  </a:moveTo>
                  <a:cubicBezTo>
                    <a:pt x="64" y="34"/>
                    <a:pt x="64" y="33"/>
                    <a:pt x="65" y="33"/>
                  </a:cubicBezTo>
                  <a:cubicBezTo>
                    <a:pt x="64" y="33"/>
                    <a:pt x="63" y="33"/>
                    <a:pt x="63" y="33"/>
                  </a:cubicBezTo>
                  <a:close/>
                  <a:moveTo>
                    <a:pt x="63" y="35"/>
                  </a:moveTo>
                  <a:cubicBezTo>
                    <a:pt x="63" y="35"/>
                    <a:pt x="63" y="35"/>
                    <a:pt x="63" y="34"/>
                  </a:cubicBezTo>
                  <a:cubicBezTo>
                    <a:pt x="63" y="34"/>
                    <a:pt x="63" y="34"/>
                    <a:pt x="63" y="34"/>
                  </a:cubicBezTo>
                  <a:cubicBezTo>
                    <a:pt x="63" y="35"/>
                    <a:pt x="63" y="35"/>
                    <a:pt x="63" y="35"/>
                  </a:cubicBezTo>
                  <a:close/>
                  <a:moveTo>
                    <a:pt x="66" y="36"/>
                  </a:moveTo>
                  <a:cubicBezTo>
                    <a:pt x="66" y="36"/>
                    <a:pt x="65" y="36"/>
                    <a:pt x="65" y="37"/>
                  </a:cubicBezTo>
                  <a:cubicBezTo>
                    <a:pt x="65" y="37"/>
                    <a:pt x="66" y="36"/>
                    <a:pt x="66" y="36"/>
                  </a:cubicBezTo>
                  <a:close/>
                  <a:moveTo>
                    <a:pt x="39" y="37"/>
                  </a:moveTo>
                  <a:cubicBezTo>
                    <a:pt x="39" y="37"/>
                    <a:pt x="40" y="37"/>
                    <a:pt x="40" y="36"/>
                  </a:cubicBezTo>
                  <a:cubicBezTo>
                    <a:pt x="39" y="37"/>
                    <a:pt x="39" y="37"/>
                    <a:pt x="39" y="37"/>
                  </a:cubicBezTo>
                  <a:close/>
                  <a:moveTo>
                    <a:pt x="35" y="37"/>
                  </a:moveTo>
                  <a:cubicBezTo>
                    <a:pt x="35" y="37"/>
                    <a:pt x="35" y="37"/>
                    <a:pt x="35" y="37"/>
                  </a:cubicBezTo>
                  <a:cubicBezTo>
                    <a:pt x="35" y="37"/>
                    <a:pt x="35" y="37"/>
                    <a:pt x="35" y="37"/>
                  </a:cubicBezTo>
                  <a:cubicBezTo>
                    <a:pt x="35" y="37"/>
                    <a:pt x="34" y="37"/>
                    <a:pt x="34" y="37"/>
                  </a:cubicBezTo>
                  <a:cubicBezTo>
                    <a:pt x="34" y="37"/>
                    <a:pt x="34" y="37"/>
                    <a:pt x="34" y="38"/>
                  </a:cubicBezTo>
                  <a:cubicBezTo>
                    <a:pt x="34" y="38"/>
                    <a:pt x="35" y="37"/>
                    <a:pt x="35" y="37"/>
                  </a:cubicBezTo>
                  <a:cubicBezTo>
                    <a:pt x="35" y="37"/>
                    <a:pt x="35" y="37"/>
                    <a:pt x="35" y="37"/>
                  </a:cubicBezTo>
                  <a:cubicBezTo>
                    <a:pt x="35" y="37"/>
                    <a:pt x="35" y="37"/>
                    <a:pt x="35" y="37"/>
                  </a:cubicBezTo>
                  <a:cubicBezTo>
                    <a:pt x="35" y="37"/>
                    <a:pt x="35" y="37"/>
                    <a:pt x="35" y="37"/>
                  </a:cubicBezTo>
                  <a:close/>
                  <a:moveTo>
                    <a:pt x="33" y="37"/>
                  </a:moveTo>
                  <a:cubicBezTo>
                    <a:pt x="33" y="37"/>
                    <a:pt x="34" y="37"/>
                    <a:pt x="34" y="37"/>
                  </a:cubicBezTo>
                  <a:cubicBezTo>
                    <a:pt x="33" y="37"/>
                    <a:pt x="33" y="37"/>
                    <a:pt x="33" y="37"/>
                  </a:cubicBezTo>
                  <a:close/>
                  <a:moveTo>
                    <a:pt x="116" y="40"/>
                  </a:moveTo>
                  <a:cubicBezTo>
                    <a:pt x="116" y="41"/>
                    <a:pt x="117" y="42"/>
                    <a:pt x="118" y="42"/>
                  </a:cubicBezTo>
                  <a:cubicBezTo>
                    <a:pt x="119" y="43"/>
                    <a:pt x="119" y="44"/>
                    <a:pt x="119" y="43"/>
                  </a:cubicBezTo>
                  <a:cubicBezTo>
                    <a:pt x="119" y="42"/>
                    <a:pt x="118" y="42"/>
                    <a:pt x="118" y="41"/>
                  </a:cubicBezTo>
                  <a:cubicBezTo>
                    <a:pt x="117" y="40"/>
                    <a:pt x="116" y="39"/>
                    <a:pt x="116" y="38"/>
                  </a:cubicBezTo>
                  <a:cubicBezTo>
                    <a:pt x="115" y="38"/>
                    <a:pt x="115" y="38"/>
                    <a:pt x="115" y="38"/>
                  </a:cubicBezTo>
                  <a:cubicBezTo>
                    <a:pt x="116" y="38"/>
                    <a:pt x="116" y="39"/>
                    <a:pt x="117" y="40"/>
                  </a:cubicBezTo>
                  <a:cubicBezTo>
                    <a:pt x="117" y="40"/>
                    <a:pt x="116" y="40"/>
                    <a:pt x="116" y="40"/>
                  </a:cubicBezTo>
                  <a:close/>
                  <a:moveTo>
                    <a:pt x="23" y="38"/>
                  </a:moveTo>
                  <a:cubicBezTo>
                    <a:pt x="22" y="39"/>
                    <a:pt x="22" y="39"/>
                    <a:pt x="22" y="40"/>
                  </a:cubicBezTo>
                  <a:cubicBezTo>
                    <a:pt x="22" y="39"/>
                    <a:pt x="22" y="39"/>
                    <a:pt x="23" y="38"/>
                  </a:cubicBezTo>
                  <a:close/>
                  <a:moveTo>
                    <a:pt x="19" y="41"/>
                  </a:moveTo>
                  <a:cubicBezTo>
                    <a:pt x="19" y="40"/>
                    <a:pt x="19" y="40"/>
                    <a:pt x="19" y="39"/>
                  </a:cubicBezTo>
                  <a:cubicBezTo>
                    <a:pt x="19" y="40"/>
                    <a:pt x="18" y="40"/>
                    <a:pt x="19" y="41"/>
                  </a:cubicBezTo>
                  <a:close/>
                  <a:moveTo>
                    <a:pt x="31" y="40"/>
                  </a:moveTo>
                  <a:cubicBezTo>
                    <a:pt x="31" y="40"/>
                    <a:pt x="32" y="40"/>
                    <a:pt x="32" y="39"/>
                  </a:cubicBezTo>
                  <a:cubicBezTo>
                    <a:pt x="32" y="39"/>
                    <a:pt x="31" y="39"/>
                    <a:pt x="31" y="39"/>
                  </a:cubicBezTo>
                  <a:cubicBezTo>
                    <a:pt x="31" y="40"/>
                    <a:pt x="31" y="40"/>
                    <a:pt x="31" y="40"/>
                  </a:cubicBezTo>
                  <a:close/>
                  <a:moveTo>
                    <a:pt x="78" y="40"/>
                  </a:moveTo>
                  <a:cubicBezTo>
                    <a:pt x="78" y="39"/>
                    <a:pt x="77" y="39"/>
                    <a:pt x="77" y="39"/>
                  </a:cubicBezTo>
                  <a:cubicBezTo>
                    <a:pt x="77" y="40"/>
                    <a:pt x="77" y="40"/>
                    <a:pt x="78" y="40"/>
                  </a:cubicBezTo>
                  <a:close/>
                  <a:moveTo>
                    <a:pt x="12" y="41"/>
                  </a:moveTo>
                  <a:cubicBezTo>
                    <a:pt x="13" y="41"/>
                    <a:pt x="13" y="40"/>
                    <a:pt x="12" y="40"/>
                  </a:cubicBezTo>
                  <a:cubicBezTo>
                    <a:pt x="12" y="41"/>
                    <a:pt x="12" y="41"/>
                    <a:pt x="12" y="41"/>
                  </a:cubicBezTo>
                  <a:close/>
                  <a:moveTo>
                    <a:pt x="54" y="41"/>
                  </a:moveTo>
                  <a:cubicBezTo>
                    <a:pt x="54" y="40"/>
                    <a:pt x="52" y="41"/>
                    <a:pt x="52" y="41"/>
                  </a:cubicBezTo>
                  <a:cubicBezTo>
                    <a:pt x="52" y="42"/>
                    <a:pt x="53" y="41"/>
                    <a:pt x="54" y="41"/>
                  </a:cubicBezTo>
                  <a:close/>
                  <a:moveTo>
                    <a:pt x="28" y="44"/>
                  </a:moveTo>
                  <a:cubicBezTo>
                    <a:pt x="28" y="43"/>
                    <a:pt x="28" y="43"/>
                    <a:pt x="28" y="43"/>
                  </a:cubicBezTo>
                  <a:cubicBezTo>
                    <a:pt x="28" y="43"/>
                    <a:pt x="28" y="43"/>
                    <a:pt x="28" y="43"/>
                  </a:cubicBezTo>
                  <a:cubicBezTo>
                    <a:pt x="28" y="42"/>
                    <a:pt x="28" y="42"/>
                    <a:pt x="28" y="42"/>
                  </a:cubicBezTo>
                  <a:cubicBezTo>
                    <a:pt x="29" y="41"/>
                    <a:pt x="28" y="41"/>
                    <a:pt x="28" y="41"/>
                  </a:cubicBezTo>
                  <a:cubicBezTo>
                    <a:pt x="28" y="41"/>
                    <a:pt x="27" y="43"/>
                    <a:pt x="26" y="44"/>
                  </a:cubicBezTo>
                  <a:cubicBezTo>
                    <a:pt x="26" y="44"/>
                    <a:pt x="25" y="45"/>
                    <a:pt x="25" y="46"/>
                  </a:cubicBezTo>
                  <a:cubicBezTo>
                    <a:pt x="25" y="46"/>
                    <a:pt x="25" y="47"/>
                    <a:pt x="25" y="47"/>
                  </a:cubicBezTo>
                  <a:cubicBezTo>
                    <a:pt x="26" y="46"/>
                    <a:pt x="27" y="44"/>
                    <a:pt x="28" y="44"/>
                  </a:cubicBezTo>
                  <a:close/>
                  <a:moveTo>
                    <a:pt x="40" y="41"/>
                  </a:moveTo>
                  <a:cubicBezTo>
                    <a:pt x="40" y="42"/>
                    <a:pt x="40" y="42"/>
                    <a:pt x="39" y="42"/>
                  </a:cubicBezTo>
                  <a:cubicBezTo>
                    <a:pt x="39" y="42"/>
                    <a:pt x="39" y="42"/>
                    <a:pt x="40" y="42"/>
                  </a:cubicBezTo>
                  <a:cubicBezTo>
                    <a:pt x="40" y="42"/>
                    <a:pt x="41" y="42"/>
                    <a:pt x="40" y="41"/>
                  </a:cubicBezTo>
                  <a:close/>
                  <a:moveTo>
                    <a:pt x="49" y="42"/>
                  </a:moveTo>
                  <a:cubicBezTo>
                    <a:pt x="50" y="42"/>
                    <a:pt x="50" y="42"/>
                    <a:pt x="50" y="41"/>
                  </a:cubicBezTo>
                  <a:cubicBezTo>
                    <a:pt x="50" y="42"/>
                    <a:pt x="49" y="42"/>
                    <a:pt x="48" y="43"/>
                  </a:cubicBezTo>
                  <a:cubicBezTo>
                    <a:pt x="49" y="43"/>
                    <a:pt x="49" y="42"/>
                    <a:pt x="49" y="42"/>
                  </a:cubicBezTo>
                  <a:close/>
                  <a:moveTo>
                    <a:pt x="11" y="57"/>
                  </a:moveTo>
                  <a:cubicBezTo>
                    <a:pt x="11" y="56"/>
                    <a:pt x="12" y="55"/>
                    <a:pt x="12" y="54"/>
                  </a:cubicBezTo>
                  <a:cubicBezTo>
                    <a:pt x="12" y="54"/>
                    <a:pt x="12" y="54"/>
                    <a:pt x="12" y="54"/>
                  </a:cubicBezTo>
                  <a:cubicBezTo>
                    <a:pt x="12" y="54"/>
                    <a:pt x="12" y="54"/>
                    <a:pt x="13" y="54"/>
                  </a:cubicBezTo>
                  <a:cubicBezTo>
                    <a:pt x="13" y="54"/>
                    <a:pt x="13" y="53"/>
                    <a:pt x="13" y="54"/>
                  </a:cubicBezTo>
                  <a:cubicBezTo>
                    <a:pt x="13" y="52"/>
                    <a:pt x="15" y="50"/>
                    <a:pt x="15" y="48"/>
                  </a:cubicBezTo>
                  <a:cubicBezTo>
                    <a:pt x="17" y="46"/>
                    <a:pt x="19" y="44"/>
                    <a:pt x="20" y="42"/>
                  </a:cubicBezTo>
                  <a:cubicBezTo>
                    <a:pt x="19" y="42"/>
                    <a:pt x="19" y="42"/>
                    <a:pt x="19" y="42"/>
                  </a:cubicBezTo>
                  <a:cubicBezTo>
                    <a:pt x="19" y="43"/>
                    <a:pt x="18" y="43"/>
                    <a:pt x="18" y="44"/>
                  </a:cubicBezTo>
                  <a:cubicBezTo>
                    <a:pt x="18" y="44"/>
                    <a:pt x="18" y="44"/>
                    <a:pt x="17" y="44"/>
                  </a:cubicBezTo>
                  <a:cubicBezTo>
                    <a:pt x="15" y="47"/>
                    <a:pt x="13" y="50"/>
                    <a:pt x="12" y="54"/>
                  </a:cubicBezTo>
                  <a:cubicBezTo>
                    <a:pt x="12" y="54"/>
                    <a:pt x="12" y="54"/>
                    <a:pt x="12" y="54"/>
                  </a:cubicBezTo>
                  <a:cubicBezTo>
                    <a:pt x="11" y="54"/>
                    <a:pt x="11" y="54"/>
                    <a:pt x="11" y="54"/>
                  </a:cubicBezTo>
                  <a:cubicBezTo>
                    <a:pt x="11" y="55"/>
                    <a:pt x="11" y="54"/>
                    <a:pt x="11" y="55"/>
                  </a:cubicBezTo>
                  <a:cubicBezTo>
                    <a:pt x="11" y="55"/>
                    <a:pt x="11" y="56"/>
                    <a:pt x="11" y="57"/>
                  </a:cubicBezTo>
                  <a:close/>
                  <a:moveTo>
                    <a:pt x="46" y="45"/>
                  </a:moveTo>
                  <a:cubicBezTo>
                    <a:pt x="46" y="45"/>
                    <a:pt x="45" y="46"/>
                    <a:pt x="45" y="46"/>
                  </a:cubicBezTo>
                  <a:cubicBezTo>
                    <a:pt x="46" y="45"/>
                    <a:pt x="47" y="44"/>
                    <a:pt x="48" y="44"/>
                  </a:cubicBezTo>
                  <a:cubicBezTo>
                    <a:pt x="50" y="43"/>
                    <a:pt x="52" y="43"/>
                    <a:pt x="53" y="42"/>
                  </a:cubicBezTo>
                  <a:cubicBezTo>
                    <a:pt x="51" y="42"/>
                    <a:pt x="50" y="43"/>
                    <a:pt x="48" y="43"/>
                  </a:cubicBezTo>
                  <a:cubicBezTo>
                    <a:pt x="48" y="44"/>
                    <a:pt x="47" y="44"/>
                    <a:pt x="46" y="45"/>
                  </a:cubicBezTo>
                  <a:close/>
                  <a:moveTo>
                    <a:pt x="33" y="42"/>
                  </a:moveTo>
                  <a:cubicBezTo>
                    <a:pt x="33" y="43"/>
                    <a:pt x="33" y="43"/>
                    <a:pt x="32" y="43"/>
                  </a:cubicBezTo>
                  <a:cubicBezTo>
                    <a:pt x="33" y="44"/>
                    <a:pt x="34" y="43"/>
                    <a:pt x="33" y="42"/>
                  </a:cubicBezTo>
                  <a:close/>
                  <a:moveTo>
                    <a:pt x="120" y="44"/>
                  </a:moveTo>
                  <a:cubicBezTo>
                    <a:pt x="120" y="44"/>
                    <a:pt x="120" y="44"/>
                    <a:pt x="120" y="44"/>
                  </a:cubicBezTo>
                  <a:cubicBezTo>
                    <a:pt x="120" y="44"/>
                    <a:pt x="120" y="44"/>
                    <a:pt x="119" y="44"/>
                  </a:cubicBezTo>
                  <a:cubicBezTo>
                    <a:pt x="120" y="44"/>
                    <a:pt x="120" y="44"/>
                    <a:pt x="119" y="44"/>
                  </a:cubicBezTo>
                  <a:cubicBezTo>
                    <a:pt x="120" y="44"/>
                    <a:pt x="120" y="44"/>
                    <a:pt x="120" y="44"/>
                  </a:cubicBezTo>
                  <a:close/>
                  <a:moveTo>
                    <a:pt x="17" y="49"/>
                  </a:moveTo>
                  <a:cubicBezTo>
                    <a:pt x="16" y="49"/>
                    <a:pt x="16" y="49"/>
                    <a:pt x="16" y="49"/>
                  </a:cubicBezTo>
                  <a:cubicBezTo>
                    <a:pt x="16" y="50"/>
                    <a:pt x="16" y="50"/>
                    <a:pt x="16" y="51"/>
                  </a:cubicBezTo>
                  <a:cubicBezTo>
                    <a:pt x="17" y="50"/>
                    <a:pt x="17" y="49"/>
                    <a:pt x="18" y="49"/>
                  </a:cubicBezTo>
                  <a:cubicBezTo>
                    <a:pt x="18" y="49"/>
                    <a:pt x="18" y="49"/>
                    <a:pt x="18" y="49"/>
                  </a:cubicBezTo>
                  <a:cubicBezTo>
                    <a:pt x="19" y="49"/>
                    <a:pt x="18" y="49"/>
                    <a:pt x="19" y="49"/>
                  </a:cubicBezTo>
                  <a:cubicBezTo>
                    <a:pt x="19" y="48"/>
                    <a:pt x="19" y="48"/>
                    <a:pt x="19" y="48"/>
                  </a:cubicBezTo>
                  <a:cubicBezTo>
                    <a:pt x="19" y="48"/>
                    <a:pt x="19" y="48"/>
                    <a:pt x="19" y="47"/>
                  </a:cubicBezTo>
                  <a:cubicBezTo>
                    <a:pt x="19" y="46"/>
                    <a:pt x="20" y="45"/>
                    <a:pt x="21" y="44"/>
                  </a:cubicBezTo>
                  <a:cubicBezTo>
                    <a:pt x="20" y="44"/>
                    <a:pt x="20" y="45"/>
                    <a:pt x="19" y="45"/>
                  </a:cubicBezTo>
                  <a:cubicBezTo>
                    <a:pt x="19" y="46"/>
                    <a:pt x="18" y="46"/>
                    <a:pt x="18" y="47"/>
                  </a:cubicBezTo>
                  <a:cubicBezTo>
                    <a:pt x="18" y="47"/>
                    <a:pt x="17" y="48"/>
                    <a:pt x="17" y="49"/>
                  </a:cubicBezTo>
                  <a:close/>
                  <a:moveTo>
                    <a:pt x="19" y="48"/>
                  </a:moveTo>
                  <a:cubicBezTo>
                    <a:pt x="18" y="48"/>
                    <a:pt x="19" y="48"/>
                    <a:pt x="18" y="48"/>
                  </a:cubicBezTo>
                  <a:cubicBezTo>
                    <a:pt x="18" y="48"/>
                    <a:pt x="18" y="48"/>
                    <a:pt x="19" y="48"/>
                  </a:cubicBezTo>
                  <a:close/>
                  <a:moveTo>
                    <a:pt x="32" y="44"/>
                  </a:moveTo>
                  <a:cubicBezTo>
                    <a:pt x="32" y="45"/>
                    <a:pt x="32" y="45"/>
                    <a:pt x="32" y="45"/>
                  </a:cubicBezTo>
                  <a:cubicBezTo>
                    <a:pt x="32" y="45"/>
                    <a:pt x="32" y="45"/>
                    <a:pt x="32" y="45"/>
                  </a:cubicBezTo>
                  <a:cubicBezTo>
                    <a:pt x="32" y="45"/>
                    <a:pt x="32" y="44"/>
                    <a:pt x="32" y="44"/>
                  </a:cubicBezTo>
                  <a:close/>
                  <a:moveTo>
                    <a:pt x="137" y="50"/>
                  </a:moveTo>
                  <a:cubicBezTo>
                    <a:pt x="138" y="50"/>
                    <a:pt x="138" y="51"/>
                    <a:pt x="138" y="52"/>
                  </a:cubicBezTo>
                  <a:cubicBezTo>
                    <a:pt x="138" y="50"/>
                    <a:pt x="137" y="48"/>
                    <a:pt x="138" y="46"/>
                  </a:cubicBezTo>
                  <a:cubicBezTo>
                    <a:pt x="137" y="46"/>
                    <a:pt x="137" y="45"/>
                    <a:pt x="135" y="45"/>
                  </a:cubicBezTo>
                  <a:cubicBezTo>
                    <a:pt x="135" y="46"/>
                    <a:pt x="136" y="47"/>
                    <a:pt x="136" y="48"/>
                  </a:cubicBezTo>
                  <a:cubicBezTo>
                    <a:pt x="137" y="48"/>
                    <a:pt x="138" y="49"/>
                    <a:pt x="137" y="50"/>
                  </a:cubicBezTo>
                  <a:close/>
                  <a:moveTo>
                    <a:pt x="56" y="46"/>
                  </a:moveTo>
                  <a:cubicBezTo>
                    <a:pt x="55" y="46"/>
                    <a:pt x="55" y="46"/>
                    <a:pt x="55" y="47"/>
                  </a:cubicBezTo>
                  <a:cubicBezTo>
                    <a:pt x="55" y="47"/>
                    <a:pt x="56" y="47"/>
                    <a:pt x="56" y="46"/>
                  </a:cubicBezTo>
                  <a:close/>
                  <a:moveTo>
                    <a:pt x="21" y="48"/>
                  </a:moveTo>
                  <a:cubicBezTo>
                    <a:pt x="21" y="48"/>
                    <a:pt x="21" y="48"/>
                    <a:pt x="21" y="49"/>
                  </a:cubicBezTo>
                  <a:cubicBezTo>
                    <a:pt x="21" y="48"/>
                    <a:pt x="22" y="47"/>
                    <a:pt x="22" y="47"/>
                  </a:cubicBezTo>
                  <a:cubicBezTo>
                    <a:pt x="22" y="47"/>
                    <a:pt x="21" y="48"/>
                    <a:pt x="21" y="48"/>
                  </a:cubicBezTo>
                  <a:close/>
                  <a:moveTo>
                    <a:pt x="54" y="47"/>
                  </a:moveTo>
                  <a:cubicBezTo>
                    <a:pt x="54" y="47"/>
                    <a:pt x="54" y="47"/>
                    <a:pt x="54" y="47"/>
                  </a:cubicBezTo>
                  <a:cubicBezTo>
                    <a:pt x="54" y="47"/>
                    <a:pt x="53" y="47"/>
                    <a:pt x="54" y="47"/>
                  </a:cubicBezTo>
                  <a:close/>
                  <a:moveTo>
                    <a:pt x="129" y="53"/>
                  </a:moveTo>
                  <a:cubicBezTo>
                    <a:pt x="128" y="52"/>
                    <a:pt x="129" y="51"/>
                    <a:pt x="129" y="50"/>
                  </a:cubicBezTo>
                  <a:cubicBezTo>
                    <a:pt x="129" y="50"/>
                    <a:pt x="128" y="50"/>
                    <a:pt x="128" y="49"/>
                  </a:cubicBezTo>
                  <a:cubicBezTo>
                    <a:pt x="128" y="49"/>
                    <a:pt x="129" y="49"/>
                    <a:pt x="129" y="49"/>
                  </a:cubicBezTo>
                  <a:cubicBezTo>
                    <a:pt x="128" y="48"/>
                    <a:pt x="128" y="47"/>
                    <a:pt x="127" y="47"/>
                  </a:cubicBezTo>
                  <a:cubicBezTo>
                    <a:pt x="127" y="48"/>
                    <a:pt x="126" y="48"/>
                    <a:pt x="126" y="49"/>
                  </a:cubicBezTo>
                  <a:cubicBezTo>
                    <a:pt x="126" y="50"/>
                    <a:pt x="127" y="51"/>
                    <a:pt x="129" y="53"/>
                  </a:cubicBezTo>
                  <a:close/>
                  <a:moveTo>
                    <a:pt x="36" y="47"/>
                  </a:moveTo>
                  <a:cubicBezTo>
                    <a:pt x="35" y="48"/>
                    <a:pt x="35" y="48"/>
                    <a:pt x="35" y="48"/>
                  </a:cubicBezTo>
                  <a:cubicBezTo>
                    <a:pt x="35" y="48"/>
                    <a:pt x="35" y="48"/>
                    <a:pt x="35" y="48"/>
                  </a:cubicBezTo>
                  <a:cubicBezTo>
                    <a:pt x="35" y="48"/>
                    <a:pt x="36" y="48"/>
                    <a:pt x="36" y="47"/>
                  </a:cubicBezTo>
                  <a:close/>
                  <a:moveTo>
                    <a:pt x="123" y="47"/>
                  </a:moveTo>
                  <a:cubicBezTo>
                    <a:pt x="123" y="48"/>
                    <a:pt x="123" y="48"/>
                    <a:pt x="123" y="48"/>
                  </a:cubicBezTo>
                  <a:cubicBezTo>
                    <a:pt x="123" y="48"/>
                    <a:pt x="123" y="47"/>
                    <a:pt x="123" y="47"/>
                  </a:cubicBezTo>
                  <a:close/>
                  <a:moveTo>
                    <a:pt x="39" y="48"/>
                  </a:moveTo>
                  <a:cubicBezTo>
                    <a:pt x="39" y="48"/>
                    <a:pt x="39" y="48"/>
                    <a:pt x="39" y="48"/>
                  </a:cubicBezTo>
                  <a:cubicBezTo>
                    <a:pt x="39" y="48"/>
                    <a:pt x="39" y="48"/>
                    <a:pt x="39" y="48"/>
                  </a:cubicBezTo>
                  <a:close/>
                  <a:moveTo>
                    <a:pt x="6" y="50"/>
                  </a:moveTo>
                  <a:cubicBezTo>
                    <a:pt x="6" y="50"/>
                    <a:pt x="6" y="50"/>
                    <a:pt x="6" y="50"/>
                  </a:cubicBezTo>
                  <a:cubicBezTo>
                    <a:pt x="6" y="49"/>
                    <a:pt x="7" y="48"/>
                    <a:pt x="7" y="48"/>
                  </a:cubicBezTo>
                  <a:cubicBezTo>
                    <a:pt x="7" y="48"/>
                    <a:pt x="7" y="48"/>
                    <a:pt x="7" y="48"/>
                  </a:cubicBezTo>
                  <a:cubicBezTo>
                    <a:pt x="7" y="49"/>
                    <a:pt x="6" y="49"/>
                    <a:pt x="6" y="50"/>
                  </a:cubicBezTo>
                  <a:close/>
                  <a:moveTo>
                    <a:pt x="35" y="49"/>
                  </a:moveTo>
                  <a:cubicBezTo>
                    <a:pt x="36" y="49"/>
                    <a:pt x="36" y="48"/>
                    <a:pt x="36" y="48"/>
                  </a:cubicBezTo>
                  <a:cubicBezTo>
                    <a:pt x="35" y="48"/>
                    <a:pt x="35" y="48"/>
                    <a:pt x="35" y="48"/>
                  </a:cubicBezTo>
                  <a:cubicBezTo>
                    <a:pt x="35" y="48"/>
                    <a:pt x="35" y="48"/>
                    <a:pt x="35" y="49"/>
                  </a:cubicBezTo>
                  <a:close/>
                  <a:moveTo>
                    <a:pt x="122" y="49"/>
                  </a:moveTo>
                  <a:cubicBezTo>
                    <a:pt x="122" y="49"/>
                    <a:pt x="122" y="49"/>
                    <a:pt x="122" y="49"/>
                  </a:cubicBezTo>
                  <a:cubicBezTo>
                    <a:pt x="122" y="49"/>
                    <a:pt x="122" y="49"/>
                    <a:pt x="122" y="49"/>
                  </a:cubicBezTo>
                  <a:close/>
                  <a:moveTo>
                    <a:pt x="123" y="49"/>
                  </a:moveTo>
                  <a:cubicBezTo>
                    <a:pt x="123" y="49"/>
                    <a:pt x="123" y="50"/>
                    <a:pt x="123" y="50"/>
                  </a:cubicBezTo>
                  <a:cubicBezTo>
                    <a:pt x="123" y="50"/>
                    <a:pt x="123" y="49"/>
                    <a:pt x="123" y="49"/>
                  </a:cubicBezTo>
                  <a:cubicBezTo>
                    <a:pt x="124" y="49"/>
                    <a:pt x="123" y="49"/>
                    <a:pt x="123" y="49"/>
                  </a:cubicBezTo>
                  <a:close/>
                  <a:moveTo>
                    <a:pt x="120" y="49"/>
                  </a:moveTo>
                  <a:cubicBezTo>
                    <a:pt x="119" y="49"/>
                    <a:pt x="119" y="49"/>
                    <a:pt x="119" y="49"/>
                  </a:cubicBezTo>
                  <a:cubicBezTo>
                    <a:pt x="120" y="50"/>
                    <a:pt x="120" y="50"/>
                    <a:pt x="120" y="49"/>
                  </a:cubicBezTo>
                  <a:close/>
                  <a:moveTo>
                    <a:pt x="123" y="51"/>
                  </a:moveTo>
                  <a:cubicBezTo>
                    <a:pt x="123" y="51"/>
                    <a:pt x="123" y="51"/>
                    <a:pt x="123" y="51"/>
                  </a:cubicBezTo>
                  <a:cubicBezTo>
                    <a:pt x="123" y="51"/>
                    <a:pt x="123" y="52"/>
                    <a:pt x="123" y="51"/>
                  </a:cubicBezTo>
                  <a:close/>
                  <a:moveTo>
                    <a:pt x="122" y="52"/>
                  </a:moveTo>
                  <a:cubicBezTo>
                    <a:pt x="122" y="52"/>
                    <a:pt x="122" y="51"/>
                    <a:pt x="121" y="51"/>
                  </a:cubicBezTo>
                  <a:cubicBezTo>
                    <a:pt x="121" y="51"/>
                    <a:pt x="121" y="52"/>
                    <a:pt x="122" y="52"/>
                  </a:cubicBezTo>
                  <a:close/>
                  <a:moveTo>
                    <a:pt x="10" y="52"/>
                  </a:moveTo>
                  <a:cubicBezTo>
                    <a:pt x="10" y="52"/>
                    <a:pt x="10" y="52"/>
                    <a:pt x="10" y="52"/>
                  </a:cubicBezTo>
                  <a:cubicBezTo>
                    <a:pt x="10" y="52"/>
                    <a:pt x="10" y="52"/>
                    <a:pt x="10" y="52"/>
                  </a:cubicBezTo>
                  <a:close/>
                  <a:moveTo>
                    <a:pt x="42" y="53"/>
                  </a:moveTo>
                  <a:cubicBezTo>
                    <a:pt x="42" y="53"/>
                    <a:pt x="42" y="52"/>
                    <a:pt x="42" y="52"/>
                  </a:cubicBezTo>
                  <a:cubicBezTo>
                    <a:pt x="42" y="52"/>
                    <a:pt x="42" y="52"/>
                    <a:pt x="42" y="52"/>
                  </a:cubicBezTo>
                  <a:cubicBezTo>
                    <a:pt x="42" y="52"/>
                    <a:pt x="41" y="52"/>
                    <a:pt x="42" y="53"/>
                  </a:cubicBezTo>
                  <a:close/>
                  <a:moveTo>
                    <a:pt x="0" y="53"/>
                  </a:moveTo>
                  <a:cubicBezTo>
                    <a:pt x="0" y="53"/>
                    <a:pt x="0" y="53"/>
                    <a:pt x="0" y="53"/>
                  </a:cubicBezTo>
                  <a:cubicBezTo>
                    <a:pt x="0" y="53"/>
                    <a:pt x="1" y="53"/>
                    <a:pt x="0" y="53"/>
                  </a:cubicBezTo>
                  <a:close/>
                  <a:moveTo>
                    <a:pt x="5" y="56"/>
                  </a:moveTo>
                  <a:cubicBezTo>
                    <a:pt x="6" y="55"/>
                    <a:pt x="6" y="53"/>
                    <a:pt x="6" y="53"/>
                  </a:cubicBezTo>
                  <a:cubicBezTo>
                    <a:pt x="6" y="53"/>
                    <a:pt x="6" y="53"/>
                    <a:pt x="6" y="53"/>
                  </a:cubicBezTo>
                  <a:cubicBezTo>
                    <a:pt x="6" y="53"/>
                    <a:pt x="6" y="53"/>
                    <a:pt x="6" y="53"/>
                  </a:cubicBezTo>
                  <a:cubicBezTo>
                    <a:pt x="5" y="56"/>
                    <a:pt x="3" y="59"/>
                    <a:pt x="3" y="62"/>
                  </a:cubicBezTo>
                  <a:cubicBezTo>
                    <a:pt x="4" y="61"/>
                    <a:pt x="4" y="60"/>
                    <a:pt x="4" y="59"/>
                  </a:cubicBezTo>
                  <a:cubicBezTo>
                    <a:pt x="5" y="58"/>
                    <a:pt x="5" y="57"/>
                    <a:pt x="5" y="56"/>
                  </a:cubicBezTo>
                  <a:close/>
                  <a:moveTo>
                    <a:pt x="124" y="54"/>
                  </a:moveTo>
                  <a:cubicBezTo>
                    <a:pt x="124" y="54"/>
                    <a:pt x="123" y="54"/>
                    <a:pt x="123" y="53"/>
                  </a:cubicBezTo>
                  <a:cubicBezTo>
                    <a:pt x="123" y="53"/>
                    <a:pt x="123" y="53"/>
                    <a:pt x="123" y="53"/>
                  </a:cubicBezTo>
                  <a:cubicBezTo>
                    <a:pt x="123" y="53"/>
                    <a:pt x="123" y="54"/>
                    <a:pt x="124" y="54"/>
                  </a:cubicBezTo>
                  <a:close/>
                  <a:moveTo>
                    <a:pt x="124" y="54"/>
                  </a:moveTo>
                  <a:cubicBezTo>
                    <a:pt x="124" y="53"/>
                    <a:pt x="124" y="53"/>
                    <a:pt x="124" y="53"/>
                  </a:cubicBezTo>
                  <a:cubicBezTo>
                    <a:pt x="124" y="54"/>
                    <a:pt x="124" y="54"/>
                    <a:pt x="124" y="54"/>
                  </a:cubicBezTo>
                  <a:close/>
                  <a:moveTo>
                    <a:pt x="38" y="54"/>
                  </a:moveTo>
                  <a:cubicBezTo>
                    <a:pt x="38" y="54"/>
                    <a:pt x="39" y="54"/>
                    <a:pt x="39" y="53"/>
                  </a:cubicBezTo>
                  <a:cubicBezTo>
                    <a:pt x="38" y="53"/>
                    <a:pt x="38" y="53"/>
                    <a:pt x="38" y="53"/>
                  </a:cubicBezTo>
                  <a:cubicBezTo>
                    <a:pt x="38" y="54"/>
                    <a:pt x="38" y="54"/>
                    <a:pt x="38" y="54"/>
                  </a:cubicBezTo>
                  <a:close/>
                  <a:moveTo>
                    <a:pt x="127" y="57"/>
                  </a:moveTo>
                  <a:cubicBezTo>
                    <a:pt x="126" y="55"/>
                    <a:pt x="126" y="54"/>
                    <a:pt x="125" y="53"/>
                  </a:cubicBezTo>
                  <a:cubicBezTo>
                    <a:pt x="125" y="53"/>
                    <a:pt x="125" y="54"/>
                    <a:pt x="124" y="54"/>
                  </a:cubicBezTo>
                  <a:cubicBezTo>
                    <a:pt x="125" y="55"/>
                    <a:pt x="126" y="56"/>
                    <a:pt x="127" y="57"/>
                  </a:cubicBezTo>
                  <a:cubicBezTo>
                    <a:pt x="127" y="57"/>
                    <a:pt x="127" y="57"/>
                    <a:pt x="127" y="57"/>
                  </a:cubicBezTo>
                  <a:cubicBezTo>
                    <a:pt x="127" y="56"/>
                    <a:pt x="127" y="57"/>
                    <a:pt x="127" y="57"/>
                  </a:cubicBezTo>
                  <a:close/>
                  <a:moveTo>
                    <a:pt x="1" y="55"/>
                  </a:moveTo>
                  <a:cubicBezTo>
                    <a:pt x="1" y="54"/>
                    <a:pt x="1" y="54"/>
                    <a:pt x="2" y="54"/>
                  </a:cubicBezTo>
                  <a:cubicBezTo>
                    <a:pt x="1" y="54"/>
                    <a:pt x="1" y="55"/>
                    <a:pt x="1" y="55"/>
                  </a:cubicBezTo>
                  <a:cubicBezTo>
                    <a:pt x="1" y="55"/>
                    <a:pt x="1" y="55"/>
                    <a:pt x="1" y="55"/>
                  </a:cubicBezTo>
                  <a:close/>
                  <a:moveTo>
                    <a:pt x="129" y="54"/>
                  </a:moveTo>
                  <a:cubicBezTo>
                    <a:pt x="129" y="54"/>
                    <a:pt x="129" y="54"/>
                    <a:pt x="129" y="54"/>
                  </a:cubicBezTo>
                  <a:cubicBezTo>
                    <a:pt x="129" y="54"/>
                    <a:pt x="129" y="54"/>
                    <a:pt x="129" y="54"/>
                  </a:cubicBezTo>
                  <a:close/>
                  <a:moveTo>
                    <a:pt x="128" y="54"/>
                  </a:moveTo>
                  <a:cubicBezTo>
                    <a:pt x="127" y="55"/>
                    <a:pt x="127" y="54"/>
                    <a:pt x="127" y="54"/>
                  </a:cubicBezTo>
                  <a:cubicBezTo>
                    <a:pt x="127" y="55"/>
                    <a:pt x="127" y="55"/>
                    <a:pt x="127" y="55"/>
                  </a:cubicBezTo>
                  <a:cubicBezTo>
                    <a:pt x="127" y="55"/>
                    <a:pt x="127" y="55"/>
                    <a:pt x="127" y="55"/>
                  </a:cubicBezTo>
                  <a:cubicBezTo>
                    <a:pt x="127" y="54"/>
                    <a:pt x="128" y="55"/>
                    <a:pt x="128" y="54"/>
                  </a:cubicBezTo>
                  <a:close/>
                  <a:moveTo>
                    <a:pt x="4" y="55"/>
                  </a:moveTo>
                  <a:cubicBezTo>
                    <a:pt x="4" y="56"/>
                    <a:pt x="4" y="56"/>
                    <a:pt x="4" y="56"/>
                  </a:cubicBezTo>
                  <a:cubicBezTo>
                    <a:pt x="4" y="56"/>
                    <a:pt x="4" y="55"/>
                    <a:pt x="4" y="55"/>
                  </a:cubicBezTo>
                  <a:close/>
                  <a:moveTo>
                    <a:pt x="14" y="61"/>
                  </a:moveTo>
                  <a:cubicBezTo>
                    <a:pt x="15" y="61"/>
                    <a:pt x="15" y="59"/>
                    <a:pt x="16" y="58"/>
                  </a:cubicBezTo>
                  <a:cubicBezTo>
                    <a:pt x="16" y="57"/>
                    <a:pt x="16" y="56"/>
                    <a:pt x="16" y="56"/>
                  </a:cubicBezTo>
                  <a:cubicBezTo>
                    <a:pt x="15" y="56"/>
                    <a:pt x="16" y="56"/>
                    <a:pt x="15" y="56"/>
                  </a:cubicBezTo>
                  <a:cubicBezTo>
                    <a:pt x="15" y="56"/>
                    <a:pt x="15" y="56"/>
                    <a:pt x="15" y="56"/>
                  </a:cubicBezTo>
                  <a:cubicBezTo>
                    <a:pt x="15" y="57"/>
                    <a:pt x="14" y="58"/>
                    <a:pt x="14" y="59"/>
                  </a:cubicBezTo>
                  <a:cubicBezTo>
                    <a:pt x="14" y="59"/>
                    <a:pt x="13" y="60"/>
                    <a:pt x="14" y="61"/>
                  </a:cubicBezTo>
                  <a:close/>
                  <a:moveTo>
                    <a:pt x="62" y="58"/>
                  </a:moveTo>
                  <a:cubicBezTo>
                    <a:pt x="62" y="58"/>
                    <a:pt x="61" y="58"/>
                    <a:pt x="61" y="58"/>
                  </a:cubicBezTo>
                  <a:cubicBezTo>
                    <a:pt x="62" y="58"/>
                    <a:pt x="62" y="58"/>
                    <a:pt x="62" y="58"/>
                  </a:cubicBezTo>
                  <a:cubicBezTo>
                    <a:pt x="62" y="58"/>
                    <a:pt x="62" y="58"/>
                    <a:pt x="62" y="58"/>
                  </a:cubicBezTo>
                  <a:close/>
                  <a:moveTo>
                    <a:pt x="125" y="58"/>
                  </a:moveTo>
                  <a:cubicBezTo>
                    <a:pt x="125" y="58"/>
                    <a:pt x="125" y="58"/>
                    <a:pt x="125" y="58"/>
                  </a:cubicBezTo>
                  <a:cubicBezTo>
                    <a:pt x="124" y="58"/>
                    <a:pt x="125" y="58"/>
                    <a:pt x="125" y="59"/>
                  </a:cubicBezTo>
                  <a:cubicBezTo>
                    <a:pt x="125" y="59"/>
                    <a:pt x="125" y="58"/>
                    <a:pt x="125" y="58"/>
                  </a:cubicBezTo>
                  <a:close/>
                  <a:moveTo>
                    <a:pt x="12" y="58"/>
                  </a:moveTo>
                  <a:cubicBezTo>
                    <a:pt x="12" y="58"/>
                    <a:pt x="12" y="58"/>
                    <a:pt x="12" y="58"/>
                  </a:cubicBezTo>
                  <a:cubicBezTo>
                    <a:pt x="12" y="60"/>
                    <a:pt x="13" y="58"/>
                    <a:pt x="12" y="58"/>
                  </a:cubicBezTo>
                  <a:close/>
                  <a:moveTo>
                    <a:pt x="135" y="60"/>
                  </a:moveTo>
                  <a:cubicBezTo>
                    <a:pt x="135" y="59"/>
                    <a:pt x="135" y="58"/>
                    <a:pt x="134" y="58"/>
                  </a:cubicBezTo>
                  <a:cubicBezTo>
                    <a:pt x="133" y="59"/>
                    <a:pt x="135" y="60"/>
                    <a:pt x="135" y="60"/>
                  </a:cubicBezTo>
                  <a:close/>
                  <a:moveTo>
                    <a:pt x="7" y="60"/>
                  </a:moveTo>
                  <a:cubicBezTo>
                    <a:pt x="7" y="60"/>
                    <a:pt x="7" y="60"/>
                    <a:pt x="7" y="60"/>
                  </a:cubicBezTo>
                  <a:cubicBezTo>
                    <a:pt x="6" y="61"/>
                    <a:pt x="6" y="61"/>
                    <a:pt x="7" y="61"/>
                  </a:cubicBezTo>
                  <a:cubicBezTo>
                    <a:pt x="7" y="61"/>
                    <a:pt x="7" y="61"/>
                    <a:pt x="7" y="60"/>
                  </a:cubicBezTo>
                  <a:close/>
                  <a:moveTo>
                    <a:pt x="14" y="61"/>
                  </a:moveTo>
                  <a:cubicBezTo>
                    <a:pt x="14" y="62"/>
                    <a:pt x="13" y="62"/>
                    <a:pt x="13" y="62"/>
                  </a:cubicBezTo>
                  <a:cubicBezTo>
                    <a:pt x="13" y="62"/>
                    <a:pt x="13" y="63"/>
                    <a:pt x="13" y="62"/>
                  </a:cubicBezTo>
                  <a:cubicBezTo>
                    <a:pt x="13" y="62"/>
                    <a:pt x="14" y="62"/>
                    <a:pt x="14" y="61"/>
                  </a:cubicBezTo>
                  <a:close/>
                  <a:moveTo>
                    <a:pt x="20" y="64"/>
                  </a:moveTo>
                  <a:cubicBezTo>
                    <a:pt x="20" y="63"/>
                    <a:pt x="19" y="62"/>
                    <a:pt x="19" y="62"/>
                  </a:cubicBezTo>
                  <a:cubicBezTo>
                    <a:pt x="19" y="62"/>
                    <a:pt x="19" y="62"/>
                    <a:pt x="19" y="62"/>
                  </a:cubicBezTo>
                  <a:cubicBezTo>
                    <a:pt x="18" y="63"/>
                    <a:pt x="18" y="63"/>
                    <a:pt x="18" y="65"/>
                  </a:cubicBezTo>
                  <a:cubicBezTo>
                    <a:pt x="19" y="65"/>
                    <a:pt x="19" y="64"/>
                    <a:pt x="20" y="64"/>
                  </a:cubicBezTo>
                  <a:close/>
                  <a:moveTo>
                    <a:pt x="3" y="64"/>
                  </a:moveTo>
                  <a:cubicBezTo>
                    <a:pt x="3" y="64"/>
                    <a:pt x="3" y="64"/>
                    <a:pt x="3" y="64"/>
                  </a:cubicBezTo>
                  <a:cubicBezTo>
                    <a:pt x="3" y="64"/>
                    <a:pt x="3" y="63"/>
                    <a:pt x="3" y="63"/>
                  </a:cubicBezTo>
                  <a:cubicBezTo>
                    <a:pt x="3" y="63"/>
                    <a:pt x="3" y="63"/>
                    <a:pt x="3" y="63"/>
                  </a:cubicBezTo>
                  <a:cubicBezTo>
                    <a:pt x="3" y="63"/>
                    <a:pt x="3" y="64"/>
                    <a:pt x="3" y="64"/>
                  </a:cubicBezTo>
                  <a:close/>
                  <a:moveTo>
                    <a:pt x="13" y="63"/>
                  </a:moveTo>
                  <a:cubicBezTo>
                    <a:pt x="13" y="64"/>
                    <a:pt x="12" y="64"/>
                    <a:pt x="13" y="65"/>
                  </a:cubicBezTo>
                  <a:cubicBezTo>
                    <a:pt x="13" y="65"/>
                    <a:pt x="13" y="63"/>
                    <a:pt x="13" y="63"/>
                  </a:cubicBezTo>
                  <a:close/>
                  <a:moveTo>
                    <a:pt x="1" y="63"/>
                  </a:moveTo>
                  <a:cubicBezTo>
                    <a:pt x="1" y="64"/>
                    <a:pt x="0" y="65"/>
                    <a:pt x="1" y="66"/>
                  </a:cubicBezTo>
                  <a:cubicBezTo>
                    <a:pt x="1" y="65"/>
                    <a:pt x="1" y="65"/>
                    <a:pt x="2" y="65"/>
                  </a:cubicBezTo>
                  <a:cubicBezTo>
                    <a:pt x="2" y="64"/>
                    <a:pt x="2" y="63"/>
                    <a:pt x="1" y="63"/>
                  </a:cubicBezTo>
                  <a:close/>
                  <a:moveTo>
                    <a:pt x="138" y="64"/>
                  </a:moveTo>
                  <a:cubicBezTo>
                    <a:pt x="138" y="64"/>
                    <a:pt x="137" y="64"/>
                    <a:pt x="137" y="65"/>
                  </a:cubicBezTo>
                  <a:cubicBezTo>
                    <a:pt x="138" y="66"/>
                    <a:pt x="138" y="68"/>
                    <a:pt x="139" y="69"/>
                  </a:cubicBezTo>
                  <a:cubicBezTo>
                    <a:pt x="139" y="69"/>
                    <a:pt x="139" y="69"/>
                    <a:pt x="139" y="68"/>
                  </a:cubicBezTo>
                  <a:cubicBezTo>
                    <a:pt x="139" y="68"/>
                    <a:pt x="139" y="69"/>
                    <a:pt x="139" y="69"/>
                  </a:cubicBezTo>
                  <a:cubicBezTo>
                    <a:pt x="139" y="68"/>
                    <a:pt x="139" y="68"/>
                    <a:pt x="139" y="67"/>
                  </a:cubicBezTo>
                  <a:cubicBezTo>
                    <a:pt x="139" y="65"/>
                    <a:pt x="138" y="64"/>
                    <a:pt x="138" y="64"/>
                  </a:cubicBezTo>
                  <a:close/>
                  <a:moveTo>
                    <a:pt x="113" y="65"/>
                  </a:moveTo>
                  <a:cubicBezTo>
                    <a:pt x="113" y="65"/>
                    <a:pt x="113" y="65"/>
                    <a:pt x="113" y="65"/>
                  </a:cubicBezTo>
                  <a:cubicBezTo>
                    <a:pt x="113" y="65"/>
                    <a:pt x="113" y="65"/>
                    <a:pt x="113" y="64"/>
                  </a:cubicBezTo>
                  <a:cubicBezTo>
                    <a:pt x="113" y="65"/>
                    <a:pt x="113" y="65"/>
                    <a:pt x="113" y="65"/>
                  </a:cubicBezTo>
                  <a:close/>
                  <a:moveTo>
                    <a:pt x="12" y="66"/>
                  </a:moveTo>
                  <a:cubicBezTo>
                    <a:pt x="12" y="66"/>
                    <a:pt x="12" y="66"/>
                    <a:pt x="12" y="66"/>
                  </a:cubicBezTo>
                  <a:cubicBezTo>
                    <a:pt x="12" y="66"/>
                    <a:pt x="12" y="66"/>
                    <a:pt x="12" y="66"/>
                  </a:cubicBezTo>
                  <a:cubicBezTo>
                    <a:pt x="12" y="66"/>
                    <a:pt x="12" y="66"/>
                    <a:pt x="12" y="66"/>
                  </a:cubicBezTo>
                  <a:close/>
                  <a:moveTo>
                    <a:pt x="134" y="68"/>
                  </a:moveTo>
                  <a:cubicBezTo>
                    <a:pt x="135" y="68"/>
                    <a:pt x="135" y="69"/>
                    <a:pt x="135" y="69"/>
                  </a:cubicBezTo>
                  <a:cubicBezTo>
                    <a:pt x="135" y="68"/>
                    <a:pt x="134" y="67"/>
                    <a:pt x="134" y="66"/>
                  </a:cubicBezTo>
                  <a:cubicBezTo>
                    <a:pt x="134" y="66"/>
                    <a:pt x="134" y="65"/>
                    <a:pt x="134" y="66"/>
                  </a:cubicBezTo>
                  <a:cubicBezTo>
                    <a:pt x="134" y="66"/>
                    <a:pt x="135" y="68"/>
                    <a:pt x="134" y="68"/>
                  </a:cubicBezTo>
                  <a:close/>
                  <a:moveTo>
                    <a:pt x="18" y="67"/>
                  </a:moveTo>
                  <a:cubicBezTo>
                    <a:pt x="18" y="66"/>
                    <a:pt x="18" y="66"/>
                    <a:pt x="18" y="66"/>
                  </a:cubicBezTo>
                  <a:cubicBezTo>
                    <a:pt x="18" y="66"/>
                    <a:pt x="17" y="67"/>
                    <a:pt x="17" y="68"/>
                  </a:cubicBezTo>
                  <a:cubicBezTo>
                    <a:pt x="17" y="67"/>
                    <a:pt x="18" y="66"/>
                    <a:pt x="18" y="67"/>
                  </a:cubicBezTo>
                  <a:close/>
                  <a:moveTo>
                    <a:pt x="140" y="67"/>
                  </a:moveTo>
                  <a:cubicBezTo>
                    <a:pt x="140" y="66"/>
                    <a:pt x="140" y="66"/>
                    <a:pt x="140" y="66"/>
                  </a:cubicBezTo>
                  <a:cubicBezTo>
                    <a:pt x="140" y="66"/>
                    <a:pt x="140" y="66"/>
                    <a:pt x="140" y="66"/>
                  </a:cubicBezTo>
                  <a:cubicBezTo>
                    <a:pt x="140" y="66"/>
                    <a:pt x="140" y="67"/>
                    <a:pt x="140" y="67"/>
                  </a:cubicBezTo>
                  <a:close/>
                  <a:moveTo>
                    <a:pt x="3" y="67"/>
                  </a:moveTo>
                  <a:cubicBezTo>
                    <a:pt x="3" y="66"/>
                    <a:pt x="3" y="66"/>
                    <a:pt x="3" y="66"/>
                  </a:cubicBezTo>
                  <a:cubicBezTo>
                    <a:pt x="3" y="66"/>
                    <a:pt x="3" y="66"/>
                    <a:pt x="2" y="67"/>
                  </a:cubicBezTo>
                  <a:cubicBezTo>
                    <a:pt x="3" y="67"/>
                    <a:pt x="3" y="67"/>
                    <a:pt x="3" y="67"/>
                  </a:cubicBezTo>
                  <a:close/>
                  <a:moveTo>
                    <a:pt x="120" y="67"/>
                  </a:moveTo>
                  <a:cubicBezTo>
                    <a:pt x="121" y="67"/>
                    <a:pt x="121" y="67"/>
                    <a:pt x="121" y="67"/>
                  </a:cubicBezTo>
                  <a:cubicBezTo>
                    <a:pt x="121" y="67"/>
                    <a:pt x="121" y="66"/>
                    <a:pt x="120" y="66"/>
                  </a:cubicBezTo>
                  <a:cubicBezTo>
                    <a:pt x="120" y="67"/>
                    <a:pt x="120" y="67"/>
                    <a:pt x="120" y="67"/>
                  </a:cubicBezTo>
                  <a:close/>
                  <a:moveTo>
                    <a:pt x="18" y="67"/>
                  </a:moveTo>
                  <a:cubicBezTo>
                    <a:pt x="18" y="68"/>
                    <a:pt x="18" y="68"/>
                    <a:pt x="19" y="68"/>
                  </a:cubicBezTo>
                  <a:cubicBezTo>
                    <a:pt x="19" y="68"/>
                    <a:pt x="19" y="67"/>
                    <a:pt x="19" y="66"/>
                  </a:cubicBezTo>
                  <a:cubicBezTo>
                    <a:pt x="19" y="67"/>
                    <a:pt x="19" y="67"/>
                    <a:pt x="18" y="67"/>
                  </a:cubicBezTo>
                  <a:close/>
                  <a:moveTo>
                    <a:pt x="52" y="67"/>
                  </a:moveTo>
                  <a:cubicBezTo>
                    <a:pt x="52" y="67"/>
                    <a:pt x="52" y="67"/>
                    <a:pt x="52" y="67"/>
                  </a:cubicBezTo>
                  <a:cubicBezTo>
                    <a:pt x="52" y="66"/>
                    <a:pt x="51" y="67"/>
                    <a:pt x="52" y="67"/>
                  </a:cubicBezTo>
                  <a:close/>
                  <a:moveTo>
                    <a:pt x="31" y="67"/>
                  </a:moveTo>
                  <a:cubicBezTo>
                    <a:pt x="31" y="67"/>
                    <a:pt x="30" y="67"/>
                    <a:pt x="30" y="68"/>
                  </a:cubicBezTo>
                  <a:cubicBezTo>
                    <a:pt x="31" y="67"/>
                    <a:pt x="31" y="67"/>
                    <a:pt x="31" y="67"/>
                  </a:cubicBezTo>
                  <a:close/>
                  <a:moveTo>
                    <a:pt x="136" y="67"/>
                  </a:moveTo>
                  <a:cubicBezTo>
                    <a:pt x="136" y="67"/>
                    <a:pt x="136" y="68"/>
                    <a:pt x="136" y="68"/>
                  </a:cubicBezTo>
                  <a:cubicBezTo>
                    <a:pt x="136" y="67"/>
                    <a:pt x="136" y="67"/>
                    <a:pt x="136" y="67"/>
                  </a:cubicBezTo>
                  <a:close/>
                  <a:moveTo>
                    <a:pt x="16" y="67"/>
                  </a:moveTo>
                  <a:cubicBezTo>
                    <a:pt x="16" y="68"/>
                    <a:pt x="16" y="68"/>
                    <a:pt x="16" y="68"/>
                  </a:cubicBezTo>
                  <a:cubicBezTo>
                    <a:pt x="16" y="68"/>
                    <a:pt x="17" y="67"/>
                    <a:pt x="16" y="67"/>
                  </a:cubicBezTo>
                  <a:close/>
                  <a:moveTo>
                    <a:pt x="67" y="68"/>
                  </a:moveTo>
                  <a:cubicBezTo>
                    <a:pt x="68" y="68"/>
                    <a:pt x="68" y="69"/>
                    <a:pt x="68" y="68"/>
                  </a:cubicBezTo>
                  <a:cubicBezTo>
                    <a:pt x="68" y="68"/>
                    <a:pt x="68" y="67"/>
                    <a:pt x="68" y="67"/>
                  </a:cubicBezTo>
                  <a:cubicBezTo>
                    <a:pt x="67" y="67"/>
                    <a:pt x="65" y="67"/>
                    <a:pt x="65" y="68"/>
                  </a:cubicBezTo>
                  <a:cubicBezTo>
                    <a:pt x="66" y="69"/>
                    <a:pt x="66" y="68"/>
                    <a:pt x="67" y="68"/>
                  </a:cubicBezTo>
                  <a:close/>
                  <a:moveTo>
                    <a:pt x="1" y="71"/>
                  </a:moveTo>
                  <a:cubicBezTo>
                    <a:pt x="1" y="70"/>
                    <a:pt x="1" y="70"/>
                    <a:pt x="1" y="70"/>
                  </a:cubicBezTo>
                  <a:cubicBezTo>
                    <a:pt x="1" y="70"/>
                    <a:pt x="2" y="69"/>
                    <a:pt x="2" y="69"/>
                  </a:cubicBezTo>
                  <a:cubicBezTo>
                    <a:pt x="1" y="69"/>
                    <a:pt x="1" y="68"/>
                    <a:pt x="1" y="67"/>
                  </a:cubicBezTo>
                  <a:cubicBezTo>
                    <a:pt x="1" y="68"/>
                    <a:pt x="1" y="69"/>
                    <a:pt x="1" y="70"/>
                  </a:cubicBezTo>
                  <a:cubicBezTo>
                    <a:pt x="1" y="70"/>
                    <a:pt x="1" y="70"/>
                    <a:pt x="1" y="70"/>
                  </a:cubicBezTo>
                  <a:cubicBezTo>
                    <a:pt x="1" y="70"/>
                    <a:pt x="0" y="70"/>
                    <a:pt x="0" y="70"/>
                  </a:cubicBezTo>
                  <a:cubicBezTo>
                    <a:pt x="0" y="70"/>
                    <a:pt x="0" y="71"/>
                    <a:pt x="1" y="71"/>
                  </a:cubicBezTo>
                  <a:cubicBezTo>
                    <a:pt x="1" y="72"/>
                    <a:pt x="0" y="72"/>
                    <a:pt x="0" y="73"/>
                  </a:cubicBezTo>
                  <a:cubicBezTo>
                    <a:pt x="1" y="74"/>
                    <a:pt x="0" y="76"/>
                    <a:pt x="0" y="78"/>
                  </a:cubicBezTo>
                  <a:cubicBezTo>
                    <a:pt x="0" y="78"/>
                    <a:pt x="0" y="78"/>
                    <a:pt x="1" y="78"/>
                  </a:cubicBezTo>
                  <a:cubicBezTo>
                    <a:pt x="0" y="79"/>
                    <a:pt x="0" y="79"/>
                    <a:pt x="0" y="79"/>
                  </a:cubicBezTo>
                  <a:cubicBezTo>
                    <a:pt x="0" y="80"/>
                    <a:pt x="0" y="80"/>
                    <a:pt x="0" y="81"/>
                  </a:cubicBezTo>
                  <a:cubicBezTo>
                    <a:pt x="0" y="82"/>
                    <a:pt x="0" y="82"/>
                    <a:pt x="0" y="82"/>
                  </a:cubicBezTo>
                  <a:cubicBezTo>
                    <a:pt x="0" y="82"/>
                    <a:pt x="0" y="82"/>
                    <a:pt x="0" y="82"/>
                  </a:cubicBezTo>
                  <a:cubicBezTo>
                    <a:pt x="0" y="83"/>
                    <a:pt x="0" y="83"/>
                    <a:pt x="0" y="83"/>
                  </a:cubicBezTo>
                  <a:cubicBezTo>
                    <a:pt x="1" y="84"/>
                    <a:pt x="0" y="85"/>
                    <a:pt x="1" y="85"/>
                  </a:cubicBezTo>
                  <a:cubicBezTo>
                    <a:pt x="2" y="84"/>
                    <a:pt x="1" y="83"/>
                    <a:pt x="1" y="82"/>
                  </a:cubicBezTo>
                  <a:cubicBezTo>
                    <a:pt x="1" y="82"/>
                    <a:pt x="1" y="81"/>
                    <a:pt x="1" y="80"/>
                  </a:cubicBezTo>
                  <a:cubicBezTo>
                    <a:pt x="2" y="80"/>
                    <a:pt x="1" y="78"/>
                    <a:pt x="1" y="77"/>
                  </a:cubicBezTo>
                  <a:cubicBezTo>
                    <a:pt x="1" y="75"/>
                    <a:pt x="2" y="73"/>
                    <a:pt x="2" y="71"/>
                  </a:cubicBezTo>
                  <a:cubicBezTo>
                    <a:pt x="2" y="71"/>
                    <a:pt x="2" y="71"/>
                    <a:pt x="1" y="71"/>
                  </a:cubicBezTo>
                  <a:close/>
                  <a:moveTo>
                    <a:pt x="59" y="68"/>
                  </a:moveTo>
                  <a:cubicBezTo>
                    <a:pt x="59" y="68"/>
                    <a:pt x="59" y="68"/>
                    <a:pt x="59" y="68"/>
                  </a:cubicBezTo>
                  <a:cubicBezTo>
                    <a:pt x="59" y="69"/>
                    <a:pt x="59" y="68"/>
                    <a:pt x="59" y="68"/>
                  </a:cubicBezTo>
                  <a:close/>
                  <a:moveTo>
                    <a:pt x="12" y="68"/>
                  </a:moveTo>
                  <a:cubicBezTo>
                    <a:pt x="12" y="68"/>
                    <a:pt x="11" y="69"/>
                    <a:pt x="12" y="69"/>
                  </a:cubicBezTo>
                  <a:cubicBezTo>
                    <a:pt x="12" y="69"/>
                    <a:pt x="12" y="69"/>
                    <a:pt x="12" y="69"/>
                  </a:cubicBezTo>
                  <a:cubicBezTo>
                    <a:pt x="12" y="69"/>
                    <a:pt x="12" y="68"/>
                    <a:pt x="12" y="68"/>
                  </a:cubicBezTo>
                  <a:close/>
                  <a:moveTo>
                    <a:pt x="137" y="69"/>
                  </a:moveTo>
                  <a:cubicBezTo>
                    <a:pt x="137" y="69"/>
                    <a:pt x="137" y="69"/>
                    <a:pt x="137" y="69"/>
                  </a:cubicBezTo>
                  <a:cubicBezTo>
                    <a:pt x="137" y="69"/>
                    <a:pt x="137" y="69"/>
                    <a:pt x="137" y="69"/>
                  </a:cubicBezTo>
                  <a:close/>
                  <a:moveTo>
                    <a:pt x="18" y="69"/>
                  </a:moveTo>
                  <a:cubicBezTo>
                    <a:pt x="18" y="69"/>
                    <a:pt x="18" y="69"/>
                    <a:pt x="18" y="69"/>
                  </a:cubicBezTo>
                  <a:cubicBezTo>
                    <a:pt x="18" y="69"/>
                    <a:pt x="18" y="69"/>
                    <a:pt x="18" y="69"/>
                  </a:cubicBezTo>
                  <a:cubicBezTo>
                    <a:pt x="18" y="69"/>
                    <a:pt x="18" y="69"/>
                    <a:pt x="18" y="69"/>
                  </a:cubicBezTo>
                  <a:close/>
                  <a:moveTo>
                    <a:pt x="0" y="70"/>
                  </a:moveTo>
                  <a:cubicBezTo>
                    <a:pt x="0" y="70"/>
                    <a:pt x="0" y="70"/>
                    <a:pt x="1" y="70"/>
                  </a:cubicBezTo>
                  <a:cubicBezTo>
                    <a:pt x="0" y="70"/>
                    <a:pt x="0" y="69"/>
                    <a:pt x="1" y="69"/>
                  </a:cubicBezTo>
                  <a:cubicBezTo>
                    <a:pt x="0" y="69"/>
                    <a:pt x="0" y="69"/>
                    <a:pt x="0" y="70"/>
                  </a:cubicBezTo>
                  <a:close/>
                  <a:moveTo>
                    <a:pt x="70" y="70"/>
                  </a:moveTo>
                  <a:cubicBezTo>
                    <a:pt x="70" y="70"/>
                    <a:pt x="70" y="70"/>
                    <a:pt x="70" y="69"/>
                  </a:cubicBezTo>
                  <a:cubicBezTo>
                    <a:pt x="70" y="69"/>
                    <a:pt x="70" y="69"/>
                    <a:pt x="70" y="69"/>
                  </a:cubicBezTo>
                  <a:cubicBezTo>
                    <a:pt x="70" y="70"/>
                    <a:pt x="70" y="70"/>
                    <a:pt x="70" y="70"/>
                  </a:cubicBezTo>
                  <a:close/>
                  <a:moveTo>
                    <a:pt x="65" y="70"/>
                  </a:moveTo>
                  <a:cubicBezTo>
                    <a:pt x="65" y="70"/>
                    <a:pt x="65" y="70"/>
                    <a:pt x="65" y="70"/>
                  </a:cubicBezTo>
                  <a:cubicBezTo>
                    <a:pt x="65" y="70"/>
                    <a:pt x="65" y="70"/>
                    <a:pt x="65" y="71"/>
                  </a:cubicBezTo>
                  <a:cubicBezTo>
                    <a:pt x="66" y="71"/>
                    <a:pt x="68" y="70"/>
                    <a:pt x="70" y="70"/>
                  </a:cubicBezTo>
                  <a:cubicBezTo>
                    <a:pt x="69" y="69"/>
                    <a:pt x="66" y="70"/>
                    <a:pt x="65" y="70"/>
                  </a:cubicBezTo>
                  <a:close/>
                  <a:moveTo>
                    <a:pt x="19" y="70"/>
                  </a:moveTo>
                  <a:cubicBezTo>
                    <a:pt x="19" y="71"/>
                    <a:pt x="19" y="71"/>
                    <a:pt x="19" y="71"/>
                  </a:cubicBezTo>
                  <a:cubicBezTo>
                    <a:pt x="19" y="71"/>
                    <a:pt x="19" y="71"/>
                    <a:pt x="19" y="71"/>
                  </a:cubicBezTo>
                  <a:cubicBezTo>
                    <a:pt x="20" y="71"/>
                    <a:pt x="20" y="70"/>
                    <a:pt x="19" y="70"/>
                  </a:cubicBezTo>
                  <a:close/>
                  <a:moveTo>
                    <a:pt x="139" y="71"/>
                  </a:moveTo>
                  <a:cubicBezTo>
                    <a:pt x="139" y="71"/>
                    <a:pt x="140" y="71"/>
                    <a:pt x="140" y="71"/>
                  </a:cubicBezTo>
                  <a:cubicBezTo>
                    <a:pt x="140" y="71"/>
                    <a:pt x="140" y="71"/>
                    <a:pt x="140" y="70"/>
                  </a:cubicBezTo>
                  <a:cubicBezTo>
                    <a:pt x="140" y="70"/>
                    <a:pt x="140" y="70"/>
                    <a:pt x="140" y="70"/>
                  </a:cubicBezTo>
                  <a:cubicBezTo>
                    <a:pt x="140" y="71"/>
                    <a:pt x="139" y="70"/>
                    <a:pt x="139" y="71"/>
                  </a:cubicBezTo>
                  <a:close/>
                  <a:moveTo>
                    <a:pt x="70" y="71"/>
                  </a:moveTo>
                  <a:cubicBezTo>
                    <a:pt x="71" y="71"/>
                    <a:pt x="72" y="71"/>
                    <a:pt x="72" y="71"/>
                  </a:cubicBezTo>
                  <a:cubicBezTo>
                    <a:pt x="71" y="71"/>
                    <a:pt x="70" y="71"/>
                    <a:pt x="70" y="71"/>
                  </a:cubicBezTo>
                  <a:close/>
                  <a:moveTo>
                    <a:pt x="100" y="72"/>
                  </a:moveTo>
                  <a:cubicBezTo>
                    <a:pt x="100" y="72"/>
                    <a:pt x="100" y="71"/>
                    <a:pt x="100" y="71"/>
                  </a:cubicBezTo>
                  <a:cubicBezTo>
                    <a:pt x="100" y="72"/>
                    <a:pt x="100" y="72"/>
                    <a:pt x="100" y="72"/>
                  </a:cubicBezTo>
                  <a:close/>
                  <a:moveTo>
                    <a:pt x="139" y="72"/>
                  </a:moveTo>
                  <a:cubicBezTo>
                    <a:pt x="138" y="72"/>
                    <a:pt x="139" y="71"/>
                    <a:pt x="138" y="71"/>
                  </a:cubicBezTo>
                  <a:cubicBezTo>
                    <a:pt x="138" y="72"/>
                    <a:pt x="138" y="72"/>
                    <a:pt x="139" y="72"/>
                  </a:cubicBezTo>
                  <a:close/>
                  <a:moveTo>
                    <a:pt x="20" y="76"/>
                  </a:moveTo>
                  <a:cubicBezTo>
                    <a:pt x="20" y="75"/>
                    <a:pt x="20" y="73"/>
                    <a:pt x="20" y="72"/>
                  </a:cubicBezTo>
                  <a:cubicBezTo>
                    <a:pt x="19" y="73"/>
                    <a:pt x="18" y="77"/>
                    <a:pt x="20" y="76"/>
                  </a:cubicBezTo>
                  <a:close/>
                  <a:moveTo>
                    <a:pt x="77" y="73"/>
                  </a:moveTo>
                  <a:cubicBezTo>
                    <a:pt x="77" y="73"/>
                    <a:pt x="76" y="73"/>
                    <a:pt x="76" y="72"/>
                  </a:cubicBezTo>
                  <a:cubicBezTo>
                    <a:pt x="76" y="72"/>
                    <a:pt x="76" y="72"/>
                    <a:pt x="76" y="72"/>
                  </a:cubicBezTo>
                  <a:cubicBezTo>
                    <a:pt x="76" y="72"/>
                    <a:pt x="76" y="73"/>
                    <a:pt x="77" y="73"/>
                  </a:cubicBezTo>
                  <a:close/>
                  <a:moveTo>
                    <a:pt x="69" y="73"/>
                  </a:moveTo>
                  <a:cubicBezTo>
                    <a:pt x="70" y="72"/>
                    <a:pt x="70" y="73"/>
                    <a:pt x="70" y="73"/>
                  </a:cubicBezTo>
                  <a:cubicBezTo>
                    <a:pt x="70" y="72"/>
                    <a:pt x="70" y="72"/>
                    <a:pt x="70" y="72"/>
                  </a:cubicBezTo>
                  <a:cubicBezTo>
                    <a:pt x="70" y="72"/>
                    <a:pt x="69" y="72"/>
                    <a:pt x="69" y="73"/>
                  </a:cubicBezTo>
                  <a:close/>
                  <a:moveTo>
                    <a:pt x="6" y="75"/>
                  </a:moveTo>
                  <a:cubicBezTo>
                    <a:pt x="6" y="74"/>
                    <a:pt x="7" y="74"/>
                    <a:pt x="7" y="73"/>
                  </a:cubicBezTo>
                  <a:cubicBezTo>
                    <a:pt x="7" y="73"/>
                    <a:pt x="6" y="73"/>
                    <a:pt x="6" y="73"/>
                  </a:cubicBezTo>
                  <a:cubicBezTo>
                    <a:pt x="6" y="73"/>
                    <a:pt x="6" y="73"/>
                    <a:pt x="6" y="74"/>
                  </a:cubicBezTo>
                  <a:cubicBezTo>
                    <a:pt x="7" y="73"/>
                    <a:pt x="6" y="74"/>
                    <a:pt x="6" y="75"/>
                  </a:cubicBezTo>
                  <a:close/>
                  <a:moveTo>
                    <a:pt x="143" y="75"/>
                  </a:moveTo>
                  <a:cubicBezTo>
                    <a:pt x="144" y="74"/>
                    <a:pt x="143" y="73"/>
                    <a:pt x="143" y="73"/>
                  </a:cubicBezTo>
                  <a:cubicBezTo>
                    <a:pt x="143" y="74"/>
                    <a:pt x="143" y="74"/>
                    <a:pt x="143" y="75"/>
                  </a:cubicBezTo>
                  <a:cubicBezTo>
                    <a:pt x="143" y="74"/>
                    <a:pt x="143" y="75"/>
                    <a:pt x="143" y="75"/>
                  </a:cubicBezTo>
                  <a:close/>
                  <a:moveTo>
                    <a:pt x="74" y="75"/>
                  </a:moveTo>
                  <a:cubicBezTo>
                    <a:pt x="74" y="75"/>
                    <a:pt x="74" y="74"/>
                    <a:pt x="74" y="74"/>
                  </a:cubicBezTo>
                  <a:cubicBezTo>
                    <a:pt x="75" y="74"/>
                    <a:pt x="76" y="75"/>
                    <a:pt x="77" y="75"/>
                  </a:cubicBezTo>
                  <a:cubicBezTo>
                    <a:pt x="76" y="74"/>
                    <a:pt x="75" y="74"/>
                    <a:pt x="74" y="73"/>
                  </a:cubicBezTo>
                  <a:cubicBezTo>
                    <a:pt x="74" y="74"/>
                    <a:pt x="73" y="73"/>
                    <a:pt x="73" y="74"/>
                  </a:cubicBezTo>
                  <a:cubicBezTo>
                    <a:pt x="73" y="74"/>
                    <a:pt x="73" y="75"/>
                    <a:pt x="74" y="75"/>
                  </a:cubicBezTo>
                  <a:close/>
                  <a:moveTo>
                    <a:pt x="128" y="74"/>
                  </a:moveTo>
                  <a:cubicBezTo>
                    <a:pt x="128" y="74"/>
                    <a:pt x="128" y="75"/>
                    <a:pt x="129" y="74"/>
                  </a:cubicBezTo>
                  <a:cubicBezTo>
                    <a:pt x="129" y="74"/>
                    <a:pt x="129" y="74"/>
                    <a:pt x="129" y="73"/>
                  </a:cubicBezTo>
                  <a:cubicBezTo>
                    <a:pt x="128" y="73"/>
                    <a:pt x="129" y="74"/>
                    <a:pt x="128" y="74"/>
                  </a:cubicBezTo>
                  <a:close/>
                  <a:moveTo>
                    <a:pt x="139" y="74"/>
                  </a:moveTo>
                  <a:cubicBezTo>
                    <a:pt x="139" y="74"/>
                    <a:pt x="139" y="74"/>
                    <a:pt x="139" y="74"/>
                  </a:cubicBezTo>
                  <a:cubicBezTo>
                    <a:pt x="139" y="74"/>
                    <a:pt x="139" y="74"/>
                    <a:pt x="139" y="74"/>
                  </a:cubicBezTo>
                  <a:cubicBezTo>
                    <a:pt x="139" y="74"/>
                    <a:pt x="139" y="74"/>
                    <a:pt x="139" y="74"/>
                  </a:cubicBezTo>
                  <a:close/>
                  <a:moveTo>
                    <a:pt x="137" y="74"/>
                  </a:moveTo>
                  <a:cubicBezTo>
                    <a:pt x="137" y="75"/>
                    <a:pt x="137" y="75"/>
                    <a:pt x="137" y="75"/>
                  </a:cubicBezTo>
                  <a:cubicBezTo>
                    <a:pt x="137" y="74"/>
                    <a:pt x="137" y="74"/>
                    <a:pt x="137" y="74"/>
                  </a:cubicBezTo>
                  <a:cubicBezTo>
                    <a:pt x="137" y="75"/>
                    <a:pt x="137" y="74"/>
                    <a:pt x="137" y="74"/>
                  </a:cubicBezTo>
                  <a:close/>
                  <a:moveTo>
                    <a:pt x="138" y="75"/>
                  </a:moveTo>
                  <a:cubicBezTo>
                    <a:pt x="138" y="74"/>
                    <a:pt x="138" y="74"/>
                    <a:pt x="138" y="74"/>
                  </a:cubicBezTo>
                  <a:cubicBezTo>
                    <a:pt x="138" y="74"/>
                    <a:pt x="138" y="75"/>
                    <a:pt x="138" y="75"/>
                  </a:cubicBezTo>
                  <a:close/>
                  <a:moveTo>
                    <a:pt x="15" y="75"/>
                  </a:moveTo>
                  <a:cubicBezTo>
                    <a:pt x="14" y="75"/>
                    <a:pt x="14" y="76"/>
                    <a:pt x="15" y="76"/>
                  </a:cubicBezTo>
                  <a:cubicBezTo>
                    <a:pt x="15" y="76"/>
                    <a:pt x="16" y="75"/>
                    <a:pt x="15" y="74"/>
                  </a:cubicBezTo>
                  <a:cubicBezTo>
                    <a:pt x="15" y="75"/>
                    <a:pt x="15" y="75"/>
                    <a:pt x="15" y="75"/>
                  </a:cubicBezTo>
                  <a:close/>
                  <a:moveTo>
                    <a:pt x="6" y="79"/>
                  </a:moveTo>
                  <a:cubicBezTo>
                    <a:pt x="7" y="78"/>
                    <a:pt x="6" y="78"/>
                    <a:pt x="7" y="77"/>
                  </a:cubicBezTo>
                  <a:cubicBezTo>
                    <a:pt x="6" y="77"/>
                    <a:pt x="6" y="76"/>
                    <a:pt x="6" y="75"/>
                  </a:cubicBezTo>
                  <a:cubicBezTo>
                    <a:pt x="6" y="75"/>
                    <a:pt x="6" y="75"/>
                    <a:pt x="6" y="75"/>
                  </a:cubicBezTo>
                  <a:cubicBezTo>
                    <a:pt x="6" y="75"/>
                    <a:pt x="6" y="75"/>
                    <a:pt x="6" y="75"/>
                  </a:cubicBezTo>
                  <a:cubicBezTo>
                    <a:pt x="5" y="75"/>
                    <a:pt x="6" y="75"/>
                    <a:pt x="5" y="75"/>
                  </a:cubicBezTo>
                  <a:cubicBezTo>
                    <a:pt x="5" y="76"/>
                    <a:pt x="4" y="77"/>
                    <a:pt x="4" y="78"/>
                  </a:cubicBezTo>
                  <a:cubicBezTo>
                    <a:pt x="5" y="79"/>
                    <a:pt x="5" y="79"/>
                    <a:pt x="6" y="79"/>
                  </a:cubicBezTo>
                  <a:cubicBezTo>
                    <a:pt x="6" y="79"/>
                    <a:pt x="6" y="79"/>
                    <a:pt x="6" y="79"/>
                  </a:cubicBezTo>
                  <a:close/>
                  <a:moveTo>
                    <a:pt x="72" y="77"/>
                  </a:moveTo>
                  <a:cubicBezTo>
                    <a:pt x="72" y="77"/>
                    <a:pt x="72" y="77"/>
                    <a:pt x="72" y="77"/>
                  </a:cubicBezTo>
                  <a:cubicBezTo>
                    <a:pt x="73" y="76"/>
                    <a:pt x="72" y="76"/>
                    <a:pt x="72" y="75"/>
                  </a:cubicBezTo>
                  <a:cubicBezTo>
                    <a:pt x="71" y="75"/>
                    <a:pt x="69" y="74"/>
                    <a:pt x="69" y="75"/>
                  </a:cubicBezTo>
                  <a:cubicBezTo>
                    <a:pt x="70" y="75"/>
                    <a:pt x="71" y="75"/>
                    <a:pt x="72" y="77"/>
                  </a:cubicBezTo>
                  <a:close/>
                  <a:moveTo>
                    <a:pt x="16" y="75"/>
                  </a:moveTo>
                  <a:cubicBezTo>
                    <a:pt x="16" y="75"/>
                    <a:pt x="16" y="75"/>
                    <a:pt x="16" y="76"/>
                  </a:cubicBezTo>
                  <a:cubicBezTo>
                    <a:pt x="16" y="76"/>
                    <a:pt x="16" y="75"/>
                    <a:pt x="16" y="75"/>
                  </a:cubicBezTo>
                  <a:close/>
                  <a:moveTo>
                    <a:pt x="40" y="77"/>
                  </a:moveTo>
                  <a:cubicBezTo>
                    <a:pt x="40" y="76"/>
                    <a:pt x="39" y="76"/>
                    <a:pt x="39" y="76"/>
                  </a:cubicBezTo>
                  <a:cubicBezTo>
                    <a:pt x="39" y="77"/>
                    <a:pt x="38" y="77"/>
                    <a:pt x="38" y="77"/>
                  </a:cubicBezTo>
                  <a:cubicBezTo>
                    <a:pt x="39" y="77"/>
                    <a:pt x="39" y="77"/>
                    <a:pt x="39" y="77"/>
                  </a:cubicBezTo>
                  <a:cubicBezTo>
                    <a:pt x="39" y="77"/>
                    <a:pt x="40" y="77"/>
                    <a:pt x="40" y="77"/>
                  </a:cubicBezTo>
                  <a:close/>
                  <a:moveTo>
                    <a:pt x="61" y="77"/>
                  </a:moveTo>
                  <a:cubicBezTo>
                    <a:pt x="61" y="77"/>
                    <a:pt x="61" y="77"/>
                    <a:pt x="61" y="78"/>
                  </a:cubicBezTo>
                  <a:cubicBezTo>
                    <a:pt x="62" y="78"/>
                    <a:pt x="62" y="78"/>
                    <a:pt x="62" y="77"/>
                  </a:cubicBezTo>
                  <a:cubicBezTo>
                    <a:pt x="62" y="77"/>
                    <a:pt x="61" y="77"/>
                    <a:pt x="61" y="77"/>
                  </a:cubicBezTo>
                  <a:close/>
                  <a:moveTo>
                    <a:pt x="78" y="77"/>
                  </a:moveTo>
                  <a:cubicBezTo>
                    <a:pt x="78" y="77"/>
                    <a:pt x="77" y="77"/>
                    <a:pt x="77" y="77"/>
                  </a:cubicBezTo>
                  <a:cubicBezTo>
                    <a:pt x="78" y="77"/>
                    <a:pt x="78" y="77"/>
                    <a:pt x="78" y="77"/>
                  </a:cubicBezTo>
                  <a:close/>
                  <a:moveTo>
                    <a:pt x="67" y="78"/>
                  </a:moveTo>
                  <a:cubicBezTo>
                    <a:pt x="68" y="79"/>
                    <a:pt x="68" y="78"/>
                    <a:pt x="69" y="78"/>
                  </a:cubicBezTo>
                  <a:cubicBezTo>
                    <a:pt x="68" y="78"/>
                    <a:pt x="67" y="78"/>
                    <a:pt x="67" y="78"/>
                  </a:cubicBezTo>
                  <a:close/>
                  <a:moveTo>
                    <a:pt x="13" y="83"/>
                  </a:moveTo>
                  <a:cubicBezTo>
                    <a:pt x="14" y="83"/>
                    <a:pt x="13" y="83"/>
                    <a:pt x="14" y="83"/>
                  </a:cubicBezTo>
                  <a:cubicBezTo>
                    <a:pt x="14" y="83"/>
                    <a:pt x="14" y="84"/>
                    <a:pt x="14" y="84"/>
                  </a:cubicBezTo>
                  <a:cubicBezTo>
                    <a:pt x="15" y="82"/>
                    <a:pt x="15" y="80"/>
                    <a:pt x="14" y="79"/>
                  </a:cubicBezTo>
                  <a:cubicBezTo>
                    <a:pt x="13" y="80"/>
                    <a:pt x="13" y="82"/>
                    <a:pt x="13" y="83"/>
                  </a:cubicBezTo>
                  <a:close/>
                  <a:moveTo>
                    <a:pt x="48" y="79"/>
                  </a:moveTo>
                  <a:cubicBezTo>
                    <a:pt x="48" y="79"/>
                    <a:pt x="48" y="79"/>
                    <a:pt x="49" y="79"/>
                  </a:cubicBezTo>
                  <a:cubicBezTo>
                    <a:pt x="49" y="79"/>
                    <a:pt x="49" y="79"/>
                    <a:pt x="48" y="79"/>
                  </a:cubicBezTo>
                  <a:close/>
                  <a:moveTo>
                    <a:pt x="72" y="82"/>
                  </a:moveTo>
                  <a:cubicBezTo>
                    <a:pt x="72" y="82"/>
                    <a:pt x="73" y="82"/>
                    <a:pt x="73" y="82"/>
                  </a:cubicBezTo>
                  <a:cubicBezTo>
                    <a:pt x="73" y="81"/>
                    <a:pt x="72" y="81"/>
                    <a:pt x="72" y="80"/>
                  </a:cubicBezTo>
                  <a:cubicBezTo>
                    <a:pt x="71" y="80"/>
                    <a:pt x="71" y="79"/>
                    <a:pt x="70" y="79"/>
                  </a:cubicBezTo>
                  <a:cubicBezTo>
                    <a:pt x="70" y="79"/>
                    <a:pt x="68" y="79"/>
                    <a:pt x="68" y="80"/>
                  </a:cubicBezTo>
                  <a:cubicBezTo>
                    <a:pt x="68" y="80"/>
                    <a:pt x="68" y="80"/>
                    <a:pt x="68" y="80"/>
                  </a:cubicBezTo>
                  <a:cubicBezTo>
                    <a:pt x="69" y="80"/>
                    <a:pt x="70" y="81"/>
                    <a:pt x="71" y="80"/>
                  </a:cubicBezTo>
                  <a:cubicBezTo>
                    <a:pt x="72" y="81"/>
                    <a:pt x="72" y="81"/>
                    <a:pt x="72" y="82"/>
                  </a:cubicBezTo>
                  <a:close/>
                  <a:moveTo>
                    <a:pt x="144" y="83"/>
                  </a:moveTo>
                  <a:cubicBezTo>
                    <a:pt x="144" y="82"/>
                    <a:pt x="144" y="81"/>
                    <a:pt x="145" y="79"/>
                  </a:cubicBezTo>
                  <a:cubicBezTo>
                    <a:pt x="145" y="79"/>
                    <a:pt x="144" y="79"/>
                    <a:pt x="144" y="79"/>
                  </a:cubicBezTo>
                  <a:cubicBezTo>
                    <a:pt x="143" y="79"/>
                    <a:pt x="144" y="80"/>
                    <a:pt x="144" y="80"/>
                  </a:cubicBezTo>
                  <a:cubicBezTo>
                    <a:pt x="144" y="81"/>
                    <a:pt x="144" y="83"/>
                    <a:pt x="144" y="83"/>
                  </a:cubicBezTo>
                  <a:close/>
                  <a:moveTo>
                    <a:pt x="84" y="80"/>
                  </a:moveTo>
                  <a:cubicBezTo>
                    <a:pt x="84" y="80"/>
                    <a:pt x="83" y="80"/>
                    <a:pt x="83" y="80"/>
                  </a:cubicBezTo>
                  <a:cubicBezTo>
                    <a:pt x="83" y="80"/>
                    <a:pt x="83" y="80"/>
                    <a:pt x="84" y="81"/>
                  </a:cubicBezTo>
                  <a:cubicBezTo>
                    <a:pt x="84" y="80"/>
                    <a:pt x="84" y="80"/>
                    <a:pt x="84" y="80"/>
                  </a:cubicBezTo>
                  <a:close/>
                  <a:moveTo>
                    <a:pt x="47" y="82"/>
                  </a:moveTo>
                  <a:cubicBezTo>
                    <a:pt x="47" y="82"/>
                    <a:pt x="47" y="82"/>
                    <a:pt x="47" y="82"/>
                  </a:cubicBezTo>
                  <a:cubicBezTo>
                    <a:pt x="47" y="82"/>
                    <a:pt x="47" y="82"/>
                    <a:pt x="47" y="82"/>
                  </a:cubicBezTo>
                  <a:cubicBezTo>
                    <a:pt x="47" y="82"/>
                    <a:pt x="47" y="82"/>
                    <a:pt x="47" y="82"/>
                  </a:cubicBezTo>
                  <a:close/>
                  <a:moveTo>
                    <a:pt x="142" y="83"/>
                  </a:moveTo>
                  <a:cubicBezTo>
                    <a:pt x="141" y="83"/>
                    <a:pt x="141" y="83"/>
                    <a:pt x="141" y="83"/>
                  </a:cubicBezTo>
                  <a:cubicBezTo>
                    <a:pt x="141" y="83"/>
                    <a:pt x="141" y="82"/>
                    <a:pt x="141" y="82"/>
                  </a:cubicBezTo>
                  <a:cubicBezTo>
                    <a:pt x="141" y="83"/>
                    <a:pt x="141" y="83"/>
                    <a:pt x="141" y="83"/>
                  </a:cubicBezTo>
                  <a:cubicBezTo>
                    <a:pt x="141" y="83"/>
                    <a:pt x="141" y="83"/>
                    <a:pt x="142" y="83"/>
                  </a:cubicBezTo>
                  <a:close/>
                  <a:moveTo>
                    <a:pt x="147" y="83"/>
                  </a:moveTo>
                  <a:cubicBezTo>
                    <a:pt x="146" y="83"/>
                    <a:pt x="146" y="84"/>
                    <a:pt x="146" y="84"/>
                  </a:cubicBezTo>
                  <a:cubicBezTo>
                    <a:pt x="147" y="84"/>
                    <a:pt x="147" y="84"/>
                    <a:pt x="147" y="83"/>
                  </a:cubicBezTo>
                  <a:cubicBezTo>
                    <a:pt x="147" y="83"/>
                    <a:pt x="147" y="83"/>
                    <a:pt x="147" y="83"/>
                  </a:cubicBezTo>
                  <a:close/>
                  <a:moveTo>
                    <a:pt x="9" y="85"/>
                  </a:moveTo>
                  <a:cubicBezTo>
                    <a:pt x="9" y="84"/>
                    <a:pt x="10" y="84"/>
                    <a:pt x="9" y="84"/>
                  </a:cubicBezTo>
                  <a:cubicBezTo>
                    <a:pt x="9" y="84"/>
                    <a:pt x="9" y="84"/>
                    <a:pt x="9" y="85"/>
                  </a:cubicBezTo>
                  <a:cubicBezTo>
                    <a:pt x="9" y="85"/>
                    <a:pt x="9" y="85"/>
                    <a:pt x="9" y="85"/>
                  </a:cubicBezTo>
                  <a:close/>
                  <a:moveTo>
                    <a:pt x="137" y="86"/>
                  </a:moveTo>
                  <a:cubicBezTo>
                    <a:pt x="138" y="86"/>
                    <a:pt x="138" y="86"/>
                    <a:pt x="138" y="86"/>
                  </a:cubicBezTo>
                  <a:cubicBezTo>
                    <a:pt x="138" y="85"/>
                    <a:pt x="138" y="86"/>
                    <a:pt x="138" y="86"/>
                  </a:cubicBezTo>
                  <a:cubicBezTo>
                    <a:pt x="137" y="85"/>
                    <a:pt x="137" y="84"/>
                    <a:pt x="137" y="84"/>
                  </a:cubicBezTo>
                  <a:cubicBezTo>
                    <a:pt x="137" y="85"/>
                    <a:pt x="137" y="85"/>
                    <a:pt x="137" y="86"/>
                  </a:cubicBezTo>
                  <a:close/>
                  <a:moveTo>
                    <a:pt x="141" y="84"/>
                  </a:moveTo>
                  <a:cubicBezTo>
                    <a:pt x="141" y="84"/>
                    <a:pt x="141" y="84"/>
                    <a:pt x="141" y="84"/>
                  </a:cubicBezTo>
                  <a:cubicBezTo>
                    <a:pt x="141" y="85"/>
                    <a:pt x="141" y="85"/>
                    <a:pt x="141" y="86"/>
                  </a:cubicBezTo>
                  <a:cubicBezTo>
                    <a:pt x="141" y="85"/>
                    <a:pt x="141" y="85"/>
                    <a:pt x="141" y="84"/>
                  </a:cubicBezTo>
                  <a:close/>
                  <a:moveTo>
                    <a:pt x="143" y="86"/>
                  </a:moveTo>
                  <a:cubicBezTo>
                    <a:pt x="143" y="85"/>
                    <a:pt x="143" y="85"/>
                    <a:pt x="143" y="84"/>
                  </a:cubicBezTo>
                  <a:cubicBezTo>
                    <a:pt x="142" y="84"/>
                    <a:pt x="142" y="84"/>
                    <a:pt x="142" y="84"/>
                  </a:cubicBezTo>
                  <a:cubicBezTo>
                    <a:pt x="142" y="85"/>
                    <a:pt x="142" y="85"/>
                    <a:pt x="143" y="86"/>
                  </a:cubicBezTo>
                  <a:close/>
                  <a:moveTo>
                    <a:pt x="146" y="86"/>
                  </a:moveTo>
                  <a:cubicBezTo>
                    <a:pt x="146" y="85"/>
                    <a:pt x="146" y="85"/>
                    <a:pt x="146" y="85"/>
                  </a:cubicBezTo>
                  <a:cubicBezTo>
                    <a:pt x="145" y="85"/>
                    <a:pt x="146" y="85"/>
                    <a:pt x="146" y="86"/>
                  </a:cubicBezTo>
                  <a:close/>
                  <a:moveTo>
                    <a:pt x="9" y="86"/>
                  </a:moveTo>
                  <a:cubicBezTo>
                    <a:pt x="9" y="86"/>
                    <a:pt x="9" y="86"/>
                    <a:pt x="9" y="86"/>
                  </a:cubicBezTo>
                  <a:cubicBezTo>
                    <a:pt x="9" y="87"/>
                    <a:pt x="9" y="89"/>
                    <a:pt x="9" y="90"/>
                  </a:cubicBezTo>
                  <a:cubicBezTo>
                    <a:pt x="9" y="90"/>
                    <a:pt x="9" y="91"/>
                    <a:pt x="10" y="92"/>
                  </a:cubicBezTo>
                  <a:cubicBezTo>
                    <a:pt x="10" y="91"/>
                    <a:pt x="10" y="91"/>
                    <a:pt x="10" y="91"/>
                  </a:cubicBezTo>
                  <a:cubicBezTo>
                    <a:pt x="10" y="90"/>
                    <a:pt x="10" y="88"/>
                    <a:pt x="9" y="88"/>
                  </a:cubicBezTo>
                  <a:cubicBezTo>
                    <a:pt x="10" y="87"/>
                    <a:pt x="10" y="86"/>
                    <a:pt x="9" y="86"/>
                  </a:cubicBezTo>
                  <a:close/>
                  <a:moveTo>
                    <a:pt x="143" y="86"/>
                  </a:moveTo>
                  <a:cubicBezTo>
                    <a:pt x="143" y="86"/>
                    <a:pt x="143" y="87"/>
                    <a:pt x="143" y="87"/>
                  </a:cubicBezTo>
                  <a:cubicBezTo>
                    <a:pt x="144" y="87"/>
                    <a:pt x="144" y="86"/>
                    <a:pt x="143" y="86"/>
                  </a:cubicBezTo>
                  <a:close/>
                  <a:moveTo>
                    <a:pt x="145" y="88"/>
                  </a:moveTo>
                  <a:cubicBezTo>
                    <a:pt x="145" y="88"/>
                    <a:pt x="146" y="88"/>
                    <a:pt x="146" y="87"/>
                  </a:cubicBezTo>
                  <a:cubicBezTo>
                    <a:pt x="146" y="87"/>
                    <a:pt x="146" y="87"/>
                    <a:pt x="146" y="87"/>
                  </a:cubicBezTo>
                  <a:cubicBezTo>
                    <a:pt x="145" y="87"/>
                    <a:pt x="145" y="88"/>
                    <a:pt x="145" y="88"/>
                  </a:cubicBezTo>
                  <a:close/>
                  <a:moveTo>
                    <a:pt x="58" y="87"/>
                  </a:moveTo>
                  <a:cubicBezTo>
                    <a:pt x="57" y="88"/>
                    <a:pt x="58" y="88"/>
                    <a:pt x="58" y="87"/>
                  </a:cubicBezTo>
                  <a:close/>
                  <a:moveTo>
                    <a:pt x="134" y="90"/>
                  </a:moveTo>
                  <a:cubicBezTo>
                    <a:pt x="135" y="89"/>
                    <a:pt x="135" y="88"/>
                    <a:pt x="134" y="88"/>
                  </a:cubicBezTo>
                  <a:cubicBezTo>
                    <a:pt x="134" y="88"/>
                    <a:pt x="133" y="89"/>
                    <a:pt x="134" y="90"/>
                  </a:cubicBezTo>
                  <a:close/>
                  <a:moveTo>
                    <a:pt x="86" y="90"/>
                  </a:moveTo>
                  <a:cubicBezTo>
                    <a:pt x="86" y="90"/>
                    <a:pt x="86" y="90"/>
                    <a:pt x="87" y="91"/>
                  </a:cubicBezTo>
                  <a:cubicBezTo>
                    <a:pt x="87" y="90"/>
                    <a:pt x="87" y="90"/>
                    <a:pt x="87" y="90"/>
                  </a:cubicBezTo>
                  <a:lnTo>
                    <a:pt x="86" y="90"/>
                  </a:lnTo>
                  <a:close/>
                  <a:moveTo>
                    <a:pt x="145" y="90"/>
                  </a:moveTo>
                  <a:cubicBezTo>
                    <a:pt x="145" y="90"/>
                    <a:pt x="145" y="91"/>
                    <a:pt x="145" y="92"/>
                  </a:cubicBezTo>
                  <a:cubicBezTo>
                    <a:pt x="146" y="92"/>
                    <a:pt x="147" y="90"/>
                    <a:pt x="145" y="90"/>
                  </a:cubicBezTo>
                  <a:close/>
                  <a:moveTo>
                    <a:pt x="143" y="90"/>
                  </a:moveTo>
                  <a:cubicBezTo>
                    <a:pt x="143" y="90"/>
                    <a:pt x="143" y="91"/>
                    <a:pt x="143" y="91"/>
                  </a:cubicBezTo>
                  <a:cubicBezTo>
                    <a:pt x="143" y="91"/>
                    <a:pt x="143" y="90"/>
                    <a:pt x="143" y="90"/>
                  </a:cubicBezTo>
                  <a:close/>
                  <a:moveTo>
                    <a:pt x="42" y="90"/>
                  </a:moveTo>
                  <a:cubicBezTo>
                    <a:pt x="41" y="90"/>
                    <a:pt x="41" y="90"/>
                    <a:pt x="41" y="91"/>
                  </a:cubicBezTo>
                  <a:cubicBezTo>
                    <a:pt x="41" y="91"/>
                    <a:pt x="41" y="91"/>
                    <a:pt x="41" y="91"/>
                  </a:cubicBezTo>
                  <a:cubicBezTo>
                    <a:pt x="42" y="91"/>
                    <a:pt x="42" y="91"/>
                    <a:pt x="42" y="90"/>
                  </a:cubicBezTo>
                  <a:close/>
                  <a:moveTo>
                    <a:pt x="135" y="91"/>
                  </a:moveTo>
                  <a:cubicBezTo>
                    <a:pt x="135" y="91"/>
                    <a:pt x="135" y="91"/>
                    <a:pt x="135" y="91"/>
                  </a:cubicBezTo>
                  <a:cubicBezTo>
                    <a:pt x="135" y="91"/>
                    <a:pt x="135" y="91"/>
                    <a:pt x="135" y="91"/>
                  </a:cubicBezTo>
                  <a:close/>
                  <a:moveTo>
                    <a:pt x="62" y="92"/>
                  </a:moveTo>
                  <a:cubicBezTo>
                    <a:pt x="62" y="92"/>
                    <a:pt x="62" y="92"/>
                    <a:pt x="62" y="92"/>
                  </a:cubicBezTo>
                  <a:cubicBezTo>
                    <a:pt x="62" y="92"/>
                    <a:pt x="62" y="91"/>
                    <a:pt x="62" y="91"/>
                  </a:cubicBezTo>
                  <a:cubicBezTo>
                    <a:pt x="62" y="92"/>
                    <a:pt x="62" y="92"/>
                    <a:pt x="62" y="92"/>
                  </a:cubicBezTo>
                  <a:close/>
                  <a:moveTo>
                    <a:pt x="40" y="92"/>
                  </a:moveTo>
                  <a:cubicBezTo>
                    <a:pt x="40" y="92"/>
                    <a:pt x="40" y="92"/>
                    <a:pt x="40" y="93"/>
                  </a:cubicBezTo>
                  <a:cubicBezTo>
                    <a:pt x="40" y="93"/>
                    <a:pt x="40" y="93"/>
                    <a:pt x="40" y="93"/>
                  </a:cubicBezTo>
                  <a:cubicBezTo>
                    <a:pt x="40" y="93"/>
                    <a:pt x="40" y="92"/>
                    <a:pt x="40" y="92"/>
                  </a:cubicBezTo>
                  <a:close/>
                  <a:moveTo>
                    <a:pt x="15" y="92"/>
                  </a:moveTo>
                  <a:cubicBezTo>
                    <a:pt x="15" y="92"/>
                    <a:pt x="15" y="92"/>
                    <a:pt x="15" y="92"/>
                  </a:cubicBezTo>
                  <a:cubicBezTo>
                    <a:pt x="15" y="93"/>
                    <a:pt x="15" y="93"/>
                    <a:pt x="15" y="92"/>
                  </a:cubicBezTo>
                  <a:close/>
                  <a:moveTo>
                    <a:pt x="42" y="92"/>
                  </a:moveTo>
                  <a:cubicBezTo>
                    <a:pt x="42" y="93"/>
                    <a:pt x="42" y="93"/>
                    <a:pt x="42" y="93"/>
                  </a:cubicBezTo>
                  <a:cubicBezTo>
                    <a:pt x="42" y="93"/>
                    <a:pt x="42" y="94"/>
                    <a:pt x="42" y="94"/>
                  </a:cubicBezTo>
                  <a:cubicBezTo>
                    <a:pt x="42" y="94"/>
                    <a:pt x="42" y="93"/>
                    <a:pt x="42" y="93"/>
                  </a:cubicBezTo>
                  <a:cubicBezTo>
                    <a:pt x="42" y="93"/>
                    <a:pt x="42" y="93"/>
                    <a:pt x="42" y="93"/>
                  </a:cubicBezTo>
                  <a:cubicBezTo>
                    <a:pt x="42" y="93"/>
                    <a:pt x="42" y="93"/>
                    <a:pt x="42" y="93"/>
                  </a:cubicBezTo>
                  <a:cubicBezTo>
                    <a:pt x="42" y="93"/>
                    <a:pt x="42" y="92"/>
                    <a:pt x="42" y="92"/>
                  </a:cubicBezTo>
                  <a:close/>
                  <a:moveTo>
                    <a:pt x="73" y="92"/>
                  </a:moveTo>
                  <a:cubicBezTo>
                    <a:pt x="73" y="92"/>
                    <a:pt x="72" y="93"/>
                    <a:pt x="72" y="92"/>
                  </a:cubicBezTo>
                  <a:cubicBezTo>
                    <a:pt x="72" y="93"/>
                    <a:pt x="72" y="93"/>
                    <a:pt x="72" y="93"/>
                  </a:cubicBezTo>
                  <a:cubicBezTo>
                    <a:pt x="72" y="93"/>
                    <a:pt x="73" y="92"/>
                    <a:pt x="73" y="92"/>
                  </a:cubicBezTo>
                  <a:close/>
                  <a:moveTo>
                    <a:pt x="145" y="93"/>
                  </a:moveTo>
                  <a:cubicBezTo>
                    <a:pt x="145" y="93"/>
                    <a:pt x="145" y="94"/>
                    <a:pt x="145" y="94"/>
                  </a:cubicBezTo>
                  <a:cubicBezTo>
                    <a:pt x="145" y="93"/>
                    <a:pt x="145" y="93"/>
                    <a:pt x="145" y="93"/>
                  </a:cubicBezTo>
                  <a:close/>
                  <a:moveTo>
                    <a:pt x="154" y="93"/>
                  </a:moveTo>
                  <a:cubicBezTo>
                    <a:pt x="154" y="93"/>
                    <a:pt x="154" y="93"/>
                    <a:pt x="154" y="93"/>
                  </a:cubicBezTo>
                  <a:cubicBezTo>
                    <a:pt x="154" y="93"/>
                    <a:pt x="154" y="93"/>
                    <a:pt x="154" y="94"/>
                  </a:cubicBezTo>
                  <a:cubicBezTo>
                    <a:pt x="154" y="94"/>
                    <a:pt x="154" y="93"/>
                    <a:pt x="154" y="93"/>
                  </a:cubicBezTo>
                  <a:close/>
                  <a:moveTo>
                    <a:pt x="143" y="93"/>
                  </a:moveTo>
                  <a:cubicBezTo>
                    <a:pt x="143" y="93"/>
                    <a:pt x="143" y="93"/>
                    <a:pt x="143" y="93"/>
                  </a:cubicBezTo>
                  <a:cubicBezTo>
                    <a:pt x="143" y="93"/>
                    <a:pt x="143" y="93"/>
                    <a:pt x="143" y="93"/>
                  </a:cubicBezTo>
                  <a:cubicBezTo>
                    <a:pt x="143" y="93"/>
                    <a:pt x="144" y="93"/>
                    <a:pt x="143" y="93"/>
                  </a:cubicBezTo>
                  <a:close/>
                  <a:moveTo>
                    <a:pt x="141" y="93"/>
                  </a:moveTo>
                  <a:cubicBezTo>
                    <a:pt x="141" y="94"/>
                    <a:pt x="141" y="94"/>
                    <a:pt x="141" y="94"/>
                  </a:cubicBezTo>
                  <a:cubicBezTo>
                    <a:pt x="141" y="94"/>
                    <a:pt x="141" y="93"/>
                    <a:pt x="141" y="93"/>
                  </a:cubicBezTo>
                  <a:close/>
                  <a:moveTo>
                    <a:pt x="142" y="93"/>
                  </a:moveTo>
                  <a:cubicBezTo>
                    <a:pt x="142" y="93"/>
                    <a:pt x="142" y="93"/>
                    <a:pt x="142" y="93"/>
                  </a:cubicBezTo>
                  <a:cubicBezTo>
                    <a:pt x="142" y="94"/>
                    <a:pt x="142" y="94"/>
                    <a:pt x="142" y="95"/>
                  </a:cubicBezTo>
                  <a:cubicBezTo>
                    <a:pt x="142" y="94"/>
                    <a:pt x="142" y="94"/>
                    <a:pt x="142" y="93"/>
                  </a:cubicBezTo>
                  <a:close/>
                  <a:moveTo>
                    <a:pt x="119" y="94"/>
                  </a:moveTo>
                  <a:cubicBezTo>
                    <a:pt x="119" y="94"/>
                    <a:pt x="119" y="94"/>
                    <a:pt x="119" y="95"/>
                  </a:cubicBezTo>
                  <a:cubicBezTo>
                    <a:pt x="119" y="95"/>
                    <a:pt x="120" y="94"/>
                    <a:pt x="119" y="94"/>
                  </a:cubicBezTo>
                  <a:close/>
                  <a:moveTo>
                    <a:pt x="134" y="95"/>
                  </a:moveTo>
                  <a:cubicBezTo>
                    <a:pt x="134" y="95"/>
                    <a:pt x="133" y="96"/>
                    <a:pt x="133" y="96"/>
                  </a:cubicBezTo>
                  <a:cubicBezTo>
                    <a:pt x="134" y="96"/>
                    <a:pt x="134" y="95"/>
                    <a:pt x="134" y="95"/>
                  </a:cubicBezTo>
                  <a:cubicBezTo>
                    <a:pt x="134" y="95"/>
                    <a:pt x="134" y="95"/>
                    <a:pt x="134" y="95"/>
                  </a:cubicBezTo>
                  <a:close/>
                  <a:moveTo>
                    <a:pt x="78" y="98"/>
                  </a:moveTo>
                  <a:cubicBezTo>
                    <a:pt x="78" y="99"/>
                    <a:pt x="78" y="99"/>
                    <a:pt x="79" y="99"/>
                  </a:cubicBezTo>
                  <a:cubicBezTo>
                    <a:pt x="79" y="99"/>
                    <a:pt x="79" y="99"/>
                    <a:pt x="79" y="98"/>
                  </a:cubicBezTo>
                  <a:cubicBezTo>
                    <a:pt x="79" y="98"/>
                    <a:pt x="79" y="98"/>
                    <a:pt x="79" y="98"/>
                  </a:cubicBezTo>
                  <a:cubicBezTo>
                    <a:pt x="79" y="98"/>
                    <a:pt x="79" y="98"/>
                    <a:pt x="79" y="98"/>
                  </a:cubicBezTo>
                  <a:cubicBezTo>
                    <a:pt x="79" y="97"/>
                    <a:pt x="80" y="97"/>
                    <a:pt x="80" y="96"/>
                  </a:cubicBezTo>
                  <a:cubicBezTo>
                    <a:pt x="79" y="96"/>
                    <a:pt x="78" y="97"/>
                    <a:pt x="77" y="98"/>
                  </a:cubicBezTo>
                  <a:cubicBezTo>
                    <a:pt x="77" y="98"/>
                    <a:pt x="78" y="98"/>
                    <a:pt x="78" y="98"/>
                  </a:cubicBezTo>
                  <a:close/>
                  <a:moveTo>
                    <a:pt x="102" y="97"/>
                  </a:moveTo>
                  <a:cubicBezTo>
                    <a:pt x="102" y="97"/>
                    <a:pt x="102" y="97"/>
                    <a:pt x="102" y="97"/>
                  </a:cubicBezTo>
                  <a:cubicBezTo>
                    <a:pt x="101" y="97"/>
                    <a:pt x="101" y="97"/>
                    <a:pt x="102" y="97"/>
                  </a:cubicBezTo>
                  <a:close/>
                  <a:moveTo>
                    <a:pt x="133" y="97"/>
                  </a:moveTo>
                  <a:cubicBezTo>
                    <a:pt x="133" y="97"/>
                    <a:pt x="133" y="97"/>
                    <a:pt x="133" y="98"/>
                  </a:cubicBezTo>
                  <a:cubicBezTo>
                    <a:pt x="134" y="97"/>
                    <a:pt x="133" y="97"/>
                    <a:pt x="133" y="97"/>
                  </a:cubicBezTo>
                  <a:cubicBezTo>
                    <a:pt x="133" y="97"/>
                    <a:pt x="133" y="97"/>
                    <a:pt x="133" y="97"/>
                  </a:cubicBezTo>
                  <a:close/>
                  <a:moveTo>
                    <a:pt x="154" y="97"/>
                  </a:moveTo>
                  <a:cubicBezTo>
                    <a:pt x="154" y="97"/>
                    <a:pt x="154" y="97"/>
                    <a:pt x="154" y="97"/>
                  </a:cubicBezTo>
                  <a:cubicBezTo>
                    <a:pt x="154" y="97"/>
                    <a:pt x="154" y="97"/>
                    <a:pt x="154" y="98"/>
                  </a:cubicBezTo>
                  <a:cubicBezTo>
                    <a:pt x="154" y="98"/>
                    <a:pt x="154" y="98"/>
                    <a:pt x="154" y="97"/>
                  </a:cubicBezTo>
                  <a:cubicBezTo>
                    <a:pt x="154" y="97"/>
                    <a:pt x="154" y="97"/>
                    <a:pt x="154" y="97"/>
                  </a:cubicBezTo>
                  <a:close/>
                  <a:moveTo>
                    <a:pt x="73" y="97"/>
                  </a:moveTo>
                  <a:cubicBezTo>
                    <a:pt x="73" y="97"/>
                    <a:pt x="73" y="97"/>
                    <a:pt x="72" y="97"/>
                  </a:cubicBezTo>
                  <a:cubicBezTo>
                    <a:pt x="72" y="97"/>
                    <a:pt x="72" y="97"/>
                    <a:pt x="72" y="98"/>
                  </a:cubicBezTo>
                  <a:cubicBezTo>
                    <a:pt x="72" y="98"/>
                    <a:pt x="73" y="98"/>
                    <a:pt x="73" y="97"/>
                  </a:cubicBezTo>
                  <a:close/>
                  <a:moveTo>
                    <a:pt x="154" y="98"/>
                  </a:moveTo>
                  <a:cubicBezTo>
                    <a:pt x="154" y="98"/>
                    <a:pt x="154" y="99"/>
                    <a:pt x="154" y="98"/>
                  </a:cubicBezTo>
                  <a:cubicBezTo>
                    <a:pt x="154" y="98"/>
                    <a:pt x="154" y="98"/>
                    <a:pt x="154" y="98"/>
                  </a:cubicBezTo>
                  <a:cubicBezTo>
                    <a:pt x="154" y="98"/>
                    <a:pt x="154" y="98"/>
                    <a:pt x="154" y="98"/>
                  </a:cubicBezTo>
                  <a:close/>
                  <a:moveTo>
                    <a:pt x="27" y="100"/>
                  </a:moveTo>
                  <a:cubicBezTo>
                    <a:pt x="28" y="99"/>
                    <a:pt x="27" y="99"/>
                    <a:pt x="27" y="98"/>
                  </a:cubicBezTo>
                  <a:cubicBezTo>
                    <a:pt x="27" y="99"/>
                    <a:pt x="27" y="99"/>
                    <a:pt x="27" y="100"/>
                  </a:cubicBezTo>
                  <a:close/>
                  <a:moveTo>
                    <a:pt x="74" y="98"/>
                  </a:moveTo>
                  <a:cubicBezTo>
                    <a:pt x="74" y="98"/>
                    <a:pt x="74" y="99"/>
                    <a:pt x="74" y="99"/>
                  </a:cubicBezTo>
                  <a:cubicBezTo>
                    <a:pt x="74" y="99"/>
                    <a:pt x="74" y="99"/>
                    <a:pt x="74" y="99"/>
                  </a:cubicBezTo>
                  <a:cubicBezTo>
                    <a:pt x="74" y="99"/>
                    <a:pt x="74" y="99"/>
                    <a:pt x="74" y="98"/>
                  </a:cubicBezTo>
                  <a:close/>
                  <a:moveTo>
                    <a:pt x="101" y="99"/>
                  </a:moveTo>
                  <a:cubicBezTo>
                    <a:pt x="101" y="99"/>
                    <a:pt x="101" y="101"/>
                    <a:pt x="101" y="101"/>
                  </a:cubicBezTo>
                  <a:cubicBezTo>
                    <a:pt x="101" y="101"/>
                    <a:pt x="101" y="101"/>
                    <a:pt x="100" y="101"/>
                  </a:cubicBezTo>
                  <a:cubicBezTo>
                    <a:pt x="100" y="101"/>
                    <a:pt x="100" y="102"/>
                    <a:pt x="100" y="102"/>
                  </a:cubicBezTo>
                  <a:cubicBezTo>
                    <a:pt x="101" y="101"/>
                    <a:pt x="102" y="100"/>
                    <a:pt x="102" y="99"/>
                  </a:cubicBezTo>
                  <a:cubicBezTo>
                    <a:pt x="102" y="99"/>
                    <a:pt x="102" y="99"/>
                    <a:pt x="101" y="99"/>
                  </a:cubicBezTo>
                  <a:close/>
                  <a:moveTo>
                    <a:pt x="73" y="99"/>
                  </a:moveTo>
                  <a:cubicBezTo>
                    <a:pt x="73" y="99"/>
                    <a:pt x="72" y="99"/>
                    <a:pt x="72" y="99"/>
                  </a:cubicBezTo>
                  <a:cubicBezTo>
                    <a:pt x="72" y="100"/>
                    <a:pt x="73" y="100"/>
                    <a:pt x="73" y="99"/>
                  </a:cubicBezTo>
                  <a:close/>
                  <a:moveTo>
                    <a:pt x="97" y="99"/>
                  </a:moveTo>
                  <a:cubicBezTo>
                    <a:pt x="97" y="99"/>
                    <a:pt x="97" y="100"/>
                    <a:pt x="97" y="100"/>
                  </a:cubicBezTo>
                  <a:cubicBezTo>
                    <a:pt x="97" y="99"/>
                    <a:pt x="98" y="99"/>
                    <a:pt x="97" y="99"/>
                  </a:cubicBezTo>
                  <a:close/>
                  <a:moveTo>
                    <a:pt x="133" y="99"/>
                  </a:moveTo>
                  <a:cubicBezTo>
                    <a:pt x="133" y="99"/>
                    <a:pt x="132" y="100"/>
                    <a:pt x="133" y="100"/>
                  </a:cubicBezTo>
                  <a:cubicBezTo>
                    <a:pt x="133" y="99"/>
                    <a:pt x="133" y="99"/>
                    <a:pt x="133" y="99"/>
                  </a:cubicBezTo>
                  <a:close/>
                  <a:moveTo>
                    <a:pt x="134" y="100"/>
                  </a:moveTo>
                  <a:cubicBezTo>
                    <a:pt x="134" y="100"/>
                    <a:pt x="134" y="99"/>
                    <a:pt x="133" y="99"/>
                  </a:cubicBezTo>
                  <a:cubicBezTo>
                    <a:pt x="133" y="100"/>
                    <a:pt x="134" y="100"/>
                    <a:pt x="134" y="100"/>
                  </a:cubicBezTo>
                  <a:close/>
                  <a:moveTo>
                    <a:pt x="71" y="99"/>
                  </a:moveTo>
                  <a:cubicBezTo>
                    <a:pt x="70" y="99"/>
                    <a:pt x="70" y="100"/>
                    <a:pt x="70" y="100"/>
                  </a:cubicBezTo>
                  <a:cubicBezTo>
                    <a:pt x="71" y="100"/>
                    <a:pt x="71" y="100"/>
                    <a:pt x="71" y="100"/>
                  </a:cubicBezTo>
                  <a:cubicBezTo>
                    <a:pt x="71" y="100"/>
                    <a:pt x="71" y="100"/>
                    <a:pt x="71" y="99"/>
                  </a:cubicBezTo>
                  <a:close/>
                  <a:moveTo>
                    <a:pt x="65" y="100"/>
                  </a:moveTo>
                  <a:cubicBezTo>
                    <a:pt x="67" y="100"/>
                    <a:pt x="67" y="100"/>
                    <a:pt x="68" y="100"/>
                  </a:cubicBezTo>
                  <a:cubicBezTo>
                    <a:pt x="68" y="100"/>
                    <a:pt x="69" y="100"/>
                    <a:pt x="69" y="100"/>
                  </a:cubicBezTo>
                  <a:cubicBezTo>
                    <a:pt x="68" y="100"/>
                    <a:pt x="67" y="100"/>
                    <a:pt x="65" y="100"/>
                  </a:cubicBezTo>
                  <a:close/>
                  <a:moveTo>
                    <a:pt x="143" y="100"/>
                  </a:moveTo>
                  <a:cubicBezTo>
                    <a:pt x="143" y="100"/>
                    <a:pt x="143" y="100"/>
                    <a:pt x="143" y="100"/>
                  </a:cubicBezTo>
                  <a:cubicBezTo>
                    <a:pt x="142" y="100"/>
                    <a:pt x="143" y="101"/>
                    <a:pt x="143" y="101"/>
                  </a:cubicBezTo>
                  <a:cubicBezTo>
                    <a:pt x="143" y="101"/>
                    <a:pt x="143" y="101"/>
                    <a:pt x="143" y="100"/>
                  </a:cubicBezTo>
                  <a:close/>
                  <a:moveTo>
                    <a:pt x="109" y="101"/>
                  </a:moveTo>
                  <a:cubicBezTo>
                    <a:pt x="109" y="101"/>
                    <a:pt x="110" y="101"/>
                    <a:pt x="110" y="101"/>
                  </a:cubicBezTo>
                  <a:cubicBezTo>
                    <a:pt x="109" y="100"/>
                    <a:pt x="109" y="101"/>
                    <a:pt x="109" y="101"/>
                  </a:cubicBezTo>
                  <a:cubicBezTo>
                    <a:pt x="109" y="101"/>
                    <a:pt x="109" y="101"/>
                    <a:pt x="109" y="101"/>
                  </a:cubicBezTo>
                  <a:close/>
                  <a:moveTo>
                    <a:pt x="106" y="102"/>
                  </a:moveTo>
                  <a:cubicBezTo>
                    <a:pt x="106" y="102"/>
                    <a:pt x="106" y="101"/>
                    <a:pt x="106" y="101"/>
                  </a:cubicBezTo>
                  <a:cubicBezTo>
                    <a:pt x="106" y="101"/>
                    <a:pt x="106" y="101"/>
                    <a:pt x="106" y="102"/>
                  </a:cubicBezTo>
                  <a:close/>
                  <a:moveTo>
                    <a:pt x="70" y="101"/>
                  </a:moveTo>
                  <a:cubicBezTo>
                    <a:pt x="70" y="101"/>
                    <a:pt x="70" y="101"/>
                    <a:pt x="71" y="101"/>
                  </a:cubicBezTo>
                  <a:cubicBezTo>
                    <a:pt x="71" y="101"/>
                    <a:pt x="71" y="101"/>
                    <a:pt x="71" y="101"/>
                  </a:cubicBezTo>
                  <a:cubicBezTo>
                    <a:pt x="70" y="101"/>
                    <a:pt x="70" y="101"/>
                    <a:pt x="70" y="101"/>
                  </a:cubicBezTo>
                  <a:close/>
                  <a:moveTo>
                    <a:pt x="139" y="102"/>
                  </a:moveTo>
                  <a:cubicBezTo>
                    <a:pt x="138" y="102"/>
                    <a:pt x="139" y="101"/>
                    <a:pt x="138" y="101"/>
                  </a:cubicBezTo>
                  <a:cubicBezTo>
                    <a:pt x="138" y="102"/>
                    <a:pt x="138" y="102"/>
                    <a:pt x="138" y="102"/>
                  </a:cubicBezTo>
                  <a:cubicBezTo>
                    <a:pt x="138" y="102"/>
                    <a:pt x="138" y="102"/>
                    <a:pt x="139" y="102"/>
                  </a:cubicBezTo>
                  <a:cubicBezTo>
                    <a:pt x="139" y="102"/>
                    <a:pt x="139" y="102"/>
                    <a:pt x="139" y="102"/>
                  </a:cubicBezTo>
                  <a:close/>
                  <a:moveTo>
                    <a:pt x="30" y="102"/>
                  </a:moveTo>
                  <a:cubicBezTo>
                    <a:pt x="29" y="102"/>
                    <a:pt x="29" y="102"/>
                    <a:pt x="30" y="102"/>
                  </a:cubicBezTo>
                  <a:cubicBezTo>
                    <a:pt x="30" y="102"/>
                    <a:pt x="30" y="102"/>
                    <a:pt x="30" y="102"/>
                  </a:cubicBezTo>
                  <a:close/>
                  <a:moveTo>
                    <a:pt x="155" y="104"/>
                  </a:moveTo>
                  <a:cubicBezTo>
                    <a:pt x="156" y="103"/>
                    <a:pt x="156" y="102"/>
                    <a:pt x="155" y="102"/>
                  </a:cubicBezTo>
                  <a:cubicBezTo>
                    <a:pt x="156" y="103"/>
                    <a:pt x="155" y="103"/>
                    <a:pt x="155" y="104"/>
                  </a:cubicBezTo>
                  <a:close/>
                  <a:moveTo>
                    <a:pt x="153" y="111"/>
                  </a:moveTo>
                  <a:cubicBezTo>
                    <a:pt x="153" y="111"/>
                    <a:pt x="154" y="111"/>
                    <a:pt x="154" y="111"/>
                  </a:cubicBezTo>
                  <a:cubicBezTo>
                    <a:pt x="154" y="109"/>
                    <a:pt x="153" y="109"/>
                    <a:pt x="152" y="108"/>
                  </a:cubicBezTo>
                  <a:cubicBezTo>
                    <a:pt x="152" y="107"/>
                    <a:pt x="153" y="107"/>
                    <a:pt x="153" y="106"/>
                  </a:cubicBezTo>
                  <a:cubicBezTo>
                    <a:pt x="153" y="106"/>
                    <a:pt x="153" y="106"/>
                    <a:pt x="153" y="105"/>
                  </a:cubicBezTo>
                  <a:cubicBezTo>
                    <a:pt x="154" y="105"/>
                    <a:pt x="153" y="105"/>
                    <a:pt x="153" y="104"/>
                  </a:cubicBezTo>
                  <a:cubicBezTo>
                    <a:pt x="153" y="103"/>
                    <a:pt x="154" y="102"/>
                    <a:pt x="153" y="102"/>
                  </a:cubicBezTo>
                  <a:cubicBezTo>
                    <a:pt x="153" y="102"/>
                    <a:pt x="153" y="102"/>
                    <a:pt x="152" y="102"/>
                  </a:cubicBezTo>
                  <a:cubicBezTo>
                    <a:pt x="153" y="103"/>
                    <a:pt x="153" y="103"/>
                    <a:pt x="153" y="105"/>
                  </a:cubicBezTo>
                  <a:cubicBezTo>
                    <a:pt x="152" y="105"/>
                    <a:pt x="151" y="105"/>
                    <a:pt x="150" y="105"/>
                  </a:cubicBezTo>
                  <a:cubicBezTo>
                    <a:pt x="151" y="106"/>
                    <a:pt x="151" y="106"/>
                    <a:pt x="151" y="106"/>
                  </a:cubicBezTo>
                  <a:cubicBezTo>
                    <a:pt x="152" y="106"/>
                    <a:pt x="151" y="108"/>
                    <a:pt x="151" y="109"/>
                  </a:cubicBezTo>
                  <a:cubicBezTo>
                    <a:pt x="152" y="110"/>
                    <a:pt x="151" y="112"/>
                    <a:pt x="151" y="112"/>
                  </a:cubicBezTo>
                  <a:cubicBezTo>
                    <a:pt x="152" y="112"/>
                    <a:pt x="152" y="111"/>
                    <a:pt x="153" y="111"/>
                  </a:cubicBezTo>
                  <a:close/>
                  <a:moveTo>
                    <a:pt x="146" y="102"/>
                  </a:moveTo>
                  <a:cubicBezTo>
                    <a:pt x="146" y="103"/>
                    <a:pt x="146" y="103"/>
                    <a:pt x="146" y="104"/>
                  </a:cubicBezTo>
                  <a:cubicBezTo>
                    <a:pt x="146" y="104"/>
                    <a:pt x="146" y="103"/>
                    <a:pt x="146" y="102"/>
                  </a:cubicBezTo>
                  <a:close/>
                  <a:moveTo>
                    <a:pt x="67" y="103"/>
                  </a:moveTo>
                  <a:cubicBezTo>
                    <a:pt x="67" y="103"/>
                    <a:pt x="68" y="103"/>
                    <a:pt x="68" y="104"/>
                  </a:cubicBezTo>
                  <a:cubicBezTo>
                    <a:pt x="68" y="104"/>
                    <a:pt x="68" y="103"/>
                    <a:pt x="68" y="103"/>
                  </a:cubicBezTo>
                  <a:cubicBezTo>
                    <a:pt x="68" y="103"/>
                    <a:pt x="67" y="103"/>
                    <a:pt x="67" y="103"/>
                  </a:cubicBezTo>
                  <a:close/>
                  <a:moveTo>
                    <a:pt x="141" y="103"/>
                  </a:moveTo>
                  <a:cubicBezTo>
                    <a:pt x="141" y="103"/>
                    <a:pt x="141" y="102"/>
                    <a:pt x="141" y="103"/>
                  </a:cubicBezTo>
                  <a:cubicBezTo>
                    <a:pt x="141" y="103"/>
                    <a:pt x="141" y="103"/>
                    <a:pt x="141" y="103"/>
                  </a:cubicBezTo>
                  <a:close/>
                  <a:moveTo>
                    <a:pt x="99" y="103"/>
                  </a:moveTo>
                  <a:cubicBezTo>
                    <a:pt x="99" y="103"/>
                    <a:pt x="99" y="103"/>
                    <a:pt x="99" y="104"/>
                  </a:cubicBezTo>
                  <a:cubicBezTo>
                    <a:pt x="100" y="103"/>
                    <a:pt x="100" y="103"/>
                    <a:pt x="100" y="103"/>
                  </a:cubicBezTo>
                  <a:cubicBezTo>
                    <a:pt x="100" y="103"/>
                    <a:pt x="100" y="103"/>
                    <a:pt x="99" y="103"/>
                  </a:cubicBezTo>
                  <a:close/>
                  <a:moveTo>
                    <a:pt x="138" y="103"/>
                  </a:moveTo>
                  <a:cubicBezTo>
                    <a:pt x="138" y="103"/>
                    <a:pt x="138" y="103"/>
                    <a:pt x="138" y="103"/>
                  </a:cubicBezTo>
                  <a:cubicBezTo>
                    <a:pt x="138" y="103"/>
                    <a:pt x="138" y="103"/>
                    <a:pt x="138" y="103"/>
                  </a:cubicBezTo>
                  <a:cubicBezTo>
                    <a:pt x="138" y="103"/>
                    <a:pt x="138" y="103"/>
                    <a:pt x="138" y="103"/>
                  </a:cubicBezTo>
                  <a:close/>
                  <a:moveTo>
                    <a:pt x="156" y="104"/>
                  </a:moveTo>
                  <a:cubicBezTo>
                    <a:pt x="156" y="104"/>
                    <a:pt x="157" y="103"/>
                    <a:pt x="156" y="103"/>
                  </a:cubicBezTo>
                  <a:cubicBezTo>
                    <a:pt x="156" y="103"/>
                    <a:pt x="156" y="104"/>
                    <a:pt x="156" y="104"/>
                  </a:cubicBezTo>
                  <a:close/>
                  <a:moveTo>
                    <a:pt x="83" y="105"/>
                  </a:moveTo>
                  <a:cubicBezTo>
                    <a:pt x="83" y="105"/>
                    <a:pt x="82" y="105"/>
                    <a:pt x="82" y="106"/>
                  </a:cubicBezTo>
                  <a:cubicBezTo>
                    <a:pt x="82" y="105"/>
                    <a:pt x="83" y="106"/>
                    <a:pt x="83" y="106"/>
                  </a:cubicBezTo>
                  <a:cubicBezTo>
                    <a:pt x="83" y="105"/>
                    <a:pt x="83" y="105"/>
                    <a:pt x="84" y="105"/>
                  </a:cubicBezTo>
                  <a:cubicBezTo>
                    <a:pt x="84" y="105"/>
                    <a:pt x="84" y="104"/>
                    <a:pt x="83" y="105"/>
                  </a:cubicBezTo>
                  <a:close/>
                  <a:moveTo>
                    <a:pt x="50" y="106"/>
                  </a:moveTo>
                  <a:cubicBezTo>
                    <a:pt x="50" y="105"/>
                    <a:pt x="50" y="105"/>
                    <a:pt x="50" y="105"/>
                  </a:cubicBezTo>
                  <a:cubicBezTo>
                    <a:pt x="50" y="105"/>
                    <a:pt x="50" y="105"/>
                    <a:pt x="50" y="105"/>
                  </a:cubicBezTo>
                  <a:cubicBezTo>
                    <a:pt x="50" y="105"/>
                    <a:pt x="50" y="106"/>
                    <a:pt x="50" y="106"/>
                  </a:cubicBezTo>
                  <a:close/>
                  <a:moveTo>
                    <a:pt x="117" y="105"/>
                  </a:moveTo>
                  <a:cubicBezTo>
                    <a:pt x="117" y="106"/>
                    <a:pt x="117" y="106"/>
                    <a:pt x="117" y="106"/>
                  </a:cubicBezTo>
                  <a:cubicBezTo>
                    <a:pt x="117" y="106"/>
                    <a:pt x="117" y="105"/>
                    <a:pt x="117" y="105"/>
                  </a:cubicBezTo>
                  <a:close/>
                  <a:moveTo>
                    <a:pt x="8" y="107"/>
                  </a:moveTo>
                  <a:cubicBezTo>
                    <a:pt x="9" y="107"/>
                    <a:pt x="9" y="107"/>
                    <a:pt x="9" y="107"/>
                  </a:cubicBezTo>
                  <a:cubicBezTo>
                    <a:pt x="9" y="107"/>
                    <a:pt x="9" y="106"/>
                    <a:pt x="8" y="106"/>
                  </a:cubicBezTo>
                  <a:cubicBezTo>
                    <a:pt x="8" y="106"/>
                    <a:pt x="8" y="106"/>
                    <a:pt x="8" y="107"/>
                  </a:cubicBezTo>
                  <a:close/>
                  <a:moveTo>
                    <a:pt x="49" y="106"/>
                  </a:moveTo>
                  <a:cubicBezTo>
                    <a:pt x="49" y="106"/>
                    <a:pt x="49" y="106"/>
                    <a:pt x="49" y="106"/>
                  </a:cubicBezTo>
                  <a:cubicBezTo>
                    <a:pt x="49" y="106"/>
                    <a:pt x="49" y="106"/>
                    <a:pt x="49" y="106"/>
                  </a:cubicBezTo>
                  <a:close/>
                  <a:moveTo>
                    <a:pt x="31" y="107"/>
                  </a:moveTo>
                  <a:cubicBezTo>
                    <a:pt x="31" y="107"/>
                    <a:pt x="30" y="107"/>
                    <a:pt x="30" y="106"/>
                  </a:cubicBezTo>
                  <a:cubicBezTo>
                    <a:pt x="30" y="106"/>
                    <a:pt x="30" y="106"/>
                    <a:pt x="30" y="106"/>
                  </a:cubicBezTo>
                  <a:cubicBezTo>
                    <a:pt x="30" y="107"/>
                    <a:pt x="30" y="108"/>
                    <a:pt x="31" y="108"/>
                  </a:cubicBezTo>
                  <a:cubicBezTo>
                    <a:pt x="31" y="108"/>
                    <a:pt x="31" y="108"/>
                    <a:pt x="30" y="108"/>
                  </a:cubicBezTo>
                  <a:cubicBezTo>
                    <a:pt x="31" y="108"/>
                    <a:pt x="31" y="107"/>
                    <a:pt x="31" y="107"/>
                  </a:cubicBezTo>
                  <a:close/>
                  <a:moveTo>
                    <a:pt x="5" y="107"/>
                  </a:moveTo>
                  <a:cubicBezTo>
                    <a:pt x="5" y="109"/>
                    <a:pt x="6" y="110"/>
                    <a:pt x="6" y="111"/>
                  </a:cubicBezTo>
                  <a:cubicBezTo>
                    <a:pt x="6" y="112"/>
                    <a:pt x="5" y="111"/>
                    <a:pt x="5" y="112"/>
                  </a:cubicBezTo>
                  <a:cubicBezTo>
                    <a:pt x="6" y="112"/>
                    <a:pt x="6" y="112"/>
                    <a:pt x="6" y="112"/>
                  </a:cubicBezTo>
                  <a:cubicBezTo>
                    <a:pt x="7" y="113"/>
                    <a:pt x="7" y="114"/>
                    <a:pt x="7" y="115"/>
                  </a:cubicBezTo>
                  <a:cubicBezTo>
                    <a:pt x="7" y="115"/>
                    <a:pt x="8" y="116"/>
                    <a:pt x="8" y="116"/>
                  </a:cubicBezTo>
                  <a:cubicBezTo>
                    <a:pt x="9" y="116"/>
                    <a:pt x="9" y="116"/>
                    <a:pt x="9" y="115"/>
                  </a:cubicBezTo>
                  <a:cubicBezTo>
                    <a:pt x="8" y="113"/>
                    <a:pt x="7" y="109"/>
                    <a:pt x="5" y="107"/>
                  </a:cubicBezTo>
                  <a:close/>
                  <a:moveTo>
                    <a:pt x="3" y="108"/>
                  </a:moveTo>
                  <a:cubicBezTo>
                    <a:pt x="3" y="108"/>
                    <a:pt x="3" y="109"/>
                    <a:pt x="3" y="109"/>
                  </a:cubicBezTo>
                  <a:cubicBezTo>
                    <a:pt x="3" y="108"/>
                    <a:pt x="3" y="108"/>
                    <a:pt x="3" y="108"/>
                  </a:cubicBezTo>
                  <a:close/>
                  <a:moveTo>
                    <a:pt x="100" y="108"/>
                  </a:moveTo>
                  <a:cubicBezTo>
                    <a:pt x="99" y="108"/>
                    <a:pt x="99" y="108"/>
                    <a:pt x="99" y="108"/>
                  </a:cubicBezTo>
                  <a:cubicBezTo>
                    <a:pt x="99" y="108"/>
                    <a:pt x="100" y="109"/>
                    <a:pt x="100" y="108"/>
                  </a:cubicBezTo>
                  <a:close/>
                  <a:moveTo>
                    <a:pt x="6" y="111"/>
                  </a:moveTo>
                  <a:cubicBezTo>
                    <a:pt x="5" y="110"/>
                    <a:pt x="5" y="109"/>
                    <a:pt x="5" y="108"/>
                  </a:cubicBezTo>
                  <a:cubicBezTo>
                    <a:pt x="4" y="109"/>
                    <a:pt x="5" y="109"/>
                    <a:pt x="5" y="109"/>
                  </a:cubicBezTo>
                  <a:cubicBezTo>
                    <a:pt x="5" y="110"/>
                    <a:pt x="5" y="110"/>
                    <a:pt x="6" y="111"/>
                  </a:cubicBezTo>
                  <a:close/>
                  <a:moveTo>
                    <a:pt x="48" y="109"/>
                  </a:moveTo>
                  <a:cubicBezTo>
                    <a:pt x="48" y="109"/>
                    <a:pt x="48" y="110"/>
                    <a:pt x="49" y="109"/>
                  </a:cubicBezTo>
                  <a:cubicBezTo>
                    <a:pt x="48" y="109"/>
                    <a:pt x="49" y="109"/>
                    <a:pt x="48" y="109"/>
                  </a:cubicBezTo>
                  <a:close/>
                  <a:moveTo>
                    <a:pt x="23" y="110"/>
                  </a:moveTo>
                  <a:cubicBezTo>
                    <a:pt x="24" y="110"/>
                    <a:pt x="24" y="111"/>
                    <a:pt x="24" y="110"/>
                  </a:cubicBezTo>
                  <a:cubicBezTo>
                    <a:pt x="24" y="110"/>
                    <a:pt x="24" y="109"/>
                    <a:pt x="23" y="110"/>
                  </a:cubicBezTo>
                  <a:cubicBezTo>
                    <a:pt x="24" y="110"/>
                    <a:pt x="23" y="110"/>
                    <a:pt x="23" y="110"/>
                  </a:cubicBezTo>
                  <a:close/>
                  <a:moveTo>
                    <a:pt x="25" y="110"/>
                  </a:moveTo>
                  <a:cubicBezTo>
                    <a:pt x="24" y="110"/>
                    <a:pt x="24" y="110"/>
                    <a:pt x="24" y="110"/>
                  </a:cubicBezTo>
                  <a:cubicBezTo>
                    <a:pt x="24" y="110"/>
                    <a:pt x="24" y="110"/>
                    <a:pt x="24" y="110"/>
                  </a:cubicBezTo>
                  <a:cubicBezTo>
                    <a:pt x="25" y="110"/>
                    <a:pt x="25" y="110"/>
                    <a:pt x="25" y="110"/>
                  </a:cubicBezTo>
                  <a:close/>
                  <a:moveTo>
                    <a:pt x="106" y="111"/>
                  </a:moveTo>
                  <a:cubicBezTo>
                    <a:pt x="106" y="111"/>
                    <a:pt x="106" y="110"/>
                    <a:pt x="106" y="110"/>
                  </a:cubicBezTo>
                  <a:cubicBezTo>
                    <a:pt x="106" y="110"/>
                    <a:pt x="106" y="111"/>
                    <a:pt x="106" y="111"/>
                  </a:cubicBezTo>
                  <a:close/>
                  <a:moveTo>
                    <a:pt x="153" y="112"/>
                  </a:moveTo>
                  <a:cubicBezTo>
                    <a:pt x="153" y="112"/>
                    <a:pt x="154" y="112"/>
                    <a:pt x="154" y="112"/>
                  </a:cubicBezTo>
                  <a:cubicBezTo>
                    <a:pt x="153" y="112"/>
                    <a:pt x="153" y="114"/>
                    <a:pt x="152" y="115"/>
                  </a:cubicBezTo>
                  <a:cubicBezTo>
                    <a:pt x="154" y="114"/>
                    <a:pt x="154" y="113"/>
                    <a:pt x="154" y="111"/>
                  </a:cubicBezTo>
                  <a:cubicBezTo>
                    <a:pt x="154" y="111"/>
                    <a:pt x="153" y="111"/>
                    <a:pt x="153" y="112"/>
                  </a:cubicBezTo>
                  <a:close/>
                  <a:moveTo>
                    <a:pt x="62" y="112"/>
                  </a:moveTo>
                  <a:cubicBezTo>
                    <a:pt x="63" y="112"/>
                    <a:pt x="63" y="113"/>
                    <a:pt x="64" y="113"/>
                  </a:cubicBezTo>
                  <a:cubicBezTo>
                    <a:pt x="64" y="112"/>
                    <a:pt x="62" y="112"/>
                    <a:pt x="62" y="112"/>
                  </a:cubicBezTo>
                  <a:close/>
                  <a:moveTo>
                    <a:pt x="27" y="116"/>
                  </a:moveTo>
                  <a:cubicBezTo>
                    <a:pt x="27" y="115"/>
                    <a:pt x="28" y="115"/>
                    <a:pt x="28" y="115"/>
                  </a:cubicBezTo>
                  <a:cubicBezTo>
                    <a:pt x="27" y="113"/>
                    <a:pt x="26" y="113"/>
                    <a:pt x="24" y="112"/>
                  </a:cubicBezTo>
                  <a:cubicBezTo>
                    <a:pt x="24" y="113"/>
                    <a:pt x="25" y="113"/>
                    <a:pt x="25" y="114"/>
                  </a:cubicBezTo>
                  <a:cubicBezTo>
                    <a:pt x="25" y="114"/>
                    <a:pt x="26" y="116"/>
                    <a:pt x="27" y="116"/>
                  </a:cubicBezTo>
                  <a:close/>
                  <a:moveTo>
                    <a:pt x="130" y="112"/>
                  </a:moveTo>
                  <a:cubicBezTo>
                    <a:pt x="130" y="112"/>
                    <a:pt x="129" y="113"/>
                    <a:pt x="130" y="113"/>
                  </a:cubicBezTo>
                  <a:cubicBezTo>
                    <a:pt x="130" y="113"/>
                    <a:pt x="130" y="112"/>
                    <a:pt x="130" y="112"/>
                  </a:cubicBezTo>
                  <a:close/>
                  <a:moveTo>
                    <a:pt x="155" y="113"/>
                  </a:moveTo>
                  <a:cubicBezTo>
                    <a:pt x="155" y="113"/>
                    <a:pt x="156" y="113"/>
                    <a:pt x="155" y="113"/>
                  </a:cubicBezTo>
                  <a:cubicBezTo>
                    <a:pt x="156" y="113"/>
                    <a:pt x="156" y="113"/>
                    <a:pt x="156" y="113"/>
                  </a:cubicBezTo>
                  <a:cubicBezTo>
                    <a:pt x="156" y="113"/>
                    <a:pt x="156" y="113"/>
                    <a:pt x="156" y="113"/>
                  </a:cubicBezTo>
                  <a:cubicBezTo>
                    <a:pt x="156" y="113"/>
                    <a:pt x="156" y="113"/>
                    <a:pt x="155" y="113"/>
                  </a:cubicBezTo>
                  <a:close/>
                  <a:moveTo>
                    <a:pt x="79" y="114"/>
                  </a:moveTo>
                  <a:cubicBezTo>
                    <a:pt x="79" y="113"/>
                    <a:pt x="80" y="114"/>
                    <a:pt x="80" y="113"/>
                  </a:cubicBezTo>
                  <a:cubicBezTo>
                    <a:pt x="80" y="113"/>
                    <a:pt x="79" y="113"/>
                    <a:pt x="79" y="114"/>
                  </a:cubicBezTo>
                  <a:close/>
                  <a:moveTo>
                    <a:pt x="136" y="113"/>
                  </a:moveTo>
                  <a:cubicBezTo>
                    <a:pt x="135" y="113"/>
                    <a:pt x="135" y="114"/>
                    <a:pt x="135" y="114"/>
                  </a:cubicBezTo>
                  <a:cubicBezTo>
                    <a:pt x="135" y="114"/>
                    <a:pt x="136" y="114"/>
                    <a:pt x="136" y="113"/>
                  </a:cubicBezTo>
                  <a:close/>
                  <a:moveTo>
                    <a:pt x="150" y="114"/>
                  </a:moveTo>
                  <a:cubicBezTo>
                    <a:pt x="150" y="114"/>
                    <a:pt x="149" y="115"/>
                    <a:pt x="150" y="115"/>
                  </a:cubicBezTo>
                  <a:cubicBezTo>
                    <a:pt x="150" y="115"/>
                    <a:pt x="150" y="114"/>
                    <a:pt x="150" y="114"/>
                  </a:cubicBezTo>
                  <a:close/>
                  <a:moveTo>
                    <a:pt x="129" y="115"/>
                  </a:moveTo>
                  <a:cubicBezTo>
                    <a:pt x="129" y="116"/>
                    <a:pt x="129" y="116"/>
                    <a:pt x="130" y="116"/>
                  </a:cubicBezTo>
                  <a:cubicBezTo>
                    <a:pt x="130" y="116"/>
                    <a:pt x="130" y="115"/>
                    <a:pt x="130" y="115"/>
                  </a:cubicBezTo>
                  <a:cubicBezTo>
                    <a:pt x="130" y="116"/>
                    <a:pt x="130" y="116"/>
                    <a:pt x="130" y="116"/>
                  </a:cubicBezTo>
                  <a:cubicBezTo>
                    <a:pt x="131" y="116"/>
                    <a:pt x="131" y="115"/>
                    <a:pt x="130" y="114"/>
                  </a:cubicBezTo>
                  <a:cubicBezTo>
                    <a:pt x="130" y="115"/>
                    <a:pt x="130" y="115"/>
                    <a:pt x="130" y="115"/>
                  </a:cubicBezTo>
                  <a:cubicBezTo>
                    <a:pt x="130" y="115"/>
                    <a:pt x="130" y="115"/>
                    <a:pt x="130" y="115"/>
                  </a:cubicBezTo>
                  <a:cubicBezTo>
                    <a:pt x="130" y="115"/>
                    <a:pt x="129" y="115"/>
                    <a:pt x="129" y="115"/>
                  </a:cubicBezTo>
                  <a:close/>
                  <a:moveTo>
                    <a:pt x="129" y="115"/>
                  </a:moveTo>
                  <a:cubicBezTo>
                    <a:pt x="128" y="115"/>
                    <a:pt x="128" y="115"/>
                    <a:pt x="128" y="115"/>
                  </a:cubicBezTo>
                  <a:cubicBezTo>
                    <a:pt x="128" y="115"/>
                    <a:pt x="128" y="115"/>
                    <a:pt x="128" y="116"/>
                  </a:cubicBezTo>
                  <a:cubicBezTo>
                    <a:pt x="129" y="116"/>
                    <a:pt x="129" y="115"/>
                    <a:pt x="129" y="115"/>
                  </a:cubicBezTo>
                  <a:close/>
                  <a:moveTo>
                    <a:pt x="142" y="115"/>
                  </a:moveTo>
                  <a:cubicBezTo>
                    <a:pt x="141" y="115"/>
                    <a:pt x="141" y="115"/>
                    <a:pt x="141" y="115"/>
                  </a:cubicBezTo>
                  <a:cubicBezTo>
                    <a:pt x="141" y="115"/>
                    <a:pt x="141" y="115"/>
                    <a:pt x="141" y="115"/>
                  </a:cubicBezTo>
                  <a:cubicBezTo>
                    <a:pt x="142" y="115"/>
                    <a:pt x="142" y="115"/>
                    <a:pt x="142" y="115"/>
                  </a:cubicBezTo>
                  <a:close/>
                  <a:moveTo>
                    <a:pt x="146" y="115"/>
                  </a:moveTo>
                  <a:cubicBezTo>
                    <a:pt x="146" y="116"/>
                    <a:pt x="146" y="116"/>
                    <a:pt x="146" y="116"/>
                  </a:cubicBezTo>
                  <a:cubicBezTo>
                    <a:pt x="144" y="116"/>
                    <a:pt x="145" y="118"/>
                    <a:pt x="145" y="118"/>
                  </a:cubicBezTo>
                  <a:cubicBezTo>
                    <a:pt x="145" y="118"/>
                    <a:pt x="145" y="119"/>
                    <a:pt x="145" y="119"/>
                  </a:cubicBezTo>
                  <a:cubicBezTo>
                    <a:pt x="145" y="119"/>
                    <a:pt x="146" y="118"/>
                    <a:pt x="146" y="118"/>
                  </a:cubicBezTo>
                  <a:cubicBezTo>
                    <a:pt x="145" y="117"/>
                    <a:pt x="147" y="116"/>
                    <a:pt x="146" y="115"/>
                  </a:cubicBezTo>
                  <a:close/>
                  <a:moveTo>
                    <a:pt x="21" y="115"/>
                  </a:moveTo>
                  <a:cubicBezTo>
                    <a:pt x="21" y="115"/>
                    <a:pt x="21" y="115"/>
                    <a:pt x="20" y="115"/>
                  </a:cubicBezTo>
                  <a:cubicBezTo>
                    <a:pt x="20" y="116"/>
                    <a:pt x="21" y="116"/>
                    <a:pt x="21" y="116"/>
                  </a:cubicBezTo>
                  <a:cubicBezTo>
                    <a:pt x="21" y="116"/>
                    <a:pt x="21" y="115"/>
                    <a:pt x="21" y="115"/>
                  </a:cubicBezTo>
                  <a:close/>
                  <a:moveTo>
                    <a:pt x="36" y="115"/>
                  </a:moveTo>
                  <a:cubicBezTo>
                    <a:pt x="36" y="116"/>
                    <a:pt x="37" y="116"/>
                    <a:pt x="37" y="116"/>
                  </a:cubicBezTo>
                  <a:cubicBezTo>
                    <a:pt x="37" y="116"/>
                    <a:pt x="37" y="116"/>
                    <a:pt x="36" y="115"/>
                  </a:cubicBezTo>
                  <a:close/>
                  <a:moveTo>
                    <a:pt x="84" y="116"/>
                  </a:moveTo>
                  <a:cubicBezTo>
                    <a:pt x="84" y="116"/>
                    <a:pt x="83" y="116"/>
                    <a:pt x="83" y="116"/>
                  </a:cubicBezTo>
                  <a:cubicBezTo>
                    <a:pt x="84" y="116"/>
                    <a:pt x="84" y="116"/>
                    <a:pt x="84" y="116"/>
                  </a:cubicBezTo>
                  <a:cubicBezTo>
                    <a:pt x="84" y="116"/>
                    <a:pt x="84" y="116"/>
                    <a:pt x="84" y="116"/>
                  </a:cubicBezTo>
                  <a:close/>
                  <a:moveTo>
                    <a:pt x="118" y="116"/>
                  </a:moveTo>
                  <a:cubicBezTo>
                    <a:pt x="118" y="116"/>
                    <a:pt x="117" y="116"/>
                    <a:pt x="117" y="116"/>
                  </a:cubicBezTo>
                  <a:cubicBezTo>
                    <a:pt x="117" y="116"/>
                    <a:pt x="117" y="117"/>
                    <a:pt x="117" y="117"/>
                  </a:cubicBezTo>
                  <a:cubicBezTo>
                    <a:pt x="117" y="117"/>
                    <a:pt x="118" y="116"/>
                    <a:pt x="118" y="116"/>
                  </a:cubicBezTo>
                  <a:close/>
                  <a:moveTo>
                    <a:pt x="9" y="117"/>
                  </a:moveTo>
                  <a:cubicBezTo>
                    <a:pt x="9" y="118"/>
                    <a:pt x="10" y="118"/>
                    <a:pt x="10" y="119"/>
                  </a:cubicBezTo>
                  <a:cubicBezTo>
                    <a:pt x="11" y="118"/>
                    <a:pt x="10" y="117"/>
                    <a:pt x="10" y="117"/>
                  </a:cubicBezTo>
                  <a:lnTo>
                    <a:pt x="9" y="117"/>
                  </a:lnTo>
                  <a:close/>
                  <a:moveTo>
                    <a:pt x="25" y="117"/>
                  </a:moveTo>
                  <a:cubicBezTo>
                    <a:pt x="25" y="118"/>
                    <a:pt x="25" y="119"/>
                    <a:pt x="26" y="119"/>
                  </a:cubicBezTo>
                  <a:cubicBezTo>
                    <a:pt x="26" y="118"/>
                    <a:pt x="25" y="118"/>
                    <a:pt x="25" y="117"/>
                  </a:cubicBezTo>
                  <a:close/>
                  <a:moveTo>
                    <a:pt x="21" y="118"/>
                  </a:moveTo>
                  <a:cubicBezTo>
                    <a:pt x="21" y="118"/>
                    <a:pt x="21" y="118"/>
                    <a:pt x="21" y="118"/>
                  </a:cubicBezTo>
                  <a:cubicBezTo>
                    <a:pt x="21" y="118"/>
                    <a:pt x="21" y="118"/>
                    <a:pt x="21" y="118"/>
                  </a:cubicBezTo>
                  <a:cubicBezTo>
                    <a:pt x="21" y="118"/>
                    <a:pt x="21" y="118"/>
                    <a:pt x="21" y="118"/>
                  </a:cubicBezTo>
                  <a:close/>
                  <a:moveTo>
                    <a:pt x="103" y="118"/>
                  </a:moveTo>
                  <a:cubicBezTo>
                    <a:pt x="103" y="118"/>
                    <a:pt x="103" y="118"/>
                    <a:pt x="103" y="118"/>
                  </a:cubicBezTo>
                  <a:cubicBezTo>
                    <a:pt x="103" y="118"/>
                    <a:pt x="103" y="119"/>
                    <a:pt x="104" y="119"/>
                  </a:cubicBezTo>
                  <a:cubicBezTo>
                    <a:pt x="104" y="118"/>
                    <a:pt x="103" y="118"/>
                    <a:pt x="103" y="118"/>
                  </a:cubicBezTo>
                  <a:cubicBezTo>
                    <a:pt x="103" y="118"/>
                    <a:pt x="103" y="118"/>
                    <a:pt x="103" y="118"/>
                  </a:cubicBezTo>
                  <a:close/>
                  <a:moveTo>
                    <a:pt x="147" y="119"/>
                  </a:moveTo>
                  <a:cubicBezTo>
                    <a:pt x="147" y="119"/>
                    <a:pt x="147" y="118"/>
                    <a:pt x="147" y="118"/>
                  </a:cubicBezTo>
                  <a:cubicBezTo>
                    <a:pt x="147" y="118"/>
                    <a:pt x="147" y="119"/>
                    <a:pt x="147" y="119"/>
                  </a:cubicBezTo>
                  <a:close/>
                  <a:moveTo>
                    <a:pt x="85" y="120"/>
                  </a:moveTo>
                  <a:cubicBezTo>
                    <a:pt x="85" y="120"/>
                    <a:pt x="85" y="120"/>
                    <a:pt x="85" y="120"/>
                  </a:cubicBezTo>
                  <a:cubicBezTo>
                    <a:pt x="86" y="120"/>
                    <a:pt x="86" y="120"/>
                    <a:pt x="86" y="119"/>
                  </a:cubicBezTo>
                  <a:cubicBezTo>
                    <a:pt x="87" y="120"/>
                    <a:pt x="88" y="119"/>
                    <a:pt x="88" y="118"/>
                  </a:cubicBezTo>
                  <a:cubicBezTo>
                    <a:pt x="87" y="118"/>
                    <a:pt x="87" y="119"/>
                    <a:pt x="86" y="119"/>
                  </a:cubicBezTo>
                  <a:cubicBezTo>
                    <a:pt x="86" y="119"/>
                    <a:pt x="85" y="119"/>
                    <a:pt x="85" y="120"/>
                  </a:cubicBezTo>
                  <a:close/>
                  <a:moveTo>
                    <a:pt x="89" y="118"/>
                  </a:moveTo>
                  <a:cubicBezTo>
                    <a:pt x="89" y="119"/>
                    <a:pt x="89" y="119"/>
                    <a:pt x="90" y="119"/>
                  </a:cubicBezTo>
                  <a:cubicBezTo>
                    <a:pt x="90" y="119"/>
                    <a:pt x="90" y="118"/>
                    <a:pt x="89" y="118"/>
                  </a:cubicBezTo>
                  <a:close/>
                  <a:moveTo>
                    <a:pt x="92" y="119"/>
                  </a:moveTo>
                  <a:cubicBezTo>
                    <a:pt x="92" y="119"/>
                    <a:pt x="92" y="119"/>
                    <a:pt x="92" y="119"/>
                  </a:cubicBezTo>
                  <a:cubicBezTo>
                    <a:pt x="92" y="119"/>
                    <a:pt x="92" y="119"/>
                    <a:pt x="92" y="118"/>
                  </a:cubicBezTo>
                  <a:cubicBezTo>
                    <a:pt x="92" y="118"/>
                    <a:pt x="92" y="118"/>
                    <a:pt x="92" y="118"/>
                  </a:cubicBezTo>
                  <a:cubicBezTo>
                    <a:pt x="91" y="119"/>
                    <a:pt x="92" y="119"/>
                    <a:pt x="91" y="119"/>
                  </a:cubicBezTo>
                  <a:cubicBezTo>
                    <a:pt x="92" y="119"/>
                    <a:pt x="92" y="119"/>
                    <a:pt x="92" y="119"/>
                  </a:cubicBezTo>
                  <a:close/>
                  <a:moveTo>
                    <a:pt x="134" y="120"/>
                  </a:moveTo>
                  <a:cubicBezTo>
                    <a:pt x="135" y="120"/>
                    <a:pt x="135" y="119"/>
                    <a:pt x="135" y="118"/>
                  </a:cubicBezTo>
                  <a:cubicBezTo>
                    <a:pt x="134" y="118"/>
                    <a:pt x="134" y="118"/>
                    <a:pt x="134" y="118"/>
                  </a:cubicBezTo>
                  <a:cubicBezTo>
                    <a:pt x="135" y="120"/>
                    <a:pt x="133" y="122"/>
                    <a:pt x="133" y="123"/>
                  </a:cubicBezTo>
                  <a:cubicBezTo>
                    <a:pt x="134" y="123"/>
                    <a:pt x="134" y="121"/>
                    <a:pt x="134" y="120"/>
                  </a:cubicBezTo>
                  <a:close/>
                  <a:moveTo>
                    <a:pt x="98" y="118"/>
                  </a:moveTo>
                  <a:cubicBezTo>
                    <a:pt x="98" y="118"/>
                    <a:pt x="98" y="118"/>
                    <a:pt x="98" y="119"/>
                  </a:cubicBezTo>
                  <a:cubicBezTo>
                    <a:pt x="98" y="119"/>
                    <a:pt x="98" y="119"/>
                    <a:pt x="98" y="118"/>
                  </a:cubicBezTo>
                  <a:close/>
                  <a:moveTo>
                    <a:pt x="103" y="119"/>
                  </a:moveTo>
                  <a:cubicBezTo>
                    <a:pt x="103" y="119"/>
                    <a:pt x="102" y="119"/>
                    <a:pt x="102" y="119"/>
                  </a:cubicBezTo>
                  <a:cubicBezTo>
                    <a:pt x="103" y="119"/>
                    <a:pt x="103" y="119"/>
                    <a:pt x="103" y="119"/>
                  </a:cubicBezTo>
                  <a:close/>
                  <a:moveTo>
                    <a:pt x="119" y="121"/>
                  </a:moveTo>
                  <a:cubicBezTo>
                    <a:pt x="120" y="120"/>
                    <a:pt x="119" y="119"/>
                    <a:pt x="118" y="119"/>
                  </a:cubicBezTo>
                  <a:cubicBezTo>
                    <a:pt x="118" y="120"/>
                    <a:pt x="119" y="120"/>
                    <a:pt x="119" y="120"/>
                  </a:cubicBezTo>
                  <a:cubicBezTo>
                    <a:pt x="119" y="120"/>
                    <a:pt x="119" y="121"/>
                    <a:pt x="119" y="121"/>
                  </a:cubicBezTo>
                  <a:close/>
                  <a:moveTo>
                    <a:pt x="138" y="120"/>
                  </a:moveTo>
                  <a:cubicBezTo>
                    <a:pt x="138" y="120"/>
                    <a:pt x="138" y="119"/>
                    <a:pt x="138" y="119"/>
                  </a:cubicBezTo>
                  <a:cubicBezTo>
                    <a:pt x="138" y="119"/>
                    <a:pt x="138" y="120"/>
                    <a:pt x="138" y="120"/>
                  </a:cubicBezTo>
                  <a:cubicBezTo>
                    <a:pt x="138" y="120"/>
                    <a:pt x="138" y="120"/>
                    <a:pt x="138" y="120"/>
                  </a:cubicBezTo>
                  <a:close/>
                  <a:moveTo>
                    <a:pt x="90" y="120"/>
                  </a:moveTo>
                  <a:cubicBezTo>
                    <a:pt x="90" y="120"/>
                    <a:pt x="91" y="120"/>
                    <a:pt x="91" y="120"/>
                  </a:cubicBezTo>
                  <a:cubicBezTo>
                    <a:pt x="90" y="119"/>
                    <a:pt x="89" y="120"/>
                    <a:pt x="90" y="120"/>
                  </a:cubicBezTo>
                  <a:close/>
                  <a:moveTo>
                    <a:pt x="121" y="120"/>
                  </a:moveTo>
                  <a:cubicBezTo>
                    <a:pt x="121" y="120"/>
                    <a:pt x="121" y="120"/>
                    <a:pt x="121" y="120"/>
                  </a:cubicBezTo>
                  <a:cubicBezTo>
                    <a:pt x="120" y="120"/>
                    <a:pt x="120" y="120"/>
                    <a:pt x="120" y="120"/>
                  </a:cubicBezTo>
                  <a:cubicBezTo>
                    <a:pt x="120" y="120"/>
                    <a:pt x="121" y="120"/>
                    <a:pt x="121" y="120"/>
                  </a:cubicBezTo>
                  <a:close/>
                  <a:moveTo>
                    <a:pt x="101" y="121"/>
                  </a:moveTo>
                  <a:cubicBezTo>
                    <a:pt x="101" y="121"/>
                    <a:pt x="101" y="121"/>
                    <a:pt x="101" y="121"/>
                  </a:cubicBezTo>
                  <a:cubicBezTo>
                    <a:pt x="101" y="121"/>
                    <a:pt x="100" y="121"/>
                    <a:pt x="100" y="121"/>
                  </a:cubicBezTo>
                  <a:cubicBezTo>
                    <a:pt x="100" y="122"/>
                    <a:pt x="101" y="122"/>
                    <a:pt x="101" y="121"/>
                  </a:cubicBezTo>
                  <a:close/>
                  <a:moveTo>
                    <a:pt x="14" y="122"/>
                  </a:moveTo>
                  <a:cubicBezTo>
                    <a:pt x="14" y="122"/>
                    <a:pt x="14" y="121"/>
                    <a:pt x="14" y="121"/>
                  </a:cubicBezTo>
                  <a:cubicBezTo>
                    <a:pt x="14" y="122"/>
                    <a:pt x="14" y="122"/>
                    <a:pt x="14" y="122"/>
                  </a:cubicBezTo>
                  <a:cubicBezTo>
                    <a:pt x="14" y="122"/>
                    <a:pt x="14" y="122"/>
                    <a:pt x="14" y="122"/>
                  </a:cubicBezTo>
                  <a:close/>
                  <a:moveTo>
                    <a:pt x="28" y="122"/>
                  </a:moveTo>
                  <a:cubicBezTo>
                    <a:pt x="28" y="122"/>
                    <a:pt x="28" y="121"/>
                    <a:pt x="28" y="121"/>
                  </a:cubicBezTo>
                  <a:cubicBezTo>
                    <a:pt x="28" y="122"/>
                    <a:pt x="28" y="122"/>
                    <a:pt x="28" y="122"/>
                  </a:cubicBezTo>
                  <a:cubicBezTo>
                    <a:pt x="28" y="122"/>
                    <a:pt x="28" y="122"/>
                    <a:pt x="28" y="122"/>
                  </a:cubicBezTo>
                  <a:close/>
                  <a:moveTo>
                    <a:pt x="87" y="123"/>
                  </a:moveTo>
                  <a:cubicBezTo>
                    <a:pt x="88" y="123"/>
                    <a:pt x="89" y="122"/>
                    <a:pt x="89" y="122"/>
                  </a:cubicBezTo>
                  <a:cubicBezTo>
                    <a:pt x="88" y="122"/>
                    <a:pt x="88" y="122"/>
                    <a:pt x="87" y="122"/>
                  </a:cubicBezTo>
                  <a:cubicBezTo>
                    <a:pt x="88" y="122"/>
                    <a:pt x="87" y="123"/>
                    <a:pt x="87" y="123"/>
                  </a:cubicBezTo>
                  <a:close/>
                  <a:moveTo>
                    <a:pt x="96" y="122"/>
                  </a:moveTo>
                  <a:cubicBezTo>
                    <a:pt x="96" y="122"/>
                    <a:pt x="95" y="122"/>
                    <a:pt x="95" y="123"/>
                  </a:cubicBezTo>
                  <a:cubicBezTo>
                    <a:pt x="95" y="123"/>
                    <a:pt x="96" y="123"/>
                    <a:pt x="96" y="123"/>
                  </a:cubicBezTo>
                  <a:cubicBezTo>
                    <a:pt x="96" y="122"/>
                    <a:pt x="96" y="122"/>
                    <a:pt x="96" y="122"/>
                  </a:cubicBezTo>
                  <a:close/>
                  <a:moveTo>
                    <a:pt x="137" y="123"/>
                  </a:moveTo>
                  <a:cubicBezTo>
                    <a:pt x="137" y="122"/>
                    <a:pt x="137" y="122"/>
                    <a:pt x="137" y="122"/>
                  </a:cubicBezTo>
                  <a:cubicBezTo>
                    <a:pt x="137" y="122"/>
                    <a:pt x="136" y="122"/>
                    <a:pt x="136" y="122"/>
                  </a:cubicBezTo>
                  <a:cubicBezTo>
                    <a:pt x="136" y="123"/>
                    <a:pt x="135" y="123"/>
                    <a:pt x="136" y="124"/>
                  </a:cubicBezTo>
                  <a:cubicBezTo>
                    <a:pt x="136" y="124"/>
                    <a:pt x="136" y="122"/>
                    <a:pt x="137" y="123"/>
                  </a:cubicBezTo>
                  <a:close/>
                  <a:moveTo>
                    <a:pt x="118" y="122"/>
                  </a:moveTo>
                  <a:cubicBezTo>
                    <a:pt x="118" y="123"/>
                    <a:pt x="118" y="122"/>
                    <a:pt x="118" y="122"/>
                  </a:cubicBezTo>
                  <a:cubicBezTo>
                    <a:pt x="118" y="122"/>
                    <a:pt x="117" y="122"/>
                    <a:pt x="118" y="122"/>
                  </a:cubicBezTo>
                  <a:close/>
                  <a:moveTo>
                    <a:pt x="116" y="123"/>
                  </a:moveTo>
                  <a:cubicBezTo>
                    <a:pt x="117" y="123"/>
                    <a:pt x="117" y="123"/>
                    <a:pt x="117" y="122"/>
                  </a:cubicBezTo>
                  <a:cubicBezTo>
                    <a:pt x="116" y="122"/>
                    <a:pt x="116" y="122"/>
                    <a:pt x="116" y="123"/>
                  </a:cubicBezTo>
                  <a:close/>
                  <a:moveTo>
                    <a:pt x="124" y="122"/>
                  </a:moveTo>
                  <a:cubicBezTo>
                    <a:pt x="124" y="122"/>
                    <a:pt x="124" y="122"/>
                    <a:pt x="124" y="122"/>
                  </a:cubicBezTo>
                  <a:cubicBezTo>
                    <a:pt x="124" y="123"/>
                    <a:pt x="123" y="123"/>
                    <a:pt x="123" y="123"/>
                  </a:cubicBezTo>
                  <a:cubicBezTo>
                    <a:pt x="124" y="123"/>
                    <a:pt x="124" y="123"/>
                    <a:pt x="124" y="122"/>
                  </a:cubicBezTo>
                  <a:close/>
                  <a:moveTo>
                    <a:pt x="83" y="122"/>
                  </a:moveTo>
                  <a:cubicBezTo>
                    <a:pt x="83" y="123"/>
                    <a:pt x="83" y="123"/>
                    <a:pt x="82" y="123"/>
                  </a:cubicBezTo>
                  <a:cubicBezTo>
                    <a:pt x="83" y="123"/>
                    <a:pt x="83" y="123"/>
                    <a:pt x="83" y="123"/>
                  </a:cubicBezTo>
                  <a:cubicBezTo>
                    <a:pt x="83" y="122"/>
                    <a:pt x="83" y="122"/>
                    <a:pt x="83" y="122"/>
                  </a:cubicBezTo>
                  <a:close/>
                  <a:moveTo>
                    <a:pt x="118" y="123"/>
                  </a:moveTo>
                  <a:cubicBezTo>
                    <a:pt x="117" y="123"/>
                    <a:pt x="117" y="123"/>
                    <a:pt x="117" y="123"/>
                  </a:cubicBezTo>
                  <a:cubicBezTo>
                    <a:pt x="117" y="123"/>
                    <a:pt x="117" y="123"/>
                    <a:pt x="117" y="124"/>
                  </a:cubicBezTo>
                  <a:cubicBezTo>
                    <a:pt x="117" y="124"/>
                    <a:pt x="117" y="123"/>
                    <a:pt x="118" y="123"/>
                  </a:cubicBezTo>
                  <a:close/>
                  <a:moveTo>
                    <a:pt x="131" y="123"/>
                  </a:moveTo>
                  <a:cubicBezTo>
                    <a:pt x="132" y="123"/>
                    <a:pt x="131" y="123"/>
                    <a:pt x="132" y="123"/>
                  </a:cubicBezTo>
                  <a:cubicBezTo>
                    <a:pt x="132" y="123"/>
                    <a:pt x="131" y="123"/>
                    <a:pt x="132" y="123"/>
                  </a:cubicBezTo>
                  <a:cubicBezTo>
                    <a:pt x="131" y="123"/>
                    <a:pt x="131" y="123"/>
                    <a:pt x="131" y="123"/>
                  </a:cubicBezTo>
                  <a:close/>
                  <a:moveTo>
                    <a:pt x="108" y="126"/>
                  </a:moveTo>
                  <a:cubicBezTo>
                    <a:pt x="109" y="126"/>
                    <a:pt x="109" y="126"/>
                    <a:pt x="109" y="126"/>
                  </a:cubicBezTo>
                  <a:cubicBezTo>
                    <a:pt x="110" y="125"/>
                    <a:pt x="110" y="125"/>
                    <a:pt x="111" y="124"/>
                  </a:cubicBezTo>
                  <a:cubicBezTo>
                    <a:pt x="111" y="124"/>
                    <a:pt x="111" y="124"/>
                    <a:pt x="111" y="124"/>
                  </a:cubicBezTo>
                  <a:cubicBezTo>
                    <a:pt x="110" y="124"/>
                    <a:pt x="109" y="125"/>
                    <a:pt x="109" y="125"/>
                  </a:cubicBezTo>
                  <a:cubicBezTo>
                    <a:pt x="109" y="124"/>
                    <a:pt x="110" y="124"/>
                    <a:pt x="110" y="123"/>
                  </a:cubicBezTo>
                  <a:cubicBezTo>
                    <a:pt x="109" y="124"/>
                    <a:pt x="109" y="124"/>
                    <a:pt x="108" y="125"/>
                  </a:cubicBezTo>
                  <a:cubicBezTo>
                    <a:pt x="108" y="125"/>
                    <a:pt x="109" y="125"/>
                    <a:pt x="109" y="125"/>
                  </a:cubicBezTo>
                  <a:cubicBezTo>
                    <a:pt x="109" y="126"/>
                    <a:pt x="108" y="126"/>
                    <a:pt x="108" y="126"/>
                  </a:cubicBezTo>
                  <a:close/>
                  <a:moveTo>
                    <a:pt x="132" y="124"/>
                  </a:moveTo>
                  <a:cubicBezTo>
                    <a:pt x="132" y="125"/>
                    <a:pt x="131" y="126"/>
                    <a:pt x="131" y="127"/>
                  </a:cubicBezTo>
                  <a:cubicBezTo>
                    <a:pt x="131" y="126"/>
                    <a:pt x="132" y="126"/>
                    <a:pt x="132" y="125"/>
                  </a:cubicBezTo>
                  <a:cubicBezTo>
                    <a:pt x="132" y="124"/>
                    <a:pt x="132" y="124"/>
                    <a:pt x="132" y="124"/>
                  </a:cubicBezTo>
                  <a:close/>
                  <a:moveTo>
                    <a:pt x="116" y="125"/>
                  </a:moveTo>
                  <a:cubicBezTo>
                    <a:pt x="116" y="125"/>
                    <a:pt x="116" y="125"/>
                    <a:pt x="115" y="125"/>
                  </a:cubicBezTo>
                  <a:cubicBezTo>
                    <a:pt x="115" y="126"/>
                    <a:pt x="115" y="126"/>
                    <a:pt x="114" y="126"/>
                  </a:cubicBezTo>
                  <a:cubicBezTo>
                    <a:pt x="114" y="127"/>
                    <a:pt x="113" y="128"/>
                    <a:pt x="113" y="128"/>
                  </a:cubicBezTo>
                  <a:cubicBezTo>
                    <a:pt x="112" y="129"/>
                    <a:pt x="111" y="130"/>
                    <a:pt x="110" y="131"/>
                  </a:cubicBezTo>
                  <a:cubicBezTo>
                    <a:pt x="111" y="131"/>
                    <a:pt x="111" y="131"/>
                    <a:pt x="111" y="131"/>
                  </a:cubicBezTo>
                  <a:cubicBezTo>
                    <a:pt x="111" y="131"/>
                    <a:pt x="110" y="131"/>
                    <a:pt x="110" y="131"/>
                  </a:cubicBezTo>
                  <a:cubicBezTo>
                    <a:pt x="110" y="132"/>
                    <a:pt x="110" y="132"/>
                    <a:pt x="110" y="132"/>
                  </a:cubicBezTo>
                  <a:cubicBezTo>
                    <a:pt x="110" y="132"/>
                    <a:pt x="109" y="132"/>
                    <a:pt x="109" y="133"/>
                  </a:cubicBezTo>
                  <a:cubicBezTo>
                    <a:pt x="110" y="132"/>
                    <a:pt x="110" y="132"/>
                    <a:pt x="110" y="132"/>
                  </a:cubicBezTo>
                  <a:cubicBezTo>
                    <a:pt x="110" y="133"/>
                    <a:pt x="111" y="133"/>
                    <a:pt x="111" y="133"/>
                  </a:cubicBezTo>
                  <a:cubicBezTo>
                    <a:pt x="111" y="133"/>
                    <a:pt x="111" y="132"/>
                    <a:pt x="112" y="132"/>
                  </a:cubicBezTo>
                  <a:cubicBezTo>
                    <a:pt x="112" y="132"/>
                    <a:pt x="111" y="132"/>
                    <a:pt x="110" y="132"/>
                  </a:cubicBezTo>
                  <a:cubicBezTo>
                    <a:pt x="111" y="131"/>
                    <a:pt x="111" y="132"/>
                    <a:pt x="112" y="132"/>
                  </a:cubicBezTo>
                  <a:cubicBezTo>
                    <a:pt x="112" y="131"/>
                    <a:pt x="112" y="131"/>
                    <a:pt x="112" y="131"/>
                  </a:cubicBezTo>
                  <a:cubicBezTo>
                    <a:pt x="112" y="131"/>
                    <a:pt x="112" y="131"/>
                    <a:pt x="112" y="131"/>
                  </a:cubicBezTo>
                  <a:cubicBezTo>
                    <a:pt x="112" y="130"/>
                    <a:pt x="112" y="129"/>
                    <a:pt x="114" y="128"/>
                  </a:cubicBezTo>
                  <a:cubicBezTo>
                    <a:pt x="114" y="129"/>
                    <a:pt x="114" y="129"/>
                    <a:pt x="114" y="129"/>
                  </a:cubicBezTo>
                  <a:cubicBezTo>
                    <a:pt x="114" y="129"/>
                    <a:pt x="114" y="129"/>
                    <a:pt x="115" y="129"/>
                  </a:cubicBezTo>
                  <a:cubicBezTo>
                    <a:pt x="115" y="128"/>
                    <a:pt x="114" y="128"/>
                    <a:pt x="114" y="128"/>
                  </a:cubicBezTo>
                  <a:cubicBezTo>
                    <a:pt x="115" y="128"/>
                    <a:pt x="115" y="127"/>
                    <a:pt x="116" y="127"/>
                  </a:cubicBezTo>
                  <a:cubicBezTo>
                    <a:pt x="116" y="126"/>
                    <a:pt x="116" y="126"/>
                    <a:pt x="116" y="125"/>
                  </a:cubicBezTo>
                  <a:close/>
                  <a:moveTo>
                    <a:pt x="112" y="127"/>
                  </a:moveTo>
                  <a:cubicBezTo>
                    <a:pt x="112" y="126"/>
                    <a:pt x="112" y="126"/>
                    <a:pt x="112" y="125"/>
                  </a:cubicBezTo>
                  <a:cubicBezTo>
                    <a:pt x="111" y="125"/>
                    <a:pt x="111" y="126"/>
                    <a:pt x="111" y="126"/>
                  </a:cubicBezTo>
                  <a:cubicBezTo>
                    <a:pt x="111" y="126"/>
                    <a:pt x="111" y="126"/>
                    <a:pt x="111" y="126"/>
                  </a:cubicBezTo>
                  <a:cubicBezTo>
                    <a:pt x="111" y="126"/>
                    <a:pt x="111" y="127"/>
                    <a:pt x="111" y="127"/>
                  </a:cubicBezTo>
                  <a:cubicBezTo>
                    <a:pt x="110" y="126"/>
                    <a:pt x="111" y="126"/>
                    <a:pt x="110" y="126"/>
                  </a:cubicBezTo>
                  <a:cubicBezTo>
                    <a:pt x="110" y="127"/>
                    <a:pt x="111" y="127"/>
                    <a:pt x="110" y="127"/>
                  </a:cubicBezTo>
                  <a:cubicBezTo>
                    <a:pt x="111" y="127"/>
                    <a:pt x="112" y="127"/>
                    <a:pt x="112" y="127"/>
                  </a:cubicBezTo>
                  <a:close/>
                  <a:moveTo>
                    <a:pt x="132" y="128"/>
                  </a:moveTo>
                  <a:cubicBezTo>
                    <a:pt x="132" y="128"/>
                    <a:pt x="132" y="128"/>
                    <a:pt x="132" y="128"/>
                  </a:cubicBezTo>
                  <a:cubicBezTo>
                    <a:pt x="133" y="129"/>
                    <a:pt x="132" y="129"/>
                    <a:pt x="132" y="130"/>
                  </a:cubicBezTo>
                  <a:cubicBezTo>
                    <a:pt x="133" y="130"/>
                    <a:pt x="133" y="128"/>
                    <a:pt x="134" y="128"/>
                  </a:cubicBezTo>
                  <a:cubicBezTo>
                    <a:pt x="134" y="128"/>
                    <a:pt x="134" y="128"/>
                    <a:pt x="134" y="127"/>
                  </a:cubicBezTo>
                  <a:cubicBezTo>
                    <a:pt x="134" y="127"/>
                    <a:pt x="134" y="127"/>
                    <a:pt x="135" y="127"/>
                  </a:cubicBezTo>
                  <a:cubicBezTo>
                    <a:pt x="135" y="127"/>
                    <a:pt x="135" y="126"/>
                    <a:pt x="135" y="126"/>
                  </a:cubicBezTo>
                  <a:cubicBezTo>
                    <a:pt x="135" y="126"/>
                    <a:pt x="134" y="126"/>
                    <a:pt x="134" y="126"/>
                  </a:cubicBezTo>
                  <a:cubicBezTo>
                    <a:pt x="134" y="127"/>
                    <a:pt x="133" y="128"/>
                    <a:pt x="133" y="128"/>
                  </a:cubicBezTo>
                  <a:cubicBezTo>
                    <a:pt x="133" y="128"/>
                    <a:pt x="132" y="128"/>
                    <a:pt x="132" y="128"/>
                  </a:cubicBezTo>
                  <a:close/>
                  <a:moveTo>
                    <a:pt x="113" y="126"/>
                  </a:moveTo>
                  <a:cubicBezTo>
                    <a:pt x="113" y="126"/>
                    <a:pt x="113" y="126"/>
                    <a:pt x="114" y="126"/>
                  </a:cubicBezTo>
                  <a:cubicBezTo>
                    <a:pt x="114" y="126"/>
                    <a:pt x="113" y="126"/>
                    <a:pt x="113" y="126"/>
                  </a:cubicBezTo>
                  <a:close/>
                  <a:moveTo>
                    <a:pt x="123" y="127"/>
                  </a:moveTo>
                  <a:cubicBezTo>
                    <a:pt x="123" y="127"/>
                    <a:pt x="123" y="126"/>
                    <a:pt x="123" y="126"/>
                  </a:cubicBezTo>
                  <a:cubicBezTo>
                    <a:pt x="123" y="126"/>
                    <a:pt x="122" y="126"/>
                    <a:pt x="123" y="127"/>
                  </a:cubicBezTo>
                  <a:close/>
                  <a:moveTo>
                    <a:pt x="127" y="127"/>
                  </a:moveTo>
                  <a:cubicBezTo>
                    <a:pt x="127" y="127"/>
                    <a:pt x="127" y="127"/>
                    <a:pt x="127" y="126"/>
                  </a:cubicBezTo>
                  <a:cubicBezTo>
                    <a:pt x="127" y="127"/>
                    <a:pt x="126" y="127"/>
                    <a:pt x="127" y="127"/>
                  </a:cubicBezTo>
                  <a:cubicBezTo>
                    <a:pt x="127" y="127"/>
                    <a:pt x="127" y="127"/>
                    <a:pt x="127" y="127"/>
                  </a:cubicBezTo>
                  <a:close/>
                  <a:moveTo>
                    <a:pt x="121" y="129"/>
                  </a:moveTo>
                  <a:cubicBezTo>
                    <a:pt x="121" y="128"/>
                    <a:pt x="122" y="128"/>
                    <a:pt x="122" y="127"/>
                  </a:cubicBezTo>
                  <a:cubicBezTo>
                    <a:pt x="121" y="127"/>
                    <a:pt x="122" y="127"/>
                    <a:pt x="121" y="127"/>
                  </a:cubicBezTo>
                  <a:cubicBezTo>
                    <a:pt x="120" y="128"/>
                    <a:pt x="119" y="129"/>
                    <a:pt x="118" y="131"/>
                  </a:cubicBezTo>
                  <a:cubicBezTo>
                    <a:pt x="118" y="131"/>
                    <a:pt x="118" y="131"/>
                    <a:pt x="118" y="132"/>
                  </a:cubicBezTo>
                  <a:cubicBezTo>
                    <a:pt x="119" y="132"/>
                    <a:pt x="119" y="131"/>
                    <a:pt x="120" y="130"/>
                  </a:cubicBezTo>
                  <a:cubicBezTo>
                    <a:pt x="121" y="130"/>
                    <a:pt x="121" y="130"/>
                    <a:pt x="121" y="129"/>
                  </a:cubicBezTo>
                  <a:close/>
                  <a:moveTo>
                    <a:pt x="131" y="127"/>
                  </a:moveTo>
                  <a:cubicBezTo>
                    <a:pt x="130" y="128"/>
                    <a:pt x="130" y="128"/>
                    <a:pt x="129" y="129"/>
                  </a:cubicBezTo>
                  <a:cubicBezTo>
                    <a:pt x="130" y="129"/>
                    <a:pt x="130" y="128"/>
                    <a:pt x="131" y="128"/>
                  </a:cubicBezTo>
                  <a:cubicBezTo>
                    <a:pt x="131" y="128"/>
                    <a:pt x="131" y="128"/>
                    <a:pt x="131" y="128"/>
                  </a:cubicBezTo>
                  <a:cubicBezTo>
                    <a:pt x="131" y="128"/>
                    <a:pt x="131" y="127"/>
                    <a:pt x="131" y="127"/>
                  </a:cubicBezTo>
                  <a:close/>
                  <a:moveTo>
                    <a:pt x="28" y="130"/>
                  </a:moveTo>
                  <a:cubicBezTo>
                    <a:pt x="28" y="130"/>
                    <a:pt x="28" y="129"/>
                    <a:pt x="28" y="129"/>
                  </a:cubicBezTo>
                  <a:cubicBezTo>
                    <a:pt x="27" y="128"/>
                    <a:pt x="27" y="127"/>
                    <a:pt x="25" y="127"/>
                  </a:cubicBezTo>
                  <a:cubicBezTo>
                    <a:pt x="26" y="128"/>
                    <a:pt x="27" y="130"/>
                    <a:pt x="28" y="130"/>
                  </a:cubicBezTo>
                  <a:close/>
                  <a:moveTo>
                    <a:pt x="26" y="128"/>
                  </a:moveTo>
                  <a:cubicBezTo>
                    <a:pt x="26" y="128"/>
                    <a:pt x="26" y="128"/>
                    <a:pt x="26" y="127"/>
                  </a:cubicBezTo>
                  <a:cubicBezTo>
                    <a:pt x="26" y="127"/>
                    <a:pt x="26" y="128"/>
                    <a:pt x="26" y="128"/>
                  </a:cubicBezTo>
                  <a:close/>
                  <a:moveTo>
                    <a:pt x="76" y="127"/>
                  </a:moveTo>
                  <a:cubicBezTo>
                    <a:pt x="76" y="128"/>
                    <a:pt x="77" y="128"/>
                    <a:pt x="77" y="127"/>
                  </a:cubicBezTo>
                  <a:cubicBezTo>
                    <a:pt x="76" y="127"/>
                    <a:pt x="76" y="127"/>
                    <a:pt x="76" y="127"/>
                  </a:cubicBezTo>
                  <a:close/>
                  <a:moveTo>
                    <a:pt x="166" y="127"/>
                  </a:moveTo>
                  <a:cubicBezTo>
                    <a:pt x="165" y="127"/>
                    <a:pt x="165" y="128"/>
                    <a:pt x="165" y="128"/>
                  </a:cubicBezTo>
                  <a:cubicBezTo>
                    <a:pt x="166" y="128"/>
                    <a:pt x="166" y="127"/>
                    <a:pt x="166" y="127"/>
                  </a:cubicBezTo>
                  <a:close/>
                  <a:moveTo>
                    <a:pt x="90" y="128"/>
                  </a:moveTo>
                  <a:cubicBezTo>
                    <a:pt x="91" y="128"/>
                    <a:pt x="91" y="128"/>
                    <a:pt x="91" y="128"/>
                  </a:cubicBezTo>
                  <a:cubicBezTo>
                    <a:pt x="91" y="127"/>
                    <a:pt x="90" y="128"/>
                    <a:pt x="90" y="128"/>
                  </a:cubicBezTo>
                  <a:close/>
                  <a:moveTo>
                    <a:pt x="106" y="128"/>
                  </a:moveTo>
                  <a:cubicBezTo>
                    <a:pt x="106" y="128"/>
                    <a:pt x="107" y="128"/>
                    <a:pt x="106" y="128"/>
                  </a:cubicBezTo>
                  <a:cubicBezTo>
                    <a:pt x="106" y="128"/>
                    <a:pt x="106" y="128"/>
                    <a:pt x="106" y="128"/>
                  </a:cubicBezTo>
                  <a:close/>
                  <a:moveTo>
                    <a:pt x="139" y="130"/>
                  </a:moveTo>
                  <a:cubicBezTo>
                    <a:pt x="139" y="130"/>
                    <a:pt x="139" y="129"/>
                    <a:pt x="140" y="128"/>
                  </a:cubicBezTo>
                  <a:cubicBezTo>
                    <a:pt x="139" y="128"/>
                    <a:pt x="138" y="130"/>
                    <a:pt x="139" y="130"/>
                  </a:cubicBezTo>
                  <a:close/>
                  <a:moveTo>
                    <a:pt x="111" y="129"/>
                  </a:moveTo>
                  <a:cubicBezTo>
                    <a:pt x="111" y="129"/>
                    <a:pt x="111" y="129"/>
                    <a:pt x="110" y="129"/>
                  </a:cubicBezTo>
                  <a:cubicBezTo>
                    <a:pt x="110" y="129"/>
                    <a:pt x="110" y="129"/>
                    <a:pt x="110" y="129"/>
                  </a:cubicBezTo>
                  <a:cubicBezTo>
                    <a:pt x="109" y="129"/>
                    <a:pt x="109" y="129"/>
                    <a:pt x="109" y="130"/>
                  </a:cubicBezTo>
                  <a:cubicBezTo>
                    <a:pt x="109" y="130"/>
                    <a:pt x="110" y="129"/>
                    <a:pt x="110" y="130"/>
                  </a:cubicBezTo>
                  <a:cubicBezTo>
                    <a:pt x="110" y="130"/>
                    <a:pt x="109" y="130"/>
                    <a:pt x="109" y="130"/>
                  </a:cubicBezTo>
                  <a:cubicBezTo>
                    <a:pt x="109" y="130"/>
                    <a:pt x="108" y="131"/>
                    <a:pt x="109" y="131"/>
                  </a:cubicBezTo>
                  <a:cubicBezTo>
                    <a:pt x="110" y="131"/>
                    <a:pt x="110" y="130"/>
                    <a:pt x="111" y="129"/>
                  </a:cubicBezTo>
                  <a:close/>
                  <a:moveTo>
                    <a:pt x="55" y="130"/>
                  </a:moveTo>
                  <a:cubicBezTo>
                    <a:pt x="54" y="130"/>
                    <a:pt x="54" y="129"/>
                    <a:pt x="53" y="129"/>
                  </a:cubicBezTo>
                  <a:cubicBezTo>
                    <a:pt x="53" y="130"/>
                    <a:pt x="54" y="130"/>
                    <a:pt x="55" y="130"/>
                  </a:cubicBezTo>
                  <a:close/>
                  <a:moveTo>
                    <a:pt x="156" y="129"/>
                  </a:moveTo>
                  <a:cubicBezTo>
                    <a:pt x="156" y="130"/>
                    <a:pt x="156" y="130"/>
                    <a:pt x="156" y="130"/>
                  </a:cubicBezTo>
                  <a:cubicBezTo>
                    <a:pt x="157" y="130"/>
                    <a:pt x="157" y="130"/>
                    <a:pt x="157" y="129"/>
                  </a:cubicBezTo>
                  <a:cubicBezTo>
                    <a:pt x="156" y="129"/>
                    <a:pt x="156" y="129"/>
                    <a:pt x="156" y="129"/>
                  </a:cubicBezTo>
                  <a:close/>
                  <a:moveTo>
                    <a:pt x="43" y="130"/>
                  </a:moveTo>
                  <a:cubicBezTo>
                    <a:pt x="43" y="130"/>
                    <a:pt x="42" y="130"/>
                    <a:pt x="42" y="129"/>
                  </a:cubicBezTo>
                  <a:cubicBezTo>
                    <a:pt x="42" y="130"/>
                    <a:pt x="43" y="130"/>
                    <a:pt x="43" y="130"/>
                  </a:cubicBezTo>
                  <a:close/>
                  <a:moveTo>
                    <a:pt x="100" y="129"/>
                  </a:moveTo>
                  <a:cubicBezTo>
                    <a:pt x="100" y="129"/>
                    <a:pt x="100" y="130"/>
                    <a:pt x="100" y="129"/>
                  </a:cubicBezTo>
                  <a:cubicBezTo>
                    <a:pt x="100" y="130"/>
                    <a:pt x="100" y="130"/>
                    <a:pt x="100" y="130"/>
                  </a:cubicBezTo>
                  <a:cubicBezTo>
                    <a:pt x="101" y="130"/>
                    <a:pt x="101" y="130"/>
                    <a:pt x="101" y="130"/>
                  </a:cubicBezTo>
                  <a:cubicBezTo>
                    <a:pt x="100" y="130"/>
                    <a:pt x="101" y="129"/>
                    <a:pt x="100" y="129"/>
                  </a:cubicBezTo>
                  <a:close/>
                  <a:moveTo>
                    <a:pt x="53" y="130"/>
                  </a:moveTo>
                  <a:cubicBezTo>
                    <a:pt x="53" y="130"/>
                    <a:pt x="52" y="130"/>
                    <a:pt x="52" y="129"/>
                  </a:cubicBezTo>
                  <a:cubicBezTo>
                    <a:pt x="52" y="130"/>
                    <a:pt x="53" y="131"/>
                    <a:pt x="53" y="130"/>
                  </a:cubicBezTo>
                  <a:close/>
                  <a:moveTo>
                    <a:pt x="79" y="131"/>
                  </a:moveTo>
                  <a:cubicBezTo>
                    <a:pt x="80" y="130"/>
                    <a:pt x="81" y="130"/>
                    <a:pt x="81" y="130"/>
                  </a:cubicBezTo>
                  <a:cubicBezTo>
                    <a:pt x="81" y="130"/>
                    <a:pt x="80" y="130"/>
                    <a:pt x="79" y="130"/>
                  </a:cubicBezTo>
                  <a:cubicBezTo>
                    <a:pt x="79" y="130"/>
                    <a:pt x="79" y="130"/>
                    <a:pt x="79" y="131"/>
                  </a:cubicBezTo>
                  <a:close/>
                  <a:moveTo>
                    <a:pt x="125" y="130"/>
                  </a:moveTo>
                  <a:cubicBezTo>
                    <a:pt x="125" y="130"/>
                    <a:pt x="125" y="130"/>
                    <a:pt x="125" y="130"/>
                  </a:cubicBezTo>
                  <a:cubicBezTo>
                    <a:pt x="125" y="130"/>
                    <a:pt x="125" y="130"/>
                    <a:pt x="125" y="130"/>
                  </a:cubicBezTo>
                  <a:close/>
                  <a:moveTo>
                    <a:pt x="101" y="130"/>
                  </a:moveTo>
                  <a:cubicBezTo>
                    <a:pt x="100" y="130"/>
                    <a:pt x="100" y="130"/>
                    <a:pt x="100" y="131"/>
                  </a:cubicBezTo>
                  <a:cubicBezTo>
                    <a:pt x="101" y="131"/>
                    <a:pt x="101" y="130"/>
                    <a:pt x="101" y="130"/>
                  </a:cubicBezTo>
                  <a:close/>
                  <a:moveTo>
                    <a:pt x="123" y="130"/>
                  </a:moveTo>
                  <a:cubicBezTo>
                    <a:pt x="122" y="130"/>
                    <a:pt x="122" y="131"/>
                    <a:pt x="122" y="131"/>
                  </a:cubicBezTo>
                  <a:cubicBezTo>
                    <a:pt x="122" y="131"/>
                    <a:pt x="122" y="131"/>
                    <a:pt x="122" y="132"/>
                  </a:cubicBezTo>
                  <a:cubicBezTo>
                    <a:pt x="123" y="132"/>
                    <a:pt x="123" y="131"/>
                    <a:pt x="123" y="131"/>
                  </a:cubicBezTo>
                  <a:cubicBezTo>
                    <a:pt x="123" y="131"/>
                    <a:pt x="122" y="131"/>
                    <a:pt x="123" y="131"/>
                  </a:cubicBezTo>
                  <a:cubicBezTo>
                    <a:pt x="123" y="131"/>
                    <a:pt x="123" y="130"/>
                    <a:pt x="123" y="130"/>
                  </a:cubicBezTo>
                  <a:close/>
                  <a:moveTo>
                    <a:pt x="56" y="130"/>
                  </a:moveTo>
                  <a:cubicBezTo>
                    <a:pt x="56" y="130"/>
                    <a:pt x="56" y="130"/>
                    <a:pt x="57" y="131"/>
                  </a:cubicBezTo>
                  <a:cubicBezTo>
                    <a:pt x="57" y="130"/>
                    <a:pt x="56" y="130"/>
                    <a:pt x="56" y="130"/>
                  </a:cubicBezTo>
                  <a:close/>
                  <a:moveTo>
                    <a:pt x="124" y="130"/>
                  </a:moveTo>
                  <a:cubicBezTo>
                    <a:pt x="123" y="130"/>
                    <a:pt x="123" y="131"/>
                    <a:pt x="124" y="131"/>
                  </a:cubicBezTo>
                  <a:cubicBezTo>
                    <a:pt x="124" y="130"/>
                    <a:pt x="124" y="130"/>
                    <a:pt x="124" y="130"/>
                  </a:cubicBezTo>
                  <a:close/>
                  <a:moveTo>
                    <a:pt x="138" y="130"/>
                  </a:moveTo>
                  <a:cubicBezTo>
                    <a:pt x="138" y="131"/>
                    <a:pt x="138" y="131"/>
                    <a:pt x="138" y="131"/>
                  </a:cubicBezTo>
                  <a:cubicBezTo>
                    <a:pt x="138" y="131"/>
                    <a:pt x="138" y="130"/>
                    <a:pt x="138" y="130"/>
                  </a:cubicBezTo>
                  <a:close/>
                  <a:moveTo>
                    <a:pt x="57" y="130"/>
                  </a:moveTo>
                  <a:cubicBezTo>
                    <a:pt x="57" y="131"/>
                    <a:pt x="57" y="131"/>
                    <a:pt x="57" y="131"/>
                  </a:cubicBezTo>
                  <a:cubicBezTo>
                    <a:pt x="56" y="131"/>
                    <a:pt x="55" y="130"/>
                    <a:pt x="55" y="131"/>
                  </a:cubicBezTo>
                  <a:cubicBezTo>
                    <a:pt x="56" y="132"/>
                    <a:pt x="58" y="132"/>
                    <a:pt x="60" y="132"/>
                  </a:cubicBezTo>
                  <a:cubicBezTo>
                    <a:pt x="60" y="132"/>
                    <a:pt x="60" y="132"/>
                    <a:pt x="60" y="132"/>
                  </a:cubicBezTo>
                  <a:cubicBezTo>
                    <a:pt x="59" y="131"/>
                    <a:pt x="58" y="131"/>
                    <a:pt x="57" y="130"/>
                  </a:cubicBezTo>
                  <a:close/>
                  <a:moveTo>
                    <a:pt x="75" y="132"/>
                  </a:moveTo>
                  <a:cubicBezTo>
                    <a:pt x="76" y="132"/>
                    <a:pt x="76" y="132"/>
                    <a:pt x="76" y="132"/>
                  </a:cubicBezTo>
                  <a:cubicBezTo>
                    <a:pt x="76" y="132"/>
                    <a:pt x="76" y="131"/>
                    <a:pt x="76" y="131"/>
                  </a:cubicBezTo>
                  <a:cubicBezTo>
                    <a:pt x="77" y="132"/>
                    <a:pt x="77" y="132"/>
                    <a:pt x="78" y="131"/>
                  </a:cubicBezTo>
                  <a:cubicBezTo>
                    <a:pt x="78" y="131"/>
                    <a:pt x="78" y="131"/>
                    <a:pt x="78" y="130"/>
                  </a:cubicBezTo>
                  <a:cubicBezTo>
                    <a:pt x="77" y="131"/>
                    <a:pt x="76" y="131"/>
                    <a:pt x="76" y="131"/>
                  </a:cubicBezTo>
                  <a:cubicBezTo>
                    <a:pt x="76" y="131"/>
                    <a:pt x="75" y="131"/>
                    <a:pt x="75" y="132"/>
                  </a:cubicBezTo>
                  <a:close/>
                  <a:moveTo>
                    <a:pt x="145" y="131"/>
                  </a:moveTo>
                  <a:cubicBezTo>
                    <a:pt x="145" y="131"/>
                    <a:pt x="145" y="131"/>
                    <a:pt x="145" y="131"/>
                  </a:cubicBezTo>
                  <a:cubicBezTo>
                    <a:pt x="145" y="131"/>
                    <a:pt x="145" y="131"/>
                    <a:pt x="145" y="131"/>
                  </a:cubicBezTo>
                  <a:cubicBezTo>
                    <a:pt x="145" y="131"/>
                    <a:pt x="146" y="131"/>
                    <a:pt x="145" y="131"/>
                  </a:cubicBezTo>
                  <a:close/>
                  <a:moveTo>
                    <a:pt x="144" y="133"/>
                  </a:moveTo>
                  <a:cubicBezTo>
                    <a:pt x="145" y="133"/>
                    <a:pt x="145" y="132"/>
                    <a:pt x="145" y="131"/>
                  </a:cubicBezTo>
                  <a:cubicBezTo>
                    <a:pt x="144" y="132"/>
                    <a:pt x="144" y="132"/>
                    <a:pt x="143" y="133"/>
                  </a:cubicBezTo>
                  <a:cubicBezTo>
                    <a:pt x="144" y="133"/>
                    <a:pt x="144" y="133"/>
                    <a:pt x="144" y="133"/>
                  </a:cubicBezTo>
                  <a:cubicBezTo>
                    <a:pt x="143" y="134"/>
                    <a:pt x="142" y="135"/>
                    <a:pt x="141" y="137"/>
                  </a:cubicBezTo>
                  <a:cubicBezTo>
                    <a:pt x="142" y="137"/>
                    <a:pt x="143" y="136"/>
                    <a:pt x="143" y="136"/>
                  </a:cubicBezTo>
                  <a:cubicBezTo>
                    <a:pt x="143" y="135"/>
                    <a:pt x="144" y="134"/>
                    <a:pt x="144" y="133"/>
                  </a:cubicBezTo>
                  <a:close/>
                  <a:moveTo>
                    <a:pt x="61" y="132"/>
                  </a:moveTo>
                  <a:cubicBezTo>
                    <a:pt x="61" y="132"/>
                    <a:pt x="61" y="132"/>
                    <a:pt x="61" y="132"/>
                  </a:cubicBezTo>
                  <a:cubicBezTo>
                    <a:pt x="61" y="132"/>
                    <a:pt x="61" y="132"/>
                    <a:pt x="61" y="132"/>
                  </a:cubicBezTo>
                  <a:close/>
                  <a:moveTo>
                    <a:pt x="115" y="133"/>
                  </a:moveTo>
                  <a:cubicBezTo>
                    <a:pt x="115" y="133"/>
                    <a:pt x="115" y="133"/>
                    <a:pt x="116" y="133"/>
                  </a:cubicBezTo>
                  <a:cubicBezTo>
                    <a:pt x="115" y="132"/>
                    <a:pt x="115" y="132"/>
                    <a:pt x="115" y="132"/>
                  </a:cubicBezTo>
                  <a:cubicBezTo>
                    <a:pt x="115" y="132"/>
                    <a:pt x="115" y="132"/>
                    <a:pt x="115" y="132"/>
                  </a:cubicBezTo>
                  <a:cubicBezTo>
                    <a:pt x="115" y="132"/>
                    <a:pt x="115" y="132"/>
                    <a:pt x="115" y="133"/>
                  </a:cubicBezTo>
                  <a:close/>
                  <a:moveTo>
                    <a:pt x="81" y="133"/>
                  </a:moveTo>
                  <a:cubicBezTo>
                    <a:pt x="82" y="133"/>
                    <a:pt x="83" y="133"/>
                    <a:pt x="83" y="132"/>
                  </a:cubicBezTo>
                  <a:cubicBezTo>
                    <a:pt x="83" y="132"/>
                    <a:pt x="83" y="132"/>
                    <a:pt x="83" y="132"/>
                  </a:cubicBezTo>
                  <a:cubicBezTo>
                    <a:pt x="82" y="132"/>
                    <a:pt x="81" y="132"/>
                    <a:pt x="81" y="133"/>
                  </a:cubicBezTo>
                  <a:close/>
                  <a:moveTo>
                    <a:pt x="112" y="132"/>
                  </a:moveTo>
                  <a:cubicBezTo>
                    <a:pt x="112" y="135"/>
                    <a:pt x="110" y="135"/>
                    <a:pt x="109" y="137"/>
                  </a:cubicBezTo>
                  <a:cubicBezTo>
                    <a:pt x="110" y="137"/>
                    <a:pt x="111" y="136"/>
                    <a:pt x="111" y="135"/>
                  </a:cubicBezTo>
                  <a:cubicBezTo>
                    <a:pt x="112" y="135"/>
                    <a:pt x="113" y="134"/>
                    <a:pt x="113" y="133"/>
                  </a:cubicBezTo>
                  <a:cubicBezTo>
                    <a:pt x="113" y="133"/>
                    <a:pt x="113" y="132"/>
                    <a:pt x="112" y="132"/>
                  </a:cubicBezTo>
                  <a:close/>
                  <a:moveTo>
                    <a:pt x="141" y="133"/>
                  </a:moveTo>
                  <a:cubicBezTo>
                    <a:pt x="141" y="133"/>
                    <a:pt x="140" y="133"/>
                    <a:pt x="141" y="133"/>
                  </a:cubicBezTo>
                  <a:cubicBezTo>
                    <a:pt x="141" y="133"/>
                    <a:pt x="141" y="133"/>
                    <a:pt x="141" y="133"/>
                  </a:cubicBezTo>
                  <a:close/>
                  <a:moveTo>
                    <a:pt x="35" y="134"/>
                  </a:moveTo>
                  <a:cubicBezTo>
                    <a:pt x="35" y="134"/>
                    <a:pt x="35" y="133"/>
                    <a:pt x="34" y="133"/>
                  </a:cubicBezTo>
                  <a:cubicBezTo>
                    <a:pt x="34" y="133"/>
                    <a:pt x="34" y="133"/>
                    <a:pt x="34" y="133"/>
                  </a:cubicBezTo>
                  <a:cubicBezTo>
                    <a:pt x="35" y="133"/>
                    <a:pt x="35" y="134"/>
                    <a:pt x="35" y="134"/>
                  </a:cubicBezTo>
                  <a:close/>
                  <a:moveTo>
                    <a:pt x="62" y="134"/>
                  </a:moveTo>
                  <a:cubicBezTo>
                    <a:pt x="63" y="134"/>
                    <a:pt x="63" y="134"/>
                    <a:pt x="64" y="134"/>
                  </a:cubicBezTo>
                  <a:cubicBezTo>
                    <a:pt x="63" y="133"/>
                    <a:pt x="61" y="132"/>
                    <a:pt x="61" y="134"/>
                  </a:cubicBezTo>
                  <a:cubicBezTo>
                    <a:pt x="62" y="134"/>
                    <a:pt x="62" y="134"/>
                    <a:pt x="62" y="134"/>
                  </a:cubicBezTo>
                  <a:close/>
                  <a:moveTo>
                    <a:pt x="128" y="133"/>
                  </a:moveTo>
                  <a:cubicBezTo>
                    <a:pt x="128" y="133"/>
                    <a:pt x="128" y="133"/>
                    <a:pt x="127" y="133"/>
                  </a:cubicBezTo>
                  <a:cubicBezTo>
                    <a:pt x="128" y="133"/>
                    <a:pt x="128" y="134"/>
                    <a:pt x="127" y="135"/>
                  </a:cubicBezTo>
                  <a:cubicBezTo>
                    <a:pt x="128" y="134"/>
                    <a:pt x="128" y="134"/>
                    <a:pt x="128" y="133"/>
                  </a:cubicBezTo>
                  <a:close/>
                  <a:moveTo>
                    <a:pt x="145" y="134"/>
                  </a:moveTo>
                  <a:cubicBezTo>
                    <a:pt x="145" y="134"/>
                    <a:pt x="146" y="134"/>
                    <a:pt x="145" y="133"/>
                  </a:cubicBezTo>
                  <a:cubicBezTo>
                    <a:pt x="145" y="134"/>
                    <a:pt x="145" y="134"/>
                    <a:pt x="145" y="134"/>
                  </a:cubicBezTo>
                  <a:close/>
                  <a:moveTo>
                    <a:pt x="44" y="134"/>
                  </a:moveTo>
                  <a:cubicBezTo>
                    <a:pt x="44" y="134"/>
                    <a:pt x="44" y="134"/>
                    <a:pt x="44" y="134"/>
                  </a:cubicBezTo>
                  <a:cubicBezTo>
                    <a:pt x="44" y="134"/>
                    <a:pt x="44" y="134"/>
                    <a:pt x="44" y="134"/>
                  </a:cubicBezTo>
                  <a:cubicBezTo>
                    <a:pt x="44" y="134"/>
                    <a:pt x="45" y="135"/>
                    <a:pt x="45" y="134"/>
                  </a:cubicBezTo>
                  <a:cubicBezTo>
                    <a:pt x="44" y="134"/>
                    <a:pt x="44" y="134"/>
                    <a:pt x="44" y="134"/>
                  </a:cubicBezTo>
                  <a:close/>
                  <a:moveTo>
                    <a:pt x="145" y="134"/>
                  </a:moveTo>
                  <a:cubicBezTo>
                    <a:pt x="145" y="135"/>
                    <a:pt x="145" y="135"/>
                    <a:pt x="145" y="135"/>
                  </a:cubicBezTo>
                  <a:cubicBezTo>
                    <a:pt x="146" y="135"/>
                    <a:pt x="145" y="134"/>
                    <a:pt x="145" y="134"/>
                  </a:cubicBezTo>
                  <a:close/>
                  <a:moveTo>
                    <a:pt x="136" y="135"/>
                  </a:moveTo>
                  <a:cubicBezTo>
                    <a:pt x="136" y="135"/>
                    <a:pt x="136" y="135"/>
                    <a:pt x="135" y="135"/>
                  </a:cubicBezTo>
                  <a:cubicBezTo>
                    <a:pt x="135" y="135"/>
                    <a:pt x="135" y="136"/>
                    <a:pt x="134" y="137"/>
                  </a:cubicBezTo>
                  <a:cubicBezTo>
                    <a:pt x="135" y="136"/>
                    <a:pt x="136" y="136"/>
                    <a:pt x="136" y="135"/>
                  </a:cubicBezTo>
                  <a:close/>
                  <a:moveTo>
                    <a:pt x="91" y="136"/>
                  </a:moveTo>
                  <a:cubicBezTo>
                    <a:pt x="90" y="135"/>
                    <a:pt x="90" y="135"/>
                    <a:pt x="90" y="135"/>
                  </a:cubicBezTo>
                  <a:cubicBezTo>
                    <a:pt x="90" y="136"/>
                    <a:pt x="90" y="136"/>
                    <a:pt x="90" y="136"/>
                  </a:cubicBezTo>
                  <a:cubicBezTo>
                    <a:pt x="90" y="136"/>
                    <a:pt x="91" y="136"/>
                    <a:pt x="91" y="136"/>
                  </a:cubicBezTo>
                  <a:close/>
                  <a:moveTo>
                    <a:pt x="127" y="136"/>
                  </a:moveTo>
                  <a:cubicBezTo>
                    <a:pt x="127" y="136"/>
                    <a:pt x="127" y="136"/>
                    <a:pt x="127" y="136"/>
                  </a:cubicBezTo>
                  <a:cubicBezTo>
                    <a:pt x="127" y="136"/>
                    <a:pt x="126" y="136"/>
                    <a:pt x="126" y="137"/>
                  </a:cubicBezTo>
                  <a:cubicBezTo>
                    <a:pt x="127" y="137"/>
                    <a:pt x="127" y="136"/>
                    <a:pt x="127" y="136"/>
                  </a:cubicBezTo>
                  <a:close/>
                  <a:moveTo>
                    <a:pt x="145" y="137"/>
                  </a:moveTo>
                  <a:cubicBezTo>
                    <a:pt x="145" y="136"/>
                    <a:pt x="145" y="136"/>
                    <a:pt x="145" y="136"/>
                  </a:cubicBezTo>
                  <a:cubicBezTo>
                    <a:pt x="145" y="136"/>
                    <a:pt x="145" y="137"/>
                    <a:pt x="145" y="137"/>
                  </a:cubicBezTo>
                  <a:close/>
                  <a:moveTo>
                    <a:pt x="114" y="136"/>
                  </a:moveTo>
                  <a:cubicBezTo>
                    <a:pt x="113" y="136"/>
                    <a:pt x="113" y="137"/>
                    <a:pt x="112" y="137"/>
                  </a:cubicBezTo>
                  <a:cubicBezTo>
                    <a:pt x="112" y="137"/>
                    <a:pt x="112" y="137"/>
                    <a:pt x="112" y="137"/>
                  </a:cubicBezTo>
                  <a:cubicBezTo>
                    <a:pt x="113" y="137"/>
                    <a:pt x="113" y="137"/>
                    <a:pt x="114" y="136"/>
                  </a:cubicBezTo>
                  <a:close/>
                  <a:moveTo>
                    <a:pt x="91" y="137"/>
                  </a:moveTo>
                  <a:cubicBezTo>
                    <a:pt x="92" y="137"/>
                    <a:pt x="92" y="137"/>
                    <a:pt x="92" y="136"/>
                  </a:cubicBezTo>
                  <a:cubicBezTo>
                    <a:pt x="92" y="136"/>
                    <a:pt x="91" y="137"/>
                    <a:pt x="91" y="137"/>
                  </a:cubicBezTo>
                  <a:close/>
                  <a:moveTo>
                    <a:pt x="141" y="137"/>
                  </a:moveTo>
                  <a:cubicBezTo>
                    <a:pt x="141" y="137"/>
                    <a:pt x="141" y="137"/>
                    <a:pt x="141" y="138"/>
                  </a:cubicBezTo>
                  <a:cubicBezTo>
                    <a:pt x="141" y="138"/>
                    <a:pt x="142" y="137"/>
                    <a:pt x="141" y="137"/>
                  </a:cubicBezTo>
                  <a:close/>
                  <a:moveTo>
                    <a:pt x="53" y="137"/>
                  </a:moveTo>
                  <a:cubicBezTo>
                    <a:pt x="53" y="137"/>
                    <a:pt x="53" y="138"/>
                    <a:pt x="53" y="137"/>
                  </a:cubicBezTo>
                  <a:cubicBezTo>
                    <a:pt x="53" y="137"/>
                    <a:pt x="53" y="137"/>
                    <a:pt x="53" y="137"/>
                  </a:cubicBezTo>
                  <a:close/>
                  <a:moveTo>
                    <a:pt x="41" y="140"/>
                  </a:moveTo>
                  <a:cubicBezTo>
                    <a:pt x="41" y="140"/>
                    <a:pt x="40" y="140"/>
                    <a:pt x="40" y="139"/>
                  </a:cubicBezTo>
                  <a:cubicBezTo>
                    <a:pt x="38" y="139"/>
                    <a:pt x="37" y="137"/>
                    <a:pt x="36" y="137"/>
                  </a:cubicBezTo>
                  <a:cubicBezTo>
                    <a:pt x="37" y="139"/>
                    <a:pt x="39" y="139"/>
                    <a:pt x="40" y="140"/>
                  </a:cubicBezTo>
                  <a:cubicBezTo>
                    <a:pt x="40" y="140"/>
                    <a:pt x="41" y="140"/>
                    <a:pt x="41" y="140"/>
                  </a:cubicBezTo>
                  <a:close/>
                  <a:moveTo>
                    <a:pt x="71" y="137"/>
                  </a:moveTo>
                  <a:cubicBezTo>
                    <a:pt x="71" y="137"/>
                    <a:pt x="71" y="138"/>
                    <a:pt x="72" y="137"/>
                  </a:cubicBezTo>
                  <a:cubicBezTo>
                    <a:pt x="71" y="137"/>
                    <a:pt x="71" y="137"/>
                    <a:pt x="71" y="137"/>
                  </a:cubicBezTo>
                  <a:cubicBezTo>
                    <a:pt x="71" y="137"/>
                    <a:pt x="71" y="137"/>
                    <a:pt x="71" y="137"/>
                  </a:cubicBezTo>
                  <a:close/>
                  <a:moveTo>
                    <a:pt x="74" y="137"/>
                  </a:moveTo>
                  <a:cubicBezTo>
                    <a:pt x="74" y="137"/>
                    <a:pt x="74" y="138"/>
                    <a:pt x="74" y="137"/>
                  </a:cubicBezTo>
                  <a:cubicBezTo>
                    <a:pt x="74" y="137"/>
                    <a:pt x="74" y="137"/>
                    <a:pt x="74" y="137"/>
                  </a:cubicBezTo>
                  <a:close/>
                  <a:moveTo>
                    <a:pt x="54" y="138"/>
                  </a:moveTo>
                  <a:cubicBezTo>
                    <a:pt x="55" y="138"/>
                    <a:pt x="56" y="139"/>
                    <a:pt x="57" y="139"/>
                  </a:cubicBezTo>
                  <a:cubicBezTo>
                    <a:pt x="56" y="138"/>
                    <a:pt x="55" y="138"/>
                    <a:pt x="54" y="138"/>
                  </a:cubicBezTo>
                  <a:close/>
                  <a:moveTo>
                    <a:pt x="132" y="138"/>
                  </a:moveTo>
                  <a:cubicBezTo>
                    <a:pt x="131" y="137"/>
                    <a:pt x="130" y="139"/>
                    <a:pt x="130" y="140"/>
                  </a:cubicBezTo>
                  <a:cubicBezTo>
                    <a:pt x="131" y="139"/>
                    <a:pt x="131" y="139"/>
                    <a:pt x="132" y="138"/>
                  </a:cubicBezTo>
                  <a:close/>
                  <a:moveTo>
                    <a:pt x="84" y="139"/>
                  </a:moveTo>
                  <a:cubicBezTo>
                    <a:pt x="84" y="139"/>
                    <a:pt x="84" y="139"/>
                    <a:pt x="85" y="139"/>
                  </a:cubicBezTo>
                  <a:cubicBezTo>
                    <a:pt x="85" y="138"/>
                    <a:pt x="84" y="138"/>
                    <a:pt x="84" y="139"/>
                  </a:cubicBezTo>
                  <a:close/>
                  <a:moveTo>
                    <a:pt x="114" y="140"/>
                  </a:moveTo>
                  <a:cubicBezTo>
                    <a:pt x="114" y="139"/>
                    <a:pt x="114" y="139"/>
                    <a:pt x="114" y="139"/>
                  </a:cubicBezTo>
                  <a:cubicBezTo>
                    <a:pt x="114" y="139"/>
                    <a:pt x="114" y="139"/>
                    <a:pt x="113" y="138"/>
                  </a:cubicBezTo>
                  <a:cubicBezTo>
                    <a:pt x="113" y="139"/>
                    <a:pt x="113" y="140"/>
                    <a:pt x="113" y="140"/>
                  </a:cubicBezTo>
                  <a:cubicBezTo>
                    <a:pt x="113" y="140"/>
                    <a:pt x="114" y="140"/>
                    <a:pt x="114" y="140"/>
                  </a:cubicBezTo>
                  <a:close/>
                  <a:moveTo>
                    <a:pt x="145" y="139"/>
                  </a:moveTo>
                  <a:cubicBezTo>
                    <a:pt x="144" y="138"/>
                    <a:pt x="144" y="139"/>
                    <a:pt x="144" y="140"/>
                  </a:cubicBezTo>
                  <a:cubicBezTo>
                    <a:pt x="144" y="139"/>
                    <a:pt x="145" y="139"/>
                    <a:pt x="145" y="139"/>
                  </a:cubicBezTo>
                  <a:close/>
                  <a:moveTo>
                    <a:pt x="145" y="141"/>
                  </a:moveTo>
                  <a:cubicBezTo>
                    <a:pt x="145" y="140"/>
                    <a:pt x="145" y="140"/>
                    <a:pt x="145" y="139"/>
                  </a:cubicBezTo>
                  <a:cubicBezTo>
                    <a:pt x="145" y="139"/>
                    <a:pt x="145" y="139"/>
                    <a:pt x="145" y="139"/>
                  </a:cubicBezTo>
                  <a:cubicBezTo>
                    <a:pt x="145" y="140"/>
                    <a:pt x="144" y="140"/>
                    <a:pt x="145" y="141"/>
                  </a:cubicBezTo>
                  <a:close/>
                  <a:moveTo>
                    <a:pt x="95" y="140"/>
                  </a:moveTo>
                  <a:cubicBezTo>
                    <a:pt x="95" y="140"/>
                    <a:pt x="96" y="140"/>
                    <a:pt x="96" y="140"/>
                  </a:cubicBezTo>
                  <a:cubicBezTo>
                    <a:pt x="95" y="140"/>
                    <a:pt x="95" y="140"/>
                    <a:pt x="95" y="140"/>
                  </a:cubicBezTo>
                  <a:close/>
                  <a:moveTo>
                    <a:pt x="62" y="140"/>
                  </a:moveTo>
                  <a:cubicBezTo>
                    <a:pt x="61" y="140"/>
                    <a:pt x="61" y="140"/>
                    <a:pt x="60" y="140"/>
                  </a:cubicBezTo>
                  <a:cubicBezTo>
                    <a:pt x="60" y="140"/>
                    <a:pt x="61" y="141"/>
                    <a:pt x="62" y="140"/>
                  </a:cubicBezTo>
                  <a:close/>
                  <a:moveTo>
                    <a:pt x="116" y="140"/>
                  </a:moveTo>
                  <a:cubicBezTo>
                    <a:pt x="116" y="141"/>
                    <a:pt x="115" y="141"/>
                    <a:pt x="115" y="142"/>
                  </a:cubicBezTo>
                  <a:cubicBezTo>
                    <a:pt x="116" y="142"/>
                    <a:pt x="116" y="141"/>
                    <a:pt x="117" y="141"/>
                  </a:cubicBezTo>
                  <a:cubicBezTo>
                    <a:pt x="117" y="140"/>
                    <a:pt x="117" y="140"/>
                    <a:pt x="116" y="140"/>
                  </a:cubicBezTo>
                  <a:close/>
                  <a:moveTo>
                    <a:pt x="47" y="141"/>
                  </a:moveTo>
                  <a:cubicBezTo>
                    <a:pt x="46" y="141"/>
                    <a:pt x="45" y="140"/>
                    <a:pt x="44" y="140"/>
                  </a:cubicBezTo>
                  <a:cubicBezTo>
                    <a:pt x="45" y="141"/>
                    <a:pt x="46" y="141"/>
                    <a:pt x="46" y="141"/>
                  </a:cubicBezTo>
                  <a:cubicBezTo>
                    <a:pt x="46" y="141"/>
                    <a:pt x="47" y="141"/>
                    <a:pt x="47" y="141"/>
                  </a:cubicBezTo>
                  <a:close/>
                  <a:moveTo>
                    <a:pt x="93" y="141"/>
                  </a:moveTo>
                  <a:cubicBezTo>
                    <a:pt x="94" y="141"/>
                    <a:pt x="94" y="141"/>
                    <a:pt x="94" y="141"/>
                  </a:cubicBezTo>
                  <a:cubicBezTo>
                    <a:pt x="94" y="140"/>
                    <a:pt x="93" y="141"/>
                    <a:pt x="93" y="141"/>
                  </a:cubicBezTo>
                  <a:close/>
                  <a:moveTo>
                    <a:pt x="132" y="142"/>
                  </a:moveTo>
                  <a:cubicBezTo>
                    <a:pt x="132" y="141"/>
                    <a:pt x="131" y="141"/>
                    <a:pt x="131" y="141"/>
                  </a:cubicBezTo>
                  <a:cubicBezTo>
                    <a:pt x="131" y="142"/>
                    <a:pt x="130" y="142"/>
                    <a:pt x="129" y="143"/>
                  </a:cubicBezTo>
                  <a:cubicBezTo>
                    <a:pt x="130" y="143"/>
                    <a:pt x="130" y="142"/>
                    <a:pt x="131" y="142"/>
                  </a:cubicBezTo>
                  <a:cubicBezTo>
                    <a:pt x="131" y="142"/>
                    <a:pt x="131" y="142"/>
                    <a:pt x="131" y="142"/>
                  </a:cubicBezTo>
                  <a:cubicBezTo>
                    <a:pt x="131" y="142"/>
                    <a:pt x="131" y="141"/>
                    <a:pt x="132" y="142"/>
                  </a:cubicBezTo>
                  <a:close/>
                  <a:moveTo>
                    <a:pt x="143" y="142"/>
                  </a:moveTo>
                  <a:cubicBezTo>
                    <a:pt x="143" y="142"/>
                    <a:pt x="143" y="142"/>
                    <a:pt x="143" y="142"/>
                  </a:cubicBezTo>
                  <a:cubicBezTo>
                    <a:pt x="143" y="141"/>
                    <a:pt x="143" y="142"/>
                    <a:pt x="143" y="142"/>
                  </a:cubicBezTo>
                  <a:close/>
                  <a:moveTo>
                    <a:pt x="137" y="144"/>
                  </a:moveTo>
                  <a:cubicBezTo>
                    <a:pt x="137" y="144"/>
                    <a:pt x="137" y="144"/>
                    <a:pt x="137" y="144"/>
                  </a:cubicBezTo>
                  <a:cubicBezTo>
                    <a:pt x="138" y="143"/>
                    <a:pt x="138" y="143"/>
                    <a:pt x="138" y="142"/>
                  </a:cubicBezTo>
                  <a:cubicBezTo>
                    <a:pt x="137" y="142"/>
                    <a:pt x="137" y="143"/>
                    <a:pt x="137" y="144"/>
                  </a:cubicBezTo>
                  <a:close/>
                  <a:moveTo>
                    <a:pt x="43" y="144"/>
                  </a:moveTo>
                  <a:cubicBezTo>
                    <a:pt x="42" y="143"/>
                    <a:pt x="42" y="143"/>
                    <a:pt x="41" y="142"/>
                  </a:cubicBezTo>
                  <a:cubicBezTo>
                    <a:pt x="41" y="143"/>
                    <a:pt x="42" y="144"/>
                    <a:pt x="43" y="144"/>
                  </a:cubicBezTo>
                  <a:close/>
                  <a:moveTo>
                    <a:pt x="142" y="143"/>
                  </a:moveTo>
                  <a:cubicBezTo>
                    <a:pt x="142" y="143"/>
                    <a:pt x="142" y="143"/>
                    <a:pt x="142" y="143"/>
                  </a:cubicBezTo>
                  <a:cubicBezTo>
                    <a:pt x="142" y="143"/>
                    <a:pt x="142" y="144"/>
                    <a:pt x="142" y="143"/>
                  </a:cubicBezTo>
                  <a:close/>
                  <a:moveTo>
                    <a:pt x="144" y="145"/>
                  </a:moveTo>
                  <a:cubicBezTo>
                    <a:pt x="144" y="145"/>
                    <a:pt x="144" y="145"/>
                    <a:pt x="144" y="146"/>
                  </a:cubicBezTo>
                  <a:cubicBezTo>
                    <a:pt x="145" y="145"/>
                    <a:pt x="145" y="145"/>
                    <a:pt x="146" y="144"/>
                  </a:cubicBezTo>
                  <a:cubicBezTo>
                    <a:pt x="145" y="143"/>
                    <a:pt x="145" y="143"/>
                    <a:pt x="145" y="143"/>
                  </a:cubicBezTo>
                  <a:cubicBezTo>
                    <a:pt x="145" y="144"/>
                    <a:pt x="145" y="145"/>
                    <a:pt x="144" y="145"/>
                  </a:cubicBezTo>
                  <a:close/>
                  <a:moveTo>
                    <a:pt x="116" y="143"/>
                  </a:moveTo>
                  <a:cubicBezTo>
                    <a:pt x="116" y="143"/>
                    <a:pt x="116" y="144"/>
                    <a:pt x="116" y="144"/>
                  </a:cubicBezTo>
                  <a:cubicBezTo>
                    <a:pt x="117" y="144"/>
                    <a:pt x="117" y="144"/>
                    <a:pt x="117" y="144"/>
                  </a:cubicBezTo>
                  <a:cubicBezTo>
                    <a:pt x="117" y="143"/>
                    <a:pt x="117" y="143"/>
                    <a:pt x="116" y="143"/>
                  </a:cubicBezTo>
                  <a:close/>
                  <a:moveTo>
                    <a:pt x="114" y="144"/>
                  </a:moveTo>
                  <a:cubicBezTo>
                    <a:pt x="114" y="144"/>
                    <a:pt x="114" y="144"/>
                    <a:pt x="114" y="144"/>
                  </a:cubicBezTo>
                  <a:cubicBezTo>
                    <a:pt x="114" y="144"/>
                    <a:pt x="114" y="144"/>
                    <a:pt x="114" y="144"/>
                  </a:cubicBezTo>
                  <a:cubicBezTo>
                    <a:pt x="114" y="144"/>
                    <a:pt x="113" y="144"/>
                    <a:pt x="114" y="144"/>
                  </a:cubicBezTo>
                  <a:close/>
                  <a:moveTo>
                    <a:pt x="45" y="146"/>
                  </a:moveTo>
                  <a:cubicBezTo>
                    <a:pt x="46" y="145"/>
                    <a:pt x="46" y="146"/>
                    <a:pt x="47" y="146"/>
                  </a:cubicBezTo>
                  <a:cubicBezTo>
                    <a:pt x="47" y="145"/>
                    <a:pt x="45" y="145"/>
                    <a:pt x="44" y="144"/>
                  </a:cubicBezTo>
                  <a:cubicBezTo>
                    <a:pt x="45" y="145"/>
                    <a:pt x="44" y="146"/>
                    <a:pt x="45" y="146"/>
                  </a:cubicBezTo>
                  <a:cubicBezTo>
                    <a:pt x="45" y="146"/>
                    <a:pt x="45" y="146"/>
                    <a:pt x="45" y="146"/>
                  </a:cubicBezTo>
                  <a:close/>
                  <a:moveTo>
                    <a:pt x="142" y="145"/>
                  </a:moveTo>
                  <a:cubicBezTo>
                    <a:pt x="142" y="145"/>
                    <a:pt x="141" y="147"/>
                    <a:pt x="142" y="147"/>
                  </a:cubicBezTo>
                  <a:cubicBezTo>
                    <a:pt x="142" y="147"/>
                    <a:pt x="141" y="147"/>
                    <a:pt x="141" y="146"/>
                  </a:cubicBezTo>
                  <a:cubicBezTo>
                    <a:pt x="142" y="146"/>
                    <a:pt x="142" y="146"/>
                    <a:pt x="142" y="146"/>
                  </a:cubicBezTo>
                  <a:cubicBezTo>
                    <a:pt x="142" y="145"/>
                    <a:pt x="143" y="145"/>
                    <a:pt x="142" y="145"/>
                  </a:cubicBezTo>
                  <a:close/>
                  <a:moveTo>
                    <a:pt x="123" y="146"/>
                  </a:moveTo>
                  <a:cubicBezTo>
                    <a:pt x="123" y="146"/>
                    <a:pt x="123" y="145"/>
                    <a:pt x="123" y="145"/>
                  </a:cubicBezTo>
                  <a:cubicBezTo>
                    <a:pt x="123" y="145"/>
                    <a:pt x="123" y="146"/>
                    <a:pt x="123" y="146"/>
                  </a:cubicBezTo>
                  <a:close/>
                  <a:moveTo>
                    <a:pt x="160" y="146"/>
                  </a:moveTo>
                  <a:cubicBezTo>
                    <a:pt x="160" y="146"/>
                    <a:pt x="160" y="146"/>
                    <a:pt x="161" y="146"/>
                  </a:cubicBezTo>
                  <a:cubicBezTo>
                    <a:pt x="161" y="146"/>
                    <a:pt x="161" y="146"/>
                    <a:pt x="161" y="146"/>
                  </a:cubicBezTo>
                  <a:cubicBezTo>
                    <a:pt x="161" y="145"/>
                    <a:pt x="160" y="146"/>
                    <a:pt x="160" y="146"/>
                  </a:cubicBezTo>
                  <a:close/>
                  <a:moveTo>
                    <a:pt x="24" y="147"/>
                  </a:moveTo>
                  <a:cubicBezTo>
                    <a:pt x="23" y="147"/>
                    <a:pt x="23" y="146"/>
                    <a:pt x="22" y="146"/>
                  </a:cubicBezTo>
                  <a:cubicBezTo>
                    <a:pt x="23" y="146"/>
                    <a:pt x="23" y="147"/>
                    <a:pt x="24" y="147"/>
                  </a:cubicBezTo>
                  <a:cubicBezTo>
                    <a:pt x="24" y="147"/>
                    <a:pt x="24" y="147"/>
                    <a:pt x="24" y="147"/>
                  </a:cubicBezTo>
                  <a:close/>
                  <a:moveTo>
                    <a:pt x="82" y="146"/>
                  </a:moveTo>
                  <a:cubicBezTo>
                    <a:pt x="81" y="146"/>
                    <a:pt x="81" y="146"/>
                    <a:pt x="81" y="146"/>
                  </a:cubicBezTo>
                  <a:cubicBezTo>
                    <a:pt x="81" y="146"/>
                    <a:pt x="81" y="147"/>
                    <a:pt x="82" y="146"/>
                  </a:cubicBezTo>
                  <a:close/>
                  <a:moveTo>
                    <a:pt x="143" y="146"/>
                  </a:moveTo>
                  <a:cubicBezTo>
                    <a:pt x="143" y="146"/>
                    <a:pt x="143" y="146"/>
                    <a:pt x="143" y="147"/>
                  </a:cubicBezTo>
                  <a:cubicBezTo>
                    <a:pt x="143" y="147"/>
                    <a:pt x="143" y="147"/>
                    <a:pt x="143" y="147"/>
                  </a:cubicBezTo>
                  <a:cubicBezTo>
                    <a:pt x="143" y="147"/>
                    <a:pt x="143" y="146"/>
                    <a:pt x="143" y="146"/>
                  </a:cubicBezTo>
                  <a:close/>
                  <a:moveTo>
                    <a:pt x="48" y="146"/>
                  </a:moveTo>
                  <a:cubicBezTo>
                    <a:pt x="48" y="146"/>
                    <a:pt x="48" y="147"/>
                    <a:pt x="48" y="147"/>
                  </a:cubicBezTo>
                  <a:cubicBezTo>
                    <a:pt x="48" y="146"/>
                    <a:pt x="48" y="146"/>
                    <a:pt x="48" y="146"/>
                  </a:cubicBezTo>
                  <a:close/>
                  <a:moveTo>
                    <a:pt x="40" y="147"/>
                  </a:moveTo>
                  <a:cubicBezTo>
                    <a:pt x="40" y="147"/>
                    <a:pt x="40" y="147"/>
                    <a:pt x="40" y="147"/>
                  </a:cubicBezTo>
                  <a:cubicBezTo>
                    <a:pt x="40" y="147"/>
                    <a:pt x="40" y="146"/>
                    <a:pt x="40" y="147"/>
                  </a:cubicBezTo>
                  <a:close/>
                  <a:moveTo>
                    <a:pt x="102" y="146"/>
                  </a:moveTo>
                  <a:cubicBezTo>
                    <a:pt x="102" y="147"/>
                    <a:pt x="102" y="147"/>
                    <a:pt x="102" y="147"/>
                  </a:cubicBezTo>
                  <a:cubicBezTo>
                    <a:pt x="102" y="147"/>
                    <a:pt x="102" y="147"/>
                    <a:pt x="102" y="147"/>
                  </a:cubicBezTo>
                  <a:cubicBezTo>
                    <a:pt x="102" y="147"/>
                    <a:pt x="102" y="147"/>
                    <a:pt x="102" y="146"/>
                  </a:cubicBezTo>
                  <a:close/>
                  <a:moveTo>
                    <a:pt x="117" y="148"/>
                  </a:moveTo>
                  <a:cubicBezTo>
                    <a:pt x="118" y="147"/>
                    <a:pt x="118" y="147"/>
                    <a:pt x="118" y="147"/>
                  </a:cubicBezTo>
                  <a:cubicBezTo>
                    <a:pt x="118" y="147"/>
                    <a:pt x="118" y="147"/>
                    <a:pt x="118" y="147"/>
                  </a:cubicBezTo>
                  <a:cubicBezTo>
                    <a:pt x="117" y="147"/>
                    <a:pt x="117" y="147"/>
                    <a:pt x="117" y="148"/>
                  </a:cubicBezTo>
                  <a:close/>
                  <a:moveTo>
                    <a:pt x="90" y="147"/>
                  </a:moveTo>
                  <a:cubicBezTo>
                    <a:pt x="90" y="147"/>
                    <a:pt x="89" y="147"/>
                    <a:pt x="89" y="147"/>
                  </a:cubicBezTo>
                  <a:cubicBezTo>
                    <a:pt x="89" y="147"/>
                    <a:pt x="90" y="147"/>
                    <a:pt x="90" y="148"/>
                  </a:cubicBezTo>
                  <a:cubicBezTo>
                    <a:pt x="90" y="147"/>
                    <a:pt x="90" y="147"/>
                    <a:pt x="90" y="147"/>
                  </a:cubicBezTo>
                  <a:cubicBezTo>
                    <a:pt x="90" y="147"/>
                    <a:pt x="90" y="147"/>
                    <a:pt x="90" y="147"/>
                  </a:cubicBezTo>
                  <a:close/>
                  <a:moveTo>
                    <a:pt x="105" y="147"/>
                  </a:moveTo>
                  <a:cubicBezTo>
                    <a:pt x="105" y="147"/>
                    <a:pt x="105" y="147"/>
                    <a:pt x="105" y="147"/>
                  </a:cubicBezTo>
                  <a:cubicBezTo>
                    <a:pt x="105" y="147"/>
                    <a:pt x="105" y="147"/>
                    <a:pt x="105" y="147"/>
                  </a:cubicBezTo>
                  <a:cubicBezTo>
                    <a:pt x="105" y="147"/>
                    <a:pt x="104" y="147"/>
                    <a:pt x="105" y="147"/>
                  </a:cubicBezTo>
                  <a:close/>
                  <a:moveTo>
                    <a:pt x="123" y="147"/>
                  </a:moveTo>
                  <a:cubicBezTo>
                    <a:pt x="122" y="147"/>
                    <a:pt x="122" y="147"/>
                    <a:pt x="122" y="147"/>
                  </a:cubicBezTo>
                  <a:cubicBezTo>
                    <a:pt x="122" y="148"/>
                    <a:pt x="120" y="149"/>
                    <a:pt x="119" y="150"/>
                  </a:cubicBezTo>
                  <a:cubicBezTo>
                    <a:pt x="120" y="150"/>
                    <a:pt x="121" y="148"/>
                    <a:pt x="122" y="148"/>
                  </a:cubicBezTo>
                  <a:cubicBezTo>
                    <a:pt x="122" y="147"/>
                    <a:pt x="123" y="147"/>
                    <a:pt x="123" y="147"/>
                  </a:cubicBezTo>
                  <a:close/>
                  <a:moveTo>
                    <a:pt x="78" y="147"/>
                  </a:moveTo>
                  <a:cubicBezTo>
                    <a:pt x="79" y="147"/>
                    <a:pt x="80" y="147"/>
                    <a:pt x="80" y="147"/>
                  </a:cubicBezTo>
                  <a:cubicBezTo>
                    <a:pt x="79" y="147"/>
                    <a:pt x="78" y="147"/>
                    <a:pt x="76" y="147"/>
                  </a:cubicBezTo>
                  <a:cubicBezTo>
                    <a:pt x="77" y="148"/>
                    <a:pt x="78" y="147"/>
                    <a:pt x="78" y="147"/>
                  </a:cubicBezTo>
                  <a:close/>
                  <a:moveTo>
                    <a:pt x="85" y="147"/>
                  </a:moveTo>
                  <a:cubicBezTo>
                    <a:pt x="85" y="147"/>
                    <a:pt x="83" y="147"/>
                    <a:pt x="83" y="148"/>
                  </a:cubicBezTo>
                  <a:cubicBezTo>
                    <a:pt x="84" y="148"/>
                    <a:pt x="84" y="147"/>
                    <a:pt x="85" y="147"/>
                  </a:cubicBezTo>
                  <a:close/>
                  <a:moveTo>
                    <a:pt x="102" y="148"/>
                  </a:moveTo>
                  <a:cubicBezTo>
                    <a:pt x="102" y="147"/>
                    <a:pt x="102" y="147"/>
                    <a:pt x="101" y="147"/>
                  </a:cubicBezTo>
                  <a:cubicBezTo>
                    <a:pt x="101" y="147"/>
                    <a:pt x="101" y="147"/>
                    <a:pt x="101" y="148"/>
                  </a:cubicBezTo>
                  <a:cubicBezTo>
                    <a:pt x="101" y="148"/>
                    <a:pt x="102" y="148"/>
                    <a:pt x="102" y="148"/>
                  </a:cubicBezTo>
                  <a:close/>
                  <a:moveTo>
                    <a:pt x="75" y="148"/>
                  </a:moveTo>
                  <a:cubicBezTo>
                    <a:pt x="75" y="147"/>
                    <a:pt x="76" y="148"/>
                    <a:pt x="76" y="147"/>
                  </a:cubicBezTo>
                  <a:cubicBezTo>
                    <a:pt x="76" y="147"/>
                    <a:pt x="75" y="147"/>
                    <a:pt x="75" y="148"/>
                  </a:cubicBezTo>
                  <a:close/>
                  <a:moveTo>
                    <a:pt x="93" y="148"/>
                  </a:moveTo>
                  <a:cubicBezTo>
                    <a:pt x="92" y="148"/>
                    <a:pt x="92" y="148"/>
                    <a:pt x="92" y="148"/>
                  </a:cubicBezTo>
                  <a:cubicBezTo>
                    <a:pt x="92" y="148"/>
                    <a:pt x="92" y="148"/>
                    <a:pt x="93" y="148"/>
                  </a:cubicBezTo>
                  <a:cubicBezTo>
                    <a:pt x="93" y="148"/>
                    <a:pt x="93" y="148"/>
                    <a:pt x="93" y="148"/>
                  </a:cubicBezTo>
                  <a:close/>
                  <a:moveTo>
                    <a:pt x="57" y="148"/>
                  </a:moveTo>
                  <a:cubicBezTo>
                    <a:pt x="57" y="148"/>
                    <a:pt x="57" y="148"/>
                    <a:pt x="57" y="148"/>
                  </a:cubicBezTo>
                  <a:cubicBezTo>
                    <a:pt x="57" y="148"/>
                    <a:pt x="57" y="149"/>
                    <a:pt x="57" y="148"/>
                  </a:cubicBezTo>
                  <a:close/>
                  <a:moveTo>
                    <a:pt x="53" y="148"/>
                  </a:moveTo>
                  <a:cubicBezTo>
                    <a:pt x="53" y="148"/>
                    <a:pt x="53" y="148"/>
                    <a:pt x="52" y="148"/>
                  </a:cubicBezTo>
                  <a:cubicBezTo>
                    <a:pt x="52" y="148"/>
                    <a:pt x="52" y="149"/>
                    <a:pt x="52" y="149"/>
                  </a:cubicBezTo>
                  <a:cubicBezTo>
                    <a:pt x="52" y="149"/>
                    <a:pt x="52" y="149"/>
                    <a:pt x="52" y="149"/>
                  </a:cubicBezTo>
                  <a:cubicBezTo>
                    <a:pt x="52" y="149"/>
                    <a:pt x="52" y="149"/>
                    <a:pt x="52" y="149"/>
                  </a:cubicBezTo>
                  <a:cubicBezTo>
                    <a:pt x="52" y="150"/>
                    <a:pt x="52" y="149"/>
                    <a:pt x="51" y="150"/>
                  </a:cubicBezTo>
                  <a:cubicBezTo>
                    <a:pt x="52" y="150"/>
                    <a:pt x="52" y="150"/>
                    <a:pt x="52" y="150"/>
                  </a:cubicBezTo>
                  <a:cubicBezTo>
                    <a:pt x="53" y="150"/>
                    <a:pt x="55" y="151"/>
                    <a:pt x="56" y="151"/>
                  </a:cubicBezTo>
                  <a:cubicBezTo>
                    <a:pt x="55" y="150"/>
                    <a:pt x="53" y="150"/>
                    <a:pt x="53" y="148"/>
                  </a:cubicBezTo>
                  <a:close/>
                  <a:moveTo>
                    <a:pt x="58" y="150"/>
                  </a:moveTo>
                  <a:cubicBezTo>
                    <a:pt x="57" y="149"/>
                    <a:pt x="55" y="149"/>
                    <a:pt x="54" y="148"/>
                  </a:cubicBezTo>
                  <a:cubicBezTo>
                    <a:pt x="54" y="148"/>
                    <a:pt x="54" y="148"/>
                    <a:pt x="54" y="148"/>
                  </a:cubicBezTo>
                  <a:cubicBezTo>
                    <a:pt x="54" y="149"/>
                    <a:pt x="54" y="148"/>
                    <a:pt x="54" y="149"/>
                  </a:cubicBezTo>
                  <a:cubicBezTo>
                    <a:pt x="56" y="149"/>
                    <a:pt x="56" y="150"/>
                    <a:pt x="58" y="150"/>
                  </a:cubicBezTo>
                  <a:close/>
                  <a:moveTo>
                    <a:pt x="87" y="148"/>
                  </a:moveTo>
                  <a:cubicBezTo>
                    <a:pt x="87" y="149"/>
                    <a:pt x="87" y="149"/>
                    <a:pt x="87" y="149"/>
                  </a:cubicBezTo>
                  <a:cubicBezTo>
                    <a:pt x="88" y="149"/>
                    <a:pt x="88" y="149"/>
                    <a:pt x="88" y="148"/>
                  </a:cubicBezTo>
                  <a:cubicBezTo>
                    <a:pt x="88" y="148"/>
                    <a:pt x="87" y="148"/>
                    <a:pt x="87" y="148"/>
                  </a:cubicBezTo>
                  <a:close/>
                  <a:moveTo>
                    <a:pt x="100" y="149"/>
                  </a:moveTo>
                  <a:cubicBezTo>
                    <a:pt x="100" y="148"/>
                    <a:pt x="99" y="148"/>
                    <a:pt x="98" y="148"/>
                  </a:cubicBezTo>
                  <a:cubicBezTo>
                    <a:pt x="98" y="149"/>
                    <a:pt x="98" y="149"/>
                    <a:pt x="98" y="149"/>
                  </a:cubicBezTo>
                  <a:cubicBezTo>
                    <a:pt x="98" y="149"/>
                    <a:pt x="99" y="149"/>
                    <a:pt x="100" y="149"/>
                  </a:cubicBezTo>
                  <a:close/>
                  <a:moveTo>
                    <a:pt x="113" y="150"/>
                  </a:moveTo>
                  <a:cubicBezTo>
                    <a:pt x="114" y="150"/>
                    <a:pt x="115" y="149"/>
                    <a:pt x="115" y="148"/>
                  </a:cubicBezTo>
                  <a:cubicBezTo>
                    <a:pt x="114" y="148"/>
                    <a:pt x="113" y="149"/>
                    <a:pt x="113" y="150"/>
                  </a:cubicBezTo>
                  <a:close/>
                  <a:moveTo>
                    <a:pt x="49" y="149"/>
                  </a:moveTo>
                  <a:cubicBezTo>
                    <a:pt x="49" y="148"/>
                    <a:pt x="48" y="148"/>
                    <a:pt x="48" y="149"/>
                  </a:cubicBezTo>
                  <a:cubicBezTo>
                    <a:pt x="48" y="149"/>
                    <a:pt x="49" y="149"/>
                    <a:pt x="49" y="149"/>
                  </a:cubicBezTo>
                  <a:close/>
                  <a:moveTo>
                    <a:pt x="84" y="149"/>
                  </a:moveTo>
                  <a:cubicBezTo>
                    <a:pt x="83" y="148"/>
                    <a:pt x="82" y="149"/>
                    <a:pt x="81" y="149"/>
                  </a:cubicBezTo>
                  <a:cubicBezTo>
                    <a:pt x="82" y="149"/>
                    <a:pt x="83" y="149"/>
                    <a:pt x="84" y="149"/>
                  </a:cubicBezTo>
                  <a:close/>
                  <a:moveTo>
                    <a:pt x="129" y="149"/>
                  </a:moveTo>
                  <a:cubicBezTo>
                    <a:pt x="129" y="149"/>
                    <a:pt x="130" y="149"/>
                    <a:pt x="130" y="149"/>
                  </a:cubicBezTo>
                  <a:cubicBezTo>
                    <a:pt x="129" y="149"/>
                    <a:pt x="129" y="149"/>
                    <a:pt x="129" y="149"/>
                  </a:cubicBezTo>
                  <a:close/>
                  <a:moveTo>
                    <a:pt x="146" y="149"/>
                  </a:moveTo>
                  <a:cubicBezTo>
                    <a:pt x="146" y="149"/>
                    <a:pt x="146" y="149"/>
                    <a:pt x="146" y="149"/>
                  </a:cubicBezTo>
                  <a:cubicBezTo>
                    <a:pt x="147" y="149"/>
                    <a:pt x="147" y="149"/>
                    <a:pt x="146" y="149"/>
                  </a:cubicBezTo>
                  <a:close/>
                  <a:moveTo>
                    <a:pt x="26" y="149"/>
                  </a:moveTo>
                  <a:cubicBezTo>
                    <a:pt x="26" y="150"/>
                    <a:pt x="27" y="150"/>
                    <a:pt x="27" y="150"/>
                  </a:cubicBezTo>
                  <a:cubicBezTo>
                    <a:pt x="27" y="150"/>
                    <a:pt x="27" y="149"/>
                    <a:pt x="26" y="149"/>
                  </a:cubicBezTo>
                  <a:close/>
                  <a:moveTo>
                    <a:pt x="138" y="150"/>
                  </a:moveTo>
                  <a:cubicBezTo>
                    <a:pt x="138" y="150"/>
                    <a:pt x="138" y="150"/>
                    <a:pt x="137" y="150"/>
                  </a:cubicBezTo>
                  <a:cubicBezTo>
                    <a:pt x="137" y="150"/>
                    <a:pt x="137" y="150"/>
                    <a:pt x="137" y="150"/>
                  </a:cubicBezTo>
                  <a:cubicBezTo>
                    <a:pt x="137" y="150"/>
                    <a:pt x="137" y="150"/>
                    <a:pt x="138" y="150"/>
                  </a:cubicBezTo>
                  <a:cubicBezTo>
                    <a:pt x="138" y="150"/>
                    <a:pt x="138" y="150"/>
                    <a:pt x="138" y="150"/>
                  </a:cubicBezTo>
                  <a:close/>
                  <a:moveTo>
                    <a:pt x="139" y="150"/>
                  </a:moveTo>
                  <a:cubicBezTo>
                    <a:pt x="139" y="150"/>
                    <a:pt x="139" y="150"/>
                    <a:pt x="139" y="150"/>
                  </a:cubicBezTo>
                  <a:cubicBezTo>
                    <a:pt x="139" y="150"/>
                    <a:pt x="139" y="150"/>
                    <a:pt x="139" y="150"/>
                  </a:cubicBezTo>
                  <a:close/>
                  <a:moveTo>
                    <a:pt x="27" y="150"/>
                  </a:moveTo>
                  <a:cubicBezTo>
                    <a:pt x="27" y="151"/>
                    <a:pt x="29" y="152"/>
                    <a:pt x="29" y="150"/>
                  </a:cubicBezTo>
                  <a:cubicBezTo>
                    <a:pt x="28" y="150"/>
                    <a:pt x="28" y="150"/>
                    <a:pt x="27" y="150"/>
                  </a:cubicBezTo>
                  <a:close/>
                  <a:moveTo>
                    <a:pt x="97" y="153"/>
                  </a:moveTo>
                  <a:cubicBezTo>
                    <a:pt x="98" y="153"/>
                    <a:pt x="99" y="153"/>
                    <a:pt x="100" y="153"/>
                  </a:cubicBezTo>
                  <a:cubicBezTo>
                    <a:pt x="100" y="152"/>
                    <a:pt x="99" y="150"/>
                    <a:pt x="98" y="151"/>
                  </a:cubicBezTo>
                  <a:cubicBezTo>
                    <a:pt x="98" y="151"/>
                    <a:pt x="98" y="151"/>
                    <a:pt x="98" y="152"/>
                  </a:cubicBezTo>
                  <a:cubicBezTo>
                    <a:pt x="98" y="152"/>
                    <a:pt x="97" y="152"/>
                    <a:pt x="97" y="153"/>
                  </a:cubicBezTo>
                  <a:close/>
                  <a:moveTo>
                    <a:pt x="73" y="151"/>
                  </a:moveTo>
                  <a:cubicBezTo>
                    <a:pt x="74" y="151"/>
                    <a:pt x="74" y="151"/>
                    <a:pt x="75" y="151"/>
                  </a:cubicBezTo>
                  <a:cubicBezTo>
                    <a:pt x="74" y="151"/>
                    <a:pt x="74" y="151"/>
                    <a:pt x="73" y="151"/>
                  </a:cubicBezTo>
                  <a:close/>
                  <a:moveTo>
                    <a:pt x="127" y="151"/>
                  </a:moveTo>
                  <a:cubicBezTo>
                    <a:pt x="127" y="151"/>
                    <a:pt x="127" y="151"/>
                    <a:pt x="127" y="151"/>
                  </a:cubicBezTo>
                  <a:cubicBezTo>
                    <a:pt x="127" y="151"/>
                    <a:pt x="127" y="151"/>
                    <a:pt x="127" y="151"/>
                  </a:cubicBezTo>
                  <a:close/>
                  <a:moveTo>
                    <a:pt x="133" y="151"/>
                  </a:moveTo>
                  <a:cubicBezTo>
                    <a:pt x="133" y="151"/>
                    <a:pt x="133" y="152"/>
                    <a:pt x="133" y="152"/>
                  </a:cubicBezTo>
                  <a:cubicBezTo>
                    <a:pt x="132" y="152"/>
                    <a:pt x="132" y="151"/>
                    <a:pt x="132" y="152"/>
                  </a:cubicBezTo>
                  <a:cubicBezTo>
                    <a:pt x="133" y="152"/>
                    <a:pt x="134" y="152"/>
                    <a:pt x="134" y="151"/>
                  </a:cubicBezTo>
                  <a:cubicBezTo>
                    <a:pt x="134" y="151"/>
                    <a:pt x="134" y="151"/>
                    <a:pt x="133" y="151"/>
                  </a:cubicBezTo>
                  <a:close/>
                  <a:moveTo>
                    <a:pt x="125" y="151"/>
                  </a:moveTo>
                  <a:cubicBezTo>
                    <a:pt x="124" y="152"/>
                    <a:pt x="123" y="152"/>
                    <a:pt x="123" y="153"/>
                  </a:cubicBezTo>
                  <a:cubicBezTo>
                    <a:pt x="124" y="153"/>
                    <a:pt x="125" y="152"/>
                    <a:pt x="125" y="151"/>
                  </a:cubicBezTo>
                  <a:cubicBezTo>
                    <a:pt x="125" y="151"/>
                    <a:pt x="125" y="151"/>
                    <a:pt x="125" y="151"/>
                  </a:cubicBezTo>
                  <a:close/>
                  <a:moveTo>
                    <a:pt x="104" y="155"/>
                  </a:moveTo>
                  <a:cubicBezTo>
                    <a:pt x="104" y="154"/>
                    <a:pt x="105" y="154"/>
                    <a:pt x="106" y="153"/>
                  </a:cubicBezTo>
                  <a:cubicBezTo>
                    <a:pt x="107" y="153"/>
                    <a:pt x="107" y="152"/>
                    <a:pt x="108" y="152"/>
                  </a:cubicBezTo>
                  <a:cubicBezTo>
                    <a:pt x="108" y="151"/>
                    <a:pt x="106" y="152"/>
                    <a:pt x="105" y="152"/>
                  </a:cubicBezTo>
                  <a:cubicBezTo>
                    <a:pt x="105" y="152"/>
                    <a:pt x="105" y="153"/>
                    <a:pt x="105" y="153"/>
                  </a:cubicBezTo>
                  <a:cubicBezTo>
                    <a:pt x="104" y="153"/>
                    <a:pt x="103" y="154"/>
                    <a:pt x="102" y="155"/>
                  </a:cubicBezTo>
                  <a:cubicBezTo>
                    <a:pt x="102" y="155"/>
                    <a:pt x="103" y="154"/>
                    <a:pt x="104" y="155"/>
                  </a:cubicBezTo>
                  <a:close/>
                  <a:moveTo>
                    <a:pt x="93" y="153"/>
                  </a:moveTo>
                  <a:cubicBezTo>
                    <a:pt x="94" y="152"/>
                    <a:pt x="96" y="153"/>
                    <a:pt x="96" y="152"/>
                  </a:cubicBezTo>
                  <a:cubicBezTo>
                    <a:pt x="95" y="151"/>
                    <a:pt x="92" y="152"/>
                    <a:pt x="91" y="153"/>
                  </a:cubicBezTo>
                  <a:cubicBezTo>
                    <a:pt x="92" y="153"/>
                    <a:pt x="92" y="153"/>
                    <a:pt x="93" y="153"/>
                  </a:cubicBezTo>
                  <a:close/>
                  <a:moveTo>
                    <a:pt x="104" y="152"/>
                  </a:moveTo>
                  <a:cubicBezTo>
                    <a:pt x="105" y="152"/>
                    <a:pt x="105" y="152"/>
                    <a:pt x="105" y="152"/>
                  </a:cubicBezTo>
                  <a:cubicBezTo>
                    <a:pt x="105" y="152"/>
                    <a:pt x="104" y="152"/>
                    <a:pt x="104" y="152"/>
                  </a:cubicBezTo>
                  <a:close/>
                  <a:moveTo>
                    <a:pt x="65" y="154"/>
                  </a:moveTo>
                  <a:cubicBezTo>
                    <a:pt x="64" y="154"/>
                    <a:pt x="64" y="154"/>
                    <a:pt x="64" y="154"/>
                  </a:cubicBezTo>
                  <a:cubicBezTo>
                    <a:pt x="62" y="153"/>
                    <a:pt x="60" y="153"/>
                    <a:pt x="59" y="152"/>
                  </a:cubicBezTo>
                  <a:cubicBezTo>
                    <a:pt x="59" y="152"/>
                    <a:pt x="58" y="152"/>
                    <a:pt x="58" y="152"/>
                  </a:cubicBezTo>
                  <a:cubicBezTo>
                    <a:pt x="58" y="152"/>
                    <a:pt x="58" y="152"/>
                    <a:pt x="58" y="152"/>
                  </a:cubicBezTo>
                  <a:cubicBezTo>
                    <a:pt x="58" y="153"/>
                    <a:pt x="58" y="153"/>
                    <a:pt x="58" y="153"/>
                  </a:cubicBezTo>
                  <a:cubicBezTo>
                    <a:pt x="59" y="154"/>
                    <a:pt x="61" y="153"/>
                    <a:pt x="62" y="154"/>
                  </a:cubicBezTo>
                  <a:cubicBezTo>
                    <a:pt x="63" y="154"/>
                    <a:pt x="63" y="155"/>
                    <a:pt x="64" y="155"/>
                  </a:cubicBezTo>
                  <a:cubicBezTo>
                    <a:pt x="64" y="154"/>
                    <a:pt x="64" y="154"/>
                    <a:pt x="65" y="154"/>
                  </a:cubicBezTo>
                  <a:close/>
                  <a:moveTo>
                    <a:pt x="65" y="152"/>
                  </a:moveTo>
                  <a:cubicBezTo>
                    <a:pt x="66" y="153"/>
                    <a:pt x="66" y="153"/>
                    <a:pt x="67" y="153"/>
                  </a:cubicBezTo>
                  <a:cubicBezTo>
                    <a:pt x="67" y="153"/>
                    <a:pt x="67" y="153"/>
                    <a:pt x="67" y="152"/>
                  </a:cubicBezTo>
                  <a:cubicBezTo>
                    <a:pt x="67" y="152"/>
                    <a:pt x="65" y="152"/>
                    <a:pt x="65" y="152"/>
                  </a:cubicBezTo>
                  <a:close/>
                  <a:moveTo>
                    <a:pt x="145" y="154"/>
                  </a:moveTo>
                  <a:cubicBezTo>
                    <a:pt x="145" y="154"/>
                    <a:pt x="146" y="154"/>
                    <a:pt x="146" y="154"/>
                  </a:cubicBezTo>
                  <a:cubicBezTo>
                    <a:pt x="145" y="153"/>
                    <a:pt x="145" y="154"/>
                    <a:pt x="145" y="154"/>
                  </a:cubicBezTo>
                  <a:close/>
                  <a:moveTo>
                    <a:pt x="137" y="154"/>
                  </a:moveTo>
                  <a:cubicBezTo>
                    <a:pt x="137" y="154"/>
                    <a:pt x="136" y="154"/>
                    <a:pt x="136" y="155"/>
                  </a:cubicBezTo>
                  <a:cubicBezTo>
                    <a:pt x="136" y="154"/>
                    <a:pt x="137" y="155"/>
                    <a:pt x="137" y="154"/>
                  </a:cubicBezTo>
                  <a:close/>
                  <a:moveTo>
                    <a:pt x="87" y="155"/>
                  </a:moveTo>
                  <a:cubicBezTo>
                    <a:pt x="85" y="154"/>
                    <a:pt x="82" y="155"/>
                    <a:pt x="80" y="154"/>
                  </a:cubicBezTo>
                  <a:cubicBezTo>
                    <a:pt x="80" y="155"/>
                    <a:pt x="79" y="155"/>
                    <a:pt x="79" y="155"/>
                  </a:cubicBezTo>
                  <a:cubicBezTo>
                    <a:pt x="80" y="155"/>
                    <a:pt x="81" y="156"/>
                    <a:pt x="81" y="156"/>
                  </a:cubicBezTo>
                  <a:cubicBezTo>
                    <a:pt x="83" y="155"/>
                    <a:pt x="85" y="156"/>
                    <a:pt x="87" y="155"/>
                  </a:cubicBezTo>
                  <a:close/>
                  <a:moveTo>
                    <a:pt x="79" y="155"/>
                  </a:moveTo>
                  <a:cubicBezTo>
                    <a:pt x="78" y="154"/>
                    <a:pt x="76" y="155"/>
                    <a:pt x="75" y="155"/>
                  </a:cubicBezTo>
                  <a:cubicBezTo>
                    <a:pt x="76" y="155"/>
                    <a:pt x="76" y="155"/>
                    <a:pt x="76" y="155"/>
                  </a:cubicBezTo>
                  <a:cubicBezTo>
                    <a:pt x="76" y="155"/>
                    <a:pt x="77" y="156"/>
                    <a:pt x="76" y="156"/>
                  </a:cubicBezTo>
                  <a:cubicBezTo>
                    <a:pt x="77" y="156"/>
                    <a:pt x="78" y="156"/>
                    <a:pt x="79" y="156"/>
                  </a:cubicBezTo>
                  <a:cubicBezTo>
                    <a:pt x="79" y="155"/>
                    <a:pt x="79" y="155"/>
                    <a:pt x="79" y="155"/>
                  </a:cubicBezTo>
                  <a:close/>
                  <a:moveTo>
                    <a:pt x="94" y="156"/>
                  </a:moveTo>
                  <a:cubicBezTo>
                    <a:pt x="94" y="156"/>
                    <a:pt x="95" y="155"/>
                    <a:pt x="95" y="156"/>
                  </a:cubicBezTo>
                  <a:cubicBezTo>
                    <a:pt x="94" y="156"/>
                    <a:pt x="93" y="156"/>
                    <a:pt x="93" y="157"/>
                  </a:cubicBezTo>
                  <a:cubicBezTo>
                    <a:pt x="94" y="157"/>
                    <a:pt x="94" y="156"/>
                    <a:pt x="95" y="156"/>
                  </a:cubicBezTo>
                  <a:cubicBezTo>
                    <a:pt x="95" y="156"/>
                    <a:pt x="95" y="156"/>
                    <a:pt x="96" y="156"/>
                  </a:cubicBezTo>
                  <a:cubicBezTo>
                    <a:pt x="96" y="156"/>
                    <a:pt x="97" y="155"/>
                    <a:pt x="97" y="155"/>
                  </a:cubicBezTo>
                  <a:cubicBezTo>
                    <a:pt x="96" y="154"/>
                    <a:pt x="94" y="155"/>
                    <a:pt x="94" y="156"/>
                  </a:cubicBezTo>
                  <a:close/>
                  <a:moveTo>
                    <a:pt x="128" y="155"/>
                  </a:moveTo>
                  <a:cubicBezTo>
                    <a:pt x="127" y="155"/>
                    <a:pt x="128" y="156"/>
                    <a:pt x="128" y="156"/>
                  </a:cubicBezTo>
                  <a:cubicBezTo>
                    <a:pt x="129" y="156"/>
                    <a:pt x="129" y="155"/>
                    <a:pt x="128" y="155"/>
                  </a:cubicBezTo>
                  <a:close/>
                  <a:moveTo>
                    <a:pt x="54" y="156"/>
                  </a:moveTo>
                  <a:cubicBezTo>
                    <a:pt x="53" y="156"/>
                    <a:pt x="53" y="155"/>
                    <a:pt x="51" y="155"/>
                  </a:cubicBezTo>
                  <a:cubicBezTo>
                    <a:pt x="51" y="155"/>
                    <a:pt x="52" y="155"/>
                    <a:pt x="52" y="156"/>
                  </a:cubicBezTo>
                  <a:cubicBezTo>
                    <a:pt x="52" y="156"/>
                    <a:pt x="52" y="156"/>
                    <a:pt x="52" y="156"/>
                  </a:cubicBezTo>
                  <a:cubicBezTo>
                    <a:pt x="55" y="156"/>
                    <a:pt x="59" y="159"/>
                    <a:pt x="62" y="158"/>
                  </a:cubicBezTo>
                  <a:cubicBezTo>
                    <a:pt x="60" y="157"/>
                    <a:pt x="57" y="156"/>
                    <a:pt x="54" y="156"/>
                  </a:cubicBezTo>
                  <a:cubicBezTo>
                    <a:pt x="54" y="156"/>
                    <a:pt x="54" y="156"/>
                    <a:pt x="54" y="156"/>
                  </a:cubicBezTo>
                  <a:close/>
                  <a:moveTo>
                    <a:pt x="54" y="156"/>
                  </a:moveTo>
                  <a:cubicBezTo>
                    <a:pt x="54" y="156"/>
                    <a:pt x="54" y="156"/>
                    <a:pt x="54" y="156"/>
                  </a:cubicBezTo>
                  <a:cubicBezTo>
                    <a:pt x="54" y="156"/>
                    <a:pt x="54" y="156"/>
                    <a:pt x="54" y="156"/>
                  </a:cubicBezTo>
                  <a:close/>
                  <a:moveTo>
                    <a:pt x="32" y="155"/>
                  </a:moveTo>
                  <a:cubicBezTo>
                    <a:pt x="32" y="156"/>
                    <a:pt x="33" y="157"/>
                    <a:pt x="35" y="157"/>
                  </a:cubicBezTo>
                  <a:cubicBezTo>
                    <a:pt x="35" y="156"/>
                    <a:pt x="33" y="156"/>
                    <a:pt x="32" y="155"/>
                  </a:cubicBezTo>
                  <a:close/>
                  <a:moveTo>
                    <a:pt x="90" y="157"/>
                  </a:moveTo>
                  <a:cubicBezTo>
                    <a:pt x="91" y="157"/>
                    <a:pt x="91" y="157"/>
                    <a:pt x="92" y="156"/>
                  </a:cubicBezTo>
                  <a:cubicBezTo>
                    <a:pt x="92" y="156"/>
                    <a:pt x="92" y="156"/>
                    <a:pt x="92" y="156"/>
                  </a:cubicBezTo>
                  <a:cubicBezTo>
                    <a:pt x="92" y="156"/>
                    <a:pt x="92" y="156"/>
                    <a:pt x="92" y="155"/>
                  </a:cubicBezTo>
                  <a:cubicBezTo>
                    <a:pt x="92" y="155"/>
                    <a:pt x="91" y="155"/>
                    <a:pt x="91" y="156"/>
                  </a:cubicBezTo>
                  <a:cubicBezTo>
                    <a:pt x="91" y="156"/>
                    <a:pt x="91" y="156"/>
                    <a:pt x="91" y="156"/>
                  </a:cubicBezTo>
                  <a:cubicBezTo>
                    <a:pt x="91" y="157"/>
                    <a:pt x="91" y="156"/>
                    <a:pt x="90" y="157"/>
                  </a:cubicBezTo>
                  <a:close/>
                  <a:moveTo>
                    <a:pt x="103" y="155"/>
                  </a:moveTo>
                  <a:cubicBezTo>
                    <a:pt x="102" y="155"/>
                    <a:pt x="102" y="155"/>
                    <a:pt x="102" y="155"/>
                  </a:cubicBezTo>
                  <a:cubicBezTo>
                    <a:pt x="102" y="156"/>
                    <a:pt x="102" y="156"/>
                    <a:pt x="102" y="156"/>
                  </a:cubicBezTo>
                  <a:cubicBezTo>
                    <a:pt x="102" y="156"/>
                    <a:pt x="103" y="156"/>
                    <a:pt x="103" y="155"/>
                  </a:cubicBezTo>
                  <a:close/>
                  <a:moveTo>
                    <a:pt x="44" y="157"/>
                  </a:moveTo>
                  <a:cubicBezTo>
                    <a:pt x="44" y="156"/>
                    <a:pt x="44" y="156"/>
                    <a:pt x="44" y="156"/>
                  </a:cubicBezTo>
                  <a:cubicBezTo>
                    <a:pt x="44" y="156"/>
                    <a:pt x="43" y="156"/>
                    <a:pt x="43" y="156"/>
                  </a:cubicBezTo>
                  <a:cubicBezTo>
                    <a:pt x="43" y="156"/>
                    <a:pt x="44" y="157"/>
                    <a:pt x="44" y="157"/>
                  </a:cubicBezTo>
                  <a:close/>
                  <a:moveTo>
                    <a:pt x="100" y="156"/>
                  </a:moveTo>
                  <a:cubicBezTo>
                    <a:pt x="100" y="156"/>
                    <a:pt x="100" y="156"/>
                    <a:pt x="99" y="156"/>
                  </a:cubicBezTo>
                  <a:cubicBezTo>
                    <a:pt x="100" y="156"/>
                    <a:pt x="100" y="156"/>
                    <a:pt x="100" y="156"/>
                  </a:cubicBezTo>
                  <a:cubicBezTo>
                    <a:pt x="100" y="156"/>
                    <a:pt x="100" y="156"/>
                    <a:pt x="100" y="156"/>
                  </a:cubicBezTo>
                  <a:close/>
                  <a:moveTo>
                    <a:pt x="101" y="156"/>
                  </a:moveTo>
                  <a:cubicBezTo>
                    <a:pt x="101" y="156"/>
                    <a:pt x="101" y="156"/>
                    <a:pt x="101" y="156"/>
                  </a:cubicBezTo>
                  <a:cubicBezTo>
                    <a:pt x="101" y="156"/>
                    <a:pt x="101" y="156"/>
                    <a:pt x="101" y="156"/>
                  </a:cubicBezTo>
                  <a:close/>
                  <a:moveTo>
                    <a:pt x="137" y="158"/>
                  </a:moveTo>
                  <a:cubicBezTo>
                    <a:pt x="138" y="157"/>
                    <a:pt x="139" y="157"/>
                    <a:pt x="139" y="156"/>
                  </a:cubicBezTo>
                  <a:cubicBezTo>
                    <a:pt x="138" y="156"/>
                    <a:pt x="137" y="157"/>
                    <a:pt x="137" y="158"/>
                  </a:cubicBezTo>
                  <a:close/>
                  <a:moveTo>
                    <a:pt x="83" y="157"/>
                  </a:moveTo>
                  <a:cubicBezTo>
                    <a:pt x="83" y="156"/>
                    <a:pt x="81" y="156"/>
                    <a:pt x="81" y="157"/>
                  </a:cubicBezTo>
                  <a:cubicBezTo>
                    <a:pt x="81" y="157"/>
                    <a:pt x="82" y="157"/>
                    <a:pt x="83" y="157"/>
                  </a:cubicBezTo>
                  <a:close/>
                  <a:moveTo>
                    <a:pt x="76" y="157"/>
                  </a:moveTo>
                  <a:cubicBezTo>
                    <a:pt x="76" y="157"/>
                    <a:pt x="76" y="157"/>
                    <a:pt x="76" y="157"/>
                  </a:cubicBezTo>
                  <a:cubicBezTo>
                    <a:pt x="77" y="157"/>
                    <a:pt x="78" y="158"/>
                    <a:pt x="79" y="157"/>
                  </a:cubicBezTo>
                  <a:cubicBezTo>
                    <a:pt x="78" y="157"/>
                    <a:pt x="77" y="157"/>
                    <a:pt x="76" y="157"/>
                  </a:cubicBezTo>
                  <a:close/>
                  <a:moveTo>
                    <a:pt x="85" y="157"/>
                  </a:moveTo>
                  <a:cubicBezTo>
                    <a:pt x="85" y="157"/>
                    <a:pt x="84" y="157"/>
                    <a:pt x="84" y="157"/>
                  </a:cubicBezTo>
                  <a:cubicBezTo>
                    <a:pt x="84" y="158"/>
                    <a:pt x="85" y="158"/>
                    <a:pt x="85" y="157"/>
                  </a:cubicBezTo>
                  <a:close/>
                  <a:moveTo>
                    <a:pt x="107" y="157"/>
                  </a:moveTo>
                  <a:cubicBezTo>
                    <a:pt x="106" y="157"/>
                    <a:pt x="105" y="157"/>
                    <a:pt x="105" y="157"/>
                  </a:cubicBezTo>
                  <a:cubicBezTo>
                    <a:pt x="106" y="157"/>
                    <a:pt x="107" y="157"/>
                    <a:pt x="107" y="157"/>
                  </a:cubicBezTo>
                  <a:close/>
                  <a:moveTo>
                    <a:pt x="133" y="158"/>
                  </a:moveTo>
                  <a:cubicBezTo>
                    <a:pt x="134" y="158"/>
                    <a:pt x="134" y="158"/>
                    <a:pt x="134" y="157"/>
                  </a:cubicBezTo>
                  <a:cubicBezTo>
                    <a:pt x="133" y="157"/>
                    <a:pt x="133" y="158"/>
                    <a:pt x="133" y="158"/>
                  </a:cubicBezTo>
                  <a:close/>
                  <a:moveTo>
                    <a:pt x="127" y="158"/>
                  </a:moveTo>
                  <a:cubicBezTo>
                    <a:pt x="128" y="158"/>
                    <a:pt x="128" y="158"/>
                    <a:pt x="127" y="158"/>
                  </a:cubicBezTo>
                  <a:cubicBezTo>
                    <a:pt x="127" y="158"/>
                    <a:pt x="127" y="158"/>
                    <a:pt x="127" y="158"/>
                  </a:cubicBezTo>
                  <a:close/>
                  <a:moveTo>
                    <a:pt x="50" y="158"/>
                  </a:moveTo>
                  <a:cubicBezTo>
                    <a:pt x="49" y="159"/>
                    <a:pt x="48" y="158"/>
                    <a:pt x="47" y="158"/>
                  </a:cubicBezTo>
                  <a:cubicBezTo>
                    <a:pt x="49" y="159"/>
                    <a:pt x="50" y="161"/>
                    <a:pt x="52" y="159"/>
                  </a:cubicBezTo>
                  <a:cubicBezTo>
                    <a:pt x="51" y="159"/>
                    <a:pt x="51" y="159"/>
                    <a:pt x="50" y="158"/>
                  </a:cubicBezTo>
                  <a:close/>
                  <a:moveTo>
                    <a:pt x="87" y="158"/>
                  </a:moveTo>
                  <a:cubicBezTo>
                    <a:pt x="88" y="158"/>
                    <a:pt x="89" y="159"/>
                    <a:pt x="89" y="158"/>
                  </a:cubicBezTo>
                  <a:cubicBezTo>
                    <a:pt x="89" y="158"/>
                    <a:pt x="87" y="158"/>
                    <a:pt x="87" y="158"/>
                  </a:cubicBezTo>
                  <a:close/>
                  <a:moveTo>
                    <a:pt x="100" y="158"/>
                  </a:moveTo>
                  <a:cubicBezTo>
                    <a:pt x="100" y="158"/>
                    <a:pt x="99" y="158"/>
                    <a:pt x="99" y="158"/>
                  </a:cubicBezTo>
                  <a:cubicBezTo>
                    <a:pt x="99" y="158"/>
                    <a:pt x="99" y="158"/>
                    <a:pt x="99" y="158"/>
                  </a:cubicBezTo>
                  <a:cubicBezTo>
                    <a:pt x="98" y="158"/>
                    <a:pt x="98" y="158"/>
                    <a:pt x="98" y="158"/>
                  </a:cubicBezTo>
                  <a:cubicBezTo>
                    <a:pt x="98" y="158"/>
                    <a:pt x="98" y="158"/>
                    <a:pt x="98" y="159"/>
                  </a:cubicBezTo>
                  <a:cubicBezTo>
                    <a:pt x="98" y="159"/>
                    <a:pt x="98" y="159"/>
                    <a:pt x="98" y="159"/>
                  </a:cubicBezTo>
                  <a:cubicBezTo>
                    <a:pt x="99" y="159"/>
                    <a:pt x="100" y="159"/>
                    <a:pt x="100" y="158"/>
                  </a:cubicBezTo>
                  <a:close/>
                  <a:moveTo>
                    <a:pt x="45" y="160"/>
                  </a:moveTo>
                  <a:cubicBezTo>
                    <a:pt x="43" y="159"/>
                    <a:pt x="42" y="158"/>
                    <a:pt x="41" y="158"/>
                  </a:cubicBezTo>
                  <a:cubicBezTo>
                    <a:pt x="42" y="159"/>
                    <a:pt x="43" y="160"/>
                    <a:pt x="45" y="160"/>
                  </a:cubicBezTo>
                  <a:close/>
                  <a:moveTo>
                    <a:pt x="136" y="158"/>
                  </a:moveTo>
                  <a:cubicBezTo>
                    <a:pt x="136" y="159"/>
                    <a:pt x="136" y="159"/>
                    <a:pt x="136" y="159"/>
                  </a:cubicBezTo>
                  <a:cubicBezTo>
                    <a:pt x="136" y="159"/>
                    <a:pt x="136" y="158"/>
                    <a:pt x="136" y="158"/>
                  </a:cubicBezTo>
                  <a:cubicBezTo>
                    <a:pt x="136" y="158"/>
                    <a:pt x="136" y="158"/>
                    <a:pt x="136" y="158"/>
                  </a:cubicBezTo>
                  <a:close/>
                  <a:moveTo>
                    <a:pt x="90" y="159"/>
                  </a:moveTo>
                  <a:cubicBezTo>
                    <a:pt x="91" y="159"/>
                    <a:pt x="92" y="159"/>
                    <a:pt x="92" y="158"/>
                  </a:cubicBezTo>
                  <a:cubicBezTo>
                    <a:pt x="92" y="158"/>
                    <a:pt x="91" y="158"/>
                    <a:pt x="90" y="159"/>
                  </a:cubicBezTo>
                  <a:close/>
                  <a:moveTo>
                    <a:pt x="97" y="158"/>
                  </a:moveTo>
                  <a:cubicBezTo>
                    <a:pt x="97" y="159"/>
                    <a:pt x="97" y="159"/>
                    <a:pt x="97" y="158"/>
                  </a:cubicBezTo>
                  <a:cubicBezTo>
                    <a:pt x="97" y="158"/>
                    <a:pt x="97" y="158"/>
                    <a:pt x="97" y="158"/>
                  </a:cubicBezTo>
                  <a:close/>
                  <a:moveTo>
                    <a:pt x="89" y="159"/>
                  </a:moveTo>
                  <a:cubicBezTo>
                    <a:pt x="89" y="159"/>
                    <a:pt x="90" y="159"/>
                    <a:pt x="90" y="159"/>
                  </a:cubicBezTo>
                  <a:cubicBezTo>
                    <a:pt x="90" y="159"/>
                    <a:pt x="90" y="159"/>
                    <a:pt x="90" y="159"/>
                  </a:cubicBezTo>
                  <a:cubicBezTo>
                    <a:pt x="90" y="159"/>
                    <a:pt x="90" y="159"/>
                    <a:pt x="89" y="159"/>
                  </a:cubicBezTo>
                  <a:close/>
                  <a:moveTo>
                    <a:pt x="88" y="159"/>
                  </a:moveTo>
                  <a:cubicBezTo>
                    <a:pt x="87" y="159"/>
                    <a:pt x="85" y="159"/>
                    <a:pt x="84" y="160"/>
                  </a:cubicBezTo>
                  <a:cubicBezTo>
                    <a:pt x="85" y="160"/>
                    <a:pt x="88" y="161"/>
                    <a:pt x="88" y="159"/>
                  </a:cubicBezTo>
                  <a:close/>
                  <a:moveTo>
                    <a:pt x="98" y="160"/>
                  </a:moveTo>
                  <a:cubicBezTo>
                    <a:pt x="96" y="159"/>
                    <a:pt x="94" y="160"/>
                    <a:pt x="93" y="160"/>
                  </a:cubicBezTo>
                  <a:cubicBezTo>
                    <a:pt x="92" y="160"/>
                    <a:pt x="91" y="160"/>
                    <a:pt x="90" y="161"/>
                  </a:cubicBezTo>
                  <a:cubicBezTo>
                    <a:pt x="89" y="161"/>
                    <a:pt x="88" y="161"/>
                    <a:pt x="88" y="162"/>
                  </a:cubicBezTo>
                  <a:cubicBezTo>
                    <a:pt x="88" y="162"/>
                    <a:pt x="89" y="162"/>
                    <a:pt x="89" y="162"/>
                  </a:cubicBezTo>
                  <a:cubicBezTo>
                    <a:pt x="89" y="162"/>
                    <a:pt x="90" y="162"/>
                    <a:pt x="90" y="162"/>
                  </a:cubicBezTo>
                  <a:cubicBezTo>
                    <a:pt x="90" y="162"/>
                    <a:pt x="90" y="162"/>
                    <a:pt x="91" y="162"/>
                  </a:cubicBezTo>
                  <a:cubicBezTo>
                    <a:pt x="91" y="162"/>
                    <a:pt x="91" y="162"/>
                    <a:pt x="91" y="162"/>
                  </a:cubicBezTo>
                  <a:cubicBezTo>
                    <a:pt x="91" y="162"/>
                    <a:pt x="92" y="162"/>
                    <a:pt x="92" y="162"/>
                  </a:cubicBezTo>
                  <a:cubicBezTo>
                    <a:pt x="92" y="161"/>
                    <a:pt x="92" y="161"/>
                    <a:pt x="92" y="161"/>
                  </a:cubicBezTo>
                  <a:cubicBezTo>
                    <a:pt x="93" y="161"/>
                    <a:pt x="94" y="161"/>
                    <a:pt x="95" y="161"/>
                  </a:cubicBezTo>
                  <a:cubicBezTo>
                    <a:pt x="95" y="161"/>
                    <a:pt x="95" y="161"/>
                    <a:pt x="96" y="160"/>
                  </a:cubicBezTo>
                  <a:cubicBezTo>
                    <a:pt x="96" y="160"/>
                    <a:pt x="97" y="160"/>
                    <a:pt x="98" y="160"/>
                  </a:cubicBezTo>
                  <a:close/>
                  <a:moveTo>
                    <a:pt x="102" y="160"/>
                  </a:moveTo>
                  <a:cubicBezTo>
                    <a:pt x="102" y="160"/>
                    <a:pt x="101" y="160"/>
                    <a:pt x="100" y="160"/>
                  </a:cubicBezTo>
                  <a:cubicBezTo>
                    <a:pt x="101" y="160"/>
                    <a:pt x="102" y="161"/>
                    <a:pt x="102" y="160"/>
                  </a:cubicBezTo>
                  <a:close/>
                  <a:moveTo>
                    <a:pt x="122" y="160"/>
                  </a:moveTo>
                  <a:cubicBezTo>
                    <a:pt x="122" y="160"/>
                    <a:pt x="123" y="161"/>
                    <a:pt x="122" y="161"/>
                  </a:cubicBezTo>
                  <a:cubicBezTo>
                    <a:pt x="123" y="162"/>
                    <a:pt x="124" y="160"/>
                    <a:pt x="122" y="160"/>
                  </a:cubicBezTo>
                  <a:close/>
                  <a:moveTo>
                    <a:pt x="125" y="160"/>
                  </a:moveTo>
                  <a:cubicBezTo>
                    <a:pt x="125" y="161"/>
                    <a:pt x="125" y="161"/>
                    <a:pt x="125" y="160"/>
                  </a:cubicBezTo>
                  <a:cubicBezTo>
                    <a:pt x="125" y="160"/>
                    <a:pt x="125" y="160"/>
                    <a:pt x="125" y="160"/>
                  </a:cubicBezTo>
                  <a:close/>
                  <a:moveTo>
                    <a:pt x="139" y="162"/>
                  </a:moveTo>
                  <a:cubicBezTo>
                    <a:pt x="140" y="162"/>
                    <a:pt x="140" y="162"/>
                    <a:pt x="140" y="161"/>
                  </a:cubicBezTo>
                  <a:cubicBezTo>
                    <a:pt x="140" y="161"/>
                    <a:pt x="139" y="161"/>
                    <a:pt x="139" y="162"/>
                  </a:cubicBezTo>
                  <a:close/>
                  <a:moveTo>
                    <a:pt x="66" y="162"/>
                  </a:moveTo>
                  <a:cubicBezTo>
                    <a:pt x="66" y="162"/>
                    <a:pt x="65" y="162"/>
                    <a:pt x="64" y="162"/>
                  </a:cubicBezTo>
                  <a:cubicBezTo>
                    <a:pt x="65" y="162"/>
                    <a:pt x="66" y="163"/>
                    <a:pt x="67" y="163"/>
                  </a:cubicBezTo>
                  <a:cubicBezTo>
                    <a:pt x="67" y="162"/>
                    <a:pt x="68" y="162"/>
                    <a:pt x="68" y="161"/>
                  </a:cubicBezTo>
                  <a:cubicBezTo>
                    <a:pt x="68" y="161"/>
                    <a:pt x="67" y="161"/>
                    <a:pt x="67" y="161"/>
                  </a:cubicBezTo>
                  <a:cubicBezTo>
                    <a:pt x="66" y="161"/>
                    <a:pt x="67" y="162"/>
                    <a:pt x="66" y="162"/>
                  </a:cubicBezTo>
                  <a:close/>
                  <a:moveTo>
                    <a:pt x="96" y="162"/>
                  </a:moveTo>
                  <a:cubicBezTo>
                    <a:pt x="97" y="162"/>
                    <a:pt x="98" y="162"/>
                    <a:pt x="98" y="161"/>
                  </a:cubicBezTo>
                  <a:cubicBezTo>
                    <a:pt x="97" y="161"/>
                    <a:pt x="96" y="161"/>
                    <a:pt x="96" y="162"/>
                  </a:cubicBezTo>
                  <a:close/>
                  <a:moveTo>
                    <a:pt x="40" y="162"/>
                  </a:moveTo>
                  <a:cubicBezTo>
                    <a:pt x="40" y="163"/>
                    <a:pt x="40" y="163"/>
                    <a:pt x="41" y="163"/>
                  </a:cubicBezTo>
                  <a:cubicBezTo>
                    <a:pt x="41" y="163"/>
                    <a:pt x="41" y="162"/>
                    <a:pt x="40" y="162"/>
                  </a:cubicBezTo>
                  <a:close/>
                  <a:moveTo>
                    <a:pt x="84" y="162"/>
                  </a:moveTo>
                  <a:cubicBezTo>
                    <a:pt x="84" y="162"/>
                    <a:pt x="83" y="162"/>
                    <a:pt x="83" y="162"/>
                  </a:cubicBezTo>
                  <a:cubicBezTo>
                    <a:pt x="83" y="163"/>
                    <a:pt x="84" y="163"/>
                    <a:pt x="84" y="162"/>
                  </a:cubicBezTo>
                  <a:close/>
                  <a:moveTo>
                    <a:pt x="101" y="163"/>
                  </a:moveTo>
                  <a:cubicBezTo>
                    <a:pt x="101" y="163"/>
                    <a:pt x="101" y="163"/>
                    <a:pt x="102" y="163"/>
                  </a:cubicBezTo>
                  <a:cubicBezTo>
                    <a:pt x="102" y="162"/>
                    <a:pt x="101" y="163"/>
                    <a:pt x="101" y="163"/>
                  </a:cubicBezTo>
                  <a:close/>
                  <a:moveTo>
                    <a:pt x="50" y="164"/>
                  </a:moveTo>
                  <a:cubicBezTo>
                    <a:pt x="50" y="163"/>
                    <a:pt x="49" y="163"/>
                    <a:pt x="49" y="163"/>
                  </a:cubicBezTo>
                  <a:cubicBezTo>
                    <a:pt x="47" y="164"/>
                    <a:pt x="50" y="165"/>
                    <a:pt x="51" y="164"/>
                  </a:cubicBezTo>
                  <a:cubicBezTo>
                    <a:pt x="51" y="164"/>
                    <a:pt x="50" y="164"/>
                    <a:pt x="50" y="164"/>
                  </a:cubicBezTo>
                  <a:close/>
                  <a:moveTo>
                    <a:pt x="87" y="167"/>
                  </a:moveTo>
                  <a:cubicBezTo>
                    <a:pt x="87" y="166"/>
                    <a:pt x="88" y="167"/>
                    <a:pt x="89" y="167"/>
                  </a:cubicBezTo>
                  <a:cubicBezTo>
                    <a:pt x="90" y="167"/>
                    <a:pt x="92" y="165"/>
                    <a:pt x="94" y="166"/>
                  </a:cubicBezTo>
                  <a:cubicBezTo>
                    <a:pt x="94" y="165"/>
                    <a:pt x="93" y="166"/>
                    <a:pt x="92" y="165"/>
                  </a:cubicBezTo>
                  <a:cubicBezTo>
                    <a:pt x="92" y="165"/>
                    <a:pt x="91" y="164"/>
                    <a:pt x="91" y="163"/>
                  </a:cubicBezTo>
                  <a:cubicBezTo>
                    <a:pt x="90" y="163"/>
                    <a:pt x="89" y="164"/>
                    <a:pt x="88" y="163"/>
                  </a:cubicBezTo>
                  <a:cubicBezTo>
                    <a:pt x="88" y="163"/>
                    <a:pt x="89" y="163"/>
                    <a:pt x="89" y="163"/>
                  </a:cubicBezTo>
                  <a:cubicBezTo>
                    <a:pt x="88" y="163"/>
                    <a:pt x="87" y="163"/>
                    <a:pt x="86" y="163"/>
                  </a:cubicBezTo>
                  <a:cubicBezTo>
                    <a:pt x="87" y="163"/>
                    <a:pt x="87" y="163"/>
                    <a:pt x="88" y="163"/>
                  </a:cubicBezTo>
                  <a:cubicBezTo>
                    <a:pt x="86" y="164"/>
                    <a:pt x="83" y="163"/>
                    <a:pt x="82" y="165"/>
                  </a:cubicBezTo>
                  <a:cubicBezTo>
                    <a:pt x="83" y="165"/>
                    <a:pt x="83" y="165"/>
                    <a:pt x="83" y="165"/>
                  </a:cubicBezTo>
                  <a:cubicBezTo>
                    <a:pt x="84" y="165"/>
                    <a:pt x="85" y="166"/>
                    <a:pt x="85" y="166"/>
                  </a:cubicBezTo>
                  <a:cubicBezTo>
                    <a:pt x="83" y="166"/>
                    <a:pt x="81" y="167"/>
                    <a:pt x="80" y="167"/>
                  </a:cubicBezTo>
                  <a:cubicBezTo>
                    <a:pt x="79" y="168"/>
                    <a:pt x="78" y="168"/>
                    <a:pt x="78" y="168"/>
                  </a:cubicBezTo>
                  <a:cubicBezTo>
                    <a:pt x="77" y="168"/>
                    <a:pt x="77" y="168"/>
                    <a:pt x="76" y="168"/>
                  </a:cubicBezTo>
                  <a:cubicBezTo>
                    <a:pt x="76" y="168"/>
                    <a:pt x="75" y="168"/>
                    <a:pt x="74" y="167"/>
                  </a:cubicBezTo>
                  <a:cubicBezTo>
                    <a:pt x="73" y="167"/>
                    <a:pt x="72" y="167"/>
                    <a:pt x="70" y="167"/>
                  </a:cubicBezTo>
                  <a:cubicBezTo>
                    <a:pt x="71" y="168"/>
                    <a:pt x="73" y="168"/>
                    <a:pt x="75" y="168"/>
                  </a:cubicBezTo>
                  <a:cubicBezTo>
                    <a:pt x="75" y="168"/>
                    <a:pt x="76" y="168"/>
                    <a:pt x="77" y="168"/>
                  </a:cubicBezTo>
                  <a:cubicBezTo>
                    <a:pt x="77" y="168"/>
                    <a:pt x="77" y="168"/>
                    <a:pt x="77" y="168"/>
                  </a:cubicBezTo>
                  <a:cubicBezTo>
                    <a:pt x="78" y="169"/>
                    <a:pt x="80" y="168"/>
                    <a:pt x="81" y="169"/>
                  </a:cubicBezTo>
                  <a:cubicBezTo>
                    <a:pt x="80" y="170"/>
                    <a:pt x="79" y="169"/>
                    <a:pt x="78" y="170"/>
                  </a:cubicBezTo>
                  <a:cubicBezTo>
                    <a:pt x="79" y="170"/>
                    <a:pt x="80" y="169"/>
                    <a:pt x="81" y="170"/>
                  </a:cubicBezTo>
                  <a:cubicBezTo>
                    <a:pt x="82" y="169"/>
                    <a:pt x="84" y="169"/>
                    <a:pt x="86" y="169"/>
                  </a:cubicBezTo>
                  <a:cubicBezTo>
                    <a:pt x="86" y="169"/>
                    <a:pt x="87" y="169"/>
                    <a:pt x="87" y="169"/>
                  </a:cubicBezTo>
                  <a:cubicBezTo>
                    <a:pt x="87" y="168"/>
                    <a:pt x="87" y="168"/>
                    <a:pt x="87" y="167"/>
                  </a:cubicBezTo>
                  <a:close/>
                  <a:moveTo>
                    <a:pt x="100" y="164"/>
                  </a:moveTo>
                  <a:cubicBezTo>
                    <a:pt x="100" y="163"/>
                    <a:pt x="100" y="163"/>
                    <a:pt x="100" y="163"/>
                  </a:cubicBezTo>
                  <a:cubicBezTo>
                    <a:pt x="100" y="163"/>
                    <a:pt x="99" y="163"/>
                    <a:pt x="99" y="164"/>
                  </a:cubicBezTo>
                  <a:cubicBezTo>
                    <a:pt x="99" y="164"/>
                    <a:pt x="100" y="164"/>
                    <a:pt x="100" y="164"/>
                  </a:cubicBezTo>
                  <a:close/>
                  <a:moveTo>
                    <a:pt x="82" y="163"/>
                  </a:moveTo>
                  <a:cubicBezTo>
                    <a:pt x="81" y="163"/>
                    <a:pt x="81" y="164"/>
                    <a:pt x="81" y="164"/>
                  </a:cubicBezTo>
                  <a:cubicBezTo>
                    <a:pt x="81" y="164"/>
                    <a:pt x="82" y="164"/>
                    <a:pt x="82" y="164"/>
                  </a:cubicBezTo>
                  <a:lnTo>
                    <a:pt x="82" y="163"/>
                  </a:lnTo>
                  <a:close/>
                  <a:moveTo>
                    <a:pt x="109" y="164"/>
                  </a:moveTo>
                  <a:cubicBezTo>
                    <a:pt x="110" y="164"/>
                    <a:pt x="110" y="164"/>
                    <a:pt x="110" y="164"/>
                  </a:cubicBezTo>
                  <a:cubicBezTo>
                    <a:pt x="110" y="164"/>
                    <a:pt x="109" y="164"/>
                    <a:pt x="109" y="164"/>
                  </a:cubicBezTo>
                  <a:close/>
                  <a:moveTo>
                    <a:pt x="68" y="165"/>
                  </a:moveTo>
                  <a:cubicBezTo>
                    <a:pt x="67" y="165"/>
                    <a:pt x="67" y="164"/>
                    <a:pt x="66" y="165"/>
                  </a:cubicBezTo>
                  <a:cubicBezTo>
                    <a:pt x="66" y="165"/>
                    <a:pt x="67" y="165"/>
                    <a:pt x="68" y="165"/>
                  </a:cubicBezTo>
                  <a:close/>
                  <a:moveTo>
                    <a:pt x="95" y="165"/>
                  </a:moveTo>
                  <a:cubicBezTo>
                    <a:pt x="95" y="165"/>
                    <a:pt x="96" y="165"/>
                    <a:pt x="96" y="165"/>
                  </a:cubicBezTo>
                  <a:cubicBezTo>
                    <a:pt x="96" y="165"/>
                    <a:pt x="95" y="165"/>
                    <a:pt x="95" y="165"/>
                  </a:cubicBezTo>
                  <a:close/>
                  <a:moveTo>
                    <a:pt x="81" y="165"/>
                  </a:moveTo>
                  <a:cubicBezTo>
                    <a:pt x="81" y="165"/>
                    <a:pt x="82" y="165"/>
                    <a:pt x="82" y="165"/>
                  </a:cubicBezTo>
                  <a:cubicBezTo>
                    <a:pt x="81" y="165"/>
                    <a:pt x="81" y="165"/>
                    <a:pt x="81" y="165"/>
                  </a:cubicBezTo>
                  <a:close/>
                  <a:moveTo>
                    <a:pt x="75" y="166"/>
                  </a:moveTo>
                  <a:cubicBezTo>
                    <a:pt x="74" y="166"/>
                    <a:pt x="73" y="166"/>
                    <a:pt x="72" y="166"/>
                  </a:cubicBezTo>
                  <a:cubicBezTo>
                    <a:pt x="72" y="166"/>
                    <a:pt x="74" y="166"/>
                    <a:pt x="75" y="166"/>
                  </a:cubicBezTo>
                  <a:close/>
                  <a:moveTo>
                    <a:pt x="97" y="166"/>
                  </a:moveTo>
                  <a:cubicBezTo>
                    <a:pt x="97" y="166"/>
                    <a:pt x="96" y="166"/>
                    <a:pt x="96" y="166"/>
                  </a:cubicBezTo>
                  <a:cubicBezTo>
                    <a:pt x="96" y="167"/>
                    <a:pt x="97" y="167"/>
                    <a:pt x="97" y="166"/>
                  </a:cubicBezTo>
                  <a:close/>
                  <a:moveTo>
                    <a:pt x="77" y="166"/>
                  </a:moveTo>
                  <a:cubicBezTo>
                    <a:pt x="76" y="166"/>
                    <a:pt x="75" y="166"/>
                    <a:pt x="75" y="166"/>
                  </a:cubicBezTo>
                  <a:cubicBezTo>
                    <a:pt x="75" y="166"/>
                    <a:pt x="76" y="167"/>
                    <a:pt x="77" y="166"/>
                  </a:cubicBezTo>
                  <a:close/>
                  <a:moveTo>
                    <a:pt x="103" y="167"/>
                  </a:moveTo>
                  <a:cubicBezTo>
                    <a:pt x="103" y="166"/>
                    <a:pt x="104" y="166"/>
                    <a:pt x="104" y="166"/>
                  </a:cubicBezTo>
                  <a:cubicBezTo>
                    <a:pt x="103" y="166"/>
                    <a:pt x="103" y="166"/>
                    <a:pt x="103" y="166"/>
                  </a:cubicBezTo>
                  <a:cubicBezTo>
                    <a:pt x="103" y="167"/>
                    <a:pt x="103" y="167"/>
                    <a:pt x="103" y="167"/>
                  </a:cubicBezTo>
                  <a:close/>
                  <a:moveTo>
                    <a:pt x="107" y="167"/>
                  </a:moveTo>
                  <a:cubicBezTo>
                    <a:pt x="107" y="167"/>
                    <a:pt x="107" y="167"/>
                    <a:pt x="107" y="167"/>
                  </a:cubicBezTo>
                  <a:cubicBezTo>
                    <a:pt x="106" y="167"/>
                    <a:pt x="106" y="167"/>
                    <a:pt x="106" y="167"/>
                  </a:cubicBezTo>
                  <a:cubicBezTo>
                    <a:pt x="106" y="168"/>
                    <a:pt x="106" y="167"/>
                    <a:pt x="106" y="168"/>
                  </a:cubicBezTo>
                  <a:cubicBezTo>
                    <a:pt x="107" y="168"/>
                    <a:pt x="107" y="168"/>
                    <a:pt x="107" y="167"/>
                  </a:cubicBezTo>
                  <a:cubicBezTo>
                    <a:pt x="107" y="167"/>
                    <a:pt x="107" y="167"/>
                    <a:pt x="107" y="167"/>
                  </a:cubicBezTo>
                  <a:close/>
                  <a:moveTo>
                    <a:pt x="64" y="167"/>
                  </a:moveTo>
                  <a:cubicBezTo>
                    <a:pt x="65" y="168"/>
                    <a:pt x="66" y="168"/>
                    <a:pt x="67" y="168"/>
                  </a:cubicBezTo>
                  <a:cubicBezTo>
                    <a:pt x="66" y="167"/>
                    <a:pt x="65" y="167"/>
                    <a:pt x="64" y="167"/>
                  </a:cubicBezTo>
                  <a:close/>
                  <a:moveTo>
                    <a:pt x="96" y="171"/>
                  </a:moveTo>
                  <a:cubicBezTo>
                    <a:pt x="95" y="170"/>
                    <a:pt x="96" y="169"/>
                    <a:pt x="97" y="168"/>
                  </a:cubicBezTo>
                  <a:cubicBezTo>
                    <a:pt x="96" y="167"/>
                    <a:pt x="95" y="167"/>
                    <a:pt x="95" y="167"/>
                  </a:cubicBezTo>
                  <a:cubicBezTo>
                    <a:pt x="94" y="168"/>
                    <a:pt x="91" y="168"/>
                    <a:pt x="90" y="169"/>
                  </a:cubicBezTo>
                  <a:cubicBezTo>
                    <a:pt x="89" y="169"/>
                    <a:pt x="89" y="169"/>
                    <a:pt x="89" y="170"/>
                  </a:cubicBezTo>
                  <a:cubicBezTo>
                    <a:pt x="90" y="170"/>
                    <a:pt x="91" y="169"/>
                    <a:pt x="92" y="169"/>
                  </a:cubicBezTo>
                  <a:cubicBezTo>
                    <a:pt x="92" y="170"/>
                    <a:pt x="92" y="170"/>
                    <a:pt x="91" y="170"/>
                  </a:cubicBezTo>
                  <a:cubicBezTo>
                    <a:pt x="92" y="170"/>
                    <a:pt x="92" y="170"/>
                    <a:pt x="92" y="170"/>
                  </a:cubicBezTo>
                  <a:cubicBezTo>
                    <a:pt x="91" y="171"/>
                    <a:pt x="91" y="171"/>
                    <a:pt x="91" y="172"/>
                  </a:cubicBezTo>
                  <a:cubicBezTo>
                    <a:pt x="92" y="172"/>
                    <a:pt x="94" y="172"/>
                    <a:pt x="96" y="171"/>
                  </a:cubicBezTo>
                  <a:close/>
                  <a:moveTo>
                    <a:pt x="91" y="168"/>
                  </a:moveTo>
                  <a:cubicBezTo>
                    <a:pt x="90" y="168"/>
                    <a:pt x="90" y="168"/>
                    <a:pt x="90" y="168"/>
                  </a:cubicBezTo>
                  <a:cubicBezTo>
                    <a:pt x="91" y="168"/>
                    <a:pt x="92" y="168"/>
                    <a:pt x="93" y="168"/>
                  </a:cubicBezTo>
                  <a:cubicBezTo>
                    <a:pt x="93" y="167"/>
                    <a:pt x="92" y="168"/>
                    <a:pt x="91" y="168"/>
                  </a:cubicBezTo>
                  <a:close/>
                  <a:moveTo>
                    <a:pt x="107" y="168"/>
                  </a:moveTo>
                  <a:cubicBezTo>
                    <a:pt x="108" y="168"/>
                    <a:pt x="109" y="168"/>
                    <a:pt x="109" y="167"/>
                  </a:cubicBezTo>
                  <a:cubicBezTo>
                    <a:pt x="108" y="168"/>
                    <a:pt x="107" y="168"/>
                    <a:pt x="107" y="168"/>
                  </a:cubicBezTo>
                  <a:close/>
                  <a:moveTo>
                    <a:pt x="67" y="168"/>
                  </a:moveTo>
                  <a:cubicBezTo>
                    <a:pt x="68" y="169"/>
                    <a:pt x="68" y="169"/>
                    <a:pt x="68" y="169"/>
                  </a:cubicBezTo>
                  <a:cubicBezTo>
                    <a:pt x="68" y="170"/>
                    <a:pt x="70" y="170"/>
                    <a:pt x="70" y="169"/>
                  </a:cubicBezTo>
                  <a:cubicBezTo>
                    <a:pt x="69" y="168"/>
                    <a:pt x="68" y="168"/>
                    <a:pt x="67" y="168"/>
                  </a:cubicBezTo>
                  <a:close/>
                  <a:moveTo>
                    <a:pt x="101" y="170"/>
                  </a:moveTo>
                  <a:cubicBezTo>
                    <a:pt x="101" y="169"/>
                    <a:pt x="100" y="169"/>
                    <a:pt x="99" y="169"/>
                  </a:cubicBezTo>
                  <a:cubicBezTo>
                    <a:pt x="99" y="170"/>
                    <a:pt x="99" y="170"/>
                    <a:pt x="99" y="170"/>
                  </a:cubicBezTo>
                  <a:cubicBezTo>
                    <a:pt x="100" y="170"/>
                    <a:pt x="100" y="171"/>
                    <a:pt x="101" y="171"/>
                  </a:cubicBezTo>
                  <a:cubicBezTo>
                    <a:pt x="101" y="171"/>
                    <a:pt x="101" y="170"/>
                    <a:pt x="101" y="170"/>
                  </a:cubicBezTo>
                  <a:close/>
                  <a:moveTo>
                    <a:pt x="101" y="170"/>
                  </a:moveTo>
                  <a:cubicBezTo>
                    <a:pt x="102" y="169"/>
                    <a:pt x="103" y="170"/>
                    <a:pt x="103" y="169"/>
                  </a:cubicBezTo>
                  <a:cubicBezTo>
                    <a:pt x="103" y="169"/>
                    <a:pt x="102" y="169"/>
                    <a:pt x="101" y="170"/>
                  </a:cubicBezTo>
                  <a:close/>
                  <a:moveTo>
                    <a:pt x="75" y="170"/>
                  </a:moveTo>
                  <a:cubicBezTo>
                    <a:pt x="75" y="170"/>
                    <a:pt x="75" y="170"/>
                    <a:pt x="75" y="170"/>
                  </a:cubicBezTo>
                  <a:cubicBezTo>
                    <a:pt x="75" y="170"/>
                    <a:pt x="75" y="170"/>
                    <a:pt x="75" y="170"/>
                  </a:cubicBezTo>
                  <a:close/>
                  <a:moveTo>
                    <a:pt x="109" y="170"/>
                  </a:moveTo>
                  <a:cubicBezTo>
                    <a:pt x="108" y="171"/>
                    <a:pt x="108" y="171"/>
                    <a:pt x="108" y="171"/>
                  </a:cubicBezTo>
                  <a:cubicBezTo>
                    <a:pt x="108" y="172"/>
                    <a:pt x="109" y="172"/>
                    <a:pt x="109" y="171"/>
                  </a:cubicBezTo>
                  <a:cubicBezTo>
                    <a:pt x="109" y="171"/>
                    <a:pt x="109" y="170"/>
                    <a:pt x="109" y="170"/>
                  </a:cubicBezTo>
                  <a:close/>
                  <a:moveTo>
                    <a:pt x="74" y="171"/>
                  </a:moveTo>
                  <a:cubicBezTo>
                    <a:pt x="75" y="171"/>
                    <a:pt x="76" y="171"/>
                    <a:pt x="77" y="172"/>
                  </a:cubicBezTo>
                  <a:cubicBezTo>
                    <a:pt x="77" y="171"/>
                    <a:pt x="78" y="172"/>
                    <a:pt x="78" y="171"/>
                  </a:cubicBezTo>
                  <a:cubicBezTo>
                    <a:pt x="76" y="171"/>
                    <a:pt x="75" y="170"/>
                    <a:pt x="74" y="171"/>
                  </a:cubicBezTo>
                  <a:close/>
                  <a:moveTo>
                    <a:pt x="95" y="173"/>
                  </a:moveTo>
                  <a:cubicBezTo>
                    <a:pt x="95" y="173"/>
                    <a:pt x="95" y="173"/>
                    <a:pt x="95" y="173"/>
                  </a:cubicBezTo>
                  <a:cubicBezTo>
                    <a:pt x="96" y="174"/>
                    <a:pt x="97" y="174"/>
                    <a:pt x="98" y="172"/>
                  </a:cubicBezTo>
                  <a:cubicBezTo>
                    <a:pt x="97" y="172"/>
                    <a:pt x="95" y="172"/>
                    <a:pt x="95" y="173"/>
                  </a:cubicBezTo>
                  <a:close/>
                  <a:moveTo>
                    <a:pt x="87" y="173"/>
                  </a:moveTo>
                  <a:cubicBezTo>
                    <a:pt x="87" y="173"/>
                    <a:pt x="87" y="174"/>
                    <a:pt x="88" y="174"/>
                  </a:cubicBezTo>
                  <a:cubicBezTo>
                    <a:pt x="88" y="174"/>
                    <a:pt x="88" y="174"/>
                    <a:pt x="88" y="173"/>
                  </a:cubicBezTo>
                  <a:cubicBezTo>
                    <a:pt x="88" y="173"/>
                    <a:pt x="87" y="173"/>
                    <a:pt x="87" y="173"/>
                  </a:cubicBezTo>
                  <a:close/>
                  <a:moveTo>
                    <a:pt x="115" y="174"/>
                  </a:moveTo>
                  <a:cubicBezTo>
                    <a:pt x="116" y="175"/>
                    <a:pt x="116" y="174"/>
                    <a:pt x="116" y="174"/>
                  </a:cubicBezTo>
                  <a:cubicBezTo>
                    <a:pt x="116" y="174"/>
                    <a:pt x="115" y="174"/>
                    <a:pt x="115" y="174"/>
                  </a:cubicBezTo>
                  <a:close/>
                  <a:moveTo>
                    <a:pt x="101" y="175"/>
                  </a:moveTo>
                  <a:cubicBezTo>
                    <a:pt x="101" y="175"/>
                    <a:pt x="103" y="175"/>
                    <a:pt x="102" y="174"/>
                  </a:cubicBezTo>
                  <a:cubicBezTo>
                    <a:pt x="101" y="174"/>
                    <a:pt x="101" y="175"/>
                    <a:pt x="101" y="175"/>
                  </a:cubicBezTo>
                  <a:close/>
                  <a:moveTo>
                    <a:pt x="92" y="175"/>
                  </a:moveTo>
                  <a:cubicBezTo>
                    <a:pt x="92" y="176"/>
                    <a:pt x="94" y="175"/>
                    <a:pt x="94" y="175"/>
                  </a:cubicBezTo>
                  <a:cubicBezTo>
                    <a:pt x="94" y="174"/>
                    <a:pt x="93" y="175"/>
                    <a:pt x="92" y="175"/>
                  </a:cubicBezTo>
                  <a:close/>
                  <a:moveTo>
                    <a:pt x="79" y="2"/>
                  </a:moveTo>
                  <a:cubicBezTo>
                    <a:pt x="78" y="2"/>
                    <a:pt x="79" y="1"/>
                    <a:pt x="78" y="1"/>
                  </a:cubicBezTo>
                  <a:cubicBezTo>
                    <a:pt x="78" y="2"/>
                    <a:pt x="78" y="2"/>
                    <a:pt x="79" y="2"/>
                  </a:cubicBezTo>
                  <a:close/>
                  <a:moveTo>
                    <a:pt x="54" y="5"/>
                  </a:moveTo>
                  <a:cubicBezTo>
                    <a:pt x="54" y="6"/>
                    <a:pt x="53" y="5"/>
                    <a:pt x="52" y="6"/>
                  </a:cubicBezTo>
                  <a:cubicBezTo>
                    <a:pt x="51" y="6"/>
                    <a:pt x="51" y="7"/>
                    <a:pt x="50" y="7"/>
                  </a:cubicBezTo>
                  <a:cubicBezTo>
                    <a:pt x="50" y="7"/>
                    <a:pt x="50" y="7"/>
                    <a:pt x="49" y="7"/>
                  </a:cubicBezTo>
                  <a:cubicBezTo>
                    <a:pt x="48" y="7"/>
                    <a:pt x="47" y="8"/>
                    <a:pt x="46" y="8"/>
                  </a:cubicBezTo>
                  <a:cubicBezTo>
                    <a:pt x="46" y="9"/>
                    <a:pt x="45" y="9"/>
                    <a:pt x="44" y="9"/>
                  </a:cubicBezTo>
                  <a:cubicBezTo>
                    <a:pt x="44" y="9"/>
                    <a:pt x="44" y="9"/>
                    <a:pt x="44" y="10"/>
                  </a:cubicBezTo>
                  <a:cubicBezTo>
                    <a:pt x="44" y="10"/>
                    <a:pt x="43" y="10"/>
                    <a:pt x="43" y="10"/>
                  </a:cubicBezTo>
                  <a:cubicBezTo>
                    <a:pt x="44" y="11"/>
                    <a:pt x="44" y="10"/>
                    <a:pt x="45" y="9"/>
                  </a:cubicBezTo>
                  <a:cubicBezTo>
                    <a:pt x="46" y="9"/>
                    <a:pt x="47" y="9"/>
                    <a:pt x="48" y="9"/>
                  </a:cubicBezTo>
                  <a:cubicBezTo>
                    <a:pt x="49" y="8"/>
                    <a:pt x="50" y="8"/>
                    <a:pt x="51" y="8"/>
                  </a:cubicBezTo>
                  <a:cubicBezTo>
                    <a:pt x="52" y="8"/>
                    <a:pt x="52" y="8"/>
                    <a:pt x="53" y="9"/>
                  </a:cubicBezTo>
                  <a:cubicBezTo>
                    <a:pt x="53" y="8"/>
                    <a:pt x="54" y="8"/>
                    <a:pt x="55" y="9"/>
                  </a:cubicBezTo>
                  <a:cubicBezTo>
                    <a:pt x="56" y="8"/>
                    <a:pt x="58" y="8"/>
                    <a:pt x="59" y="8"/>
                  </a:cubicBezTo>
                  <a:cubicBezTo>
                    <a:pt x="59" y="8"/>
                    <a:pt x="59" y="8"/>
                    <a:pt x="59" y="9"/>
                  </a:cubicBezTo>
                  <a:cubicBezTo>
                    <a:pt x="59" y="9"/>
                    <a:pt x="58" y="9"/>
                    <a:pt x="58" y="9"/>
                  </a:cubicBezTo>
                  <a:cubicBezTo>
                    <a:pt x="60" y="9"/>
                    <a:pt x="63" y="9"/>
                    <a:pt x="66" y="9"/>
                  </a:cubicBezTo>
                  <a:cubicBezTo>
                    <a:pt x="66" y="9"/>
                    <a:pt x="66" y="9"/>
                    <a:pt x="66" y="9"/>
                  </a:cubicBezTo>
                  <a:cubicBezTo>
                    <a:pt x="67" y="9"/>
                    <a:pt x="68" y="8"/>
                    <a:pt x="68" y="9"/>
                  </a:cubicBezTo>
                  <a:cubicBezTo>
                    <a:pt x="68" y="9"/>
                    <a:pt x="68" y="9"/>
                    <a:pt x="69" y="9"/>
                  </a:cubicBezTo>
                  <a:cubicBezTo>
                    <a:pt x="67" y="10"/>
                    <a:pt x="65" y="10"/>
                    <a:pt x="64" y="9"/>
                  </a:cubicBezTo>
                  <a:cubicBezTo>
                    <a:pt x="64" y="10"/>
                    <a:pt x="64" y="10"/>
                    <a:pt x="64" y="10"/>
                  </a:cubicBezTo>
                  <a:cubicBezTo>
                    <a:pt x="65" y="11"/>
                    <a:pt x="66" y="11"/>
                    <a:pt x="68" y="11"/>
                  </a:cubicBezTo>
                  <a:cubicBezTo>
                    <a:pt x="68" y="11"/>
                    <a:pt x="68" y="11"/>
                    <a:pt x="69" y="11"/>
                  </a:cubicBezTo>
                  <a:cubicBezTo>
                    <a:pt x="68" y="9"/>
                    <a:pt x="71" y="11"/>
                    <a:pt x="72" y="10"/>
                  </a:cubicBezTo>
                  <a:cubicBezTo>
                    <a:pt x="72" y="10"/>
                    <a:pt x="72" y="11"/>
                    <a:pt x="72" y="11"/>
                  </a:cubicBezTo>
                  <a:cubicBezTo>
                    <a:pt x="74" y="11"/>
                    <a:pt x="75" y="11"/>
                    <a:pt x="77" y="11"/>
                  </a:cubicBezTo>
                  <a:cubicBezTo>
                    <a:pt x="78" y="11"/>
                    <a:pt x="79" y="11"/>
                    <a:pt x="80" y="11"/>
                  </a:cubicBezTo>
                  <a:cubicBezTo>
                    <a:pt x="80" y="12"/>
                    <a:pt x="80" y="12"/>
                    <a:pt x="80" y="12"/>
                  </a:cubicBezTo>
                  <a:cubicBezTo>
                    <a:pt x="82" y="13"/>
                    <a:pt x="83" y="13"/>
                    <a:pt x="85" y="14"/>
                  </a:cubicBezTo>
                  <a:cubicBezTo>
                    <a:pt x="84" y="13"/>
                    <a:pt x="85" y="13"/>
                    <a:pt x="85" y="13"/>
                  </a:cubicBezTo>
                  <a:cubicBezTo>
                    <a:pt x="84" y="13"/>
                    <a:pt x="85" y="13"/>
                    <a:pt x="84" y="13"/>
                  </a:cubicBezTo>
                  <a:cubicBezTo>
                    <a:pt x="84" y="13"/>
                    <a:pt x="84" y="13"/>
                    <a:pt x="84" y="12"/>
                  </a:cubicBezTo>
                  <a:cubicBezTo>
                    <a:pt x="85" y="13"/>
                    <a:pt x="86" y="14"/>
                    <a:pt x="88" y="13"/>
                  </a:cubicBezTo>
                  <a:cubicBezTo>
                    <a:pt x="88" y="13"/>
                    <a:pt x="87" y="12"/>
                    <a:pt x="86" y="13"/>
                  </a:cubicBezTo>
                  <a:cubicBezTo>
                    <a:pt x="86" y="12"/>
                    <a:pt x="86" y="12"/>
                    <a:pt x="86" y="12"/>
                  </a:cubicBezTo>
                  <a:cubicBezTo>
                    <a:pt x="85" y="12"/>
                    <a:pt x="85" y="12"/>
                    <a:pt x="85" y="12"/>
                  </a:cubicBezTo>
                  <a:cubicBezTo>
                    <a:pt x="85" y="12"/>
                    <a:pt x="84" y="12"/>
                    <a:pt x="85" y="11"/>
                  </a:cubicBezTo>
                  <a:cubicBezTo>
                    <a:pt x="83" y="11"/>
                    <a:pt x="80" y="10"/>
                    <a:pt x="78" y="10"/>
                  </a:cubicBezTo>
                  <a:cubicBezTo>
                    <a:pt x="76" y="9"/>
                    <a:pt x="73" y="9"/>
                    <a:pt x="71" y="9"/>
                  </a:cubicBezTo>
                  <a:cubicBezTo>
                    <a:pt x="70" y="11"/>
                    <a:pt x="69" y="9"/>
                    <a:pt x="68" y="9"/>
                  </a:cubicBezTo>
                  <a:cubicBezTo>
                    <a:pt x="68" y="9"/>
                    <a:pt x="68" y="8"/>
                    <a:pt x="68" y="8"/>
                  </a:cubicBezTo>
                  <a:cubicBezTo>
                    <a:pt x="69" y="8"/>
                    <a:pt x="71" y="8"/>
                    <a:pt x="71" y="8"/>
                  </a:cubicBezTo>
                  <a:cubicBezTo>
                    <a:pt x="71" y="7"/>
                    <a:pt x="70" y="8"/>
                    <a:pt x="70" y="7"/>
                  </a:cubicBezTo>
                  <a:cubicBezTo>
                    <a:pt x="71" y="7"/>
                    <a:pt x="71" y="8"/>
                    <a:pt x="71" y="7"/>
                  </a:cubicBezTo>
                  <a:cubicBezTo>
                    <a:pt x="71" y="7"/>
                    <a:pt x="70" y="7"/>
                    <a:pt x="69" y="7"/>
                  </a:cubicBezTo>
                  <a:cubicBezTo>
                    <a:pt x="69" y="7"/>
                    <a:pt x="70" y="7"/>
                    <a:pt x="69" y="7"/>
                  </a:cubicBezTo>
                  <a:cubicBezTo>
                    <a:pt x="69" y="8"/>
                    <a:pt x="69" y="7"/>
                    <a:pt x="69" y="7"/>
                  </a:cubicBezTo>
                  <a:cubicBezTo>
                    <a:pt x="68" y="8"/>
                    <a:pt x="68" y="7"/>
                    <a:pt x="67" y="7"/>
                  </a:cubicBezTo>
                  <a:cubicBezTo>
                    <a:pt x="67" y="7"/>
                    <a:pt x="65" y="7"/>
                    <a:pt x="65" y="6"/>
                  </a:cubicBezTo>
                  <a:cubicBezTo>
                    <a:pt x="66" y="5"/>
                    <a:pt x="69" y="6"/>
                    <a:pt x="70" y="6"/>
                  </a:cubicBezTo>
                  <a:cubicBezTo>
                    <a:pt x="71" y="6"/>
                    <a:pt x="71" y="6"/>
                    <a:pt x="71" y="6"/>
                  </a:cubicBezTo>
                  <a:cubicBezTo>
                    <a:pt x="72" y="6"/>
                    <a:pt x="73" y="6"/>
                    <a:pt x="73" y="7"/>
                  </a:cubicBezTo>
                  <a:cubicBezTo>
                    <a:pt x="74" y="6"/>
                    <a:pt x="75" y="7"/>
                    <a:pt x="76" y="7"/>
                  </a:cubicBezTo>
                  <a:cubicBezTo>
                    <a:pt x="76" y="7"/>
                    <a:pt x="76" y="7"/>
                    <a:pt x="76" y="7"/>
                  </a:cubicBezTo>
                  <a:cubicBezTo>
                    <a:pt x="78" y="7"/>
                    <a:pt x="78" y="9"/>
                    <a:pt x="80" y="9"/>
                  </a:cubicBezTo>
                  <a:cubicBezTo>
                    <a:pt x="82" y="10"/>
                    <a:pt x="85" y="9"/>
                    <a:pt x="87" y="11"/>
                  </a:cubicBezTo>
                  <a:cubicBezTo>
                    <a:pt x="86" y="11"/>
                    <a:pt x="86" y="10"/>
                    <a:pt x="85" y="11"/>
                  </a:cubicBezTo>
                  <a:cubicBezTo>
                    <a:pt x="86" y="11"/>
                    <a:pt x="88" y="12"/>
                    <a:pt x="89" y="12"/>
                  </a:cubicBezTo>
                  <a:cubicBezTo>
                    <a:pt x="89" y="11"/>
                    <a:pt x="89" y="11"/>
                    <a:pt x="89" y="11"/>
                  </a:cubicBezTo>
                  <a:cubicBezTo>
                    <a:pt x="90" y="11"/>
                    <a:pt x="90" y="11"/>
                    <a:pt x="91" y="12"/>
                  </a:cubicBezTo>
                  <a:cubicBezTo>
                    <a:pt x="91" y="11"/>
                    <a:pt x="91" y="11"/>
                    <a:pt x="92" y="11"/>
                  </a:cubicBezTo>
                  <a:cubicBezTo>
                    <a:pt x="94" y="12"/>
                    <a:pt x="95" y="14"/>
                    <a:pt x="98" y="14"/>
                  </a:cubicBezTo>
                  <a:cubicBezTo>
                    <a:pt x="98" y="14"/>
                    <a:pt x="98" y="14"/>
                    <a:pt x="99" y="14"/>
                  </a:cubicBezTo>
                  <a:cubicBezTo>
                    <a:pt x="100" y="15"/>
                    <a:pt x="100" y="16"/>
                    <a:pt x="101" y="16"/>
                  </a:cubicBezTo>
                  <a:cubicBezTo>
                    <a:pt x="101" y="15"/>
                    <a:pt x="101" y="15"/>
                    <a:pt x="101" y="15"/>
                  </a:cubicBezTo>
                  <a:cubicBezTo>
                    <a:pt x="102" y="15"/>
                    <a:pt x="102" y="15"/>
                    <a:pt x="102" y="15"/>
                  </a:cubicBezTo>
                  <a:cubicBezTo>
                    <a:pt x="104" y="16"/>
                    <a:pt x="106" y="17"/>
                    <a:pt x="107" y="19"/>
                  </a:cubicBezTo>
                  <a:cubicBezTo>
                    <a:pt x="107" y="18"/>
                    <a:pt x="107" y="18"/>
                    <a:pt x="107" y="18"/>
                  </a:cubicBezTo>
                  <a:cubicBezTo>
                    <a:pt x="108" y="20"/>
                    <a:pt x="110" y="20"/>
                    <a:pt x="110" y="23"/>
                  </a:cubicBezTo>
                  <a:cubicBezTo>
                    <a:pt x="111" y="23"/>
                    <a:pt x="111" y="23"/>
                    <a:pt x="111" y="24"/>
                  </a:cubicBezTo>
                  <a:cubicBezTo>
                    <a:pt x="111" y="24"/>
                    <a:pt x="111" y="24"/>
                    <a:pt x="111" y="24"/>
                  </a:cubicBezTo>
                  <a:cubicBezTo>
                    <a:pt x="111" y="24"/>
                    <a:pt x="112" y="24"/>
                    <a:pt x="112" y="23"/>
                  </a:cubicBezTo>
                  <a:cubicBezTo>
                    <a:pt x="111" y="23"/>
                    <a:pt x="111" y="23"/>
                    <a:pt x="111" y="22"/>
                  </a:cubicBezTo>
                  <a:cubicBezTo>
                    <a:pt x="111" y="22"/>
                    <a:pt x="111" y="22"/>
                    <a:pt x="111" y="22"/>
                  </a:cubicBezTo>
                  <a:cubicBezTo>
                    <a:pt x="111" y="20"/>
                    <a:pt x="109" y="20"/>
                    <a:pt x="108" y="18"/>
                  </a:cubicBezTo>
                  <a:cubicBezTo>
                    <a:pt x="108" y="18"/>
                    <a:pt x="108" y="18"/>
                    <a:pt x="107" y="18"/>
                  </a:cubicBezTo>
                  <a:cubicBezTo>
                    <a:pt x="107" y="17"/>
                    <a:pt x="106" y="16"/>
                    <a:pt x="105" y="16"/>
                  </a:cubicBezTo>
                  <a:cubicBezTo>
                    <a:pt x="105" y="16"/>
                    <a:pt x="105" y="16"/>
                    <a:pt x="105" y="16"/>
                  </a:cubicBezTo>
                  <a:cubicBezTo>
                    <a:pt x="105" y="16"/>
                    <a:pt x="106" y="16"/>
                    <a:pt x="106" y="16"/>
                  </a:cubicBezTo>
                  <a:cubicBezTo>
                    <a:pt x="105" y="16"/>
                    <a:pt x="105" y="16"/>
                    <a:pt x="105" y="15"/>
                  </a:cubicBezTo>
                  <a:cubicBezTo>
                    <a:pt x="106" y="15"/>
                    <a:pt x="107" y="17"/>
                    <a:pt x="108" y="17"/>
                  </a:cubicBezTo>
                  <a:cubicBezTo>
                    <a:pt x="107" y="16"/>
                    <a:pt x="107" y="15"/>
                    <a:pt x="105" y="15"/>
                  </a:cubicBezTo>
                  <a:cubicBezTo>
                    <a:pt x="105" y="14"/>
                    <a:pt x="105" y="14"/>
                    <a:pt x="105" y="14"/>
                  </a:cubicBezTo>
                  <a:cubicBezTo>
                    <a:pt x="102" y="12"/>
                    <a:pt x="99" y="11"/>
                    <a:pt x="96" y="9"/>
                  </a:cubicBezTo>
                  <a:cubicBezTo>
                    <a:pt x="96" y="9"/>
                    <a:pt x="96" y="9"/>
                    <a:pt x="96" y="9"/>
                  </a:cubicBezTo>
                  <a:cubicBezTo>
                    <a:pt x="94" y="10"/>
                    <a:pt x="93" y="8"/>
                    <a:pt x="92" y="9"/>
                  </a:cubicBezTo>
                  <a:cubicBezTo>
                    <a:pt x="92" y="8"/>
                    <a:pt x="91" y="9"/>
                    <a:pt x="91" y="8"/>
                  </a:cubicBezTo>
                  <a:cubicBezTo>
                    <a:pt x="91" y="8"/>
                    <a:pt x="92" y="8"/>
                    <a:pt x="92" y="8"/>
                  </a:cubicBezTo>
                  <a:cubicBezTo>
                    <a:pt x="92" y="8"/>
                    <a:pt x="91" y="7"/>
                    <a:pt x="91" y="8"/>
                  </a:cubicBezTo>
                  <a:cubicBezTo>
                    <a:pt x="90" y="8"/>
                    <a:pt x="91" y="8"/>
                    <a:pt x="91" y="8"/>
                  </a:cubicBezTo>
                  <a:cubicBezTo>
                    <a:pt x="90" y="8"/>
                    <a:pt x="89" y="8"/>
                    <a:pt x="89" y="7"/>
                  </a:cubicBezTo>
                  <a:cubicBezTo>
                    <a:pt x="89" y="7"/>
                    <a:pt x="90" y="8"/>
                    <a:pt x="90" y="7"/>
                  </a:cubicBezTo>
                  <a:cubicBezTo>
                    <a:pt x="89" y="7"/>
                    <a:pt x="89" y="6"/>
                    <a:pt x="88" y="7"/>
                  </a:cubicBezTo>
                  <a:cubicBezTo>
                    <a:pt x="88" y="7"/>
                    <a:pt x="89" y="7"/>
                    <a:pt x="89" y="7"/>
                  </a:cubicBezTo>
                  <a:cubicBezTo>
                    <a:pt x="89" y="7"/>
                    <a:pt x="89" y="8"/>
                    <a:pt x="89" y="8"/>
                  </a:cubicBezTo>
                  <a:cubicBezTo>
                    <a:pt x="88" y="8"/>
                    <a:pt x="88" y="7"/>
                    <a:pt x="87" y="7"/>
                  </a:cubicBezTo>
                  <a:cubicBezTo>
                    <a:pt x="87" y="7"/>
                    <a:pt x="87" y="7"/>
                    <a:pt x="87" y="7"/>
                  </a:cubicBezTo>
                  <a:cubicBezTo>
                    <a:pt x="86" y="6"/>
                    <a:pt x="85" y="7"/>
                    <a:pt x="83" y="6"/>
                  </a:cubicBezTo>
                  <a:cubicBezTo>
                    <a:pt x="84" y="6"/>
                    <a:pt x="83" y="6"/>
                    <a:pt x="83" y="6"/>
                  </a:cubicBezTo>
                  <a:cubicBezTo>
                    <a:pt x="83" y="6"/>
                    <a:pt x="83" y="6"/>
                    <a:pt x="83" y="6"/>
                  </a:cubicBezTo>
                  <a:cubicBezTo>
                    <a:pt x="83" y="6"/>
                    <a:pt x="82" y="6"/>
                    <a:pt x="82" y="5"/>
                  </a:cubicBezTo>
                  <a:cubicBezTo>
                    <a:pt x="82" y="5"/>
                    <a:pt x="80" y="5"/>
                    <a:pt x="80" y="5"/>
                  </a:cubicBezTo>
                  <a:cubicBezTo>
                    <a:pt x="79" y="5"/>
                    <a:pt x="79" y="4"/>
                    <a:pt x="79" y="4"/>
                  </a:cubicBezTo>
                  <a:cubicBezTo>
                    <a:pt x="78" y="4"/>
                    <a:pt x="78" y="4"/>
                    <a:pt x="78" y="4"/>
                  </a:cubicBezTo>
                  <a:cubicBezTo>
                    <a:pt x="77" y="4"/>
                    <a:pt x="76" y="4"/>
                    <a:pt x="76" y="4"/>
                  </a:cubicBezTo>
                  <a:cubicBezTo>
                    <a:pt x="75" y="4"/>
                    <a:pt x="74" y="4"/>
                    <a:pt x="73" y="4"/>
                  </a:cubicBezTo>
                  <a:cubicBezTo>
                    <a:pt x="73" y="4"/>
                    <a:pt x="73" y="4"/>
                    <a:pt x="73" y="4"/>
                  </a:cubicBezTo>
                  <a:cubicBezTo>
                    <a:pt x="72" y="3"/>
                    <a:pt x="72" y="3"/>
                    <a:pt x="71" y="4"/>
                  </a:cubicBezTo>
                  <a:cubicBezTo>
                    <a:pt x="70" y="4"/>
                    <a:pt x="69" y="4"/>
                    <a:pt x="68" y="4"/>
                  </a:cubicBezTo>
                  <a:cubicBezTo>
                    <a:pt x="68" y="4"/>
                    <a:pt x="68" y="4"/>
                    <a:pt x="68" y="4"/>
                  </a:cubicBezTo>
                  <a:cubicBezTo>
                    <a:pt x="66" y="4"/>
                    <a:pt x="64" y="4"/>
                    <a:pt x="63" y="3"/>
                  </a:cubicBezTo>
                  <a:cubicBezTo>
                    <a:pt x="62" y="4"/>
                    <a:pt x="62" y="4"/>
                    <a:pt x="61" y="4"/>
                  </a:cubicBezTo>
                  <a:cubicBezTo>
                    <a:pt x="59" y="5"/>
                    <a:pt x="56" y="4"/>
                    <a:pt x="54" y="5"/>
                  </a:cubicBezTo>
                  <a:close/>
                  <a:moveTo>
                    <a:pt x="93" y="11"/>
                  </a:moveTo>
                  <a:cubicBezTo>
                    <a:pt x="93" y="11"/>
                    <a:pt x="93" y="11"/>
                    <a:pt x="93" y="11"/>
                  </a:cubicBezTo>
                  <a:cubicBezTo>
                    <a:pt x="93" y="11"/>
                    <a:pt x="93" y="11"/>
                    <a:pt x="93" y="11"/>
                  </a:cubicBezTo>
                  <a:close/>
                  <a:moveTo>
                    <a:pt x="89" y="11"/>
                  </a:moveTo>
                  <a:cubicBezTo>
                    <a:pt x="88" y="11"/>
                    <a:pt x="88" y="11"/>
                    <a:pt x="87" y="11"/>
                  </a:cubicBezTo>
                  <a:cubicBezTo>
                    <a:pt x="88" y="10"/>
                    <a:pt x="88" y="11"/>
                    <a:pt x="89" y="11"/>
                  </a:cubicBezTo>
                  <a:close/>
                  <a:moveTo>
                    <a:pt x="73" y="5"/>
                  </a:moveTo>
                  <a:cubicBezTo>
                    <a:pt x="74" y="5"/>
                    <a:pt x="74" y="6"/>
                    <a:pt x="74" y="6"/>
                  </a:cubicBezTo>
                  <a:cubicBezTo>
                    <a:pt x="74" y="6"/>
                    <a:pt x="73" y="6"/>
                    <a:pt x="73" y="5"/>
                  </a:cubicBezTo>
                  <a:close/>
                  <a:moveTo>
                    <a:pt x="67" y="4"/>
                  </a:moveTo>
                  <a:cubicBezTo>
                    <a:pt x="67" y="4"/>
                    <a:pt x="67" y="4"/>
                    <a:pt x="66" y="4"/>
                  </a:cubicBezTo>
                  <a:cubicBezTo>
                    <a:pt x="67" y="4"/>
                    <a:pt x="67" y="4"/>
                    <a:pt x="67" y="4"/>
                  </a:cubicBezTo>
                  <a:close/>
                  <a:moveTo>
                    <a:pt x="59" y="5"/>
                  </a:moveTo>
                  <a:cubicBezTo>
                    <a:pt x="59" y="6"/>
                    <a:pt x="59" y="5"/>
                    <a:pt x="58" y="6"/>
                  </a:cubicBezTo>
                  <a:cubicBezTo>
                    <a:pt x="59" y="5"/>
                    <a:pt x="59" y="5"/>
                    <a:pt x="59" y="5"/>
                  </a:cubicBezTo>
                  <a:close/>
                  <a:moveTo>
                    <a:pt x="65" y="7"/>
                  </a:moveTo>
                  <a:cubicBezTo>
                    <a:pt x="65" y="7"/>
                    <a:pt x="64" y="7"/>
                    <a:pt x="64" y="7"/>
                  </a:cubicBezTo>
                  <a:cubicBezTo>
                    <a:pt x="64" y="7"/>
                    <a:pt x="65" y="7"/>
                    <a:pt x="65" y="7"/>
                  </a:cubicBezTo>
                  <a:close/>
                  <a:moveTo>
                    <a:pt x="63" y="6"/>
                  </a:moveTo>
                  <a:cubicBezTo>
                    <a:pt x="63" y="6"/>
                    <a:pt x="63" y="6"/>
                    <a:pt x="63" y="7"/>
                  </a:cubicBezTo>
                  <a:cubicBezTo>
                    <a:pt x="63" y="6"/>
                    <a:pt x="63" y="7"/>
                    <a:pt x="63" y="6"/>
                  </a:cubicBezTo>
                  <a:close/>
                  <a:moveTo>
                    <a:pt x="63" y="7"/>
                  </a:moveTo>
                  <a:cubicBezTo>
                    <a:pt x="63" y="7"/>
                    <a:pt x="63" y="7"/>
                    <a:pt x="63" y="7"/>
                  </a:cubicBezTo>
                  <a:cubicBezTo>
                    <a:pt x="63" y="7"/>
                    <a:pt x="64" y="7"/>
                    <a:pt x="64" y="7"/>
                  </a:cubicBezTo>
                  <a:cubicBezTo>
                    <a:pt x="63" y="7"/>
                    <a:pt x="63" y="7"/>
                    <a:pt x="62" y="7"/>
                  </a:cubicBezTo>
                  <a:cubicBezTo>
                    <a:pt x="62" y="7"/>
                    <a:pt x="63" y="7"/>
                    <a:pt x="63" y="7"/>
                  </a:cubicBezTo>
                  <a:close/>
                  <a:moveTo>
                    <a:pt x="61" y="5"/>
                  </a:moveTo>
                  <a:cubicBezTo>
                    <a:pt x="61" y="5"/>
                    <a:pt x="61" y="5"/>
                    <a:pt x="61" y="6"/>
                  </a:cubicBezTo>
                  <a:cubicBezTo>
                    <a:pt x="61" y="6"/>
                    <a:pt x="61" y="6"/>
                    <a:pt x="61" y="6"/>
                  </a:cubicBezTo>
                  <a:cubicBezTo>
                    <a:pt x="60" y="6"/>
                    <a:pt x="59" y="7"/>
                    <a:pt x="58" y="6"/>
                  </a:cubicBezTo>
                  <a:cubicBezTo>
                    <a:pt x="58" y="6"/>
                    <a:pt x="59" y="6"/>
                    <a:pt x="59" y="6"/>
                  </a:cubicBezTo>
                  <a:cubicBezTo>
                    <a:pt x="59" y="6"/>
                    <a:pt x="59" y="5"/>
                    <a:pt x="59" y="5"/>
                  </a:cubicBezTo>
                  <a:cubicBezTo>
                    <a:pt x="60" y="5"/>
                    <a:pt x="60" y="5"/>
                    <a:pt x="60" y="5"/>
                  </a:cubicBezTo>
                  <a:cubicBezTo>
                    <a:pt x="60" y="5"/>
                    <a:pt x="61" y="5"/>
                    <a:pt x="61" y="5"/>
                  </a:cubicBezTo>
                  <a:close/>
                  <a:moveTo>
                    <a:pt x="76" y="8"/>
                  </a:moveTo>
                  <a:cubicBezTo>
                    <a:pt x="76" y="8"/>
                    <a:pt x="76" y="8"/>
                    <a:pt x="76" y="8"/>
                  </a:cubicBezTo>
                  <a:cubicBezTo>
                    <a:pt x="76" y="8"/>
                    <a:pt x="76" y="8"/>
                    <a:pt x="76" y="8"/>
                  </a:cubicBezTo>
                  <a:cubicBezTo>
                    <a:pt x="76" y="8"/>
                    <a:pt x="76" y="8"/>
                    <a:pt x="76" y="8"/>
                  </a:cubicBezTo>
                  <a:cubicBezTo>
                    <a:pt x="76" y="8"/>
                    <a:pt x="76" y="8"/>
                    <a:pt x="76" y="8"/>
                  </a:cubicBezTo>
                  <a:close/>
                  <a:moveTo>
                    <a:pt x="34" y="11"/>
                  </a:moveTo>
                  <a:cubicBezTo>
                    <a:pt x="33" y="11"/>
                    <a:pt x="33" y="11"/>
                    <a:pt x="33" y="11"/>
                  </a:cubicBezTo>
                  <a:cubicBezTo>
                    <a:pt x="33" y="11"/>
                    <a:pt x="33" y="11"/>
                    <a:pt x="34" y="11"/>
                  </a:cubicBezTo>
                  <a:close/>
                  <a:moveTo>
                    <a:pt x="59" y="15"/>
                  </a:moveTo>
                  <a:cubicBezTo>
                    <a:pt x="59" y="15"/>
                    <a:pt x="60" y="15"/>
                    <a:pt x="60" y="14"/>
                  </a:cubicBezTo>
                  <a:cubicBezTo>
                    <a:pt x="61" y="14"/>
                    <a:pt x="61" y="14"/>
                    <a:pt x="61" y="14"/>
                  </a:cubicBezTo>
                  <a:cubicBezTo>
                    <a:pt x="60" y="14"/>
                    <a:pt x="59" y="14"/>
                    <a:pt x="58" y="14"/>
                  </a:cubicBezTo>
                  <a:cubicBezTo>
                    <a:pt x="58" y="14"/>
                    <a:pt x="57" y="14"/>
                    <a:pt x="56" y="14"/>
                  </a:cubicBezTo>
                  <a:cubicBezTo>
                    <a:pt x="55" y="15"/>
                    <a:pt x="54" y="14"/>
                    <a:pt x="53" y="15"/>
                  </a:cubicBezTo>
                  <a:cubicBezTo>
                    <a:pt x="53" y="15"/>
                    <a:pt x="52" y="15"/>
                    <a:pt x="52" y="15"/>
                  </a:cubicBezTo>
                  <a:cubicBezTo>
                    <a:pt x="52" y="14"/>
                    <a:pt x="52" y="14"/>
                    <a:pt x="52" y="14"/>
                  </a:cubicBezTo>
                  <a:cubicBezTo>
                    <a:pt x="52" y="14"/>
                    <a:pt x="51" y="15"/>
                    <a:pt x="51" y="15"/>
                  </a:cubicBezTo>
                  <a:cubicBezTo>
                    <a:pt x="51" y="16"/>
                    <a:pt x="50" y="15"/>
                    <a:pt x="50" y="16"/>
                  </a:cubicBezTo>
                  <a:cubicBezTo>
                    <a:pt x="51" y="16"/>
                    <a:pt x="52" y="16"/>
                    <a:pt x="54" y="16"/>
                  </a:cubicBezTo>
                  <a:cubicBezTo>
                    <a:pt x="54" y="16"/>
                    <a:pt x="54" y="16"/>
                    <a:pt x="54" y="16"/>
                  </a:cubicBezTo>
                  <a:cubicBezTo>
                    <a:pt x="54" y="16"/>
                    <a:pt x="54" y="16"/>
                    <a:pt x="55" y="16"/>
                  </a:cubicBezTo>
                  <a:cubicBezTo>
                    <a:pt x="55" y="16"/>
                    <a:pt x="55" y="16"/>
                    <a:pt x="55" y="16"/>
                  </a:cubicBezTo>
                  <a:cubicBezTo>
                    <a:pt x="56" y="15"/>
                    <a:pt x="57" y="15"/>
                    <a:pt x="59" y="15"/>
                  </a:cubicBezTo>
                  <a:close/>
                  <a:moveTo>
                    <a:pt x="26" y="13"/>
                  </a:moveTo>
                  <a:cubicBezTo>
                    <a:pt x="26" y="13"/>
                    <a:pt x="26" y="13"/>
                    <a:pt x="25" y="14"/>
                  </a:cubicBezTo>
                  <a:cubicBezTo>
                    <a:pt x="26" y="14"/>
                    <a:pt x="26" y="13"/>
                    <a:pt x="26" y="13"/>
                  </a:cubicBezTo>
                  <a:close/>
                  <a:moveTo>
                    <a:pt x="84" y="22"/>
                  </a:moveTo>
                  <a:cubicBezTo>
                    <a:pt x="84" y="21"/>
                    <a:pt x="84" y="21"/>
                    <a:pt x="83" y="21"/>
                  </a:cubicBezTo>
                  <a:cubicBezTo>
                    <a:pt x="83" y="22"/>
                    <a:pt x="84" y="22"/>
                    <a:pt x="84" y="22"/>
                  </a:cubicBezTo>
                  <a:close/>
                  <a:moveTo>
                    <a:pt x="83" y="21"/>
                  </a:moveTo>
                  <a:cubicBezTo>
                    <a:pt x="83" y="21"/>
                    <a:pt x="83" y="21"/>
                    <a:pt x="83" y="21"/>
                  </a:cubicBezTo>
                  <a:cubicBezTo>
                    <a:pt x="83" y="21"/>
                    <a:pt x="83" y="21"/>
                    <a:pt x="83" y="21"/>
                  </a:cubicBezTo>
                  <a:cubicBezTo>
                    <a:pt x="83" y="21"/>
                    <a:pt x="83" y="21"/>
                    <a:pt x="83" y="21"/>
                  </a:cubicBezTo>
                  <a:close/>
                  <a:moveTo>
                    <a:pt x="83" y="21"/>
                  </a:moveTo>
                  <a:cubicBezTo>
                    <a:pt x="83" y="21"/>
                    <a:pt x="82" y="21"/>
                    <a:pt x="82" y="21"/>
                  </a:cubicBezTo>
                  <a:cubicBezTo>
                    <a:pt x="82" y="21"/>
                    <a:pt x="82" y="21"/>
                    <a:pt x="82" y="21"/>
                  </a:cubicBezTo>
                  <a:cubicBezTo>
                    <a:pt x="82" y="21"/>
                    <a:pt x="81" y="21"/>
                    <a:pt x="81" y="21"/>
                  </a:cubicBezTo>
                  <a:cubicBezTo>
                    <a:pt x="81" y="21"/>
                    <a:pt x="80" y="21"/>
                    <a:pt x="80" y="21"/>
                  </a:cubicBezTo>
                  <a:cubicBezTo>
                    <a:pt x="80" y="21"/>
                    <a:pt x="79" y="22"/>
                    <a:pt x="79" y="22"/>
                  </a:cubicBezTo>
                  <a:cubicBezTo>
                    <a:pt x="80" y="23"/>
                    <a:pt x="82" y="21"/>
                    <a:pt x="83" y="23"/>
                  </a:cubicBezTo>
                  <a:cubicBezTo>
                    <a:pt x="83" y="23"/>
                    <a:pt x="83" y="22"/>
                    <a:pt x="83" y="22"/>
                  </a:cubicBezTo>
                  <a:cubicBezTo>
                    <a:pt x="83" y="22"/>
                    <a:pt x="83" y="22"/>
                    <a:pt x="83" y="22"/>
                  </a:cubicBezTo>
                  <a:cubicBezTo>
                    <a:pt x="83" y="22"/>
                    <a:pt x="83" y="21"/>
                    <a:pt x="83" y="21"/>
                  </a:cubicBezTo>
                  <a:close/>
                  <a:moveTo>
                    <a:pt x="127" y="59"/>
                  </a:moveTo>
                  <a:cubicBezTo>
                    <a:pt x="127" y="59"/>
                    <a:pt x="127" y="59"/>
                    <a:pt x="127" y="58"/>
                  </a:cubicBezTo>
                  <a:cubicBezTo>
                    <a:pt x="127" y="58"/>
                    <a:pt x="127" y="58"/>
                    <a:pt x="127" y="58"/>
                  </a:cubicBezTo>
                  <a:cubicBezTo>
                    <a:pt x="127" y="58"/>
                    <a:pt x="127" y="58"/>
                    <a:pt x="127" y="58"/>
                  </a:cubicBezTo>
                  <a:cubicBezTo>
                    <a:pt x="127" y="58"/>
                    <a:pt x="127" y="58"/>
                    <a:pt x="127" y="59"/>
                  </a:cubicBezTo>
                  <a:cubicBezTo>
                    <a:pt x="126" y="58"/>
                    <a:pt x="126" y="58"/>
                    <a:pt x="126" y="58"/>
                  </a:cubicBezTo>
                  <a:cubicBezTo>
                    <a:pt x="126" y="59"/>
                    <a:pt x="127" y="60"/>
                    <a:pt x="126" y="61"/>
                  </a:cubicBezTo>
                  <a:cubicBezTo>
                    <a:pt x="126" y="61"/>
                    <a:pt x="126" y="61"/>
                    <a:pt x="126" y="61"/>
                  </a:cubicBezTo>
                  <a:cubicBezTo>
                    <a:pt x="126" y="60"/>
                    <a:pt x="125" y="59"/>
                    <a:pt x="124" y="59"/>
                  </a:cubicBezTo>
                  <a:cubicBezTo>
                    <a:pt x="124" y="59"/>
                    <a:pt x="123" y="59"/>
                    <a:pt x="123" y="58"/>
                  </a:cubicBezTo>
                  <a:cubicBezTo>
                    <a:pt x="123" y="58"/>
                    <a:pt x="123" y="58"/>
                    <a:pt x="123" y="58"/>
                  </a:cubicBezTo>
                  <a:cubicBezTo>
                    <a:pt x="123" y="58"/>
                    <a:pt x="123" y="57"/>
                    <a:pt x="123" y="56"/>
                  </a:cubicBezTo>
                  <a:cubicBezTo>
                    <a:pt x="122" y="57"/>
                    <a:pt x="121" y="55"/>
                    <a:pt x="122" y="55"/>
                  </a:cubicBezTo>
                  <a:cubicBezTo>
                    <a:pt x="122" y="54"/>
                    <a:pt x="121" y="54"/>
                    <a:pt x="121" y="54"/>
                  </a:cubicBezTo>
                  <a:cubicBezTo>
                    <a:pt x="121" y="54"/>
                    <a:pt x="121" y="54"/>
                    <a:pt x="121" y="53"/>
                  </a:cubicBezTo>
                  <a:cubicBezTo>
                    <a:pt x="120" y="52"/>
                    <a:pt x="120" y="51"/>
                    <a:pt x="119" y="50"/>
                  </a:cubicBezTo>
                  <a:cubicBezTo>
                    <a:pt x="118" y="49"/>
                    <a:pt x="116" y="48"/>
                    <a:pt x="116" y="46"/>
                  </a:cubicBezTo>
                  <a:cubicBezTo>
                    <a:pt x="116" y="46"/>
                    <a:pt x="115" y="45"/>
                    <a:pt x="115" y="45"/>
                  </a:cubicBezTo>
                  <a:cubicBezTo>
                    <a:pt x="115" y="45"/>
                    <a:pt x="115" y="45"/>
                    <a:pt x="115" y="45"/>
                  </a:cubicBezTo>
                  <a:cubicBezTo>
                    <a:pt x="116" y="45"/>
                    <a:pt x="115" y="45"/>
                    <a:pt x="116" y="44"/>
                  </a:cubicBezTo>
                  <a:cubicBezTo>
                    <a:pt x="117" y="45"/>
                    <a:pt x="117" y="46"/>
                    <a:pt x="118" y="47"/>
                  </a:cubicBezTo>
                  <a:cubicBezTo>
                    <a:pt x="118" y="48"/>
                    <a:pt x="118" y="48"/>
                    <a:pt x="119" y="49"/>
                  </a:cubicBezTo>
                  <a:cubicBezTo>
                    <a:pt x="119" y="48"/>
                    <a:pt x="119" y="48"/>
                    <a:pt x="120" y="48"/>
                  </a:cubicBezTo>
                  <a:cubicBezTo>
                    <a:pt x="120" y="48"/>
                    <a:pt x="119" y="48"/>
                    <a:pt x="119" y="48"/>
                  </a:cubicBezTo>
                  <a:cubicBezTo>
                    <a:pt x="119" y="48"/>
                    <a:pt x="119" y="47"/>
                    <a:pt x="119" y="47"/>
                  </a:cubicBezTo>
                  <a:cubicBezTo>
                    <a:pt x="118" y="46"/>
                    <a:pt x="117" y="44"/>
                    <a:pt x="116" y="43"/>
                  </a:cubicBezTo>
                  <a:cubicBezTo>
                    <a:pt x="116" y="42"/>
                    <a:pt x="116" y="42"/>
                    <a:pt x="116" y="42"/>
                  </a:cubicBezTo>
                  <a:cubicBezTo>
                    <a:pt x="115" y="42"/>
                    <a:pt x="115" y="41"/>
                    <a:pt x="114" y="41"/>
                  </a:cubicBezTo>
                  <a:cubicBezTo>
                    <a:pt x="114" y="39"/>
                    <a:pt x="113" y="38"/>
                    <a:pt x="112" y="37"/>
                  </a:cubicBezTo>
                  <a:cubicBezTo>
                    <a:pt x="112" y="37"/>
                    <a:pt x="111" y="37"/>
                    <a:pt x="112" y="36"/>
                  </a:cubicBezTo>
                  <a:cubicBezTo>
                    <a:pt x="111" y="36"/>
                    <a:pt x="111" y="36"/>
                    <a:pt x="111" y="36"/>
                  </a:cubicBezTo>
                  <a:cubicBezTo>
                    <a:pt x="111" y="35"/>
                    <a:pt x="110" y="33"/>
                    <a:pt x="109" y="33"/>
                  </a:cubicBezTo>
                  <a:cubicBezTo>
                    <a:pt x="108" y="32"/>
                    <a:pt x="108" y="31"/>
                    <a:pt x="107" y="31"/>
                  </a:cubicBezTo>
                  <a:cubicBezTo>
                    <a:pt x="107" y="30"/>
                    <a:pt x="106" y="30"/>
                    <a:pt x="106" y="29"/>
                  </a:cubicBezTo>
                  <a:cubicBezTo>
                    <a:pt x="106" y="29"/>
                    <a:pt x="106" y="29"/>
                    <a:pt x="107" y="29"/>
                  </a:cubicBezTo>
                  <a:cubicBezTo>
                    <a:pt x="106" y="29"/>
                    <a:pt x="106" y="29"/>
                    <a:pt x="106" y="29"/>
                  </a:cubicBezTo>
                  <a:cubicBezTo>
                    <a:pt x="105" y="29"/>
                    <a:pt x="104" y="28"/>
                    <a:pt x="104" y="27"/>
                  </a:cubicBezTo>
                  <a:cubicBezTo>
                    <a:pt x="103" y="27"/>
                    <a:pt x="103" y="27"/>
                    <a:pt x="103" y="26"/>
                  </a:cubicBezTo>
                  <a:cubicBezTo>
                    <a:pt x="101" y="25"/>
                    <a:pt x="99" y="24"/>
                    <a:pt x="97" y="23"/>
                  </a:cubicBezTo>
                  <a:cubicBezTo>
                    <a:pt x="97" y="23"/>
                    <a:pt x="97" y="23"/>
                    <a:pt x="96" y="24"/>
                  </a:cubicBezTo>
                  <a:cubicBezTo>
                    <a:pt x="97" y="25"/>
                    <a:pt x="98" y="25"/>
                    <a:pt x="99" y="26"/>
                  </a:cubicBezTo>
                  <a:cubicBezTo>
                    <a:pt x="100" y="26"/>
                    <a:pt x="102" y="27"/>
                    <a:pt x="102" y="28"/>
                  </a:cubicBezTo>
                  <a:cubicBezTo>
                    <a:pt x="102" y="28"/>
                    <a:pt x="101" y="28"/>
                    <a:pt x="101" y="29"/>
                  </a:cubicBezTo>
                  <a:cubicBezTo>
                    <a:pt x="102" y="29"/>
                    <a:pt x="103" y="29"/>
                    <a:pt x="103" y="30"/>
                  </a:cubicBezTo>
                  <a:cubicBezTo>
                    <a:pt x="103" y="30"/>
                    <a:pt x="102" y="30"/>
                    <a:pt x="102" y="30"/>
                  </a:cubicBezTo>
                  <a:cubicBezTo>
                    <a:pt x="102" y="30"/>
                    <a:pt x="101" y="30"/>
                    <a:pt x="101" y="30"/>
                  </a:cubicBezTo>
                  <a:cubicBezTo>
                    <a:pt x="102" y="31"/>
                    <a:pt x="103" y="31"/>
                    <a:pt x="103" y="32"/>
                  </a:cubicBezTo>
                  <a:cubicBezTo>
                    <a:pt x="102" y="32"/>
                    <a:pt x="102" y="32"/>
                    <a:pt x="102" y="33"/>
                  </a:cubicBezTo>
                  <a:cubicBezTo>
                    <a:pt x="101" y="32"/>
                    <a:pt x="100" y="30"/>
                    <a:pt x="99" y="30"/>
                  </a:cubicBezTo>
                  <a:cubicBezTo>
                    <a:pt x="99" y="30"/>
                    <a:pt x="98" y="30"/>
                    <a:pt x="98" y="29"/>
                  </a:cubicBezTo>
                  <a:cubicBezTo>
                    <a:pt x="98" y="29"/>
                    <a:pt x="98" y="29"/>
                    <a:pt x="98" y="29"/>
                  </a:cubicBezTo>
                  <a:cubicBezTo>
                    <a:pt x="98" y="29"/>
                    <a:pt x="98" y="29"/>
                    <a:pt x="98" y="29"/>
                  </a:cubicBezTo>
                  <a:cubicBezTo>
                    <a:pt x="96" y="28"/>
                    <a:pt x="96" y="27"/>
                    <a:pt x="94" y="27"/>
                  </a:cubicBezTo>
                  <a:cubicBezTo>
                    <a:pt x="94" y="26"/>
                    <a:pt x="93" y="26"/>
                    <a:pt x="92" y="25"/>
                  </a:cubicBezTo>
                  <a:cubicBezTo>
                    <a:pt x="92" y="25"/>
                    <a:pt x="92" y="25"/>
                    <a:pt x="92" y="25"/>
                  </a:cubicBezTo>
                  <a:cubicBezTo>
                    <a:pt x="91" y="25"/>
                    <a:pt x="89" y="24"/>
                    <a:pt x="89" y="25"/>
                  </a:cubicBezTo>
                  <a:cubicBezTo>
                    <a:pt x="89" y="25"/>
                    <a:pt x="89" y="25"/>
                    <a:pt x="90" y="26"/>
                  </a:cubicBezTo>
                  <a:cubicBezTo>
                    <a:pt x="90" y="26"/>
                    <a:pt x="89" y="26"/>
                    <a:pt x="89" y="26"/>
                  </a:cubicBezTo>
                  <a:cubicBezTo>
                    <a:pt x="92" y="27"/>
                    <a:pt x="94" y="28"/>
                    <a:pt x="96" y="29"/>
                  </a:cubicBezTo>
                  <a:cubicBezTo>
                    <a:pt x="97" y="30"/>
                    <a:pt x="98" y="30"/>
                    <a:pt x="98" y="31"/>
                  </a:cubicBezTo>
                  <a:cubicBezTo>
                    <a:pt x="98" y="31"/>
                    <a:pt x="98" y="31"/>
                    <a:pt x="98" y="31"/>
                  </a:cubicBezTo>
                  <a:cubicBezTo>
                    <a:pt x="99" y="32"/>
                    <a:pt x="100" y="32"/>
                    <a:pt x="100" y="32"/>
                  </a:cubicBezTo>
                  <a:cubicBezTo>
                    <a:pt x="100" y="32"/>
                    <a:pt x="100" y="33"/>
                    <a:pt x="100" y="33"/>
                  </a:cubicBezTo>
                  <a:cubicBezTo>
                    <a:pt x="100" y="33"/>
                    <a:pt x="101" y="34"/>
                    <a:pt x="101" y="34"/>
                  </a:cubicBezTo>
                  <a:cubicBezTo>
                    <a:pt x="99" y="33"/>
                    <a:pt x="97" y="32"/>
                    <a:pt x="95" y="31"/>
                  </a:cubicBezTo>
                  <a:cubicBezTo>
                    <a:pt x="95" y="31"/>
                    <a:pt x="94" y="31"/>
                    <a:pt x="94" y="31"/>
                  </a:cubicBezTo>
                  <a:cubicBezTo>
                    <a:pt x="94" y="30"/>
                    <a:pt x="93" y="30"/>
                    <a:pt x="93" y="30"/>
                  </a:cubicBezTo>
                  <a:cubicBezTo>
                    <a:pt x="92" y="29"/>
                    <a:pt x="91" y="31"/>
                    <a:pt x="90" y="29"/>
                  </a:cubicBezTo>
                  <a:cubicBezTo>
                    <a:pt x="90" y="29"/>
                    <a:pt x="90" y="30"/>
                    <a:pt x="90" y="29"/>
                  </a:cubicBezTo>
                  <a:cubicBezTo>
                    <a:pt x="90" y="29"/>
                    <a:pt x="90" y="29"/>
                    <a:pt x="90" y="28"/>
                  </a:cubicBezTo>
                  <a:cubicBezTo>
                    <a:pt x="89" y="27"/>
                    <a:pt x="86" y="27"/>
                    <a:pt x="84" y="26"/>
                  </a:cubicBezTo>
                  <a:cubicBezTo>
                    <a:pt x="84" y="26"/>
                    <a:pt x="84" y="26"/>
                    <a:pt x="85" y="26"/>
                  </a:cubicBezTo>
                  <a:cubicBezTo>
                    <a:pt x="85" y="26"/>
                    <a:pt x="85" y="26"/>
                    <a:pt x="86" y="26"/>
                  </a:cubicBezTo>
                  <a:cubicBezTo>
                    <a:pt x="85" y="25"/>
                    <a:pt x="83" y="25"/>
                    <a:pt x="82" y="25"/>
                  </a:cubicBezTo>
                  <a:cubicBezTo>
                    <a:pt x="82" y="25"/>
                    <a:pt x="82" y="25"/>
                    <a:pt x="82" y="25"/>
                  </a:cubicBezTo>
                  <a:cubicBezTo>
                    <a:pt x="79" y="24"/>
                    <a:pt x="75" y="23"/>
                    <a:pt x="72" y="23"/>
                  </a:cubicBezTo>
                  <a:cubicBezTo>
                    <a:pt x="71" y="24"/>
                    <a:pt x="71" y="24"/>
                    <a:pt x="70" y="24"/>
                  </a:cubicBezTo>
                  <a:cubicBezTo>
                    <a:pt x="70" y="24"/>
                    <a:pt x="70" y="24"/>
                    <a:pt x="70" y="24"/>
                  </a:cubicBezTo>
                  <a:cubicBezTo>
                    <a:pt x="68" y="24"/>
                    <a:pt x="68" y="24"/>
                    <a:pt x="67" y="24"/>
                  </a:cubicBezTo>
                  <a:cubicBezTo>
                    <a:pt x="66" y="23"/>
                    <a:pt x="66" y="24"/>
                    <a:pt x="65" y="24"/>
                  </a:cubicBezTo>
                  <a:cubicBezTo>
                    <a:pt x="66" y="23"/>
                    <a:pt x="64" y="24"/>
                    <a:pt x="64" y="24"/>
                  </a:cubicBezTo>
                  <a:cubicBezTo>
                    <a:pt x="64" y="24"/>
                    <a:pt x="64" y="24"/>
                    <a:pt x="64" y="24"/>
                  </a:cubicBezTo>
                  <a:cubicBezTo>
                    <a:pt x="63" y="24"/>
                    <a:pt x="62" y="25"/>
                    <a:pt x="62" y="24"/>
                  </a:cubicBezTo>
                  <a:cubicBezTo>
                    <a:pt x="62" y="24"/>
                    <a:pt x="62" y="24"/>
                    <a:pt x="62" y="24"/>
                  </a:cubicBezTo>
                  <a:cubicBezTo>
                    <a:pt x="61" y="24"/>
                    <a:pt x="61" y="24"/>
                    <a:pt x="59" y="24"/>
                  </a:cubicBezTo>
                  <a:cubicBezTo>
                    <a:pt x="59" y="24"/>
                    <a:pt x="59" y="24"/>
                    <a:pt x="60" y="24"/>
                  </a:cubicBezTo>
                  <a:cubicBezTo>
                    <a:pt x="60" y="25"/>
                    <a:pt x="60" y="24"/>
                    <a:pt x="61" y="24"/>
                  </a:cubicBezTo>
                  <a:cubicBezTo>
                    <a:pt x="61" y="25"/>
                    <a:pt x="61" y="25"/>
                    <a:pt x="61" y="25"/>
                  </a:cubicBezTo>
                  <a:cubicBezTo>
                    <a:pt x="61" y="26"/>
                    <a:pt x="60" y="25"/>
                    <a:pt x="60" y="25"/>
                  </a:cubicBezTo>
                  <a:cubicBezTo>
                    <a:pt x="59" y="26"/>
                    <a:pt x="58" y="26"/>
                    <a:pt x="57" y="26"/>
                  </a:cubicBezTo>
                  <a:cubicBezTo>
                    <a:pt x="57" y="26"/>
                    <a:pt x="57" y="25"/>
                    <a:pt x="57" y="25"/>
                  </a:cubicBezTo>
                  <a:cubicBezTo>
                    <a:pt x="56" y="25"/>
                    <a:pt x="55" y="26"/>
                    <a:pt x="53" y="26"/>
                  </a:cubicBezTo>
                  <a:cubicBezTo>
                    <a:pt x="53" y="27"/>
                    <a:pt x="52" y="27"/>
                    <a:pt x="52" y="27"/>
                  </a:cubicBezTo>
                  <a:cubicBezTo>
                    <a:pt x="50" y="28"/>
                    <a:pt x="47" y="28"/>
                    <a:pt x="46" y="30"/>
                  </a:cubicBezTo>
                  <a:cubicBezTo>
                    <a:pt x="47" y="30"/>
                    <a:pt x="49" y="29"/>
                    <a:pt x="50" y="29"/>
                  </a:cubicBezTo>
                  <a:cubicBezTo>
                    <a:pt x="50" y="29"/>
                    <a:pt x="50" y="29"/>
                    <a:pt x="50" y="29"/>
                  </a:cubicBezTo>
                  <a:cubicBezTo>
                    <a:pt x="52" y="28"/>
                    <a:pt x="55" y="27"/>
                    <a:pt x="58" y="26"/>
                  </a:cubicBezTo>
                  <a:cubicBezTo>
                    <a:pt x="61" y="27"/>
                    <a:pt x="65" y="25"/>
                    <a:pt x="68" y="26"/>
                  </a:cubicBezTo>
                  <a:cubicBezTo>
                    <a:pt x="68" y="26"/>
                    <a:pt x="68" y="26"/>
                    <a:pt x="69" y="26"/>
                  </a:cubicBezTo>
                  <a:cubicBezTo>
                    <a:pt x="69" y="25"/>
                    <a:pt x="71" y="25"/>
                    <a:pt x="71" y="26"/>
                  </a:cubicBezTo>
                  <a:cubicBezTo>
                    <a:pt x="71" y="26"/>
                    <a:pt x="71" y="26"/>
                    <a:pt x="71" y="26"/>
                  </a:cubicBezTo>
                  <a:cubicBezTo>
                    <a:pt x="67" y="26"/>
                    <a:pt x="61" y="26"/>
                    <a:pt x="58" y="28"/>
                  </a:cubicBezTo>
                  <a:cubicBezTo>
                    <a:pt x="58" y="28"/>
                    <a:pt x="58" y="29"/>
                    <a:pt x="58" y="29"/>
                  </a:cubicBezTo>
                  <a:cubicBezTo>
                    <a:pt x="56" y="29"/>
                    <a:pt x="55" y="30"/>
                    <a:pt x="54" y="30"/>
                  </a:cubicBezTo>
                  <a:cubicBezTo>
                    <a:pt x="54" y="30"/>
                    <a:pt x="54" y="30"/>
                    <a:pt x="54" y="30"/>
                  </a:cubicBezTo>
                  <a:cubicBezTo>
                    <a:pt x="54" y="30"/>
                    <a:pt x="54" y="31"/>
                    <a:pt x="54" y="30"/>
                  </a:cubicBezTo>
                  <a:cubicBezTo>
                    <a:pt x="54" y="30"/>
                    <a:pt x="54" y="30"/>
                    <a:pt x="54" y="30"/>
                  </a:cubicBezTo>
                  <a:cubicBezTo>
                    <a:pt x="53" y="30"/>
                    <a:pt x="53" y="30"/>
                    <a:pt x="53" y="30"/>
                  </a:cubicBezTo>
                  <a:cubicBezTo>
                    <a:pt x="53" y="31"/>
                    <a:pt x="52" y="32"/>
                    <a:pt x="50" y="32"/>
                  </a:cubicBezTo>
                  <a:cubicBezTo>
                    <a:pt x="50" y="32"/>
                    <a:pt x="49" y="32"/>
                    <a:pt x="49" y="32"/>
                  </a:cubicBezTo>
                  <a:cubicBezTo>
                    <a:pt x="49" y="32"/>
                    <a:pt x="49" y="32"/>
                    <a:pt x="49" y="32"/>
                  </a:cubicBezTo>
                  <a:cubicBezTo>
                    <a:pt x="50" y="32"/>
                    <a:pt x="51" y="33"/>
                    <a:pt x="51" y="34"/>
                  </a:cubicBezTo>
                  <a:cubicBezTo>
                    <a:pt x="52" y="33"/>
                    <a:pt x="53" y="33"/>
                    <a:pt x="55" y="33"/>
                  </a:cubicBezTo>
                  <a:cubicBezTo>
                    <a:pt x="55" y="33"/>
                    <a:pt x="55" y="33"/>
                    <a:pt x="55" y="33"/>
                  </a:cubicBezTo>
                  <a:cubicBezTo>
                    <a:pt x="57" y="33"/>
                    <a:pt x="59" y="32"/>
                    <a:pt x="61" y="32"/>
                  </a:cubicBezTo>
                  <a:cubicBezTo>
                    <a:pt x="62" y="32"/>
                    <a:pt x="62" y="32"/>
                    <a:pt x="63" y="32"/>
                  </a:cubicBezTo>
                  <a:cubicBezTo>
                    <a:pt x="63" y="31"/>
                    <a:pt x="63" y="31"/>
                    <a:pt x="63" y="31"/>
                  </a:cubicBezTo>
                  <a:cubicBezTo>
                    <a:pt x="63" y="32"/>
                    <a:pt x="65" y="31"/>
                    <a:pt x="65" y="31"/>
                  </a:cubicBezTo>
                  <a:cubicBezTo>
                    <a:pt x="65" y="31"/>
                    <a:pt x="64" y="31"/>
                    <a:pt x="64" y="31"/>
                  </a:cubicBezTo>
                  <a:cubicBezTo>
                    <a:pt x="65" y="31"/>
                    <a:pt x="66" y="31"/>
                    <a:pt x="66" y="31"/>
                  </a:cubicBezTo>
                  <a:cubicBezTo>
                    <a:pt x="66" y="31"/>
                    <a:pt x="66" y="30"/>
                    <a:pt x="66" y="30"/>
                  </a:cubicBezTo>
                  <a:cubicBezTo>
                    <a:pt x="67" y="30"/>
                    <a:pt x="67" y="30"/>
                    <a:pt x="67" y="31"/>
                  </a:cubicBezTo>
                  <a:cubicBezTo>
                    <a:pt x="67" y="31"/>
                    <a:pt x="66" y="31"/>
                    <a:pt x="66" y="31"/>
                  </a:cubicBezTo>
                  <a:cubicBezTo>
                    <a:pt x="66" y="31"/>
                    <a:pt x="66" y="31"/>
                    <a:pt x="66" y="31"/>
                  </a:cubicBezTo>
                  <a:cubicBezTo>
                    <a:pt x="66" y="31"/>
                    <a:pt x="67" y="31"/>
                    <a:pt x="67" y="31"/>
                  </a:cubicBezTo>
                  <a:cubicBezTo>
                    <a:pt x="68" y="31"/>
                    <a:pt x="67" y="30"/>
                    <a:pt x="68" y="30"/>
                  </a:cubicBezTo>
                  <a:cubicBezTo>
                    <a:pt x="68" y="31"/>
                    <a:pt x="69" y="30"/>
                    <a:pt x="70" y="31"/>
                  </a:cubicBezTo>
                  <a:cubicBezTo>
                    <a:pt x="69" y="31"/>
                    <a:pt x="68" y="31"/>
                    <a:pt x="68" y="31"/>
                  </a:cubicBezTo>
                  <a:cubicBezTo>
                    <a:pt x="69" y="31"/>
                    <a:pt x="70" y="32"/>
                    <a:pt x="70" y="31"/>
                  </a:cubicBezTo>
                  <a:cubicBezTo>
                    <a:pt x="70" y="31"/>
                    <a:pt x="71" y="31"/>
                    <a:pt x="71" y="31"/>
                  </a:cubicBezTo>
                  <a:cubicBezTo>
                    <a:pt x="71" y="31"/>
                    <a:pt x="71" y="31"/>
                    <a:pt x="71" y="31"/>
                  </a:cubicBezTo>
                  <a:cubicBezTo>
                    <a:pt x="72" y="31"/>
                    <a:pt x="72" y="31"/>
                    <a:pt x="72" y="31"/>
                  </a:cubicBezTo>
                  <a:cubicBezTo>
                    <a:pt x="72" y="31"/>
                    <a:pt x="72" y="31"/>
                    <a:pt x="72" y="31"/>
                  </a:cubicBezTo>
                  <a:cubicBezTo>
                    <a:pt x="73" y="30"/>
                    <a:pt x="74" y="31"/>
                    <a:pt x="75" y="31"/>
                  </a:cubicBezTo>
                  <a:cubicBezTo>
                    <a:pt x="75" y="31"/>
                    <a:pt x="76" y="31"/>
                    <a:pt x="76" y="31"/>
                  </a:cubicBezTo>
                  <a:cubicBezTo>
                    <a:pt x="76" y="32"/>
                    <a:pt x="75" y="31"/>
                    <a:pt x="75" y="32"/>
                  </a:cubicBezTo>
                  <a:cubicBezTo>
                    <a:pt x="75" y="32"/>
                    <a:pt x="74" y="32"/>
                    <a:pt x="74" y="32"/>
                  </a:cubicBezTo>
                  <a:cubicBezTo>
                    <a:pt x="74" y="34"/>
                    <a:pt x="73" y="34"/>
                    <a:pt x="74" y="36"/>
                  </a:cubicBezTo>
                  <a:cubicBezTo>
                    <a:pt x="72" y="36"/>
                    <a:pt x="69" y="35"/>
                    <a:pt x="68" y="36"/>
                  </a:cubicBezTo>
                  <a:cubicBezTo>
                    <a:pt x="67" y="36"/>
                    <a:pt x="67" y="36"/>
                    <a:pt x="66" y="36"/>
                  </a:cubicBezTo>
                  <a:cubicBezTo>
                    <a:pt x="67" y="37"/>
                    <a:pt x="68" y="36"/>
                    <a:pt x="68" y="37"/>
                  </a:cubicBezTo>
                  <a:cubicBezTo>
                    <a:pt x="70" y="38"/>
                    <a:pt x="72" y="37"/>
                    <a:pt x="73" y="38"/>
                  </a:cubicBezTo>
                  <a:cubicBezTo>
                    <a:pt x="73" y="38"/>
                    <a:pt x="73" y="38"/>
                    <a:pt x="73" y="37"/>
                  </a:cubicBezTo>
                  <a:cubicBezTo>
                    <a:pt x="74" y="38"/>
                    <a:pt x="76" y="38"/>
                    <a:pt x="77" y="38"/>
                  </a:cubicBezTo>
                  <a:cubicBezTo>
                    <a:pt x="78" y="38"/>
                    <a:pt x="77" y="38"/>
                    <a:pt x="78" y="38"/>
                  </a:cubicBezTo>
                  <a:cubicBezTo>
                    <a:pt x="79" y="39"/>
                    <a:pt x="81" y="39"/>
                    <a:pt x="83" y="40"/>
                  </a:cubicBezTo>
                  <a:cubicBezTo>
                    <a:pt x="83" y="40"/>
                    <a:pt x="83" y="40"/>
                    <a:pt x="83" y="40"/>
                  </a:cubicBezTo>
                  <a:cubicBezTo>
                    <a:pt x="84" y="40"/>
                    <a:pt x="84" y="41"/>
                    <a:pt x="85" y="42"/>
                  </a:cubicBezTo>
                  <a:cubicBezTo>
                    <a:pt x="82" y="42"/>
                    <a:pt x="81" y="41"/>
                    <a:pt x="79" y="41"/>
                  </a:cubicBezTo>
                  <a:cubicBezTo>
                    <a:pt x="79" y="40"/>
                    <a:pt x="78" y="40"/>
                    <a:pt x="77" y="40"/>
                  </a:cubicBezTo>
                  <a:cubicBezTo>
                    <a:pt x="77" y="40"/>
                    <a:pt x="77" y="40"/>
                    <a:pt x="77" y="40"/>
                  </a:cubicBezTo>
                  <a:cubicBezTo>
                    <a:pt x="76" y="40"/>
                    <a:pt x="75" y="40"/>
                    <a:pt x="75" y="39"/>
                  </a:cubicBezTo>
                  <a:cubicBezTo>
                    <a:pt x="75" y="39"/>
                    <a:pt x="75" y="39"/>
                    <a:pt x="75" y="39"/>
                  </a:cubicBezTo>
                  <a:cubicBezTo>
                    <a:pt x="74" y="39"/>
                    <a:pt x="72" y="38"/>
                    <a:pt x="71" y="39"/>
                  </a:cubicBezTo>
                  <a:cubicBezTo>
                    <a:pt x="70" y="39"/>
                    <a:pt x="68" y="39"/>
                    <a:pt x="66" y="39"/>
                  </a:cubicBezTo>
                  <a:cubicBezTo>
                    <a:pt x="66" y="38"/>
                    <a:pt x="66" y="38"/>
                    <a:pt x="66" y="38"/>
                  </a:cubicBezTo>
                  <a:cubicBezTo>
                    <a:pt x="66" y="38"/>
                    <a:pt x="65" y="38"/>
                    <a:pt x="64" y="38"/>
                  </a:cubicBezTo>
                  <a:cubicBezTo>
                    <a:pt x="64" y="38"/>
                    <a:pt x="65" y="38"/>
                    <a:pt x="64" y="38"/>
                  </a:cubicBezTo>
                  <a:cubicBezTo>
                    <a:pt x="64" y="38"/>
                    <a:pt x="64" y="38"/>
                    <a:pt x="64" y="38"/>
                  </a:cubicBezTo>
                  <a:cubicBezTo>
                    <a:pt x="64" y="38"/>
                    <a:pt x="64" y="38"/>
                    <a:pt x="63" y="38"/>
                  </a:cubicBezTo>
                  <a:cubicBezTo>
                    <a:pt x="63" y="38"/>
                    <a:pt x="62" y="38"/>
                    <a:pt x="62" y="38"/>
                  </a:cubicBezTo>
                  <a:cubicBezTo>
                    <a:pt x="62" y="38"/>
                    <a:pt x="62" y="38"/>
                    <a:pt x="61" y="38"/>
                  </a:cubicBezTo>
                  <a:cubicBezTo>
                    <a:pt x="61" y="38"/>
                    <a:pt x="61" y="38"/>
                    <a:pt x="61" y="38"/>
                  </a:cubicBezTo>
                  <a:cubicBezTo>
                    <a:pt x="59" y="39"/>
                    <a:pt x="58" y="40"/>
                    <a:pt x="56" y="40"/>
                  </a:cubicBezTo>
                  <a:cubicBezTo>
                    <a:pt x="55" y="40"/>
                    <a:pt x="55" y="40"/>
                    <a:pt x="54" y="40"/>
                  </a:cubicBezTo>
                  <a:cubicBezTo>
                    <a:pt x="54" y="40"/>
                    <a:pt x="54" y="41"/>
                    <a:pt x="54" y="41"/>
                  </a:cubicBezTo>
                  <a:cubicBezTo>
                    <a:pt x="55" y="41"/>
                    <a:pt x="55" y="40"/>
                    <a:pt x="55" y="40"/>
                  </a:cubicBezTo>
                  <a:cubicBezTo>
                    <a:pt x="56" y="41"/>
                    <a:pt x="57" y="40"/>
                    <a:pt x="57" y="40"/>
                  </a:cubicBezTo>
                  <a:cubicBezTo>
                    <a:pt x="55" y="42"/>
                    <a:pt x="53" y="43"/>
                    <a:pt x="51" y="43"/>
                  </a:cubicBezTo>
                  <a:cubicBezTo>
                    <a:pt x="51" y="44"/>
                    <a:pt x="50" y="44"/>
                    <a:pt x="50" y="44"/>
                  </a:cubicBezTo>
                  <a:cubicBezTo>
                    <a:pt x="50" y="45"/>
                    <a:pt x="49" y="46"/>
                    <a:pt x="48" y="46"/>
                  </a:cubicBezTo>
                  <a:cubicBezTo>
                    <a:pt x="47" y="47"/>
                    <a:pt x="47" y="47"/>
                    <a:pt x="47" y="47"/>
                  </a:cubicBezTo>
                  <a:cubicBezTo>
                    <a:pt x="46" y="48"/>
                    <a:pt x="45" y="48"/>
                    <a:pt x="45" y="49"/>
                  </a:cubicBezTo>
                  <a:cubicBezTo>
                    <a:pt x="44" y="49"/>
                    <a:pt x="44" y="49"/>
                    <a:pt x="44" y="49"/>
                  </a:cubicBezTo>
                  <a:cubicBezTo>
                    <a:pt x="44" y="50"/>
                    <a:pt x="44" y="50"/>
                    <a:pt x="44" y="50"/>
                  </a:cubicBezTo>
                  <a:cubicBezTo>
                    <a:pt x="43" y="50"/>
                    <a:pt x="42" y="50"/>
                    <a:pt x="41" y="50"/>
                  </a:cubicBezTo>
                  <a:cubicBezTo>
                    <a:pt x="41" y="50"/>
                    <a:pt x="41" y="50"/>
                    <a:pt x="40" y="51"/>
                  </a:cubicBezTo>
                  <a:cubicBezTo>
                    <a:pt x="41" y="51"/>
                    <a:pt x="41" y="51"/>
                    <a:pt x="41" y="51"/>
                  </a:cubicBezTo>
                  <a:cubicBezTo>
                    <a:pt x="40" y="52"/>
                    <a:pt x="40" y="52"/>
                    <a:pt x="39" y="53"/>
                  </a:cubicBezTo>
                  <a:cubicBezTo>
                    <a:pt x="39" y="53"/>
                    <a:pt x="39" y="53"/>
                    <a:pt x="39" y="53"/>
                  </a:cubicBezTo>
                  <a:cubicBezTo>
                    <a:pt x="40" y="53"/>
                    <a:pt x="41" y="52"/>
                    <a:pt x="42" y="52"/>
                  </a:cubicBezTo>
                  <a:cubicBezTo>
                    <a:pt x="42" y="52"/>
                    <a:pt x="43" y="52"/>
                    <a:pt x="43" y="52"/>
                  </a:cubicBezTo>
                  <a:cubicBezTo>
                    <a:pt x="42" y="53"/>
                    <a:pt x="41" y="53"/>
                    <a:pt x="41" y="53"/>
                  </a:cubicBezTo>
                  <a:cubicBezTo>
                    <a:pt x="41" y="54"/>
                    <a:pt x="41" y="53"/>
                    <a:pt x="40" y="54"/>
                  </a:cubicBezTo>
                  <a:cubicBezTo>
                    <a:pt x="40" y="54"/>
                    <a:pt x="41" y="54"/>
                    <a:pt x="41" y="54"/>
                  </a:cubicBezTo>
                  <a:cubicBezTo>
                    <a:pt x="40" y="54"/>
                    <a:pt x="40" y="54"/>
                    <a:pt x="40" y="54"/>
                  </a:cubicBezTo>
                  <a:cubicBezTo>
                    <a:pt x="40" y="54"/>
                    <a:pt x="40" y="54"/>
                    <a:pt x="39" y="55"/>
                  </a:cubicBezTo>
                  <a:cubicBezTo>
                    <a:pt x="39" y="55"/>
                    <a:pt x="39" y="55"/>
                    <a:pt x="40" y="55"/>
                  </a:cubicBezTo>
                  <a:cubicBezTo>
                    <a:pt x="40" y="55"/>
                    <a:pt x="40" y="55"/>
                    <a:pt x="40" y="55"/>
                  </a:cubicBezTo>
                  <a:cubicBezTo>
                    <a:pt x="40" y="55"/>
                    <a:pt x="40" y="55"/>
                    <a:pt x="39" y="55"/>
                  </a:cubicBezTo>
                  <a:cubicBezTo>
                    <a:pt x="39" y="55"/>
                    <a:pt x="38" y="56"/>
                    <a:pt x="38" y="56"/>
                  </a:cubicBezTo>
                  <a:cubicBezTo>
                    <a:pt x="38" y="56"/>
                    <a:pt x="38" y="55"/>
                    <a:pt x="38" y="55"/>
                  </a:cubicBezTo>
                  <a:cubicBezTo>
                    <a:pt x="38" y="55"/>
                    <a:pt x="38" y="56"/>
                    <a:pt x="38" y="56"/>
                  </a:cubicBezTo>
                  <a:cubicBezTo>
                    <a:pt x="38" y="55"/>
                    <a:pt x="38" y="54"/>
                    <a:pt x="37" y="54"/>
                  </a:cubicBezTo>
                  <a:cubicBezTo>
                    <a:pt x="36" y="55"/>
                    <a:pt x="36" y="56"/>
                    <a:pt x="35" y="57"/>
                  </a:cubicBezTo>
                  <a:cubicBezTo>
                    <a:pt x="35" y="57"/>
                    <a:pt x="35" y="57"/>
                    <a:pt x="35" y="57"/>
                  </a:cubicBezTo>
                  <a:cubicBezTo>
                    <a:pt x="35" y="56"/>
                    <a:pt x="35" y="56"/>
                    <a:pt x="35" y="56"/>
                  </a:cubicBezTo>
                  <a:cubicBezTo>
                    <a:pt x="35" y="56"/>
                    <a:pt x="35" y="55"/>
                    <a:pt x="35" y="55"/>
                  </a:cubicBezTo>
                  <a:cubicBezTo>
                    <a:pt x="34" y="55"/>
                    <a:pt x="34" y="57"/>
                    <a:pt x="33" y="58"/>
                  </a:cubicBezTo>
                  <a:cubicBezTo>
                    <a:pt x="33" y="58"/>
                    <a:pt x="32" y="58"/>
                    <a:pt x="32" y="58"/>
                  </a:cubicBezTo>
                  <a:cubicBezTo>
                    <a:pt x="32" y="61"/>
                    <a:pt x="31" y="62"/>
                    <a:pt x="30" y="64"/>
                  </a:cubicBezTo>
                  <a:cubicBezTo>
                    <a:pt x="30" y="64"/>
                    <a:pt x="30" y="64"/>
                    <a:pt x="30" y="64"/>
                  </a:cubicBezTo>
                  <a:cubicBezTo>
                    <a:pt x="30" y="64"/>
                    <a:pt x="30" y="65"/>
                    <a:pt x="30" y="65"/>
                  </a:cubicBezTo>
                  <a:cubicBezTo>
                    <a:pt x="31" y="65"/>
                    <a:pt x="30" y="64"/>
                    <a:pt x="31" y="64"/>
                  </a:cubicBezTo>
                  <a:cubicBezTo>
                    <a:pt x="31" y="65"/>
                    <a:pt x="31" y="64"/>
                    <a:pt x="32" y="64"/>
                  </a:cubicBezTo>
                  <a:cubicBezTo>
                    <a:pt x="32" y="65"/>
                    <a:pt x="31" y="65"/>
                    <a:pt x="31" y="66"/>
                  </a:cubicBezTo>
                  <a:cubicBezTo>
                    <a:pt x="32" y="66"/>
                    <a:pt x="32" y="66"/>
                    <a:pt x="32" y="66"/>
                  </a:cubicBezTo>
                  <a:cubicBezTo>
                    <a:pt x="33" y="65"/>
                    <a:pt x="32" y="65"/>
                    <a:pt x="32" y="65"/>
                  </a:cubicBezTo>
                  <a:cubicBezTo>
                    <a:pt x="32" y="65"/>
                    <a:pt x="33" y="65"/>
                    <a:pt x="33" y="65"/>
                  </a:cubicBezTo>
                  <a:cubicBezTo>
                    <a:pt x="32" y="65"/>
                    <a:pt x="32" y="65"/>
                    <a:pt x="33" y="65"/>
                  </a:cubicBezTo>
                  <a:cubicBezTo>
                    <a:pt x="32" y="67"/>
                    <a:pt x="32" y="68"/>
                    <a:pt x="31" y="69"/>
                  </a:cubicBezTo>
                  <a:cubicBezTo>
                    <a:pt x="31" y="69"/>
                    <a:pt x="31" y="68"/>
                    <a:pt x="31" y="68"/>
                  </a:cubicBezTo>
                  <a:cubicBezTo>
                    <a:pt x="30" y="69"/>
                    <a:pt x="30" y="69"/>
                    <a:pt x="30" y="69"/>
                  </a:cubicBezTo>
                  <a:cubicBezTo>
                    <a:pt x="30" y="69"/>
                    <a:pt x="29" y="69"/>
                    <a:pt x="29" y="69"/>
                  </a:cubicBezTo>
                  <a:cubicBezTo>
                    <a:pt x="29" y="69"/>
                    <a:pt x="29" y="70"/>
                    <a:pt x="29" y="70"/>
                  </a:cubicBezTo>
                  <a:cubicBezTo>
                    <a:pt x="29" y="70"/>
                    <a:pt x="29" y="69"/>
                    <a:pt x="29" y="69"/>
                  </a:cubicBezTo>
                  <a:cubicBezTo>
                    <a:pt x="28" y="69"/>
                    <a:pt x="28" y="69"/>
                    <a:pt x="28" y="69"/>
                  </a:cubicBezTo>
                  <a:cubicBezTo>
                    <a:pt x="28" y="69"/>
                    <a:pt x="28" y="69"/>
                    <a:pt x="28" y="69"/>
                  </a:cubicBezTo>
                  <a:cubicBezTo>
                    <a:pt x="28" y="69"/>
                    <a:pt x="28" y="70"/>
                    <a:pt x="27" y="70"/>
                  </a:cubicBezTo>
                  <a:cubicBezTo>
                    <a:pt x="27" y="70"/>
                    <a:pt x="27" y="69"/>
                    <a:pt x="27" y="69"/>
                  </a:cubicBezTo>
                  <a:cubicBezTo>
                    <a:pt x="27" y="68"/>
                    <a:pt x="27" y="68"/>
                    <a:pt x="28" y="68"/>
                  </a:cubicBezTo>
                  <a:cubicBezTo>
                    <a:pt x="29" y="67"/>
                    <a:pt x="29" y="65"/>
                    <a:pt x="30" y="64"/>
                  </a:cubicBezTo>
                  <a:cubicBezTo>
                    <a:pt x="30" y="64"/>
                    <a:pt x="30" y="64"/>
                    <a:pt x="30" y="64"/>
                  </a:cubicBezTo>
                  <a:cubicBezTo>
                    <a:pt x="30" y="64"/>
                    <a:pt x="29" y="64"/>
                    <a:pt x="29" y="64"/>
                  </a:cubicBezTo>
                  <a:cubicBezTo>
                    <a:pt x="29" y="63"/>
                    <a:pt x="30" y="63"/>
                    <a:pt x="29" y="62"/>
                  </a:cubicBezTo>
                  <a:cubicBezTo>
                    <a:pt x="29" y="63"/>
                    <a:pt x="29" y="63"/>
                    <a:pt x="28" y="63"/>
                  </a:cubicBezTo>
                  <a:cubicBezTo>
                    <a:pt x="29" y="62"/>
                    <a:pt x="29" y="61"/>
                    <a:pt x="29" y="60"/>
                  </a:cubicBezTo>
                  <a:cubicBezTo>
                    <a:pt x="29" y="60"/>
                    <a:pt x="29" y="60"/>
                    <a:pt x="29" y="60"/>
                  </a:cubicBezTo>
                  <a:cubicBezTo>
                    <a:pt x="29" y="59"/>
                    <a:pt x="29" y="58"/>
                    <a:pt x="30" y="57"/>
                  </a:cubicBezTo>
                  <a:cubicBezTo>
                    <a:pt x="30" y="58"/>
                    <a:pt x="30" y="58"/>
                    <a:pt x="30" y="58"/>
                  </a:cubicBezTo>
                  <a:cubicBezTo>
                    <a:pt x="30" y="59"/>
                    <a:pt x="30" y="59"/>
                    <a:pt x="30" y="59"/>
                  </a:cubicBezTo>
                  <a:cubicBezTo>
                    <a:pt x="30" y="59"/>
                    <a:pt x="30" y="59"/>
                    <a:pt x="30" y="59"/>
                  </a:cubicBezTo>
                  <a:cubicBezTo>
                    <a:pt x="31" y="58"/>
                    <a:pt x="32" y="57"/>
                    <a:pt x="32" y="56"/>
                  </a:cubicBezTo>
                  <a:cubicBezTo>
                    <a:pt x="34" y="54"/>
                    <a:pt x="35" y="52"/>
                    <a:pt x="37" y="52"/>
                  </a:cubicBezTo>
                  <a:cubicBezTo>
                    <a:pt x="37" y="53"/>
                    <a:pt x="36" y="53"/>
                    <a:pt x="36" y="54"/>
                  </a:cubicBezTo>
                  <a:cubicBezTo>
                    <a:pt x="37" y="54"/>
                    <a:pt x="38" y="53"/>
                    <a:pt x="38" y="52"/>
                  </a:cubicBezTo>
                  <a:cubicBezTo>
                    <a:pt x="38" y="52"/>
                    <a:pt x="38" y="52"/>
                    <a:pt x="38" y="52"/>
                  </a:cubicBezTo>
                  <a:cubicBezTo>
                    <a:pt x="37" y="50"/>
                    <a:pt x="39" y="50"/>
                    <a:pt x="39" y="48"/>
                  </a:cubicBezTo>
                  <a:cubicBezTo>
                    <a:pt x="39" y="48"/>
                    <a:pt x="38" y="49"/>
                    <a:pt x="38" y="48"/>
                  </a:cubicBezTo>
                  <a:cubicBezTo>
                    <a:pt x="38" y="48"/>
                    <a:pt x="38" y="48"/>
                    <a:pt x="38" y="48"/>
                  </a:cubicBezTo>
                  <a:cubicBezTo>
                    <a:pt x="38" y="48"/>
                    <a:pt x="39" y="46"/>
                    <a:pt x="40" y="46"/>
                  </a:cubicBezTo>
                  <a:cubicBezTo>
                    <a:pt x="40" y="46"/>
                    <a:pt x="40" y="46"/>
                    <a:pt x="40" y="45"/>
                  </a:cubicBezTo>
                  <a:cubicBezTo>
                    <a:pt x="41" y="45"/>
                    <a:pt x="41" y="44"/>
                    <a:pt x="41" y="44"/>
                  </a:cubicBezTo>
                  <a:cubicBezTo>
                    <a:pt x="42" y="44"/>
                    <a:pt x="42" y="44"/>
                    <a:pt x="42" y="43"/>
                  </a:cubicBezTo>
                  <a:cubicBezTo>
                    <a:pt x="42" y="43"/>
                    <a:pt x="42" y="43"/>
                    <a:pt x="42" y="43"/>
                  </a:cubicBezTo>
                  <a:cubicBezTo>
                    <a:pt x="41" y="44"/>
                    <a:pt x="41" y="44"/>
                    <a:pt x="40" y="45"/>
                  </a:cubicBezTo>
                  <a:cubicBezTo>
                    <a:pt x="39" y="45"/>
                    <a:pt x="39" y="46"/>
                    <a:pt x="39" y="46"/>
                  </a:cubicBezTo>
                  <a:cubicBezTo>
                    <a:pt x="37" y="46"/>
                    <a:pt x="37" y="47"/>
                    <a:pt x="37" y="48"/>
                  </a:cubicBezTo>
                  <a:cubicBezTo>
                    <a:pt x="37" y="49"/>
                    <a:pt x="38" y="48"/>
                    <a:pt x="38" y="49"/>
                  </a:cubicBezTo>
                  <a:cubicBezTo>
                    <a:pt x="37" y="49"/>
                    <a:pt x="37" y="49"/>
                    <a:pt x="37" y="49"/>
                  </a:cubicBezTo>
                  <a:cubicBezTo>
                    <a:pt x="37" y="49"/>
                    <a:pt x="37" y="49"/>
                    <a:pt x="37" y="49"/>
                  </a:cubicBezTo>
                  <a:cubicBezTo>
                    <a:pt x="37" y="49"/>
                    <a:pt x="37" y="49"/>
                    <a:pt x="36" y="49"/>
                  </a:cubicBezTo>
                  <a:cubicBezTo>
                    <a:pt x="36" y="50"/>
                    <a:pt x="36" y="51"/>
                    <a:pt x="36" y="51"/>
                  </a:cubicBezTo>
                  <a:cubicBezTo>
                    <a:pt x="35" y="51"/>
                    <a:pt x="36" y="50"/>
                    <a:pt x="35" y="50"/>
                  </a:cubicBezTo>
                  <a:cubicBezTo>
                    <a:pt x="33" y="51"/>
                    <a:pt x="32" y="54"/>
                    <a:pt x="30" y="55"/>
                  </a:cubicBezTo>
                  <a:cubicBezTo>
                    <a:pt x="30" y="56"/>
                    <a:pt x="30" y="56"/>
                    <a:pt x="30" y="56"/>
                  </a:cubicBezTo>
                  <a:cubicBezTo>
                    <a:pt x="29" y="55"/>
                    <a:pt x="31" y="54"/>
                    <a:pt x="31" y="53"/>
                  </a:cubicBezTo>
                  <a:cubicBezTo>
                    <a:pt x="31" y="53"/>
                    <a:pt x="31" y="53"/>
                    <a:pt x="31" y="53"/>
                  </a:cubicBezTo>
                  <a:cubicBezTo>
                    <a:pt x="31" y="53"/>
                    <a:pt x="31" y="52"/>
                    <a:pt x="31" y="52"/>
                  </a:cubicBezTo>
                  <a:cubicBezTo>
                    <a:pt x="31" y="53"/>
                    <a:pt x="30" y="53"/>
                    <a:pt x="30" y="53"/>
                  </a:cubicBezTo>
                  <a:cubicBezTo>
                    <a:pt x="30" y="53"/>
                    <a:pt x="30" y="53"/>
                    <a:pt x="30" y="53"/>
                  </a:cubicBezTo>
                  <a:cubicBezTo>
                    <a:pt x="29" y="54"/>
                    <a:pt x="28" y="56"/>
                    <a:pt x="27" y="56"/>
                  </a:cubicBezTo>
                  <a:cubicBezTo>
                    <a:pt x="27" y="57"/>
                    <a:pt x="27" y="57"/>
                    <a:pt x="26" y="58"/>
                  </a:cubicBezTo>
                  <a:cubicBezTo>
                    <a:pt x="27" y="59"/>
                    <a:pt x="25" y="60"/>
                    <a:pt x="25" y="61"/>
                  </a:cubicBezTo>
                  <a:cubicBezTo>
                    <a:pt x="25" y="61"/>
                    <a:pt x="26" y="61"/>
                    <a:pt x="26" y="61"/>
                  </a:cubicBezTo>
                  <a:cubicBezTo>
                    <a:pt x="26" y="63"/>
                    <a:pt x="24" y="63"/>
                    <a:pt x="25" y="65"/>
                  </a:cubicBezTo>
                  <a:cubicBezTo>
                    <a:pt x="25" y="65"/>
                    <a:pt x="24" y="65"/>
                    <a:pt x="24" y="65"/>
                  </a:cubicBezTo>
                  <a:cubicBezTo>
                    <a:pt x="24" y="65"/>
                    <a:pt x="24" y="65"/>
                    <a:pt x="24" y="64"/>
                  </a:cubicBezTo>
                  <a:cubicBezTo>
                    <a:pt x="24" y="64"/>
                    <a:pt x="23" y="64"/>
                    <a:pt x="23" y="65"/>
                  </a:cubicBezTo>
                  <a:cubicBezTo>
                    <a:pt x="23" y="65"/>
                    <a:pt x="24" y="65"/>
                    <a:pt x="24" y="65"/>
                  </a:cubicBezTo>
                  <a:cubicBezTo>
                    <a:pt x="24" y="66"/>
                    <a:pt x="23" y="66"/>
                    <a:pt x="23" y="66"/>
                  </a:cubicBezTo>
                  <a:cubicBezTo>
                    <a:pt x="22" y="66"/>
                    <a:pt x="23" y="67"/>
                    <a:pt x="22" y="67"/>
                  </a:cubicBezTo>
                  <a:cubicBezTo>
                    <a:pt x="22" y="67"/>
                    <a:pt x="22" y="67"/>
                    <a:pt x="22" y="67"/>
                  </a:cubicBezTo>
                  <a:cubicBezTo>
                    <a:pt x="22" y="68"/>
                    <a:pt x="22" y="68"/>
                    <a:pt x="23" y="68"/>
                  </a:cubicBezTo>
                  <a:cubicBezTo>
                    <a:pt x="23" y="68"/>
                    <a:pt x="23" y="68"/>
                    <a:pt x="23" y="67"/>
                  </a:cubicBezTo>
                  <a:cubicBezTo>
                    <a:pt x="23" y="68"/>
                    <a:pt x="23" y="69"/>
                    <a:pt x="23" y="69"/>
                  </a:cubicBezTo>
                  <a:cubicBezTo>
                    <a:pt x="22" y="69"/>
                    <a:pt x="23" y="69"/>
                    <a:pt x="23" y="68"/>
                  </a:cubicBezTo>
                  <a:cubicBezTo>
                    <a:pt x="22" y="68"/>
                    <a:pt x="22" y="68"/>
                    <a:pt x="22" y="68"/>
                  </a:cubicBezTo>
                  <a:cubicBezTo>
                    <a:pt x="22" y="71"/>
                    <a:pt x="21" y="74"/>
                    <a:pt x="21" y="77"/>
                  </a:cubicBezTo>
                  <a:cubicBezTo>
                    <a:pt x="21" y="77"/>
                    <a:pt x="21" y="77"/>
                    <a:pt x="20" y="77"/>
                  </a:cubicBezTo>
                  <a:cubicBezTo>
                    <a:pt x="20" y="77"/>
                    <a:pt x="20" y="77"/>
                    <a:pt x="20" y="77"/>
                  </a:cubicBezTo>
                  <a:cubicBezTo>
                    <a:pt x="20" y="77"/>
                    <a:pt x="20" y="77"/>
                    <a:pt x="19" y="76"/>
                  </a:cubicBezTo>
                  <a:cubicBezTo>
                    <a:pt x="19" y="78"/>
                    <a:pt x="19" y="80"/>
                    <a:pt x="19" y="82"/>
                  </a:cubicBezTo>
                  <a:cubicBezTo>
                    <a:pt x="19" y="82"/>
                    <a:pt x="19" y="81"/>
                    <a:pt x="19" y="81"/>
                  </a:cubicBezTo>
                  <a:cubicBezTo>
                    <a:pt x="20" y="83"/>
                    <a:pt x="20" y="84"/>
                    <a:pt x="20" y="86"/>
                  </a:cubicBezTo>
                  <a:cubicBezTo>
                    <a:pt x="20" y="86"/>
                    <a:pt x="20" y="86"/>
                    <a:pt x="20" y="86"/>
                  </a:cubicBezTo>
                  <a:cubicBezTo>
                    <a:pt x="20" y="87"/>
                    <a:pt x="20" y="87"/>
                    <a:pt x="20" y="87"/>
                  </a:cubicBezTo>
                  <a:cubicBezTo>
                    <a:pt x="20" y="87"/>
                    <a:pt x="21" y="88"/>
                    <a:pt x="21" y="89"/>
                  </a:cubicBezTo>
                  <a:cubicBezTo>
                    <a:pt x="21" y="89"/>
                    <a:pt x="20" y="89"/>
                    <a:pt x="20" y="90"/>
                  </a:cubicBezTo>
                  <a:cubicBezTo>
                    <a:pt x="20" y="90"/>
                    <a:pt x="21" y="90"/>
                    <a:pt x="21" y="90"/>
                  </a:cubicBezTo>
                  <a:cubicBezTo>
                    <a:pt x="20" y="91"/>
                    <a:pt x="20" y="91"/>
                    <a:pt x="19" y="91"/>
                  </a:cubicBezTo>
                  <a:cubicBezTo>
                    <a:pt x="20" y="92"/>
                    <a:pt x="20" y="94"/>
                    <a:pt x="21" y="96"/>
                  </a:cubicBezTo>
                  <a:cubicBezTo>
                    <a:pt x="21" y="96"/>
                    <a:pt x="21" y="95"/>
                    <a:pt x="21" y="96"/>
                  </a:cubicBezTo>
                  <a:cubicBezTo>
                    <a:pt x="21" y="96"/>
                    <a:pt x="21" y="96"/>
                    <a:pt x="21" y="96"/>
                  </a:cubicBezTo>
                  <a:cubicBezTo>
                    <a:pt x="21" y="97"/>
                    <a:pt x="22" y="98"/>
                    <a:pt x="22" y="98"/>
                  </a:cubicBezTo>
                  <a:cubicBezTo>
                    <a:pt x="22" y="99"/>
                    <a:pt x="22" y="99"/>
                    <a:pt x="22" y="99"/>
                  </a:cubicBezTo>
                  <a:cubicBezTo>
                    <a:pt x="22" y="99"/>
                    <a:pt x="22" y="99"/>
                    <a:pt x="22" y="99"/>
                  </a:cubicBezTo>
                  <a:cubicBezTo>
                    <a:pt x="22" y="100"/>
                    <a:pt x="22" y="101"/>
                    <a:pt x="23" y="101"/>
                  </a:cubicBezTo>
                  <a:cubicBezTo>
                    <a:pt x="23" y="101"/>
                    <a:pt x="23" y="102"/>
                    <a:pt x="23" y="102"/>
                  </a:cubicBezTo>
                  <a:cubicBezTo>
                    <a:pt x="23" y="103"/>
                    <a:pt x="23" y="103"/>
                    <a:pt x="24" y="103"/>
                  </a:cubicBezTo>
                  <a:cubicBezTo>
                    <a:pt x="24" y="104"/>
                    <a:pt x="24" y="105"/>
                    <a:pt x="24" y="105"/>
                  </a:cubicBezTo>
                  <a:cubicBezTo>
                    <a:pt x="24" y="106"/>
                    <a:pt x="25" y="107"/>
                    <a:pt x="25" y="107"/>
                  </a:cubicBezTo>
                  <a:cubicBezTo>
                    <a:pt x="25" y="107"/>
                    <a:pt x="25" y="107"/>
                    <a:pt x="25" y="108"/>
                  </a:cubicBezTo>
                  <a:cubicBezTo>
                    <a:pt x="25" y="108"/>
                    <a:pt x="25" y="108"/>
                    <a:pt x="25" y="109"/>
                  </a:cubicBezTo>
                  <a:cubicBezTo>
                    <a:pt x="27" y="109"/>
                    <a:pt x="26" y="111"/>
                    <a:pt x="28" y="112"/>
                  </a:cubicBezTo>
                  <a:cubicBezTo>
                    <a:pt x="28" y="112"/>
                    <a:pt x="28" y="112"/>
                    <a:pt x="29" y="113"/>
                  </a:cubicBezTo>
                  <a:cubicBezTo>
                    <a:pt x="29" y="113"/>
                    <a:pt x="28" y="113"/>
                    <a:pt x="28" y="113"/>
                  </a:cubicBezTo>
                  <a:cubicBezTo>
                    <a:pt x="28" y="113"/>
                    <a:pt x="29" y="113"/>
                    <a:pt x="29" y="113"/>
                  </a:cubicBezTo>
                  <a:cubicBezTo>
                    <a:pt x="29" y="114"/>
                    <a:pt x="29" y="114"/>
                    <a:pt x="29" y="115"/>
                  </a:cubicBezTo>
                  <a:cubicBezTo>
                    <a:pt x="30" y="115"/>
                    <a:pt x="31" y="116"/>
                    <a:pt x="31" y="117"/>
                  </a:cubicBezTo>
                  <a:cubicBezTo>
                    <a:pt x="32" y="118"/>
                    <a:pt x="33" y="119"/>
                    <a:pt x="34" y="120"/>
                  </a:cubicBezTo>
                  <a:cubicBezTo>
                    <a:pt x="34" y="120"/>
                    <a:pt x="34" y="120"/>
                    <a:pt x="34" y="120"/>
                  </a:cubicBezTo>
                  <a:cubicBezTo>
                    <a:pt x="35" y="121"/>
                    <a:pt x="35" y="122"/>
                    <a:pt x="36" y="122"/>
                  </a:cubicBezTo>
                  <a:cubicBezTo>
                    <a:pt x="37" y="124"/>
                    <a:pt x="39" y="125"/>
                    <a:pt x="40" y="126"/>
                  </a:cubicBezTo>
                  <a:cubicBezTo>
                    <a:pt x="40" y="126"/>
                    <a:pt x="40" y="126"/>
                    <a:pt x="40" y="126"/>
                  </a:cubicBezTo>
                  <a:cubicBezTo>
                    <a:pt x="40" y="126"/>
                    <a:pt x="40" y="127"/>
                    <a:pt x="41" y="127"/>
                  </a:cubicBezTo>
                  <a:cubicBezTo>
                    <a:pt x="42" y="127"/>
                    <a:pt x="43" y="128"/>
                    <a:pt x="44" y="129"/>
                  </a:cubicBezTo>
                  <a:cubicBezTo>
                    <a:pt x="45" y="129"/>
                    <a:pt x="46" y="130"/>
                    <a:pt x="47" y="131"/>
                  </a:cubicBezTo>
                  <a:cubicBezTo>
                    <a:pt x="46" y="131"/>
                    <a:pt x="46" y="131"/>
                    <a:pt x="45" y="131"/>
                  </a:cubicBezTo>
                  <a:cubicBezTo>
                    <a:pt x="45" y="132"/>
                    <a:pt x="45" y="132"/>
                    <a:pt x="46" y="132"/>
                  </a:cubicBezTo>
                  <a:cubicBezTo>
                    <a:pt x="45" y="132"/>
                    <a:pt x="45" y="132"/>
                    <a:pt x="45" y="132"/>
                  </a:cubicBezTo>
                  <a:cubicBezTo>
                    <a:pt x="46" y="133"/>
                    <a:pt x="47" y="133"/>
                    <a:pt x="47" y="134"/>
                  </a:cubicBezTo>
                  <a:cubicBezTo>
                    <a:pt x="48" y="133"/>
                    <a:pt x="48" y="134"/>
                    <a:pt x="49" y="134"/>
                  </a:cubicBezTo>
                  <a:cubicBezTo>
                    <a:pt x="49" y="134"/>
                    <a:pt x="49" y="134"/>
                    <a:pt x="50" y="134"/>
                  </a:cubicBezTo>
                  <a:cubicBezTo>
                    <a:pt x="51" y="135"/>
                    <a:pt x="52" y="135"/>
                    <a:pt x="53" y="136"/>
                  </a:cubicBezTo>
                  <a:cubicBezTo>
                    <a:pt x="55" y="136"/>
                    <a:pt x="56" y="136"/>
                    <a:pt x="56" y="136"/>
                  </a:cubicBezTo>
                  <a:cubicBezTo>
                    <a:pt x="58" y="136"/>
                    <a:pt x="58" y="137"/>
                    <a:pt x="59" y="137"/>
                  </a:cubicBezTo>
                  <a:cubicBezTo>
                    <a:pt x="59" y="137"/>
                    <a:pt x="59" y="137"/>
                    <a:pt x="59" y="137"/>
                  </a:cubicBezTo>
                  <a:cubicBezTo>
                    <a:pt x="61" y="138"/>
                    <a:pt x="63" y="138"/>
                    <a:pt x="65" y="138"/>
                  </a:cubicBezTo>
                  <a:cubicBezTo>
                    <a:pt x="63" y="137"/>
                    <a:pt x="61" y="137"/>
                    <a:pt x="61" y="136"/>
                  </a:cubicBezTo>
                  <a:cubicBezTo>
                    <a:pt x="61" y="136"/>
                    <a:pt x="61" y="136"/>
                    <a:pt x="61" y="136"/>
                  </a:cubicBezTo>
                  <a:cubicBezTo>
                    <a:pt x="61" y="136"/>
                    <a:pt x="61" y="136"/>
                    <a:pt x="61" y="136"/>
                  </a:cubicBezTo>
                  <a:cubicBezTo>
                    <a:pt x="60" y="137"/>
                    <a:pt x="60" y="136"/>
                    <a:pt x="59" y="136"/>
                  </a:cubicBezTo>
                  <a:cubicBezTo>
                    <a:pt x="58" y="136"/>
                    <a:pt x="58" y="136"/>
                    <a:pt x="58" y="136"/>
                  </a:cubicBezTo>
                  <a:cubicBezTo>
                    <a:pt x="57" y="136"/>
                    <a:pt x="56" y="135"/>
                    <a:pt x="55" y="135"/>
                  </a:cubicBezTo>
                  <a:cubicBezTo>
                    <a:pt x="53" y="133"/>
                    <a:pt x="51" y="133"/>
                    <a:pt x="48" y="131"/>
                  </a:cubicBezTo>
                  <a:cubicBezTo>
                    <a:pt x="48" y="131"/>
                    <a:pt x="48" y="131"/>
                    <a:pt x="49" y="130"/>
                  </a:cubicBezTo>
                  <a:cubicBezTo>
                    <a:pt x="49" y="131"/>
                    <a:pt x="50" y="131"/>
                    <a:pt x="50" y="131"/>
                  </a:cubicBezTo>
                  <a:cubicBezTo>
                    <a:pt x="50" y="131"/>
                    <a:pt x="50" y="131"/>
                    <a:pt x="50" y="132"/>
                  </a:cubicBezTo>
                  <a:cubicBezTo>
                    <a:pt x="51" y="132"/>
                    <a:pt x="52" y="133"/>
                    <a:pt x="53" y="132"/>
                  </a:cubicBezTo>
                  <a:cubicBezTo>
                    <a:pt x="53" y="132"/>
                    <a:pt x="52" y="133"/>
                    <a:pt x="52" y="132"/>
                  </a:cubicBezTo>
                  <a:cubicBezTo>
                    <a:pt x="53" y="132"/>
                    <a:pt x="52" y="132"/>
                    <a:pt x="52" y="132"/>
                  </a:cubicBezTo>
                  <a:cubicBezTo>
                    <a:pt x="52" y="131"/>
                    <a:pt x="51" y="130"/>
                    <a:pt x="50" y="130"/>
                  </a:cubicBezTo>
                  <a:cubicBezTo>
                    <a:pt x="50" y="131"/>
                    <a:pt x="49" y="130"/>
                    <a:pt x="48" y="130"/>
                  </a:cubicBezTo>
                  <a:cubicBezTo>
                    <a:pt x="49" y="129"/>
                    <a:pt x="47" y="128"/>
                    <a:pt x="47" y="127"/>
                  </a:cubicBezTo>
                  <a:cubicBezTo>
                    <a:pt x="46" y="127"/>
                    <a:pt x="45" y="127"/>
                    <a:pt x="45" y="126"/>
                  </a:cubicBezTo>
                  <a:cubicBezTo>
                    <a:pt x="43" y="125"/>
                    <a:pt x="41" y="124"/>
                    <a:pt x="41" y="122"/>
                  </a:cubicBezTo>
                  <a:cubicBezTo>
                    <a:pt x="41" y="122"/>
                    <a:pt x="40" y="122"/>
                    <a:pt x="40" y="122"/>
                  </a:cubicBezTo>
                  <a:cubicBezTo>
                    <a:pt x="41" y="122"/>
                    <a:pt x="41" y="122"/>
                    <a:pt x="42" y="122"/>
                  </a:cubicBezTo>
                  <a:cubicBezTo>
                    <a:pt x="42" y="123"/>
                    <a:pt x="42" y="123"/>
                    <a:pt x="43" y="123"/>
                  </a:cubicBezTo>
                  <a:cubicBezTo>
                    <a:pt x="43" y="123"/>
                    <a:pt x="43" y="123"/>
                    <a:pt x="43" y="123"/>
                  </a:cubicBezTo>
                  <a:cubicBezTo>
                    <a:pt x="44" y="124"/>
                    <a:pt x="46" y="125"/>
                    <a:pt x="47" y="127"/>
                  </a:cubicBezTo>
                  <a:cubicBezTo>
                    <a:pt x="48" y="127"/>
                    <a:pt x="49" y="128"/>
                    <a:pt x="50" y="128"/>
                  </a:cubicBezTo>
                  <a:cubicBezTo>
                    <a:pt x="49" y="127"/>
                    <a:pt x="47" y="126"/>
                    <a:pt x="46" y="125"/>
                  </a:cubicBezTo>
                  <a:cubicBezTo>
                    <a:pt x="46" y="125"/>
                    <a:pt x="46" y="124"/>
                    <a:pt x="45" y="124"/>
                  </a:cubicBezTo>
                  <a:cubicBezTo>
                    <a:pt x="44" y="122"/>
                    <a:pt x="42" y="121"/>
                    <a:pt x="41" y="121"/>
                  </a:cubicBezTo>
                  <a:cubicBezTo>
                    <a:pt x="41" y="121"/>
                    <a:pt x="41" y="121"/>
                    <a:pt x="41" y="121"/>
                  </a:cubicBezTo>
                  <a:cubicBezTo>
                    <a:pt x="41" y="121"/>
                    <a:pt x="40" y="121"/>
                    <a:pt x="40" y="121"/>
                  </a:cubicBezTo>
                  <a:cubicBezTo>
                    <a:pt x="40" y="121"/>
                    <a:pt x="40" y="121"/>
                    <a:pt x="40" y="121"/>
                  </a:cubicBezTo>
                  <a:cubicBezTo>
                    <a:pt x="39" y="121"/>
                    <a:pt x="39" y="121"/>
                    <a:pt x="39" y="120"/>
                  </a:cubicBezTo>
                  <a:cubicBezTo>
                    <a:pt x="40" y="120"/>
                    <a:pt x="40" y="120"/>
                    <a:pt x="40" y="120"/>
                  </a:cubicBezTo>
                  <a:cubicBezTo>
                    <a:pt x="40" y="119"/>
                    <a:pt x="39" y="119"/>
                    <a:pt x="39" y="119"/>
                  </a:cubicBezTo>
                  <a:cubicBezTo>
                    <a:pt x="37" y="119"/>
                    <a:pt x="36" y="117"/>
                    <a:pt x="35" y="116"/>
                  </a:cubicBezTo>
                  <a:cubicBezTo>
                    <a:pt x="34" y="116"/>
                    <a:pt x="34" y="115"/>
                    <a:pt x="34" y="115"/>
                  </a:cubicBezTo>
                  <a:cubicBezTo>
                    <a:pt x="32" y="115"/>
                    <a:pt x="32" y="112"/>
                    <a:pt x="31" y="111"/>
                  </a:cubicBezTo>
                  <a:cubicBezTo>
                    <a:pt x="31" y="110"/>
                    <a:pt x="30" y="109"/>
                    <a:pt x="29" y="108"/>
                  </a:cubicBezTo>
                  <a:cubicBezTo>
                    <a:pt x="29" y="108"/>
                    <a:pt x="29" y="108"/>
                    <a:pt x="29" y="108"/>
                  </a:cubicBezTo>
                  <a:cubicBezTo>
                    <a:pt x="29" y="108"/>
                    <a:pt x="29" y="108"/>
                    <a:pt x="29" y="108"/>
                  </a:cubicBezTo>
                  <a:cubicBezTo>
                    <a:pt x="29" y="108"/>
                    <a:pt x="29" y="108"/>
                    <a:pt x="29" y="107"/>
                  </a:cubicBezTo>
                  <a:cubicBezTo>
                    <a:pt x="29" y="107"/>
                    <a:pt x="29" y="108"/>
                    <a:pt x="29" y="107"/>
                  </a:cubicBezTo>
                  <a:cubicBezTo>
                    <a:pt x="29" y="107"/>
                    <a:pt x="29" y="107"/>
                    <a:pt x="28" y="107"/>
                  </a:cubicBezTo>
                  <a:cubicBezTo>
                    <a:pt x="29" y="107"/>
                    <a:pt x="29" y="107"/>
                    <a:pt x="29" y="106"/>
                  </a:cubicBezTo>
                  <a:cubicBezTo>
                    <a:pt x="27" y="105"/>
                    <a:pt x="27" y="103"/>
                    <a:pt x="26" y="101"/>
                  </a:cubicBezTo>
                  <a:cubicBezTo>
                    <a:pt x="26" y="101"/>
                    <a:pt x="26" y="101"/>
                    <a:pt x="26" y="101"/>
                  </a:cubicBezTo>
                  <a:cubicBezTo>
                    <a:pt x="26" y="101"/>
                    <a:pt x="26" y="102"/>
                    <a:pt x="26" y="102"/>
                  </a:cubicBezTo>
                  <a:cubicBezTo>
                    <a:pt x="25" y="102"/>
                    <a:pt x="24" y="100"/>
                    <a:pt x="24" y="99"/>
                  </a:cubicBezTo>
                  <a:cubicBezTo>
                    <a:pt x="23" y="99"/>
                    <a:pt x="23" y="99"/>
                    <a:pt x="23" y="98"/>
                  </a:cubicBezTo>
                  <a:cubicBezTo>
                    <a:pt x="23" y="98"/>
                    <a:pt x="23" y="98"/>
                    <a:pt x="24" y="98"/>
                  </a:cubicBezTo>
                  <a:cubicBezTo>
                    <a:pt x="24" y="98"/>
                    <a:pt x="24" y="98"/>
                    <a:pt x="24" y="98"/>
                  </a:cubicBezTo>
                  <a:cubicBezTo>
                    <a:pt x="24" y="98"/>
                    <a:pt x="24" y="98"/>
                    <a:pt x="25" y="98"/>
                  </a:cubicBezTo>
                  <a:cubicBezTo>
                    <a:pt x="25" y="98"/>
                    <a:pt x="25" y="99"/>
                    <a:pt x="25" y="100"/>
                  </a:cubicBezTo>
                  <a:cubicBezTo>
                    <a:pt x="25" y="100"/>
                    <a:pt x="26" y="100"/>
                    <a:pt x="26" y="100"/>
                  </a:cubicBezTo>
                  <a:cubicBezTo>
                    <a:pt x="26" y="98"/>
                    <a:pt x="26" y="98"/>
                    <a:pt x="26" y="97"/>
                  </a:cubicBezTo>
                  <a:cubicBezTo>
                    <a:pt x="26" y="97"/>
                    <a:pt x="25" y="96"/>
                    <a:pt x="26" y="96"/>
                  </a:cubicBezTo>
                  <a:cubicBezTo>
                    <a:pt x="26" y="96"/>
                    <a:pt x="26" y="96"/>
                    <a:pt x="27" y="96"/>
                  </a:cubicBezTo>
                  <a:cubicBezTo>
                    <a:pt x="28" y="94"/>
                    <a:pt x="26" y="92"/>
                    <a:pt x="26" y="90"/>
                  </a:cubicBezTo>
                  <a:cubicBezTo>
                    <a:pt x="26" y="90"/>
                    <a:pt x="26" y="90"/>
                    <a:pt x="25" y="91"/>
                  </a:cubicBezTo>
                  <a:cubicBezTo>
                    <a:pt x="25" y="89"/>
                    <a:pt x="24" y="88"/>
                    <a:pt x="25" y="87"/>
                  </a:cubicBezTo>
                  <a:cubicBezTo>
                    <a:pt x="26" y="87"/>
                    <a:pt x="26" y="88"/>
                    <a:pt x="26" y="89"/>
                  </a:cubicBezTo>
                  <a:cubicBezTo>
                    <a:pt x="26" y="89"/>
                    <a:pt x="26" y="89"/>
                    <a:pt x="26" y="89"/>
                  </a:cubicBezTo>
                  <a:cubicBezTo>
                    <a:pt x="26" y="89"/>
                    <a:pt x="27" y="90"/>
                    <a:pt x="26" y="91"/>
                  </a:cubicBezTo>
                  <a:cubicBezTo>
                    <a:pt x="27" y="92"/>
                    <a:pt x="27" y="93"/>
                    <a:pt x="27" y="95"/>
                  </a:cubicBezTo>
                  <a:cubicBezTo>
                    <a:pt x="28" y="96"/>
                    <a:pt x="28" y="97"/>
                    <a:pt x="28" y="98"/>
                  </a:cubicBezTo>
                  <a:cubicBezTo>
                    <a:pt x="29" y="98"/>
                    <a:pt x="29" y="98"/>
                    <a:pt x="29" y="97"/>
                  </a:cubicBezTo>
                  <a:cubicBezTo>
                    <a:pt x="29" y="97"/>
                    <a:pt x="29" y="96"/>
                    <a:pt x="29" y="95"/>
                  </a:cubicBezTo>
                  <a:cubicBezTo>
                    <a:pt x="29" y="95"/>
                    <a:pt x="29" y="96"/>
                    <a:pt x="30" y="96"/>
                  </a:cubicBezTo>
                  <a:cubicBezTo>
                    <a:pt x="29" y="96"/>
                    <a:pt x="29" y="96"/>
                    <a:pt x="29" y="95"/>
                  </a:cubicBezTo>
                  <a:cubicBezTo>
                    <a:pt x="30" y="95"/>
                    <a:pt x="31" y="97"/>
                    <a:pt x="31" y="98"/>
                  </a:cubicBezTo>
                  <a:cubicBezTo>
                    <a:pt x="30" y="98"/>
                    <a:pt x="30" y="97"/>
                    <a:pt x="30" y="97"/>
                  </a:cubicBezTo>
                  <a:cubicBezTo>
                    <a:pt x="30" y="98"/>
                    <a:pt x="30" y="98"/>
                    <a:pt x="30" y="98"/>
                  </a:cubicBezTo>
                  <a:cubicBezTo>
                    <a:pt x="30" y="99"/>
                    <a:pt x="30" y="99"/>
                    <a:pt x="30" y="99"/>
                  </a:cubicBezTo>
                  <a:cubicBezTo>
                    <a:pt x="29" y="98"/>
                    <a:pt x="29" y="98"/>
                    <a:pt x="29" y="98"/>
                  </a:cubicBezTo>
                  <a:cubicBezTo>
                    <a:pt x="29" y="99"/>
                    <a:pt x="29" y="101"/>
                    <a:pt x="29" y="101"/>
                  </a:cubicBezTo>
                  <a:cubicBezTo>
                    <a:pt x="30" y="101"/>
                    <a:pt x="30" y="101"/>
                    <a:pt x="30" y="101"/>
                  </a:cubicBezTo>
                  <a:cubicBezTo>
                    <a:pt x="30" y="101"/>
                    <a:pt x="30" y="101"/>
                    <a:pt x="30" y="101"/>
                  </a:cubicBezTo>
                  <a:cubicBezTo>
                    <a:pt x="30" y="102"/>
                    <a:pt x="30" y="102"/>
                    <a:pt x="30" y="102"/>
                  </a:cubicBezTo>
                  <a:cubicBezTo>
                    <a:pt x="30" y="102"/>
                    <a:pt x="31" y="103"/>
                    <a:pt x="31" y="103"/>
                  </a:cubicBezTo>
                  <a:cubicBezTo>
                    <a:pt x="31" y="101"/>
                    <a:pt x="30" y="100"/>
                    <a:pt x="31" y="99"/>
                  </a:cubicBezTo>
                  <a:cubicBezTo>
                    <a:pt x="31" y="100"/>
                    <a:pt x="31" y="101"/>
                    <a:pt x="32" y="102"/>
                  </a:cubicBezTo>
                  <a:cubicBezTo>
                    <a:pt x="33" y="101"/>
                    <a:pt x="31" y="99"/>
                    <a:pt x="32" y="99"/>
                  </a:cubicBezTo>
                  <a:cubicBezTo>
                    <a:pt x="32" y="99"/>
                    <a:pt x="33" y="100"/>
                    <a:pt x="33" y="101"/>
                  </a:cubicBezTo>
                  <a:cubicBezTo>
                    <a:pt x="33" y="101"/>
                    <a:pt x="33" y="101"/>
                    <a:pt x="32" y="101"/>
                  </a:cubicBezTo>
                  <a:cubicBezTo>
                    <a:pt x="32" y="101"/>
                    <a:pt x="33" y="102"/>
                    <a:pt x="33" y="102"/>
                  </a:cubicBezTo>
                  <a:cubicBezTo>
                    <a:pt x="32" y="102"/>
                    <a:pt x="32" y="103"/>
                    <a:pt x="32" y="103"/>
                  </a:cubicBezTo>
                  <a:cubicBezTo>
                    <a:pt x="33" y="103"/>
                    <a:pt x="33" y="103"/>
                    <a:pt x="34" y="104"/>
                  </a:cubicBezTo>
                  <a:cubicBezTo>
                    <a:pt x="33" y="104"/>
                    <a:pt x="33" y="104"/>
                    <a:pt x="33" y="103"/>
                  </a:cubicBezTo>
                  <a:cubicBezTo>
                    <a:pt x="33" y="104"/>
                    <a:pt x="33" y="104"/>
                    <a:pt x="33" y="104"/>
                  </a:cubicBezTo>
                  <a:cubicBezTo>
                    <a:pt x="34" y="105"/>
                    <a:pt x="35" y="107"/>
                    <a:pt x="36" y="108"/>
                  </a:cubicBezTo>
                  <a:cubicBezTo>
                    <a:pt x="36" y="108"/>
                    <a:pt x="36" y="107"/>
                    <a:pt x="36" y="107"/>
                  </a:cubicBezTo>
                  <a:cubicBezTo>
                    <a:pt x="37" y="108"/>
                    <a:pt x="37" y="108"/>
                    <a:pt x="37" y="109"/>
                  </a:cubicBezTo>
                  <a:cubicBezTo>
                    <a:pt x="37" y="109"/>
                    <a:pt x="37" y="110"/>
                    <a:pt x="38" y="110"/>
                  </a:cubicBezTo>
                  <a:cubicBezTo>
                    <a:pt x="37" y="110"/>
                    <a:pt x="37" y="110"/>
                    <a:pt x="37" y="110"/>
                  </a:cubicBezTo>
                  <a:cubicBezTo>
                    <a:pt x="38" y="111"/>
                    <a:pt x="40" y="113"/>
                    <a:pt x="38" y="114"/>
                  </a:cubicBezTo>
                  <a:cubicBezTo>
                    <a:pt x="38" y="113"/>
                    <a:pt x="37" y="112"/>
                    <a:pt x="37" y="111"/>
                  </a:cubicBezTo>
                  <a:cubicBezTo>
                    <a:pt x="37" y="111"/>
                    <a:pt x="37" y="111"/>
                    <a:pt x="37" y="110"/>
                  </a:cubicBezTo>
                  <a:cubicBezTo>
                    <a:pt x="37" y="110"/>
                    <a:pt x="36" y="110"/>
                    <a:pt x="36" y="110"/>
                  </a:cubicBezTo>
                  <a:cubicBezTo>
                    <a:pt x="36" y="109"/>
                    <a:pt x="35" y="109"/>
                    <a:pt x="35" y="108"/>
                  </a:cubicBezTo>
                  <a:cubicBezTo>
                    <a:pt x="33" y="108"/>
                    <a:pt x="32" y="106"/>
                    <a:pt x="31" y="106"/>
                  </a:cubicBezTo>
                  <a:cubicBezTo>
                    <a:pt x="31" y="106"/>
                    <a:pt x="32" y="107"/>
                    <a:pt x="32" y="107"/>
                  </a:cubicBezTo>
                  <a:cubicBezTo>
                    <a:pt x="32" y="108"/>
                    <a:pt x="32" y="108"/>
                    <a:pt x="33" y="109"/>
                  </a:cubicBezTo>
                  <a:cubicBezTo>
                    <a:pt x="32" y="109"/>
                    <a:pt x="33" y="110"/>
                    <a:pt x="33" y="110"/>
                  </a:cubicBezTo>
                  <a:cubicBezTo>
                    <a:pt x="33" y="110"/>
                    <a:pt x="33" y="110"/>
                    <a:pt x="34" y="110"/>
                  </a:cubicBezTo>
                  <a:cubicBezTo>
                    <a:pt x="34" y="110"/>
                    <a:pt x="34" y="110"/>
                    <a:pt x="34" y="111"/>
                  </a:cubicBezTo>
                  <a:cubicBezTo>
                    <a:pt x="34" y="110"/>
                    <a:pt x="34" y="111"/>
                    <a:pt x="35" y="111"/>
                  </a:cubicBezTo>
                  <a:cubicBezTo>
                    <a:pt x="35" y="111"/>
                    <a:pt x="35" y="112"/>
                    <a:pt x="35" y="112"/>
                  </a:cubicBezTo>
                  <a:cubicBezTo>
                    <a:pt x="35" y="112"/>
                    <a:pt x="36" y="112"/>
                    <a:pt x="36" y="112"/>
                  </a:cubicBezTo>
                  <a:cubicBezTo>
                    <a:pt x="37" y="112"/>
                    <a:pt x="37" y="113"/>
                    <a:pt x="36" y="113"/>
                  </a:cubicBezTo>
                  <a:cubicBezTo>
                    <a:pt x="37" y="113"/>
                    <a:pt x="37" y="113"/>
                    <a:pt x="37" y="114"/>
                  </a:cubicBezTo>
                  <a:cubicBezTo>
                    <a:pt x="37" y="114"/>
                    <a:pt x="37" y="114"/>
                    <a:pt x="36" y="114"/>
                  </a:cubicBezTo>
                  <a:cubicBezTo>
                    <a:pt x="37" y="114"/>
                    <a:pt x="37" y="115"/>
                    <a:pt x="37" y="115"/>
                  </a:cubicBezTo>
                  <a:cubicBezTo>
                    <a:pt x="38" y="116"/>
                    <a:pt x="39" y="116"/>
                    <a:pt x="39" y="117"/>
                  </a:cubicBezTo>
                  <a:cubicBezTo>
                    <a:pt x="39" y="117"/>
                    <a:pt x="39" y="118"/>
                    <a:pt x="39" y="118"/>
                  </a:cubicBezTo>
                  <a:cubicBezTo>
                    <a:pt x="39" y="118"/>
                    <a:pt x="40" y="118"/>
                    <a:pt x="40" y="119"/>
                  </a:cubicBezTo>
                  <a:cubicBezTo>
                    <a:pt x="40" y="119"/>
                    <a:pt x="41" y="119"/>
                    <a:pt x="41" y="119"/>
                  </a:cubicBezTo>
                  <a:cubicBezTo>
                    <a:pt x="41" y="119"/>
                    <a:pt x="42" y="120"/>
                    <a:pt x="43" y="121"/>
                  </a:cubicBezTo>
                  <a:cubicBezTo>
                    <a:pt x="44" y="121"/>
                    <a:pt x="45" y="122"/>
                    <a:pt x="46" y="123"/>
                  </a:cubicBezTo>
                  <a:cubicBezTo>
                    <a:pt x="46" y="123"/>
                    <a:pt x="46" y="123"/>
                    <a:pt x="47" y="124"/>
                  </a:cubicBezTo>
                  <a:cubicBezTo>
                    <a:pt x="47" y="124"/>
                    <a:pt x="46" y="124"/>
                    <a:pt x="46" y="124"/>
                  </a:cubicBezTo>
                  <a:cubicBezTo>
                    <a:pt x="47" y="124"/>
                    <a:pt x="46" y="124"/>
                    <a:pt x="47" y="124"/>
                  </a:cubicBezTo>
                  <a:cubicBezTo>
                    <a:pt x="47" y="124"/>
                    <a:pt x="47" y="124"/>
                    <a:pt x="47" y="124"/>
                  </a:cubicBezTo>
                  <a:cubicBezTo>
                    <a:pt x="47" y="125"/>
                    <a:pt x="47" y="124"/>
                    <a:pt x="47" y="124"/>
                  </a:cubicBezTo>
                  <a:cubicBezTo>
                    <a:pt x="47" y="124"/>
                    <a:pt x="47" y="125"/>
                    <a:pt x="47" y="125"/>
                  </a:cubicBezTo>
                  <a:cubicBezTo>
                    <a:pt x="47" y="125"/>
                    <a:pt x="48" y="125"/>
                    <a:pt x="48" y="125"/>
                  </a:cubicBezTo>
                  <a:cubicBezTo>
                    <a:pt x="48" y="124"/>
                    <a:pt x="47" y="124"/>
                    <a:pt x="47" y="123"/>
                  </a:cubicBezTo>
                  <a:cubicBezTo>
                    <a:pt x="48" y="123"/>
                    <a:pt x="48" y="125"/>
                    <a:pt x="50" y="125"/>
                  </a:cubicBezTo>
                  <a:cubicBezTo>
                    <a:pt x="50" y="124"/>
                    <a:pt x="49" y="124"/>
                    <a:pt x="49" y="123"/>
                  </a:cubicBezTo>
                  <a:cubicBezTo>
                    <a:pt x="48" y="122"/>
                    <a:pt x="46" y="122"/>
                    <a:pt x="45" y="121"/>
                  </a:cubicBezTo>
                  <a:cubicBezTo>
                    <a:pt x="44" y="120"/>
                    <a:pt x="42" y="119"/>
                    <a:pt x="43" y="117"/>
                  </a:cubicBezTo>
                  <a:cubicBezTo>
                    <a:pt x="44" y="118"/>
                    <a:pt x="44" y="119"/>
                    <a:pt x="45" y="119"/>
                  </a:cubicBezTo>
                  <a:cubicBezTo>
                    <a:pt x="45" y="120"/>
                    <a:pt x="45" y="120"/>
                    <a:pt x="45" y="120"/>
                  </a:cubicBezTo>
                  <a:cubicBezTo>
                    <a:pt x="47" y="120"/>
                    <a:pt x="47" y="122"/>
                    <a:pt x="49" y="122"/>
                  </a:cubicBezTo>
                  <a:cubicBezTo>
                    <a:pt x="50" y="123"/>
                    <a:pt x="52" y="123"/>
                    <a:pt x="52" y="125"/>
                  </a:cubicBezTo>
                  <a:cubicBezTo>
                    <a:pt x="54" y="125"/>
                    <a:pt x="55" y="126"/>
                    <a:pt x="57" y="126"/>
                  </a:cubicBezTo>
                  <a:cubicBezTo>
                    <a:pt x="57" y="126"/>
                    <a:pt x="57" y="126"/>
                    <a:pt x="57" y="126"/>
                  </a:cubicBezTo>
                  <a:cubicBezTo>
                    <a:pt x="59" y="127"/>
                    <a:pt x="61" y="127"/>
                    <a:pt x="62" y="128"/>
                  </a:cubicBezTo>
                  <a:cubicBezTo>
                    <a:pt x="61" y="129"/>
                    <a:pt x="59" y="127"/>
                    <a:pt x="59" y="128"/>
                  </a:cubicBezTo>
                  <a:cubicBezTo>
                    <a:pt x="59" y="128"/>
                    <a:pt x="59" y="128"/>
                    <a:pt x="59" y="128"/>
                  </a:cubicBezTo>
                  <a:cubicBezTo>
                    <a:pt x="59" y="129"/>
                    <a:pt x="57" y="128"/>
                    <a:pt x="57" y="129"/>
                  </a:cubicBezTo>
                  <a:cubicBezTo>
                    <a:pt x="57" y="129"/>
                    <a:pt x="58" y="129"/>
                    <a:pt x="58" y="129"/>
                  </a:cubicBezTo>
                  <a:cubicBezTo>
                    <a:pt x="58" y="129"/>
                    <a:pt x="58" y="130"/>
                    <a:pt x="58" y="129"/>
                  </a:cubicBezTo>
                  <a:cubicBezTo>
                    <a:pt x="58" y="130"/>
                    <a:pt x="59" y="130"/>
                    <a:pt x="59" y="130"/>
                  </a:cubicBezTo>
                  <a:cubicBezTo>
                    <a:pt x="59" y="130"/>
                    <a:pt x="59" y="130"/>
                    <a:pt x="59" y="129"/>
                  </a:cubicBezTo>
                  <a:cubicBezTo>
                    <a:pt x="60" y="130"/>
                    <a:pt x="60" y="130"/>
                    <a:pt x="61" y="130"/>
                  </a:cubicBezTo>
                  <a:cubicBezTo>
                    <a:pt x="62" y="131"/>
                    <a:pt x="65" y="131"/>
                    <a:pt x="66" y="130"/>
                  </a:cubicBezTo>
                  <a:cubicBezTo>
                    <a:pt x="66" y="128"/>
                    <a:pt x="63" y="129"/>
                    <a:pt x="62" y="128"/>
                  </a:cubicBezTo>
                  <a:cubicBezTo>
                    <a:pt x="63" y="128"/>
                    <a:pt x="64" y="128"/>
                    <a:pt x="66" y="128"/>
                  </a:cubicBezTo>
                  <a:cubicBezTo>
                    <a:pt x="66" y="127"/>
                    <a:pt x="67" y="128"/>
                    <a:pt x="68" y="128"/>
                  </a:cubicBezTo>
                  <a:cubicBezTo>
                    <a:pt x="68" y="129"/>
                    <a:pt x="68" y="129"/>
                    <a:pt x="68" y="129"/>
                  </a:cubicBezTo>
                  <a:cubicBezTo>
                    <a:pt x="68" y="129"/>
                    <a:pt x="69" y="129"/>
                    <a:pt x="69" y="129"/>
                  </a:cubicBezTo>
                  <a:cubicBezTo>
                    <a:pt x="69" y="129"/>
                    <a:pt x="69" y="129"/>
                    <a:pt x="69" y="129"/>
                  </a:cubicBezTo>
                  <a:cubicBezTo>
                    <a:pt x="69" y="130"/>
                    <a:pt x="70" y="130"/>
                    <a:pt x="70" y="130"/>
                  </a:cubicBezTo>
                  <a:cubicBezTo>
                    <a:pt x="70" y="130"/>
                    <a:pt x="70" y="130"/>
                    <a:pt x="70" y="130"/>
                  </a:cubicBezTo>
                  <a:cubicBezTo>
                    <a:pt x="70" y="130"/>
                    <a:pt x="71" y="130"/>
                    <a:pt x="70" y="130"/>
                  </a:cubicBezTo>
                  <a:cubicBezTo>
                    <a:pt x="70" y="130"/>
                    <a:pt x="70" y="130"/>
                    <a:pt x="69" y="130"/>
                  </a:cubicBezTo>
                  <a:cubicBezTo>
                    <a:pt x="69" y="130"/>
                    <a:pt x="68" y="130"/>
                    <a:pt x="68" y="130"/>
                  </a:cubicBezTo>
                  <a:cubicBezTo>
                    <a:pt x="68" y="130"/>
                    <a:pt x="68" y="130"/>
                    <a:pt x="69" y="131"/>
                  </a:cubicBezTo>
                  <a:cubicBezTo>
                    <a:pt x="69" y="130"/>
                    <a:pt x="70" y="131"/>
                    <a:pt x="69" y="131"/>
                  </a:cubicBezTo>
                  <a:cubicBezTo>
                    <a:pt x="70" y="132"/>
                    <a:pt x="70" y="132"/>
                    <a:pt x="70" y="133"/>
                  </a:cubicBezTo>
                  <a:cubicBezTo>
                    <a:pt x="71" y="133"/>
                    <a:pt x="72" y="133"/>
                    <a:pt x="73" y="133"/>
                  </a:cubicBezTo>
                  <a:cubicBezTo>
                    <a:pt x="73" y="132"/>
                    <a:pt x="73" y="132"/>
                    <a:pt x="73" y="132"/>
                  </a:cubicBezTo>
                  <a:cubicBezTo>
                    <a:pt x="73" y="132"/>
                    <a:pt x="73" y="132"/>
                    <a:pt x="73" y="131"/>
                  </a:cubicBezTo>
                  <a:cubicBezTo>
                    <a:pt x="73" y="132"/>
                    <a:pt x="72" y="131"/>
                    <a:pt x="71" y="132"/>
                  </a:cubicBezTo>
                  <a:cubicBezTo>
                    <a:pt x="71" y="132"/>
                    <a:pt x="71" y="131"/>
                    <a:pt x="71" y="131"/>
                  </a:cubicBezTo>
                  <a:cubicBezTo>
                    <a:pt x="72" y="131"/>
                    <a:pt x="72" y="130"/>
                    <a:pt x="73" y="131"/>
                  </a:cubicBezTo>
                  <a:cubicBezTo>
                    <a:pt x="73" y="130"/>
                    <a:pt x="74" y="131"/>
                    <a:pt x="75" y="131"/>
                  </a:cubicBezTo>
                  <a:cubicBezTo>
                    <a:pt x="75" y="130"/>
                    <a:pt x="75" y="130"/>
                    <a:pt x="76" y="130"/>
                  </a:cubicBezTo>
                  <a:cubicBezTo>
                    <a:pt x="77" y="130"/>
                    <a:pt x="78" y="129"/>
                    <a:pt x="79" y="129"/>
                  </a:cubicBezTo>
                  <a:cubicBezTo>
                    <a:pt x="79" y="129"/>
                    <a:pt x="79" y="129"/>
                    <a:pt x="79" y="129"/>
                  </a:cubicBezTo>
                  <a:cubicBezTo>
                    <a:pt x="78" y="129"/>
                    <a:pt x="76" y="129"/>
                    <a:pt x="76" y="128"/>
                  </a:cubicBezTo>
                  <a:cubicBezTo>
                    <a:pt x="75" y="128"/>
                    <a:pt x="73" y="128"/>
                    <a:pt x="73" y="128"/>
                  </a:cubicBezTo>
                  <a:cubicBezTo>
                    <a:pt x="73" y="127"/>
                    <a:pt x="75" y="127"/>
                    <a:pt x="75" y="127"/>
                  </a:cubicBezTo>
                  <a:cubicBezTo>
                    <a:pt x="76" y="126"/>
                    <a:pt x="78" y="127"/>
                    <a:pt x="78" y="127"/>
                  </a:cubicBezTo>
                  <a:cubicBezTo>
                    <a:pt x="78" y="126"/>
                    <a:pt x="78" y="126"/>
                    <a:pt x="78" y="126"/>
                  </a:cubicBezTo>
                  <a:cubicBezTo>
                    <a:pt x="76" y="124"/>
                    <a:pt x="72" y="127"/>
                    <a:pt x="70" y="126"/>
                  </a:cubicBezTo>
                  <a:cubicBezTo>
                    <a:pt x="70" y="125"/>
                    <a:pt x="70" y="125"/>
                    <a:pt x="70" y="125"/>
                  </a:cubicBezTo>
                  <a:cubicBezTo>
                    <a:pt x="71" y="125"/>
                    <a:pt x="71" y="125"/>
                    <a:pt x="72" y="125"/>
                  </a:cubicBezTo>
                  <a:cubicBezTo>
                    <a:pt x="73" y="125"/>
                    <a:pt x="75" y="125"/>
                    <a:pt x="76" y="124"/>
                  </a:cubicBezTo>
                  <a:cubicBezTo>
                    <a:pt x="76" y="124"/>
                    <a:pt x="76" y="124"/>
                    <a:pt x="76" y="123"/>
                  </a:cubicBezTo>
                  <a:cubicBezTo>
                    <a:pt x="79" y="122"/>
                    <a:pt x="82" y="122"/>
                    <a:pt x="85" y="120"/>
                  </a:cubicBezTo>
                  <a:cubicBezTo>
                    <a:pt x="84" y="120"/>
                    <a:pt x="84" y="120"/>
                    <a:pt x="84" y="120"/>
                  </a:cubicBezTo>
                  <a:cubicBezTo>
                    <a:pt x="82" y="120"/>
                    <a:pt x="80" y="122"/>
                    <a:pt x="78" y="121"/>
                  </a:cubicBezTo>
                  <a:cubicBezTo>
                    <a:pt x="76" y="122"/>
                    <a:pt x="75" y="121"/>
                    <a:pt x="73" y="122"/>
                  </a:cubicBezTo>
                  <a:cubicBezTo>
                    <a:pt x="73" y="121"/>
                    <a:pt x="73" y="121"/>
                    <a:pt x="73" y="121"/>
                  </a:cubicBezTo>
                  <a:cubicBezTo>
                    <a:pt x="72" y="121"/>
                    <a:pt x="71" y="121"/>
                    <a:pt x="70" y="121"/>
                  </a:cubicBezTo>
                  <a:cubicBezTo>
                    <a:pt x="70" y="121"/>
                    <a:pt x="71" y="121"/>
                    <a:pt x="72" y="120"/>
                  </a:cubicBezTo>
                  <a:cubicBezTo>
                    <a:pt x="72" y="120"/>
                    <a:pt x="72" y="120"/>
                    <a:pt x="72" y="120"/>
                  </a:cubicBezTo>
                  <a:cubicBezTo>
                    <a:pt x="72" y="120"/>
                    <a:pt x="73" y="120"/>
                    <a:pt x="73" y="120"/>
                  </a:cubicBezTo>
                  <a:cubicBezTo>
                    <a:pt x="74" y="120"/>
                    <a:pt x="75" y="120"/>
                    <a:pt x="75" y="120"/>
                  </a:cubicBezTo>
                  <a:cubicBezTo>
                    <a:pt x="77" y="120"/>
                    <a:pt x="78" y="120"/>
                    <a:pt x="79" y="119"/>
                  </a:cubicBezTo>
                  <a:cubicBezTo>
                    <a:pt x="80" y="119"/>
                    <a:pt x="80" y="119"/>
                    <a:pt x="80" y="119"/>
                  </a:cubicBezTo>
                  <a:cubicBezTo>
                    <a:pt x="81" y="119"/>
                    <a:pt x="81" y="119"/>
                    <a:pt x="81" y="119"/>
                  </a:cubicBezTo>
                  <a:cubicBezTo>
                    <a:pt x="81" y="119"/>
                    <a:pt x="81" y="118"/>
                    <a:pt x="81" y="118"/>
                  </a:cubicBezTo>
                  <a:cubicBezTo>
                    <a:pt x="81" y="118"/>
                    <a:pt x="81" y="118"/>
                    <a:pt x="82" y="118"/>
                  </a:cubicBezTo>
                  <a:cubicBezTo>
                    <a:pt x="82" y="117"/>
                    <a:pt x="81" y="118"/>
                    <a:pt x="80" y="118"/>
                  </a:cubicBezTo>
                  <a:cubicBezTo>
                    <a:pt x="79" y="116"/>
                    <a:pt x="83" y="116"/>
                    <a:pt x="84" y="116"/>
                  </a:cubicBezTo>
                  <a:cubicBezTo>
                    <a:pt x="84" y="114"/>
                    <a:pt x="86" y="113"/>
                    <a:pt x="87" y="113"/>
                  </a:cubicBezTo>
                  <a:cubicBezTo>
                    <a:pt x="87" y="114"/>
                    <a:pt x="86" y="115"/>
                    <a:pt x="85" y="115"/>
                  </a:cubicBezTo>
                  <a:cubicBezTo>
                    <a:pt x="86" y="115"/>
                    <a:pt x="87" y="115"/>
                    <a:pt x="88" y="114"/>
                  </a:cubicBezTo>
                  <a:cubicBezTo>
                    <a:pt x="88" y="114"/>
                    <a:pt x="87" y="114"/>
                    <a:pt x="88" y="114"/>
                  </a:cubicBezTo>
                  <a:cubicBezTo>
                    <a:pt x="88" y="114"/>
                    <a:pt x="88" y="114"/>
                    <a:pt x="88" y="113"/>
                  </a:cubicBezTo>
                  <a:cubicBezTo>
                    <a:pt x="88" y="113"/>
                    <a:pt x="88" y="114"/>
                    <a:pt x="89" y="114"/>
                  </a:cubicBezTo>
                  <a:cubicBezTo>
                    <a:pt x="89" y="113"/>
                    <a:pt x="89" y="113"/>
                    <a:pt x="89" y="113"/>
                  </a:cubicBezTo>
                  <a:cubicBezTo>
                    <a:pt x="89" y="113"/>
                    <a:pt x="89" y="112"/>
                    <a:pt x="88" y="112"/>
                  </a:cubicBezTo>
                  <a:cubicBezTo>
                    <a:pt x="88" y="113"/>
                    <a:pt x="88" y="113"/>
                    <a:pt x="88" y="113"/>
                  </a:cubicBezTo>
                  <a:cubicBezTo>
                    <a:pt x="88" y="113"/>
                    <a:pt x="88" y="112"/>
                    <a:pt x="88" y="112"/>
                  </a:cubicBezTo>
                  <a:cubicBezTo>
                    <a:pt x="90" y="110"/>
                    <a:pt x="92" y="108"/>
                    <a:pt x="94" y="106"/>
                  </a:cubicBezTo>
                  <a:cubicBezTo>
                    <a:pt x="94" y="106"/>
                    <a:pt x="95" y="105"/>
                    <a:pt x="95" y="105"/>
                  </a:cubicBezTo>
                  <a:cubicBezTo>
                    <a:pt x="95" y="106"/>
                    <a:pt x="94" y="106"/>
                    <a:pt x="94" y="106"/>
                  </a:cubicBezTo>
                  <a:cubicBezTo>
                    <a:pt x="94" y="107"/>
                    <a:pt x="94" y="108"/>
                    <a:pt x="93" y="108"/>
                  </a:cubicBezTo>
                  <a:cubicBezTo>
                    <a:pt x="93" y="109"/>
                    <a:pt x="93" y="109"/>
                    <a:pt x="93" y="109"/>
                  </a:cubicBezTo>
                  <a:cubicBezTo>
                    <a:pt x="93" y="109"/>
                    <a:pt x="92" y="109"/>
                    <a:pt x="92" y="109"/>
                  </a:cubicBezTo>
                  <a:cubicBezTo>
                    <a:pt x="92" y="110"/>
                    <a:pt x="92" y="111"/>
                    <a:pt x="91" y="111"/>
                  </a:cubicBezTo>
                  <a:cubicBezTo>
                    <a:pt x="91" y="112"/>
                    <a:pt x="90" y="112"/>
                    <a:pt x="90" y="113"/>
                  </a:cubicBezTo>
                  <a:cubicBezTo>
                    <a:pt x="89" y="113"/>
                    <a:pt x="90" y="115"/>
                    <a:pt x="88" y="115"/>
                  </a:cubicBezTo>
                  <a:cubicBezTo>
                    <a:pt x="87" y="116"/>
                    <a:pt x="84" y="117"/>
                    <a:pt x="82" y="118"/>
                  </a:cubicBezTo>
                  <a:cubicBezTo>
                    <a:pt x="83" y="118"/>
                    <a:pt x="83" y="117"/>
                    <a:pt x="84" y="117"/>
                  </a:cubicBezTo>
                  <a:cubicBezTo>
                    <a:pt x="84" y="118"/>
                    <a:pt x="85" y="118"/>
                    <a:pt x="84" y="118"/>
                  </a:cubicBezTo>
                  <a:cubicBezTo>
                    <a:pt x="85" y="118"/>
                    <a:pt x="86" y="118"/>
                    <a:pt x="86" y="117"/>
                  </a:cubicBezTo>
                  <a:cubicBezTo>
                    <a:pt x="88" y="117"/>
                    <a:pt x="88" y="116"/>
                    <a:pt x="90" y="116"/>
                  </a:cubicBezTo>
                  <a:cubicBezTo>
                    <a:pt x="91" y="115"/>
                    <a:pt x="91" y="115"/>
                    <a:pt x="91" y="115"/>
                  </a:cubicBezTo>
                  <a:cubicBezTo>
                    <a:pt x="92" y="114"/>
                    <a:pt x="92" y="114"/>
                    <a:pt x="93" y="113"/>
                  </a:cubicBezTo>
                  <a:cubicBezTo>
                    <a:pt x="92" y="113"/>
                    <a:pt x="93" y="113"/>
                    <a:pt x="93" y="112"/>
                  </a:cubicBezTo>
                  <a:cubicBezTo>
                    <a:pt x="93" y="111"/>
                    <a:pt x="94" y="111"/>
                    <a:pt x="94" y="111"/>
                  </a:cubicBezTo>
                  <a:cubicBezTo>
                    <a:pt x="94" y="111"/>
                    <a:pt x="93" y="110"/>
                    <a:pt x="94" y="110"/>
                  </a:cubicBezTo>
                  <a:cubicBezTo>
                    <a:pt x="94" y="110"/>
                    <a:pt x="94" y="110"/>
                    <a:pt x="94" y="110"/>
                  </a:cubicBezTo>
                  <a:cubicBezTo>
                    <a:pt x="95" y="110"/>
                    <a:pt x="93" y="112"/>
                    <a:pt x="95" y="112"/>
                  </a:cubicBezTo>
                  <a:cubicBezTo>
                    <a:pt x="95" y="112"/>
                    <a:pt x="95" y="112"/>
                    <a:pt x="95" y="111"/>
                  </a:cubicBezTo>
                  <a:cubicBezTo>
                    <a:pt x="95" y="111"/>
                    <a:pt x="95" y="110"/>
                    <a:pt x="96" y="110"/>
                  </a:cubicBezTo>
                  <a:cubicBezTo>
                    <a:pt x="96" y="110"/>
                    <a:pt x="96" y="111"/>
                    <a:pt x="97" y="111"/>
                  </a:cubicBezTo>
                  <a:cubicBezTo>
                    <a:pt x="97" y="110"/>
                    <a:pt x="97" y="109"/>
                    <a:pt x="97" y="109"/>
                  </a:cubicBezTo>
                  <a:cubicBezTo>
                    <a:pt x="97" y="109"/>
                    <a:pt x="97" y="109"/>
                    <a:pt x="97" y="109"/>
                  </a:cubicBezTo>
                  <a:cubicBezTo>
                    <a:pt x="98" y="108"/>
                    <a:pt x="98" y="108"/>
                    <a:pt x="99" y="108"/>
                  </a:cubicBezTo>
                  <a:cubicBezTo>
                    <a:pt x="99" y="107"/>
                    <a:pt x="99" y="106"/>
                    <a:pt x="101" y="106"/>
                  </a:cubicBezTo>
                  <a:cubicBezTo>
                    <a:pt x="101" y="107"/>
                    <a:pt x="100" y="107"/>
                    <a:pt x="100" y="108"/>
                  </a:cubicBezTo>
                  <a:cubicBezTo>
                    <a:pt x="100" y="108"/>
                    <a:pt x="100" y="108"/>
                    <a:pt x="101" y="108"/>
                  </a:cubicBezTo>
                  <a:cubicBezTo>
                    <a:pt x="101" y="108"/>
                    <a:pt x="101" y="109"/>
                    <a:pt x="100" y="109"/>
                  </a:cubicBezTo>
                  <a:cubicBezTo>
                    <a:pt x="99" y="110"/>
                    <a:pt x="99" y="109"/>
                    <a:pt x="98" y="109"/>
                  </a:cubicBezTo>
                  <a:cubicBezTo>
                    <a:pt x="98" y="110"/>
                    <a:pt x="99" y="110"/>
                    <a:pt x="99" y="110"/>
                  </a:cubicBezTo>
                  <a:cubicBezTo>
                    <a:pt x="99" y="110"/>
                    <a:pt x="100" y="110"/>
                    <a:pt x="100" y="111"/>
                  </a:cubicBezTo>
                  <a:cubicBezTo>
                    <a:pt x="99" y="111"/>
                    <a:pt x="99" y="112"/>
                    <a:pt x="98" y="112"/>
                  </a:cubicBezTo>
                  <a:cubicBezTo>
                    <a:pt x="98" y="112"/>
                    <a:pt x="98" y="113"/>
                    <a:pt x="98" y="113"/>
                  </a:cubicBezTo>
                  <a:cubicBezTo>
                    <a:pt x="97" y="113"/>
                    <a:pt x="97" y="113"/>
                    <a:pt x="96" y="113"/>
                  </a:cubicBezTo>
                  <a:cubicBezTo>
                    <a:pt x="95" y="113"/>
                    <a:pt x="95" y="114"/>
                    <a:pt x="96" y="114"/>
                  </a:cubicBezTo>
                  <a:cubicBezTo>
                    <a:pt x="95" y="115"/>
                    <a:pt x="94" y="117"/>
                    <a:pt x="92" y="118"/>
                  </a:cubicBezTo>
                  <a:cubicBezTo>
                    <a:pt x="92" y="118"/>
                    <a:pt x="93" y="118"/>
                    <a:pt x="93" y="119"/>
                  </a:cubicBezTo>
                  <a:cubicBezTo>
                    <a:pt x="93" y="119"/>
                    <a:pt x="93" y="118"/>
                    <a:pt x="94" y="118"/>
                  </a:cubicBezTo>
                  <a:cubicBezTo>
                    <a:pt x="94" y="119"/>
                    <a:pt x="93" y="119"/>
                    <a:pt x="93" y="120"/>
                  </a:cubicBezTo>
                  <a:cubicBezTo>
                    <a:pt x="92" y="121"/>
                    <a:pt x="91" y="122"/>
                    <a:pt x="90" y="123"/>
                  </a:cubicBezTo>
                  <a:cubicBezTo>
                    <a:pt x="88" y="123"/>
                    <a:pt x="87" y="124"/>
                    <a:pt x="86" y="125"/>
                  </a:cubicBezTo>
                  <a:cubicBezTo>
                    <a:pt x="85" y="124"/>
                    <a:pt x="84" y="125"/>
                    <a:pt x="84" y="126"/>
                  </a:cubicBezTo>
                  <a:cubicBezTo>
                    <a:pt x="83" y="125"/>
                    <a:pt x="83" y="125"/>
                    <a:pt x="82" y="125"/>
                  </a:cubicBezTo>
                  <a:cubicBezTo>
                    <a:pt x="82" y="125"/>
                    <a:pt x="82" y="125"/>
                    <a:pt x="82" y="126"/>
                  </a:cubicBezTo>
                  <a:cubicBezTo>
                    <a:pt x="82" y="126"/>
                    <a:pt x="83" y="126"/>
                    <a:pt x="84" y="126"/>
                  </a:cubicBezTo>
                  <a:cubicBezTo>
                    <a:pt x="83" y="127"/>
                    <a:pt x="81" y="127"/>
                    <a:pt x="80" y="128"/>
                  </a:cubicBezTo>
                  <a:cubicBezTo>
                    <a:pt x="81" y="128"/>
                    <a:pt x="81" y="128"/>
                    <a:pt x="82" y="128"/>
                  </a:cubicBezTo>
                  <a:cubicBezTo>
                    <a:pt x="82" y="128"/>
                    <a:pt x="82" y="128"/>
                    <a:pt x="83" y="128"/>
                  </a:cubicBezTo>
                  <a:cubicBezTo>
                    <a:pt x="85" y="128"/>
                    <a:pt x="87" y="128"/>
                    <a:pt x="88" y="126"/>
                  </a:cubicBezTo>
                  <a:cubicBezTo>
                    <a:pt x="87" y="126"/>
                    <a:pt x="87" y="126"/>
                    <a:pt x="87" y="126"/>
                  </a:cubicBezTo>
                  <a:cubicBezTo>
                    <a:pt x="87" y="125"/>
                    <a:pt x="88" y="125"/>
                    <a:pt x="89" y="125"/>
                  </a:cubicBezTo>
                  <a:cubicBezTo>
                    <a:pt x="89" y="125"/>
                    <a:pt x="89" y="125"/>
                    <a:pt x="89" y="125"/>
                  </a:cubicBezTo>
                  <a:cubicBezTo>
                    <a:pt x="89" y="124"/>
                    <a:pt x="89" y="125"/>
                    <a:pt x="89" y="125"/>
                  </a:cubicBezTo>
                  <a:cubicBezTo>
                    <a:pt x="90" y="125"/>
                    <a:pt x="90" y="125"/>
                    <a:pt x="90" y="125"/>
                  </a:cubicBezTo>
                  <a:cubicBezTo>
                    <a:pt x="90" y="124"/>
                    <a:pt x="91" y="124"/>
                    <a:pt x="92" y="123"/>
                  </a:cubicBezTo>
                  <a:cubicBezTo>
                    <a:pt x="92" y="123"/>
                    <a:pt x="92" y="124"/>
                    <a:pt x="92" y="124"/>
                  </a:cubicBezTo>
                  <a:cubicBezTo>
                    <a:pt x="92" y="122"/>
                    <a:pt x="96" y="122"/>
                    <a:pt x="96" y="120"/>
                  </a:cubicBezTo>
                  <a:cubicBezTo>
                    <a:pt x="96" y="120"/>
                    <a:pt x="95" y="120"/>
                    <a:pt x="95" y="120"/>
                  </a:cubicBezTo>
                  <a:cubicBezTo>
                    <a:pt x="95" y="120"/>
                    <a:pt x="96" y="119"/>
                    <a:pt x="95" y="119"/>
                  </a:cubicBezTo>
                  <a:cubicBezTo>
                    <a:pt x="95" y="119"/>
                    <a:pt x="95" y="119"/>
                    <a:pt x="94" y="119"/>
                  </a:cubicBezTo>
                  <a:cubicBezTo>
                    <a:pt x="95" y="119"/>
                    <a:pt x="94" y="119"/>
                    <a:pt x="94" y="118"/>
                  </a:cubicBezTo>
                  <a:cubicBezTo>
                    <a:pt x="95" y="118"/>
                    <a:pt x="95" y="118"/>
                    <a:pt x="96" y="118"/>
                  </a:cubicBezTo>
                  <a:cubicBezTo>
                    <a:pt x="95" y="118"/>
                    <a:pt x="96" y="118"/>
                    <a:pt x="96" y="117"/>
                  </a:cubicBezTo>
                  <a:cubicBezTo>
                    <a:pt x="97" y="117"/>
                    <a:pt x="97" y="116"/>
                    <a:pt x="97" y="116"/>
                  </a:cubicBezTo>
                  <a:cubicBezTo>
                    <a:pt x="98" y="115"/>
                    <a:pt x="99" y="115"/>
                    <a:pt x="100" y="114"/>
                  </a:cubicBezTo>
                  <a:cubicBezTo>
                    <a:pt x="100" y="114"/>
                    <a:pt x="99" y="114"/>
                    <a:pt x="99" y="114"/>
                  </a:cubicBezTo>
                  <a:cubicBezTo>
                    <a:pt x="100" y="113"/>
                    <a:pt x="100" y="112"/>
                    <a:pt x="101" y="111"/>
                  </a:cubicBezTo>
                  <a:cubicBezTo>
                    <a:pt x="101" y="110"/>
                    <a:pt x="101" y="110"/>
                    <a:pt x="101" y="110"/>
                  </a:cubicBezTo>
                  <a:cubicBezTo>
                    <a:pt x="102" y="109"/>
                    <a:pt x="102" y="108"/>
                    <a:pt x="103" y="106"/>
                  </a:cubicBezTo>
                  <a:cubicBezTo>
                    <a:pt x="103" y="105"/>
                    <a:pt x="104" y="105"/>
                    <a:pt x="104" y="105"/>
                  </a:cubicBezTo>
                  <a:cubicBezTo>
                    <a:pt x="104" y="105"/>
                    <a:pt x="105" y="105"/>
                    <a:pt x="105" y="106"/>
                  </a:cubicBezTo>
                  <a:cubicBezTo>
                    <a:pt x="105" y="106"/>
                    <a:pt x="105" y="106"/>
                    <a:pt x="105" y="107"/>
                  </a:cubicBezTo>
                  <a:cubicBezTo>
                    <a:pt x="105" y="107"/>
                    <a:pt x="105" y="107"/>
                    <a:pt x="105" y="107"/>
                  </a:cubicBezTo>
                  <a:cubicBezTo>
                    <a:pt x="105" y="108"/>
                    <a:pt x="105" y="108"/>
                    <a:pt x="105" y="108"/>
                  </a:cubicBezTo>
                  <a:cubicBezTo>
                    <a:pt x="104" y="108"/>
                    <a:pt x="105" y="107"/>
                    <a:pt x="105" y="107"/>
                  </a:cubicBezTo>
                  <a:cubicBezTo>
                    <a:pt x="104" y="107"/>
                    <a:pt x="104" y="107"/>
                    <a:pt x="104" y="108"/>
                  </a:cubicBezTo>
                  <a:cubicBezTo>
                    <a:pt x="104" y="108"/>
                    <a:pt x="103" y="108"/>
                    <a:pt x="103" y="108"/>
                  </a:cubicBezTo>
                  <a:cubicBezTo>
                    <a:pt x="103" y="109"/>
                    <a:pt x="103" y="108"/>
                    <a:pt x="103" y="109"/>
                  </a:cubicBezTo>
                  <a:cubicBezTo>
                    <a:pt x="103" y="110"/>
                    <a:pt x="101" y="111"/>
                    <a:pt x="102" y="112"/>
                  </a:cubicBezTo>
                  <a:cubicBezTo>
                    <a:pt x="102" y="113"/>
                    <a:pt x="102" y="112"/>
                    <a:pt x="102" y="113"/>
                  </a:cubicBezTo>
                  <a:cubicBezTo>
                    <a:pt x="102" y="113"/>
                    <a:pt x="102" y="113"/>
                    <a:pt x="101" y="113"/>
                  </a:cubicBezTo>
                  <a:cubicBezTo>
                    <a:pt x="101" y="113"/>
                    <a:pt x="101" y="113"/>
                    <a:pt x="101" y="112"/>
                  </a:cubicBezTo>
                  <a:cubicBezTo>
                    <a:pt x="101" y="113"/>
                    <a:pt x="100" y="113"/>
                    <a:pt x="101" y="114"/>
                  </a:cubicBezTo>
                  <a:cubicBezTo>
                    <a:pt x="101" y="114"/>
                    <a:pt x="100" y="115"/>
                    <a:pt x="100" y="115"/>
                  </a:cubicBezTo>
                  <a:cubicBezTo>
                    <a:pt x="100" y="115"/>
                    <a:pt x="101" y="115"/>
                    <a:pt x="101" y="115"/>
                  </a:cubicBezTo>
                  <a:cubicBezTo>
                    <a:pt x="102" y="114"/>
                    <a:pt x="103" y="112"/>
                    <a:pt x="104" y="111"/>
                  </a:cubicBezTo>
                  <a:cubicBezTo>
                    <a:pt x="105" y="111"/>
                    <a:pt x="104" y="110"/>
                    <a:pt x="105" y="109"/>
                  </a:cubicBezTo>
                  <a:cubicBezTo>
                    <a:pt x="105" y="109"/>
                    <a:pt x="106" y="109"/>
                    <a:pt x="106" y="108"/>
                  </a:cubicBezTo>
                  <a:cubicBezTo>
                    <a:pt x="106" y="108"/>
                    <a:pt x="106" y="107"/>
                    <a:pt x="107" y="107"/>
                  </a:cubicBezTo>
                  <a:cubicBezTo>
                    <a:pt x="108" y="108"/>
                    <a:pt x="107" y="109"/>
                    <a:pt x="107" y="109"/>
                  </a:cubicBezTo>
                  <a:cubicBezTo>
                    <a:pt x="107" y="110"/>
                    <a:pt x="107" y="110"/>
                    <a:pt x="107" y="110"/>
                  </a:cubicBezTo>
                  <a:cubicBezTo>
                    <a:pt x="107" y="110"/>
                    <a:pt x="107" y="111"/>
                    <a:pt x="107" y="111"/>
                  </a:cubicBezTo>
                  <a:cubicBezTo>
                    <a:pt x="108" y="111"/>
                    <a:pt x="108" y="111"/>
                    <a:pt x="109" y="111"/>
                  </a:cubicBezTo>
                  <a:cubicBezTo>
                    <a:pt x="110" y="111"/>
                    <a:pt x="109" y="113"/>
                    <a:pt x="108" y="113"/>
                  </a:cubicBezTo>
                  <a:cubicBezTo>
                    <a:pt x="108" y="113"/>
                    <a:pt x="108" y="113"/>
                    <a:pt x="108" y="112"/>
                  </a:cubicBezTo>
                  <a:cubicBezTo>
                    <a:pt x="107" y="113"/>
                    <a:pt x="106" y="112"/>
                    <a:pt x="106" y="111"/>
                  </a:cubicBezTo>
                  <a:cubicBezTo>
                    <a:pt x="106" y="111"/>
                    <a:pt x="106" y="111"/>
                    <a:pt x="106" y="111"/>
                  </a:cubicBezTo>
                  <a:cubicBezTo>
                    <a:pt x="106" y="112"/>
                    <a:pt x="105" y="113"/>
                    <a:pt x="104" y="113"/>
                  </a:cubicBezTo>
                  <a:cubicBezTo>
                    <a:pt x="104" y="113"/>
                    <a:pt x="105" y="113"/>
                    <a:pt x="105" y="114"/>
                  </a:cubicBezTo>
                  <a:cubicBezTo>
                    <a:pt x="105" y="114"/>
                    <a:pt x="104" y="115"/>
                    <a:pt x="104" y="115"/>
                  </a:cubicBezTo>
                  <a:cubicBezTo>
                    <a:pt x="104" y="115"/>
                    <a:pt x="104" y="114"/>
                    <a:pt x="104" y="114"/>
                  </a:cubicBezTo>
                  <a:cubicBezTo>
                    <a:pt x="104" y="114"/>
                    <a:pt x="104" y="114"/>
                    <a:pt x="103" y="114"/>
                  </a:cubicBezTo>
                  <a:cubicBezTo>
                    <a:pt x="104" y="115"/>
                    <a:pt x="102" y="115"/>
                    <a:pt x="101" y="115"/>
                  </a:cubicBezTo>
                  <a:cubicBezTo>
                    <a:pt x="101" y="115"/>
                    <a:pt x="101" y="116"/>
                    <a:pt x="101" y="117"/>
                  </a:cubicBezTo>
                  <a:cubicBezTo>
                    <a:pt x="102" y="116"/>
                    <a:pt x="102" y="116"/>
                    <a:pt x="102" y="116"/>
                  </a:cubicBezTo>
                  <a:cubicBezTo>
                    <a:pt x="102" y="117"/>
                    <a:pt x="103" y="117"/>
                    <a:pt x="103" y="117"/>
                  </a:cubicBezTo>
                  <a:cubicBezTo>
                    <a:pt x="104" y="116"/>
                    <a:pt x="105" y="116"/>
                    <a:pt x="105" y="115"/>
                  </a:cubicBezTo>
                  <a:cubicBezTo>
                    <a:pt x="106" y="115"/>
                    <a:pt x="106" y="115"/>
                    <a:pt x="106" y="115"/>
                  </a:cubicBezTo>
                  <a:cubicBezTo>
                    <a:pt x="106" y="114"/>
                    <a:pt x="106" y="114"/>
                    <a:pt x="106" y="114"/>
                  </a:cubicBezTo>
                  <a:cubicBezTo>
                    <a:pt x="106" y="114"/>
                    <a:pt x="106" y="114"/>
                    <a:pt x="107" y="114"/>
                  </a:cubicBezTo>
                  <a:cubicBezTo>
                    <a:pt x="107" y="114"/>
                    <a:pt x="107" y="113"/>
                    <a:pt x="107" y="113"/>
                  </a:cubicBezTo>
                  <a:cubicBezTo>
                    <a:pt x="107" y="113"/>
                    <a:pt x="108" y="113"/>
                    <a:pt x="108" y="113"/>
                  </a:cubicBezTo>
                  <a:cubicBezTo>
                    <a:pt x="108" y="113"/>
                    <a:pt x="107" y="114"/>
                    <a:pt x="107" y="114"/>
                  </a:cubicBezTo>
                  <a:cubicBezTo>
                    <a:pt x="107" y="114"/>
                    <a:pt x="108" y="114"/>
                    <a:pt x="108" y="115"/>
                  </a:cubicBezTo>
                  <a:cubicBezTo>
                    <a:pt x="107" y="115"/>
                    <a:pt x="107" y="115"/>
                    <a:pt x="107" y="115"/>
                  </a:cubicBezTo>
                  <a:cubicBezTo>
                    <a:pt x="107" y="115"/>
                    <a:pt x="107" y="115"/>
                    <a:pt x="107" y="116"/>
                  </a:cubicBezTo>
                  <a:cubicBezTo>
                    <a:pt x="107" y="116"/>
                    <a:pt x="106" y="116"/>
                    <a:pt x="106" y="116"/>
                  </a:cubicBezTo>
                  <a:cubicBezTo>
                    <a:pt x="107" y="117"/>
                    <a:pt x="106" y="117"/>
                    <a:pt x="105" y="117"/>
                  </a:cubicBezTo>
                  <a:cubicBezTo>
                    <a:pt x="105" y="118"/>
                    <a:pt x="105" y="118"/>
                    <a:pt x="105" y="118"/>
                  </a:cubicBezTo>
                  <a:cubicBezTo>
                    <a:pt x="105" y="119"/>
                    <a:pt x="104" y="120"/>
                    <a:pt x="103" y="120"/>
                  </a:cubicBezTo>
                  <a:cubicBezTo>
                    <a:pt x="104" y="120"/>
                    <a:pt x="104" y="120"/>
                    <a:pt x="104" y="120"/>
                  </a:cubicBezTo>
                  <a:cubicBezTo>
                    <a:pt x="103" y="121"/>
                    <a:pt x="103" y="121"/>
                    <a:pt x="103" y="121"/>
                  </a:cubicBezTo>
                  <a:cubicBezTo>
                    <a:pt x="102" y="121"/>
                    <a:pt x="101" y="123"/>
                    <a:pt x="100" y="124"/>
                  </a:cubicBezTo>
                  <a:cubicBezTo>
                    <a:pt x="100" y="124"/>
                    <a:pt x="99" y="125"/>
                    <a:pt x="99" y="125"/>
                  </a:cubicBezTo>
                  <a:cubicBezTo>
                    <a:pt x="99" y="125"/>
                    <a:pt x="100" y="125"/>
                    <a:pt x="100" y="125"/>
                  </a:cubicBezTo>
                  <a:cubicBezTo>
                    <a:pt x="99" y="126"/>
                    <a:pt x="99" y="126"/>
                    <a:pt x="99" y="125"/>
                  </a:cubicBezTo>
                  <a:cubicBezTo>
                    <a:pt x="98" y="126"/>
                    <a:pt x="98" y="126"/>
                    <a:pt x="97" y="127"/>
                  </a:cubicBezTo>
                  <a:cubicBezTo>
                    <a:pt x="99" y="128"/>
                    <a:pt x="101" y="126"/>
                    <a:pt x="101" y="125"/>
                  </a:cubicBezTo>
                  <a:cubicBezTo>
                    <a:pt x="101" y="124"/>
                    <a:pt x="101" y="125"/>
                    <a:pt x="102" y="125"/>
                  </a:cubicBezTo>
                  <a:cubicBezTo>
                    <a:pt x="102" y="124"/>
                    <a:pt x="102" y="124"/>
                    <a:pt x="103" y="124"/>
                  </a:cubicBezTo>
                  <a:cubicBezTo>
                    <a:pt x="103" y="124"/>
                    <a:pt x="103" y="124"/>
                    <a:pt x="103" y="124"/>
                  </a:cubicBezTo>
                  <a:cubicBezTo>
                    <a:pt x="103" y="123"/>
                    <a:pt x="102" y="123"/>
                    <a:pt x="102" y="123"/>
                  </a:cubicBezTo>
                  <a:cubicBezTo>
                    <a:pt x="102" y="123"/>
                    <a:pt x="102" y="123"/>
                    <a:pt x="103" y="123"/>
                  </a:cubicBezTo>
                  <a:cubicBezTo>
                    <a:pt x="102" y="123"/>
                    <a:pt x="103" y="123"/>
                    <a:pt x="103" y="124"/>
                  </a:cubicBezTo>
                  <a:cubicBezTo>
                    <a:pt x="103" y="123"/>
                    <a:pt x="103" y="123"/>
                    <a:pt x="103" y="123"/>
                  </a:cubicBezTo>
                  <a:cubicBezTo>
                    <a:pt x="104" y="123"/>
                    <a:pt x="103" y="123"/>
                    <a:pt x="104" y="123"/>
                  </a:cubicBezTo>
                  <a:cubicBezTo>
                    <a:pt x="105" y="123"/>
                    <a:pt x="105" y="122"/>
                    <a:pt x="106" y="122"/>
                  </a:cubicBezTo>
                  <a:cubicBezTo>
                    <a:pt x="106" y="121"/>
                    <a:pt x="108" y="120"/>
                    <a:pt x="108" y="120"/>
                  </a:cubicBezTo>
                  <a:cubicBezTo>
                    <a:pt x="108" y="120"/>
                    <a:pt x="108" y="120"/>
                    <a:pt x="108" y="120"/>
                  </a:cubicBezTo>
                  <a:cubicBezTo>
                    <a:pt x="108" y="120"/>
                    <a:pt x="108" y="120"/>
                    <a:pt x="108" y="120"/>
                  </a:cubicBezTo>
                  <a:cubicBezTo>
                    <a:pt x="108" y="121"/>
                    <a:pt x="106" y="121"/>
                    <a:pt x="107" y="122"/>
                  </a:cubicBezTo>
                  <a:cubicBezTo>
                    <a:pt x="107" y="121"/>
                    <a:pt x="109" y="121"/>
                    <a:pt x="110" y="120"/>
                  </a:cubicBezTo>
                  <a:cubicBezTo>
                    <a:pt x="110" y="120"/>
                    <a:pt x="110" y="120"/>
                    <a:pt x="110" y="120"/>
                  </a:cubicBezTo>
                  <a:cubicBezTo>
                    <a:pt x="109" y="121"/>
                    <a:pt x="109" y="122"/>
                    <a:pt x="108" y="122"/>
                  </a:cubicBezTo>
                  <a:cubicBezTo>
                    <a:pt x="108" y="123"/>
                    <a:pt x="108" y="123"/>
                    <a:pt x="108" y="123"/>
                  </a:cubicBezTo>
                  <a:cubicBezTo>
                    <a:pt x="107" y="122"/>
                    <a:pt x="106" y="124"/>
                    <a:pt x="106" y="124"/>
                  </a:cubicBezTo>
                  <a:cubicBezTo>
                    <a:pt x="106" y="124"/>
                    <a:pt x="106" y="124"/>
                    <a:pt x="106" y="124"/>
                  </a:cubicBezTo>
                  <a:cubicBezTo>
                    <a:pt x="106" y="125"/>
                    <a:pt x="106" y="125"/>
                    <a:pt x="106" y="126"/>
                  </a:cubicBezTo>
                  <a:cubicBezTo>
                    <a:pt x="107" y="125"/>
                    <a:pt x="107" y="124"/>
                    <a:pt x="108" y="124"/>
                  </a:cubicBezTo>
                  <a:cubicBezTo>
                    <a:pt x="108" y="124"/>
                    <a:pt x="108" y="124"/>
                    <a:pt x="108" y="124"/>
                  </a:cubicBezTo>
                  <a:cubicBezTo>
                    <a:pt x="110" y="123"/>
                    <a:pt x="110" y="120"/>
                    <a:pt x="112" y="120"/>
                  </a:cubicBezTo>
                  <a:cubicBezTo>
                    <a:pt x="113" y="121"/>
                    <a:pt x="111" y="121"/>
                    <a:pt x="111" y="122"/>
                  </a:cubicBezTo>
                  <a:cubicBezTo>
                    <a:pt x="111" y="122"/>
                    <a:pt x="111" y="122"/>
                    <a:pt x="111" y="122"/>
                  </a:cubicBezTo>
                  <a:cubicBezTo>
                    <a:pt x="111" y="123"/>
                    <a:pt x="111" y="123"/>
                    <a:pt x="111" y="124"/>
                  </a:cubicBezTo>
                  <a:cubicBezTo>
                    <a:pt x="111" y="123"/>
                    <a:pt x="112" y="122"/>
                    <a:pt x="112" y="122"/>
                  </a:cubicBezTo>
                  <a:cubicBezTo>
                    <a:pt x="112" y="122"/>
                    <a:pt x="112" y="122"/>
                    <a:pt x="112" y="121"/>
                  </a:cubicBezTo>
                  <a:cubicBezTo>
                    <a:pt x="113" y="121"/>
                    <a:pt x="113" y="119"/>
                    <a:pt x="114" y="119"/>
                  </a:cubicBezTo>
                  <a:cubicBezTo>
                    <a:pt x="114" y="118"/>
                    <a:pt x="115" y="118"/>
                    <a:pt x="114" y="117"/>
                  </a:cubicBezTo>
                  <a:cubicBezTo>
                    <a:pt x="114" y="118"/>
                    <a:pt x="114" y="119"/>
                    <a:pt x="113" y="120"/>
                  </a:cubicBezTo>
                  <a:cubicBezTo>
                    <a:pt x="113" y="120"/>
                    <a:pt x="113" y="120"/>
                    <a:pt x="112" y="120"/>
                  </a:cubicBezTo>
                  <a:cubicBezTo>
                    <a:pt x="112" y="119"/>
                    <a:pt x="113" y="118"/>
                    <a:pt x="114" y="117"/>
                  </a:cubicBezTo>
                  <a:cubicBezTo>
                    <a:pt x="114" y="117"/>
                    <a:pt x="113" y="117"/>
                    <a:pt x="113" y="117"/>
                  </a:cubicBezTo>
                  <a:cubicBezTo>
                    <a:pt x="114" y="115"/>
                    <a:pt x="115" y="114"/>
                    <a:pt x="116" y="113"/>
                  </a:cubicBezTo>
                  <a:cubicBezTo>
                    <a:pt x="116" y="113"/>
                    <a:pt x="116" y="113"/>
                    <a:pt x="116" y="113"/>
                  </a:cubicBezTo>
                  <a:cubicBezTo>
                    <a:pt x="117" y="113"/>
                    <a:pt x="117" y="112"/>
                    <a:pt x="117" y="112"/>
                  </a:cubicBezTo>
                  <a:cubicBezTo>
                    <a:pt x="117" y="111"/>
                    <a:pt x="118" y="110"/>
                    <a:pt x="119" y="109"/>
                  </a:cubicBezTo>
                  <a:cubicBezTo>
                    <a:pt x="120" y="109"/>
                    <a:pt x="120" y="110"/>
                    <a:pt x="119" y="110"/>
                  </a:cubicBezTo>
                  <a:cubicBezTo>
                    <a:pt x="120" y="110"/>
                    <a:pt x="120" y="110"/>
                    <a:pt x="120" y="111"/>
                  </a:cubicBezTo>
                  <a:cubicBezTo>
                    <a:pt x="120" y="113"/>
                    <a:pt x="118" y="114"/>
                    <a:pt x="117" y="116"/>
                  </a:cubicBezTo>
                  <a:cubicBezTo>
                    <a:pt x="118" y="116"/>
                    <a:pt x="118" y="116"/>
                    <a:pt x="119" y="116"/>
                  </a:cubicBezTo>
                  <a:cubicBezTo>
                    <a:pt x="119" y="117"/>
                    <a:pt x="118" y="117"/>
                    <a:pt x="118" y="119"/>
                  </a:cubicBezTo>
                  <a:cubicBezTo>
                    <a:pt x="118" y="119"/>
                    <a:pt x="118" y="118"/>
                    <a:pt x="119" y="118"/>
                  </a:cubicBezTo>
                  <a:cubicBezTo>
                    <a:pt x="119" y="117"/>
                    <a:pt x="119" y="116"/>
                    <a:pt x="120" y="116"/>
                  </a:cubicBezTo>
                  <a:cubicBezTo>
                    <a:pt x="120" y="117"/>
                    <a:pt x="120" y="117"/>
                    <a:pt x="121" y="117"/>
                  </a:cubicBezTo>
                  <a:cubicBezTo>
                    <a:pt x="121" y="116"/>
                    <a:pt x="120" y="116"/>
                    <a:pt x="120" y="115"/>
                  </a:cubicBezTo>
                  <a:cubicBezTo>
                    <a:pt x="120" y="116"/>
                    <a:pt x="120" y="116"/>
                    <a:pt x="121" y="116"/>
                  </a:cubicBezTo>
                  <a:cubicBezTo>
                    <a:pt x="121" y="116"/>
                    <a:pt x="121" y="115"/>
                    <a:pt x="121" y="115"/>
                  </a:cubicBezTo>
                  <a:cubicBezTo>
                    <a:pt x="121" y="116"/>
                    <a:pt x="121" y="116"/>
                    <a:pt x="121" y="116"/>
                  </a:cubicBezTo>
                  <a:cubicBezTo>
                    <a:pt x="121" y="115"/>
                    <a:pt x="122" y="115"/>
                    <a:pt x="122" y="114"/>
                  </a:cubicBezTo>
                  <a:cubicBezTo>
                    <a:pt x="123" y="114"/>
                    <a:pt x="123" y="112"/>
                    <a:pt x="124" y="112"/>
                  </a:cubicBezTo>
                  <a:cubicBezTo>
                    <a:pt x="123" y="112"/>
                    <a:pt x="123" y="112"/>
                    <a:pt x="124" y="112"/>
                  </a:cubicBezTo>
                  <a:cubicBezTo>
                    <a:pt x="123" y="113"/>
                    <a:pt x="122" y="115"/>
                    <a:pt x="122" y="117"/>
                  </a:cubicBezTo>
                  <a:cubicBezTo>
                    <a:pt x="122" y="116"/>
                    <a:pt x="122" y="116"/>
                    <a:pt x="122" y="116"/>
                  </a:cubicBezTo>
                  <a:cubicBezTo>
                    <a:pt x="122" y="116"/>
                    <a:pt x="122" y="117"/>
                    <a:pt x="122" y="117"/>
                  </a:cubicBezTo>
                  <a:cubicBezTo>
                    <a:pt x="122" y="116"/>
                    <a:pt x="123" y="116"/>
                    <a:pt x="123" y="116"/>
                  </a:cubicBezTo>
                  <a:cubicBezTo>
                    <a:pt x="123" y="116"/>
                    <a:pt x="123" y="117"/>
                    <a:pt x="122" y="117"/>
                  </a:cubicBezTo>
                  <a:cubicBezTo>
                    <a:pt x="122" y="118"/>
                    <a:pt x="121" y="118"/>
                    <a:pt x="121" y="119"/>
                  </a:cubicBezTo>
                  <a:cubicBezTo>
                    <a:pt x="122" y="120"/>
                    <a:pt x="122" y="118"/>
                    <a:pt x="123" y="117"/>
                  </a:cubicBezTo>
                  <a:cubicBezTo>
                    <a:pt x="123" y="118"/>
                    <a:pt x="123" y="117"/>
                    <a:pt x="123" y="118"/>
                  </a:cubicBezTo>
                  <a:cubicBezTo>
                    <a:pt x="123" y="118"/>
                    <a:pt x="122" y="120"/>
                    <a:pt x="122" y="121"/>
                  </a:cubicBezTo>
                  <a:cubicBezTo>
                    <a:pt x="122" y="121"/>
                    <a:pt x="122" y="121"/>
                    <a:pt x="122" y="120"/>
                  </a:cubicBezTo>
                  <a:cubicBezTo>
                    <a:pt x="122" y="121"/>
                    <a:pt x="122" y="122"/>
                    <a:pt x="121" y="122"/>
                  </a:cubicBezTo>
                  <a:cubicBezTo>
                    <a:pt x="121" y="122"/>
                    <a:pt x="121" y="123"/>
                    <a:pt x="121" y="123"/>
                  </a:cubicBezTo>
                  <a:cubicBezTo>
                    <a:pt x="121" y="123"/>
                    <a:pt x="122" y="124"/>
                    <a:pt x="121" y="124"/>
                  </a:cubicBezTo>
                  <a:cubicBezTo>
                    <a:pt x="121" y="123"/>
                    <a:pt x="121" y="123"/>
                    <a:pt x="120" y="123"/>
                  </a:cubicBezTo>
                  <a:cubicBezTo>
                    <a:pt x="121" y="124"/>
                    <a:pt x="120" y="124"/>
                    <a:pt x="120" y="125"/>
                  </a:cubicBezTo>
                  <a:cubicBezTo>
                    <a:pt x="120" y="125"/>
                    <a:pt x="120" y="125"/>
                    <a:pt x="120" y="125"/>
                  </a:cubicBezTo>
                  <a:cubicBezTo>
                    <a:pt x="120" y="126"/>
                    <a:pt x="120" y="126"/>
                    <a:pt x="120" y="126"/>
                  </a:cubicBezTo>
                  <a:cubicBezTo>
                    <a:pt x="120" y="126"/>
                    <a:pt x="120" y="126"/>
                    <a:pt x="120" y="126"/>
                  </a:cubicBezTo>
                  <a:cubicBezTo>
                    <a:pt x="119" y="126"/>
                    <a:pt x="119" y="126"/>
                    <a:pt x="119" y="126"/>
                  </a:cubicBezTo>
                  <a:cubicBezTo>
                    <a:pt x="119" y="126"/>
                    <a:pt x="120" y="126"/>
                    <a:pt x="120" y="126"/>
                  </a:cubicBezTo>
                  <a:cubicBezTo>
                    <a:pt x="120" y="126"/>
                    <a:pt x="119" y="126"/>
                    <a:pt x="119" y="126"/>
                  </a:cubicBezTo>
                  <a:cubicBezTo>
                    <a:pt x="121" y="126"/>
                    <a:pt x="121" y="125"/>
                    <a:pt x="122" y="124"/>
                  </a:cubicBezTo>
                  <a:cubicBezTo>
                    <a:pt x="121" y="124"/>
                    <a:pt x="121" y="124"/>
                    <a:pt x="121" y="125"/>
                  </a:cubicBezTo>
                  <a:cubicBezTo>
                    <a:pt x="121" y="124"/>
                    <a:pt x="121" y="124"/>
                    <a:pt x="121" y="124"/>
                  </a:cubicBezTo>
                  <a:cubicBezTo>
                    <a:pt x="121" y="124"/>
                    <a:pt x="122" y="124"/>
                    <a:pt x="122" y="124"/>
                  </a:cubicBezTo>
                  <a:cubicBezTo>
                    <a:pt x="122" y="123"/>
                    <a:pt x="123" y="123"/>
                    <a:pt x="123" y="122"/>
                  </a:cubicBezTo>
                  <a:cubicBezTo>
                    <a:pt x="123" y="122"/>
                    <a:pt x="122" y="122"/>
                    <a:pt x="122" y="121"/>
                  </a:cubicBezTo>
                  <a:cubicBezTo>
                    <a:pt x="123" y="120"/>
                    <a:pt x="123" y="119"/>
                    <a:pt x="124" y="118"/>
                  </a:cubicBezTo>
                  <a:cubicBezTo>
                    <a:pt x="124" y="118"/>
                    <a:pt x="125" y="117"/>
                    <a:pt x="125" y="117"/>
                  </a:cubicBezTo>
                  <a:cubicBezTo>
                    <a:pt x="125" y="117"/>
                    <a:pt x="125" y="117"/>
                    <a:pt x="125" y="117"/>
                  </a:cubicBezTo>
                  <a:cubicBezTo>
                    <a:pt x="125" y="117"/>
                    <a:pt x="125" y="117"/>
                    <a:pt x="125" y="116"/>
                  </a:cubicBezTo>
                  <a:cubicBezTo>
                    <a:pt x="125" y="116"/>
                    <a:pt x="124" y="115"/>
                    <a:pt x="125" y="115"/>
                  </a:cubicBezTo>
                  <a:cubicBezTo>
                    <a:pt x="125" y="115"/>
                    <a:pt x="125" y="115"/>
                    <a:pt x="126" y="115"/>
                  </a:cubicBezTo>
                  <a:cubicBezTo>
                    <a:pt x="127" y="115"/>
                    <a:pt x="127" y="113"/>
                    <a:pt x="128" y="112"/>
                  </a:cubicBezTo>
                  <a:cubicBezTo>
                    <a:pt x="128" y="112"/>
                    <a:pt x="128" y="112"/>
                    <a:pt x="128" y="113"/>
                  </a:cubicBezTo>
                  <a:cubicBezTo>
                    <a:pt x="128" y="112"/>
                    <a:pt x="129" y="111"/>
                    <a:pt x="129" y="110"/>
                  </a:cubicBezTo>
                  <a:cubicBezTo>
                    <a:pt x="129" y="110"/>
                    <a:pt x="129" y="110"/>
                    <a:pt x="129" y="110"/>
                  </a:cubicBezTo>
                  <a:cubicBezTo>
                    <a:pt x="129" y="109"/>
                    <a:pt x="129" y="109"/>
                    <a:pt x="129" y="109"/>
                  </a:cubicBezTo>
                  <a:cubicBezTo>
                    <a:pt x="129" y="109"/>
                    <a:pt x="130" y="109"/>
                    <a:pt x="129" y="109"/>
                  </a:cubicBezTo>
                  <a:cubicBezTo>
                    <a:pt x="130" y="110"/>
                    <a:pt x="130" y="109"/>
                    <a:pt x="130" y="109"/>
                  </a:cubicBezTo>
                  <a:cubicBezTo>
                    <a:pt x="130" y="109"/>
                    <a:pt x="130" y="108"/>
                    <a:pt x="130" y="108"/>
                  </a:cubicBezTo>
                  <a:cubicBezTo>
                    <a:pt x="130" y="108"/>
                    <a:pt x="131" y="108"/>
                    <a:pt x="131" y="109"/>
                  </a:cubicBezTo>
                  <a:cubicBezTo>
                    <a:pt x="130" y="109"/>
                    <a:pt x="131" y="111"/>
                    <a:pt x="130" y="112"/>
                  </a:cubicBezTo>
                  <a:cubicBezTo>
                    <a:pt x="130" y="112"/>
                    <a:pt x="130" y="112"/>
                    <a:pt x="130" y="112"/>
                  </a:cubicBezTo>
                  <a:cubicBezTo>
                    <a:pt x="130" y="112"/>
                    <a:pt x="130" y="112"/>
                    <a:pt x="130" y="113"/>
                  </a:cubicBezTo>
                  <a:cubicBezTo>
                    <a:pt x="131" y="113"/>
                    <a:pt x="131" y="112"/>
                    <a:pt x="131" y="112"/>
                  </a:cubicBezTo>
                  <a:cubicBezTo>
                    <a:pt x="132" y="111"/>
                    <a:pt x="132" y="111"/>
                    <a:pt x="131" y="110"/>
                  </a:cubicBezTo>
                  <a:cubicBezTo>
                    <a:pt x="131" y="110"/>
                    <a:pt x="132" y="109"/>
                    <a:pt x="132" y="109"/>
                  </a:cubicBezTo>
                  <a:cubicBezTo>
                    <a:pt x="132" y="108"/>
                    <a:pt x="132" y="107"/>
                    <a:pt x="133" y="107"/>
                  </a:cubicBezTo>
                  <a:cubicBezTo>
                    <a:pt x="133" y="107"/>
                    <a:pt x="133" y="107"/>
                    <a:pt x="133" y="107"/>
                  </a:cubicBezTo>
                  <a:cubicBezTo>
                    <a:pt x="133" y="108"/>
                    <a:pt x="133" y="109"/>
                    <a:pt x="133" y="110"/>
                  </a:cubicBezTo>
                  <a:cubicBezTo>
                    <a:pt x="133" y="109"/>
                    <a:pt x="133" y="109"/>
                    <a:pt x="134" y="109"/>
                  </a:cubicBezTo>
                  <a:cubicBezTo>
                    <a:pt x="133" y="110"/>
                    <a:pt x="133" y="110"/>
                    <a:pt x="133" y="111"/>
                  </a:cubicBezTo>
                  <a:cubicBezTo>
                    <a:pt x="133" y="111"/>
                    <a:pt x="133" y="110"/>
                    <a:pt x="133" y="110"/>
                  </a:cubicBezTo>
                  <a:cubicBezTo>
                    <a:pt x="133" y="111"/>
                    <a:pt x="132" y="112"/>
                    <a:pt x="133" y="113"/>
                  </a:cubicBezTo>
                  <a:cubicBezTo>
                    <a:pt x="132" y="114"/>
                    <a:pt x="132" y="114"/>
                    <a:pt x="132" y="114"/>
                  </a:cubicBezTo>
                  <a:cubicBezTo>
                    <a:pt x="132" y="114"/>
                    <a:pt x="132" y="114"/>
                    <a:pt x="133" y="114"/>
                  </a:cubicBezTo>
                  <a:cubicBezTo>
                    <a:pt x="133" y="114"/>
                    <a:pt x="133" y="113"/>
                    <a:pt x="133" y="113"/>
                  </a:cubicBezTo>
                  <a:cubicBezTo>
                    <a:pt x="133" y="112"/>
                    <a:pt x="134" y="112"/>
                    <a:pt x="134" y="111"/>
                  </a:cubicBezTo>
                  <a:cubicBezTo>
                    <a:pt x="135" y="110"/>
                    <a:pt x="134" y="109"/>
                    <a:pt x="135" y="109"/>
                  </a:cubicBezTo>
                  <a:cubicBezTo>
                    <a:pt x="135" y="110"/>
                    <a:pt x="135" y="110"/>
                    <a:pt x="135" y="111"/>
                  </a:cubicBezTo>
                  <a:cubicBezTo>
                    <a:pt x="135" y="111"/>
                    <a:pt x="134" y="112"/>
                    <a:pt x="134" y="113"/>
                  </a:cubicBezTo>
                  <a:cubicBezTo>
                    <a:pt x="135" y="113"/>
                    <a:pt x="135" y="113"/>
                    <a:pt x="135" y="113"/>
                  </a:cubicBezTo>
                  <a:cubicBezTo>
                    <a:pt x="133" y="113"/>
                    <a:pt x="134" y="115"/>
                    <a:pt x="133" y="116"/>
                  </a:cubicBezTo>
                  <a:cubicBezTo>
                    <a:pt x="133" y="115"/>
                    <a:pt x="133" y="116"/>
                    <a:pt x="132" y="116"/>
                  </a:cubicBezTo>
                  <a:cubicBezTo>
                    <a:pt x="132" y="116"/>
                    <a:pt x="132" y="116"/>
                    <a:pt x="132" y="116"/>
                  </a:cubicBezTo>
                  <a:cubicBezTo>
                    <a:pt x="132" y="117"/>
                    <a:pt x="133" y="116"/>
                    <a:pt x="133" y="117"/>
                  </a:cubicBezTo>
                  <a:cubicBezTo>
                    <a:pt x="133" y="117"/>
                    <a:pt x="133" y="117"/>
                    <a:pt x="133" y="117"/>
                  </a:cubicBezTo>
                  <a:cubicBezTo>
                    <a:pt x="132" y="117"/>
                    <a:pt x="133" y="117"/>
                    <a:pt x="132" y="117"/>
                  </a:cubicBezTo>
                  <a:cubicBezTo>
                    <a:pt x="132" y="117"/>
                    <a:pt x="131" y="117"/>
                    <a:pt x="130" y="117"/>
                  </a:cubicBezTo>
                  <a:cubicBezTo>
                    <a:pt x="130" y="118"/>
                    <a:pt x="130" y="118"/>
                    <a:pt x="129" y="118"/>
                  </a:cubicBezTo>
                  <a:cubicBezTo>
                    <a:pt x="130" y="119"/>
                    <a:pt x="130" y="121"/>
                    <a:pt x="128" y="121"/>
                  </a:cubicBezTo>
                  <a:cubicBezTo>
                    <a:pt x="128" y="123"/>
                    <a:pt x="128" y="124"/>
                    <a:pt x="127" y="126"/>
                  </a:cubicBezTo>
                  <a:cubicBezTo>
                    <a:pt x="127" y="127"/>
                    <a:pt x="128" y="126"/>
                    <a:pt x="128" y="126"/>
                  </a:cubicBezTo>
                  <a:cubicBezTo>
                    <a:pt x="128" y="126"/>
                    <a:pt x="128" y="126"/>
                    <a:pt x="128" y="126"/>
                  </a:cubicBezTo>
                  <a:cubicBezTo>
                    <a:pt x="128" y="126"/>
                    <a:pt x="128" y="126"/>
                    <a:pt x="129" y="126"/>
                  </a:cubicBezTo>
                  <a:cubicBezTo>
                    <a:pt x="128" y="124"/>
                    <a:pt x="130" y="122"/>
                    <a:pt x="131" y="120"/>
                  </a:cubicBezTo>
                  <a:cubicBezTo>
                    <a:pt x="132" y="120"/>
                    <a:pt x="132" y="120"/>
                    <a:pt x="132" y="120"/>
                  </a:cubicBezTo>
                  <a:cubicBezTo>
                    <a:pt x="133" y="119"/>
                    <a:pt x="133" y="117"/>
                    <a:pt x="135" y="115"/>
                  </a:cubicBezTo>
                  <a:cubicBezTo>
                    <a:pt x="135" y="115"/>
                    <a:pt x="135" y="115"/>
                    <a:pt x="135" y="115"/>
                  </a:cubicBezTo>
                  <a:cubicBezTo>
                    <a:pt x="135" y="115"/>
                    <a:pt x="135" y="115"/>
                    <a:pt x="135" y="115"/>
                  </a:cubicBezTo>
                  <a:cubicBezTo>
                    <a:pt x="135" y="114"/>
                    <a:pt x="135" y="112"/>
                    <a:pt x="136" y="112"/>
                  </a:cubicBezTo>
                  <a:cubicBezTo>
                    <a:pt x="136" y="111"/>
                    <a:pt x="136" y="110"/>
                    <a:pt x="137" y="110"/>
                  </a:cubicBezTo>
                  <a:cubicBezTo>
                    <a:pt x="137" y="110"/>
                    <a:pt x="137" y="112"/>
                    <a:pt x="137" y="112"/>
                  </a:cubicBezTo>
                  <a:cubicBezTo>
                    <a:pt x="136" y="112"/>
                    <a:pt x="136" y="112"/>
                    <a:pt x="136" y="113"/>
                  </a:cubicBezTo>
                  <a:cubicBezTo>
                    <a:pt x="136" y="113"/>
                    <a:pt x="136" y="113"/>
                    <a:pt x="136" y="113"/>
                  </a:cubicBezTo>
                  <a:cubicBezTo>
                    <a:pt x="137" y="113"/>
                    <a:pt x="136" y="114"/>
                    <a:pt x="137" y="114"/>
                  </a:cubicBezTo>
                  <a:cubicBezTo>
                    <a:pt x="137" y="114"/>
                    <a:pt x="137" y="113"/>
                    <a:pt x="137" y="113"/>
                  </a:cubicBezTo>
                  <a:cubicBezTo>
                    <a:pt x="137" y="113"/>
                    <a:pt x="137" y="112"/>
                    <a:pt x="137" y="112"/>
                  </a:cubicBezTo>
                  <a:cubicBezTo>
                    <a:pt x="138" y="112"/>
                    <a:pt x="138" y="113"/>
                    <a:pt x="138" y="112"/>
                  </a:cubicBezTo>
                  <a:cubicBezTo>
                    <a:pt x="138" y="112"/>
                    <a:pt x="137" y="112"/>
                    <a:pt x="137" y="112"/>
                  </a:cubicBezTo>
                  <a:cubicBezTo>
                    <a:pt x="137" y="111"/>
                    <a:pt x="138" y="111"/>
                    <a:pt x="138" y="111"/>
                  </a:cubicBezTo>
                  <a:cubicBezTo>
                    <a:pt x="138" y="111"/>
                    <a:pt x="139" y="111"/>
                    <a:pt x="139" y="110"/>
                  </a:cubicBezTo>
                  <a:cubicBezTo>
                    <a:pt x="139" y="111"/>
                    <a:pt x="139" y="112"/>
                    <a:pt x="139" y="112"/>
                  </a:cubicBezTo>
                  <a:cubicBezTo>
                    <a:pt x="138" y="112"/>
                    <a:pt x="138" y="111"/>
                    <a:pt x="138" y="111"/>
                  </a:cubicBezTo>
                  <a:cubicBezTo>
                    <a:pt x="138" y="111"/>
                    <a:pt x="138" y="111"/>
                    <a:pt x="138" y="112"/>
                  </a:cubicBezTo>
                  <a:cubicBezTo>
                    <a:pt x="138" y="112"/>
                    <a:pt x="139" y="112"/>
                    <a:pt x="139" y="112"/>
                  </a:cubicBezTo>
                  <a:cubicBezTo>
                    <a:pt x="139" y="113"/>
                    <a:pt x="138" y="114"/>
                    <a:pt x="138" y="114"/>
                  </a:cubicBezTo>
                  <a:cubicBezTo>
                    <a:pt x="138" y="115"/>
                    <a:pt x="139" y="114"/>
                    <a:pt x="139" y="115"/>
                  </a:cubicBezTo>
                  <a:cubicBezTo>
                    <a:pt x="139" y="115"/>
                    <a:pt x="139" y="115"/>
                    <a:pt x="139" y="116"/>
                  </a:cubicBezTo>
                  <a:cubicBezTo>
                    <a:pt x="138" y="116"/>
                    <a:pt x="138" y="116"/>
                    <a:pt x="138" y="116"/>
                  </a:cubicBezTo>
                  <a:cubicBezTo>
                    <a:pt x="138" y="116"/>
                    <a:pt x="138" y="116"/>
                    <a:pt x="138" y="117"/>
                  </a:cubicBezTo>
                  <a:cubicBezTo>
                    <a:pt x="138" y="118"/>
                    <a:pt x="138" y="119"/>
                    <a:pt x="139" y="119"/>
                  </a:cubicBezTo>
                  <a:cubicBezTo>
                    <a:pt x="139" y="119"/>
                    <a:pt x="139" y="119"/>
                    <a:pt x="139" y="118"/>
                  </a:cubicBezTo>
                  <a:cubicBezTo>
                    <a:pt x="139" y="118"/>
                    <a:pt x="138" y="119"/>
                    <a:pt x="138" y="118"/>
                  </a:cubicBezTo>
                  <a:cubicBezTo>
                    <a:pt x="138" y="118"/>
                    <a:pt x="139" y="118"/>
                    <a:pt x="139" y="117"/>
                  </a:cubicBezTo>
                  <a:cubicBezTo>
                    <a:pt x="139" y="117"/>
                    <a:pt x="138" y="117"/>
                    <a:pt x="138" y="117"/>
                  </a:cubicBezTo>
                  <a:cubicBezTo>
                    <a:pt x="138" y="116"/>
                    <a:pt x="139" y="116"/>
                    <a:pt x="139" y="117"/>
                  </a:cubicBezTo>
                  <a:cubicBezTo>
                    <a:pt x="139" y="116"/>
                    <a:pt x="140" y="116"/>
                    <a:pt x="139" y="115"/>
                  </a:cubicBezTo>
                  <a:cubicBezTo>
                    <a:pt x="140" y="115"/>
                    <a:pt x="140" y="115"/>
                    <a:pt x="140" y="115"/>
                  </a:cubicBezTo>
                  <a:cubicBezTo>
                    <a:pt x="140" y="112"/>
                    <a:pt x="141" y="110"/>
                    <a:pt x="142" y="108"/>
                  </a:cubicBezTo>
                  <a:cubicBezTo>
                    <a:pt x="142" y="108"/>
                    <a:pt x="142" y="109"/>
                    <a:pt x="141" y="108"/>
                  </a:cubicBezTo>
                  <a:cubicBezTo>
                    <a:pt x="142" y="108"/>
                    <a:pt x="142" y="106"/>
                    <a:pt x="141" y="106"/>
                  </a:cubicBezTo>
                  <a:cubicBezTo>
                    <a:pt x="141" y="107"/>
                    <a:pt x="141" y="108"/>
                    <a:pt x="140" y="108"/>
                  </a:cubicBezTo>
                  <a:cubicBezTo>
                    <a:pt x="140" y="108"/>
                    <a:pt x="140" y="109"/>
                    <a:pt x="140" y="109"/>
                  </a:cubicBezTo>
                  <a:cubicBezTo>
                    <a:pt x="139" y="109"/>
                    <a:pt x="139" y="109"/>
                    <a:pt x="139" y="109"/>
                  </a:cubicBezTo>
                  <a:cubicBezTo>
                    <a:pt x="139" y="109"/>
                    <a:pt x="139" y="110"/>
                    <a:pt x="139" y="110"/>
                  </a:cubicBezTo>
                  <a:cubicBezTo>
                    <a:pt x="138" y="109"/>
                    <a:pt x="139" y="108"/>
                    <a:pt x="138" y="107"/>
                  </a:cubicBezTo>
                  <a:cubicBezTo>
                    <a:pt x="138" y="107"/>
                    <a:pt x="137" y="107"/>
                    <a:pt x="137" y="107"/>
                  </a:cubicBezTo>
                  <a:cubicBezTo>
                    <a:pt x="137" y="107"/>
                    <a:pt x="138" y="107"/>
                    <a:pt x="138" y="106"/>
                  </a:cubicBezTo>
                  <a:cubicBezTo>
                    <a:pt x="138" y="105"/>
                    <a:pt x="136" y="105"/>
                    <a:pt x="136" y="105"/>
                  </a:cubicBezTo>
                  <a:cubicBezTo>
                    <a:pt x="136" y="105"/>
                    <a:pt x="136" y="104"/>
                    <a:pt x="136" y="104"/>
                  </a:cubicBezTo>
                  <a:cubicBezTo>
                    <a:pt x="135" y="104"/>
                    <a:pt x="135" y="105"/>
                    <a:pt x="135" y="106"/>
                  </a:cubicBezTo>
                  <a:cubicBezTo>
                    <a:pt x="134" y="106"/>
                    <a:pt x="134" y="106"/>
                    <a:pt x="134" y="106"/>
                  </a:cubicBezTo>
                  <a:cubicBezTo>
                    <a:pt x="134" y="105"/>
                    <a:pt x="134" y="105"/>
                    <a:pt x="135" y="104"/>
                  </a:cubicBezTo>
                  <a:cubicBezTo>
                    <a:pt x="135" y="104"/>
                    <a:pt x="135" y="103"/>
                    <a:pt x="135" y="102"/>
                  </a:cubicBezTo>
                  <a:cubicBezTo>
                    <a:pt x="135" y="102"/>
                    <a:pt x="134" y="102"/>
                    <a:pt x="134" y="102"/>
                  </a:cubicBezTo>
                  <a:cubicBezTo>
                    <a:pt x="134" y="103"/>
                    <a:pt x="134" y="105"/>
                    <a:pt x="133" y="106"/>
                  </a:cubicBezTo>
                  <a:cubicBezTo>
                    <a:pt x="133" y="106"/>
                    <a:pt x="132" y="106"/>
                    <a:pt x="132" y="106"/>
                  </a:cubicBezTo>
                  <a:cubicBezTo>
                    <a:pt x="132" y="105"/>
                    <a:pt x="132" y="104"/>
                    <a:pt x="132" y="103"/>
                  </a:cubicBezTo>
                  <a:cubicBezTo>
                    <a:pt x="132" y="103"/>
                    <a:pt x="131" y="103"/>
                    <a:pt x="131" y="103"/>
                  </a:cubicBezTo>
                  <a:cubicBezTo>
                    <a:pt x="131" y="102"/>
                    <a:pt x="131" y="100"/>
                    <a:pt x="132" y="99"/>
                  </a:cubicBezTo>
                  <a:cubicBezTo>
                    <a:pt x="132" y="99"/>
                    <a:pt x="132" y="98"/>
                    <a:pt x="131" y="97"/>
                  </a:cubicBezTo>
                  <a:cubicBezTo>
                    <a:pt x="131" y="96"/>
                    <a:pt x="131" y="94"/>
                    <a:pt x="132" y="92"/>
                  </a:cubicBezTo>
                  <a:cubicBezTo>
                    <a:pt x="132" y="92"/>
                    <a:pt x="132" y="92"/>
                    <a:pt x="132" y="92"/>
                  </a:cubicBezTo>
                  <a:cubicBezTo>
                    <a:pt x="132" y="92"/>
                    <a:pt x="131" y="92"/>
                    <a:pt x="131" y="92"/>
                  </a:cubicBezTo>
                  <a:cubicBezTo>
                    <a:pt x="131" y="92"/>
                    <a:pt x="131" y="93"/>
                    <a:pt x="131" y="93"/>
                  </a:cubicBezTo>
                  <a:cubicBezTo>
                    <a:pt x="131" y="92"/>
                    <a:pt x="131" y="92"/>
                    <a:pt x="131" y="91"/>
                  </a:cubicBezTo>
                  <a:cubicBezTo>
                    <a:pt x="131" y="91"/>
                    <a:pt x="131" y="91"/>
                    <a:pt x="131" y="91"/>
                  </a:cubicBezTo>
                  <a:cubicBezTo>
                    <a:pt x="132" y="90"/>
                    <a:pt x="131" y="89"/>
                    <a:pt x="132" y="89"/>
                  </a:cubicBezTo>
                  <a:cubicBezTo>
                    <a:pt x="131" y="89"/>
                    <a:pt x="132" y="88"/>
                    <a:pt x="131" y="88"/>
                  </a:cubicBezTo>
                  <a:cubicBezTo>
                    <a:pt x="132" y="87"/>
                    <a:pt x="132" y="86"/>
                    <a:pt x="132" y="85"/>
                  </a:cubicBezTo>
                  <a:cubicBezTo>
                    <a:pt x="133" y="87"/>
                    <a:pt x="133" y="89"/>
                    <a:pt x="132" y="91"/>
                  </a:cubicBezTo>
                  <a:cubicBezTo>
                    <a:pt x="132" y="90"/>
                    <a:pt x="132" y="89"/>
                    <a:pt x="132" y="89"/>
                  </a:cubicBezTo>
                  <a:cubicBezTo>
                    <a:pt x="132" y="90"/>
                    <a:pt x="132" y="91"/>
                    <a:pt x="132" y="91"/>
                  </a:cubicBezTo>
                  <a:cubicBezTo>
                    <a:pt x="133" y="92"/>
                    <a:pt x="132" y="92"/>
                    <a:pt x="132" y="93"/>
                  </a:cubicBezTo>
                  <a:cubicBezTo>
                    <a:pt x="132" y="93"/>
                    <a:pt x="132" y="94"/>
                    <a:pt x="132" y="95"/>
                  </a:cubicBezTo>
                  <a:cubicBezTo>
                    <a:pt x="132" y="95"/>
                    <a:pt x="132" y="96"/>
                    <a:pt x="132" y="96"/>
                  </a:cubicBezTo>
                  <a:cubicBezTo>
                    <a:pt x="132" y="96"/>
                    <a:pt x="132" y="97"/>
                    <a:pt x="132" y="97"/>
                  </a:cubicBezTo>
                  <a:cubicBezTo>
                    <a:pt x="132" y="97"/>
                    <a:pt x="132" y="97"/>
                    <a:pt x="133" y="97"/>
                  </a:cubicBezTo>
                  <a:cubicBezTo>
                    <a:pt x="133" y="96"/>
                    <a:pt x="133" y="95"/>
                    <a:pt x="133" y="95"/>
                  </a:cubicBezTo>
                  <a:cubicBezTo>
                    <a:pt x="133" y="95"/>
                    <a:pt x="134" y="95"/>
                    <a:pt x="134" y="94"/>
                  </a:cubicBezTo>
                  <a:cubicBezTo>
                    <a:pt x="134" y="94"/>
                    <a:pt x="134" y="95"/>
                    <a:pt x="135" y="95"/>
                  </a:cubicBezTo>
                  <a:cubicBezTo>
                    <a:pt x="135" y="94"/>
                    <a:pt x="134" y="93"/>
                    <a:pt x="133" y="93"/>
                  </a:cubicBezTo>
                  <a:cubicBezTo>
                    <a:pt x="133" y="91"/>
                    <a:pt x="134" y="89"/>
                    <a:pt x="133" y="88"/>
                  </a:cubicBezTo>
                  <a:cubicBezTo>
                    <a:pt x="134" y="86"/>
                    <a:pt x="133" y="84"/>
                    <a:pt x="134" y="82"/>
                  </a:cubicBezTo>
                  <a:cubicBezTo>
                    <a:pt x="134" y="82"/>
                    <a:pt x="133" y="82"/>
                    <a:pt x="133" y="82"/>
                  </a:cubicBezTo>
                  <a:cubicBezTo>
                    <a:pt x="133" y="82"/>
                    <a:pt x="134" y="82"/>
                    <a:pt x="134" y="81"/>
                  </a:cubicBezTo>
                  <a:cubicBezTo>
                    <a:pt x="134" y="80"/>
                    <a:pt x="134" y="79"/>
                    <a:pt x="135" y="78"/>
                  </a:cubicBezTo>
                  <a:cubicBezTo>
                    <a:pt x="135" y="78"/>
                    <a:pt x="135" y="80"/>
                    <a:pt x="136" y="80"/>
                  </a:cubicBezTo>
                  <a:cubicBezTo>
                    <a:pt x="136" y="80"/>
                    <a:pt x="136" y="79"/>
                    <a:pt x="136" y="79"/>
                  </a:cubicBezTo>
                  <a:cubicBezTo>
                    <a:pt x="136" y="80"/>
                    <a:pt x="137" y="79"/>
                    <a:pt x="137" y="79"/>
                  </a:cubicBezTo>
                  <a:cubicBezTo>
                    <a:pt x="136" y="79"/>
                    <a:pt x="136" y="79"/>
                    <a:pt x="136" y="79"/>
                  </a:cubicBezTo>
                  <a:cubicBezTo>
                    <a:pt x="136" y="78"/>
                    <a:pt x="136" y="77"/>
                    <a:pt x="136" y="77"/>
                  </a:cubicBezTo>
                  <a:cubicBezTo>
                    <a:pt x="136" y="76"/>
                    <a:pt x="137" y="74"/>
                    <a:pt x="136" y="73"/>
                  </a:cubicBezTo>
                  <a:cubicBezTo>
                    <a:pt x="137" y="73"/>
                    <a:pt x="137" y="74"/>
                    <a:pt x="137" y="74"/>
                  </a:cubicBezTo>
                  <a:cubicBezTo>
                    <a:pt x="137" y="73"/>
                    <a:pt x="137" y="72"/>
                    <a:pt x="137" y="71"/>
                  </a:cubicBezTo>
                  <a:cubicBezTo>
                    <a:pt x="137" y="70"/>
                    <a:pt x="137" y="70"/>
                    <a:pt x="136" y="69"/>
                  </a:cubicBezTo>
                  <a:cubicBezTo>
                    <a:pt x="136" y="70"/>
                    <a:pt x="136" y="70"/>
                    <a:pt x="135" y="70"/>
                  </a:cubicBezTo>
                  <a:cubicBezTo>
                    <a:pt x="135" y="70"/>
                    <a:pt x="135" y="69"/>
                    <a:pt x="135" y="69"/>
                  </a:cubicBezTo>
                  <a:cubicBezTo>
                    <a:pt x="135" y="70"/>
                    <a:pt x="136" y="71"/>
                    <a:pt x="135" y="71"/>
                  </a:cubicBezTo>
                  <a:cubicBezTo>
                    <a:pt x="135" y="71"/>
                    <a:pt x="135" y="71"/>
                    <a:pt x="135" y="71"/>
                  </a:cubicBezTo>
                  <a:cubicBezTo>
                    <a:pt x="135" y="72"/>
                    <a:pt x="135" y="72"/>
                    <a:pt x="135" y="73"/>
                  </a:cubicBezTo>
                  <a:cubicBezTo>
                    <a:pt x="135" y="73"/>
                    <a:pt x="134" y="73"/>
                    <a:pt x="134" y="73"/>
                  </a:cubicBezTo>
                  <a:cubicBezTo>
                    <a:pt x="134" y="74"/>
                    <a:pt x="135" y="74"/>
                    <a:pt x="135" y="75"/>
                  </a:cubicBezTo>
                  <a:cubicBezTo>
                    <a:pt x="135" y="76"/>
                    <a:pt x="136" y="77"/>
                    <a:pt x="135" y="78"/>
                  </a:cubicBezTo>
                  <a:cubicBezTo>
                    <a:pt x="134" y="77"/>
                    <a:pt x="134" y="77"/>
                    <a:pt x="134" y="77"/>
                  </a:cubicBezTo>
                  <a:cubicBezTo>
                    <a:pt x="133" y="77"/>
                    <a:pt x="134" y="77"/>
                    <a:pt x="133" y="77"/>
                  </a:cubicBezTo>
                  <a:cubicBezTo>
                    <a:pt x="132" y="76"/>
                    <a:pt x="133" y="73"/>
                    <a:pt x="132" y="72"/>
                  </a:cubicBezTo>
                  <a:cubicBezTo>
                    <a:pt x="133" y="72"/>
                    <a:pt x="133" y="72"/>
                    <a:pt x="133" y="72"/>
                  </a:cubicBezTo>
                  <a:cubicBezTo>
                    <a:pt x="133" y="73"/>
                    <a:pt x="133" y="74"/>
                    <a:pt x="134" y="74"/>
                  </a:cubicBezTo>
                  <a:cubicBezTo>
                    <a:pt x="134" y="74"/>
                    <a:pt x="134" y="73"/>
                    <a:pt x="134" y="73"/>
                  </a:cubicBezTo>
                  <a:cubicBezTo>
                    <a:pt x="133" y="72"/>
                    <a:pt x="134" y="71"/>
                    <a:pt x="133" y="71"/>
                  </a:cubicBezTo>
                  <a:cubicBezTo>
                    <a:pt x="133" y="71"/>
                    <a:pt x="133" y="71"/>
                    <a:pt x="133" y="71"/>
                  </a:cubicBezTo>
                  <a:cubicBezTo>
                    <a:pt x="133" y="71"/>
                    <a:pt x="133" y="70"/>
                    <a:pt x="133" y="70"/>
                  </a:cubicBezTo>
                  <a:cubicBezTo>
                    <a:pt x="133" y="70"/>
                    <a:pt x="133" y="70"/>
                    <a:pt x="133" y="70"/>
                  </a:cubicBezTo>
                  <a:cubicBezTo>
                    <a:pt x="134" y="69"/>
                    <a:pt x="133" y="69"/>
                    <a:pt x="132" y="69"/>
                  </a:cubicBezTo>
                  <a:cubicBezTo>
                    <a:pt x="132" y="67"/>
                    <a:pt x="131" y="66"/>
                    <a:pt x="132" y="65"/>
                  </a:cubicBezTo>
                  <a:cubicBezTo>
                    <a:pt x="133" y="65"/>
                    <a:pt x="133" y="66"/>
                    <a:pt x="133" y="66"/>
                  </a:cubicBezTo>
                  <a:cubicBezTo>
                    <a:pt x="133" y="65"/>
                    <a:pt x="133" y="63"/>
                    <a:pt x="133" y="62"/>
                  </a:cubicBezTo>
                  <a:cubicBezTo>
                    <a:pt x="133" y="62"/>
                    <a:pt x="133" y="62"/>
                    <a:pt x="132" y="62"/>
                  </a:cubicBezTo>
                  <a:cubicBezTo>
                    <a:pt x="132" y="62"/>
                    <a:pt x="131" y="62"/>
                    <a:pt x="131" y="63"/>
                  </a:cubicBezTo>
                  <a:cubicBezTo>
                    <a:pt x="131" y="63"/>
                    <a:pt x="131" y="63"/>
                    <a:pt x="131" y="63"/>
                  </a:cubicBezTo>
                  <a:cubicBezTo>
                    <a:pt x="130" y="63"/>
                    <a:pt x="131" y="61"/>
                    <a:pt x="130" y="61"/>
                  </a:cubicBezTo>
                  <a:cubicBezTo>
                    <a:pt x="129" y="61"/>
                    <a:pt x="129" y="61"/>
                    <a:pt x="129" y="61"/>
                  </a:cubicBezTo>
                  <a:cubicBezTo>
                    <a:pt x="129" y="61"/>
                    <a:pt x="129" y="61"/>
                    <a:pt x="129" y="61"/>
                  </a:cubicBezTo>
                  <a:cubicBezTo>
                    <a:pt x="129" y="61"/>
                    <a:pt x="129" y="61"/>
                    <a:pt x="129" y="61"/>
                  </a:cubicBezTo>
                  <a:cubicBezTo>
                    <a:pt x="129" y="60"/>
                    <a:pt x="128" y="60"/>
                    <a:pt x="127" y="59"/>
                  </a:cubicBezTo>
                  <a:close/>
                  <a:moveTo>
                    <a:pt x="56" y="27"/>
                  </a:moveTo>
                  <a:cubicBezTo>
                    <a:pt x="55" y="27"/>
                    <a:pt x="55" y="27"/>
                    <a:pt x="55" y="27"/>
                  </a:cubicBezTo>
                  <a:cubicBezTo>
                    <a:pt x="55" y="26"/>
                    <a:pt x="56" y="27"/>
                    <a:pt x="55" y="26"/>
                  </a:cubicBezTo>
                  <a:cubicBezTo>
                    <a:pt x="55" y="26"/>
                    <a:pt x="56" y="26"/>
                    <a:pt x="56" y="26"/>
                  </a:cubicBezTo>
                  <a:cubicBezTo>
                    <a:pt x="55" y="26"/>
                    <a:pt x="56" y="26"/>
                    <a:pt x="56" y="27"/>
                  </a:cubicBezTo>
                  <a:close/>
                  <a:moveTo>
                    <a:pt x="61" y="25"/>
                  </a:moveTo>
                  <a:cubicBezTo>
                    <a:pt x="61" y="24"/>
                    <a:pt x="61" y="24"/>
                    <a:pt x="61" y="24"/>
                  </a:cubicBezTo>
                  <a:cubicBezTo>
                    <a:pt x="61" y="24"/>
                    <a:pt x="61" y="24"/>
                    <a:pt x="61" y="24"/>
                  </a:cubicBezTo>
                  <a:cubicBezTo>
                    <a:pt x="61" y="24"/>
                    <a:pt x="62" y="24"/>
                    <a:pt x="62" y="24"/>
                  </a:cubicBezTo>
                  <a:cubicBezTo>
                    <a:pt x="62" y="24"/>
                    <a:pt x="61" y="25"/>
                    <a:pt x="61" y="25"/>
                  </a:cubicBezTo>
                  <a:close/>
                  <a:moveTo>
                    <a:pt x="63" y="25"/>
                  </a:moveTo>
                  <a:cubicBezTo>
                    <a:pt x="63" y="25"/>
                    <a:pt x="63" y="24"/>
                    <a:pt x="64" y="25"/>
                  </a:cubicBezTo>
                  <a:cubicBezTo>
                    <a:pt x="64" y="25"/>
                    <a:pt x="63" y="25"/>
                    <a:pt x="63" y="25"/>
                  </a:cubicBezTo>
                  <a:close/>
                  <a:moveTo>
                    <a:pt x="68" y="25"/>
                  </a:moveTo>
                  <a:cubicBezTo>
                    <a:pt x="68" y="25"/>
                    <a:pt x="67" y="25"/>
                    <a:pt x="67" y="25"/>
                  </a:cubicBezTo>
                  <a:cubicBezTo>
                    <a:pt x="67" y="25"/>
                    <a:pt x="68" y="25"/>
                    <a:pt x="68" y="25"/>
                  </a:cubicBezTo>
                  <a:close/>
                  <a:moveTo>
                    <a:pt x="60" y="31"/>
                  </a:moveTo>
                  <a:cubicBezTo>
                    <a:pt x="59" y="31"/>
                    <a:pt x="59" y="31"/>
                    <a:pt x="59" y="31"/>
                  </a:cubicBezTo>
                  <a:cubicBezTo>
                    <a:pt x="59" y="31"/>
                    <a:pt x="59" y="31"/>
                    <a:pt x="59" y="30"/>
                  </a:cubicBezTo>
                  <a:cubicBezTo>
                    <a:pt x="59" y="30"/>
                    <a:pt x="60" y="30"/>
                    <a:pt x="60" y="31"/>
                  </a:cubicBezTo>
                  <a:close/>
                  <a:moveTo>
                    <a:pt x="60" y="30"/>
                  </a:moveTo>
                  <a:cubicBezTo>
                    <a:pt x="60" y="30"/>
                    <a:pt x="61" y="30"/>
                    <a:pt x="61" y="30"/>
                  </a:cubicBezTo>
                  <a:cubicBezTo>
                    <a:pt x="61" y="31"/>
                    <a:pt x="60" y="31"/>
                    <a:pt x="60" y="30"/>
                  </a:cubicBezTo>
                  <a:close/>
                  <a:moveTo>
                    <a:pt x="62" y="31"/>
                  </a:moveTo>
                  <a:cubicBezTo>
                    <a:pt x="62" y="31"/>
                    <a:pt x="61" y="31"/>
                    <a:pt x="61" y="31"/>
                  </a:cubicBezTo>
                  <a:cubicBezTo>
                    <a:pt x="61" y="31"/>
                    <a:pt x="62" y="31"/>
                    <a:pt x="62" y="31"/>
                  </a:cubicBezTo>
                  <a:close/>
                  <a:moveTo>
                    <a:pt x="62" y="32"/>
                  </a:moveTo>
                  <a:cubicBezTo>
                    <a:pt x="62" y="32"/>
                    <a:pt x="62" y="31"/>
                    <a:pt x="62" y="31"/>
                  </a:cubicBezTo>
                  <a:lnTo>
                    <a:pt x="62" y="32"/>
                  </a:lnTo>
                  <a:close/>
                  <a:moveTo>
                    <a:pt x="35" y="51"/>
                  </a:moveTo>
                  <a:cubicBezTo>
                    <a:pt x="35" y="51"/>
                    <a:pt x="35" y="51"/>
                    <a:pt x="36" y="51"/>
                  </a:cubicBezTo>
                  <a:cubicBezTo>
                    <a:pt x="36" y="52"/>
                    <a:pt x="35" y="52"/>
                    <a:pt x="35" y="52"/>
                  </a:cubicBezTo>
                  <a:cubicBezTo>
                    <a:pt x="35" y="52"/>
                    <a:pt x="35" y="52"/>
                    <a:pt x="34" y="52"/>
                  </a:cubicBezTo>
                  <a:cubicBezTo>
                    <a:pt x="35" y="51"/>
                    <a:pt x="35" y="51"/>
                    <a:pt x="35" y="51"/>
                  </a:cubicBezTo>
                  <a:close/>
                  <a:moveTo>
                    <a:pt x="29" y="54"/>
                  </a:moveTo>
                  <a:cubicBezTo>
                    <a:pt x="29" y="55"/>
                    <a:pt x="29" y="55"/>
                    <a:pt x="29" y="55"/>
                  </a:cubicBezTo>
                  <a:cubicBezTo>
                    <a:pt x="29" y="55"/>
                    <a:pt x="29" y="54"/>
                    <a:pt x="29" y="54"/>
                  </a:cubicBezTo>
                  <a:close/>
                  <a:moveTo>
                    <a:pt x="28" y="56"/>
                  </a:moveTo>
                  <a:cubicBezTo>
                    <a:pt x="28" y="56"/>
                    <a:pt x="28" y="56"/>
                    <a:pt x="28" y="57"/>
                  </a:cubicBezTo>
                  <a:cubicBezTo>
                    <a:pt x="28" y="57"/>
                    <a:pt x="28" y="56"/>
                    <a:pt x="28" y="56"/>
                  </a:cubicBezTo>
                  <a:close/>
                  <a:moveTo>
                    <a:pt x="21" y="91"/>
                  </a:moveTo>
                  <a:cubicBezTo>
                    <a:pt x="22" y="91"/>
                    <a:pt x="22" y="93"/>
                    <a:pt x="21" y="94"/>
                  </a:cubicBezTo>
                  <a:cubicBezTo>
                    <a:pt x="20" y="93"/>
                    <a:pt x="21" y="92"/>
                    <a:pt x="21" y="91"/>
                  </a:cubicBezTo>
                  <a:close/>
                  <a:moveTo>
                    <a:pt x="21" y="95"/>
                  </a:moveTo>
                  <a:cubicBezTo>
                    <a:pt x="21" y="95"/>
                    <a:pt x="21" y="95"/>
                    <a:pt x="21" y="94"/>
                  </a:cubicBezTo>
                  <a:cubicBezTo>
                    <a:pt x="22" y="94"/>
                    <a:pt x="22" y="94"/>
                    <a:pt x="22" y="94"/>
                  </a:cubicBezTo>
                  <a:cubicBezTo>
                    <a:pt x="22" y="95"/>
                    <a:pt x="21" y="95"/>
                    <a:pt x="21" y="95"/>
                  </a:cubicBezTo>
                  <a:close/>
                  <a:moveTo>
                    <a:pt x="23" y="70"/>
                  </a:moveTo>
                  <a:cubicBezTo>
                    <a:pt x="22" y="70"/>
                    <a:pt x="23" y="70"/>
                    <a:pt x="23" y="69"/>
                  </a:cubicBezTo>
                  <a:cubicBezTo>
                    <a:pt x="23" y="69"/>
                    <a:pt x="23" y="70"/>
                    <a:pt x="23" y="70"/>
                  </a:cubicBezTo>
                  <a:cubicBezTo>
                    <a:pt x="23" y="70"/>
                    <a:pt x="23" y="70"/>
                    <a:pt x="23" y="70"/>
                  </a:cubicBezTo>
                  <a:cubicBezTo>
                    <a:pt x="23" y="70"/>
                    <a:pt x="23" y="70"/>
                    <a:pt x="23" y="70"/>
                  </a:cubicBezTo>
                  <a:close/>
                  <a:moveTo>
                    <a:pt x="41" y="121"/>
                  </a:moveTo>
                  <a:cubicBezTo>
                    <a:pt x="41" y="121"/>
                    <a:pt x="41" y="121"/>
                    <a:pt x="41" y="121"/>
                  </a:cubicBezTo>
                  <a:cubicBezTo>
                    <a:pt x="41" y="122"/>
                    <a:pt x="41" y="122"/>
                    <a:pt x="41" y="122"/>
                  </a:cubicBezTo>
                  <a:cubicBezTo>
                    <a:pt x="41" y="122"/>
                    <a:pt x="41" y="121"/>
                    <a:pt x="41" y="121"/>
                  </a:cubicBezTo>
                  <a:close/>
                  <a:moveTo>
                    <a:pt x="24" y="68"/>
                  </a:moveTo>
                  <a:cubicBezTo>
                    <a:pt x="24" y="68"/>
                    <a:pt x="24" y="68"/>
                    <a:pt x="24" y="69"/>
                  </a:cubicBezTo>
                  <a:cubicBezTo>
                    <a:pt x="24" y="69"/>
                    <a:pt x="24" y="68"/>
                    <a:pt x="24" y="68"/>
                  </a:cubicBezTo>
                  <a:close/>
                  <a:moveTo>
                    <a:pt x="23" y="67"/>
                  </a:moveTo>
                  <a:cubicBezTo>
                    <a:pt x="23" y="67"/>
                    <a:pt x="23" y="67"/>
                    <a:pt x="23" y="67"/>
                  </a:cubicBezTo>
                  <a:cubicBezTo>
                    <a:pt x="23" y="67"/>
                    <a:pt x="23" y="66"/>
                    <a:pt x="23" y="67"/>
                  </a:cubicBezTo>
                  <a:close/>
                  <a:moveTo>
                    <a:pt x="23" y="70"/>
                  </a:moveTo>
                  <a:cubicBezTo>
                    <a:pt x="23" y="70"/>
                    <a:pt x="23" y="70"/>
                    <a:pt x="23" y="69"/>
                  </a:cubicBezTo>
                  <a:cubicBezTo>
                    <a:pt x="24" y="69"/>
                    <a:pt x="24" y="70"/>
                    <a:pt x="24" y="70"/>
                  </a:cubicBezTo>
                  <a:cubicBezTo>
                    <a:pt x="24" y="70"/>
                    <a:pt x="24" y="70"/>
                    <a:pt x="24" y="70"/>
                  </a:cubicBezTo>
                  <a:cubicBezTo>
                    <a:pt x="24" y="70"/>
                    <a:pt x="23" y="70"/>
                    <a:pt x="23" y="70"/>
                  </a:cubicBezTo>
                  <a:close/>
                  <a:moveTo>
                    <a:pt x="24" y="72"/>
                  </a:moveTo>
                  <a:cubicBezTo>
                    <a:pt x="24" y="72"/>
                    <a:pt x="24" y="72"/>
                    <a:pt x="24" y="73"/>
                  </a:cubicBezTo>
                  <a:cubicBezTo>
                    <a:pt x="23" y="72"/>
                    <a:pt x="24" y="72"/>
                    <a:pt x="24" y="72"/>
                  </a:cubicBezTo>
                  <a:close/>
                  <a:moveTo>
                    <a:pt x="24" y="82"/>
                  </a:moveTo>
                  <a:cubicBezTo>
                    <a:pt x="24" y="82"/>
                    <a:pt x="24" y="81"/>
                    <a:pt x="24" y="81"/>
                  </a:cubicBezTo>
                  <a:cubicBezTo>
                    <a:pt x="24" y="81"/>
                    <a:pt x="24" y="81"/>
                    <a:pt x="24" y="82"/>
                  </a:cubicBezTo>
                  <a:close/>
                  <a:moveTo>
                    <a:pt x="24" y="77"/>
                  </a:moveTo>
                  <a:cubicBezTo>
                    <a:pt x="24" y="78"/>
                    <a:pt x="24" y="78"/>
                    <a:pt x="25" y="78"/>
                  </a:cubicBezTo>
                  <a:cubicBezTo>
                    <a:pt x="24" y="78"/>
                    <a:pt x="24" y="78"/>
                    <a:pt x="24" y="78"/>
                  </a:cubicBezTo>
                  <a:cubicBezTo>
                    <a:pt x="24" y="77"/>
                    <a:pt x="24" y="77"/>
                    <a:pt x="24" y="76"/>
                  </a:cubicBezTo>
                  <a:cubicBezTo>
                    <a:pt x="24" y="76"/>
                    <a:pt x="24" y="77"/>
                    <a:pt x="25" y="77"/>
                  </a:cubicBezTo>
                  <a:cubicBezTo>
                    <a:pt x="25" y="77"/>
                    <a:pt x="25" y="77"/>
                    <a:pt x="24" y="77"/>
                  </a:cubicBezTo>
                  <a:close/>
                  <a:moveTo>
                    <a:pt x="103" y="110"/>
                  </a:moveTo>
                  <a:cubicBezTo>
                    <a:pt x="103" y="110"/>
                    <a:pt x="104" y="110"/>
                    <a:pt x="104" y="109"/>
                  </a:cubicBezTo>
                  <a:cubicBezTo>
                    <a:pt x="104" y="109"/>
                    <a:pt x="104" y="110"/>
                    <a:pt x="104" y="110"/>
                  </a:cubicBezTo>
                  <a:cubicBezTo>
                    <a:pt x="104" y="110"/>
                    <a:pt x="104" y="110"/>
                    <a:pt x="103" y="110"/>
                  </a:cubicBezTo>
                  <a:close/>
                  <a:moveTo>
                    <a:pt x="104" y="116"/>
                  </a:moveTo>
                  <a:cubicBezTo>
                    <a:pt x="103" y="116"/>
                    <a:pt x="103" y="115"/>
                    <a:pt x="104" y="115"/>
                  </a:cubicBezTo>
                  <a:cubicBezTo>
                    <a:pt x="104" y="115"/>
                    <a:pt x="104" y="115"/>
                    <a:pt x="104" y="115"/>
                  </a:cubicBezTo>
                  <a:cubicBezTo>
                    <a:pt x="104" y="115"/>
                    <a:pt x="104" y="115"/>
                    <a:pt x="104" y="116"/>
                  </a:cubicBezTo>
                  <a:close/>
                  <a:moveTo>
                    <a:pt x="109" y="114"/>
                  </a:moveTo>
                  <a:cubicBezTo>
                    <a:pt x="109" y="113"/>
                    <a:pt x="108" y="114"/>
                    <a:pt x="109" y="113"/>
                  </a:cubicBezTo>
                  <a:cubicBezTo>
                    <a:pt x="109" y="113"/>
                    <a:pt x="109" y="113"/>
                    <a:pt x="109" y="113"/>
                  </a:cubicBezTo>
                  <a:cubicBezTo>
                    <a:pt x="109" y="114"/>
                    <a:pt x="109" y="114"/>
                    <a:pt x="109" y="114"/>
                  </a:cubicBezTo>
                  <a:close/>
                  <a:moveTo>
                    <a:pt x="119" y="116"/>
                  </a:moveTo>
                  <a:cubicBezTo>
                    <a:pt x="119" y="116"/>
                    <a:pt x="119" y="115"/>
                    <a:pt x="119" y="115"/>
                  </a:cubicBezTo>
                  <a:cubicBezTo>
                    <a:pt x="120" y="115"/>
                    <a:pt x="119" y="116"/>
                    <a:pt x="119" y="116"/>
                  </a:cubicBezTo>
                  <a:close/>
                  <a:moveTo>
                    <a:pt x="128" y="126"/>
                  </a:moveTo>
                  <a:cubicBezTo>
                    <a:pt x="128" y="126"/>
                    <a:pt x="128" y="126"/>
                    <a:pt x="128" y="126"/>
                  </a:cubicBezTo>
                  <a:cubicBezTo>
                    <a:pt x="128" y="126"/>
                    <a:pt x="128" y="126"/>
                    <a:pt x="128" y="126"/>
                  </a:cubicBezTo>
                  <a:cubicBezTo>
                    <a:pt x="128" y="126"/>
                    <a:pt x="128" y="126"/>
                    <a:pt x="128" y="126"/>
                  </a:cubicBezTo>
                  <a:close/>
                  <a:moveTo>
                    <a:pt x="137" y="107"/>
                  </a:moveTo>
                  <a:cubicBezTo>
                    <a:pt x="138" y="107"/>
                    <a:pt x="137" y="108"/>
                    <a:pt x="138" y="108"/>
                  </a:cubicBezTo>
                  <a:cubicBezTo>
                    <a:pt x="137" y="108"/>
                    <a:pt x="137" y="108"/>
                    <a:pt x="137" y="107"/>
                  </a:cubicBezTo>
                  <a:close/>
                  <a:moveTo>
                    <a:pt x="133" y="84"/>
                  </a:moveTo>
                  <a:cubicBezTo>
                    <a:pt x="132" y="83"/>
                    <a:pt x="132" y="82"/>
                    <a:pt x="132" y="81"/>
                  </a:cubicBezTo>
                  <a:cubicBezTo>
                    <a:pt x="133" y="81"/>
                    <a:pt x="133" y="83"/>
                    <a:pt x="133" y="84"/>
                  </a:cubicBezTo>
                  <a:close/>
                  <a:moveTo>
                    <a:pt x="132" y="80"/>
                  </a:moveTo>
                  <a:cubicBezTo>
                    <a:pt x="133" y="80"/>
                    <a:pt x="133" y="80"/>
                    <a:pt x="133" y="80"/>
                  </a:cubicBezTo>
                  <a:cubicBezTo>
                    <a:pt x="133" y="80"/>
                    <a:pt x="133" y="80"/>
                    <a:pt x="133" y="80"/>
                  </a:cubicBezTo>
                  <a:cubicBezTo>
                    <a:pt x="132" y="80"/>
                    <a:pt x="132" y="80"/>
                    <a:pt x="132" y="80"/>
                  </a:cubicBezTo>
                  <a:close/>
                  <a:moveTo>
                    <a:pt x="132" y="77"/>
                  </a:moveTo>
                  <a:cubicBezTo>
                    <a:pt x="132" y="77"/>
                    <a:pt x="132" y="78"/>
                    <a:pt x="132" y="78"/>
                  </a:cubicBezTo>
                  <a:cubicBezTo>
                    <a:pt x="132" y="77"/>
                    <a:pt x="132" y="77"/>
                    <a:pt x="132" y="77"/>
                  </a:cubicBezTo>
                  <a:close/>
                  <a:moveTo>
                    <a:pt x="132" y="78"/>
                  </a:moveTo>
                  <a:cubicBezTo>
                    <a:pt x="132" y="79"/>
                    <a:pt x="132" y="81"/>
                    <a:pt x="132" y="79"/>
                  </a:cubicBezTo>
                  <a:cubicBezTo>
                    <a:pt x="132" y="79"/>
                    <a:pt x="132" y="79"/>
                    <a:pt x="132" y="78"/>
                  </a:cubicBezTo>
                  <a:close/>
                  <a:moveTo>
                    <a:pt x="127" y="61"/>
                  </a:moveTo>
                  <a:cubicBezTo>
                    <a:pt x="127" y="61"/>
                    <a:pt x="127" y="60"/>
                    <a:pt x="127" y="60"/>
                  </a:cubicBezTo>
                  <a:cubicBezTo>
                    <a:pt x="127" y="60"/>
                    <a:pt x="127" y="60"/>
                    <a:pt x="127" y="59"/>
                  </a:cubicBezTo>
                  <a:cubicBezTo>
                    <a:pt x="127" y="59"/>
                    <a:pt x="127" y="60"/>
                    <a:pt x="127" y="61"/>
                  </a:cubicBezTo>
                  <a:close/>
                  <a:moveTo>
                    <a:pt x="126" y="80"/>
                  </a:moveTo>
                  <a:cubicBezTo>
                    <a:pt x="126" y="80"/>
                    <a:pt x="127" y="81"/>
                    <a:pt x="126" y="82"/>
                  </a:cubicBezTo>
                  <a:cubicBezTo>
                    <a:pt x="126" y="81"/>
                    <a:pt x="126" y="80"/>
                    <a:pt x="126" y="80"/>
                  </a:cubicBezTo>
                  <a:close/>
                  <a:moveTo>
                    <a:pt x="124" y="72"/>
                  </a:moveTo>
                  <a:cubicBezTo>
                    <a:pt x="124" y="73"/>
                    <a:pt x="124" y="72"/>
                    <a:pt x="124" y="73"/>
                  </a:cubicBezTo>
                  <a:cubicBezTo>
                    <a:pt x="123" y="73"/>
                    <a:pt x="123" y="73"/>
                    <a:pt x="123" y="73"/>
                  </a:cubicBezTo>
                  <a:cubicBezTo>
                    <a:pt x="123" y="73"/>
                    <a:pt x="123" y="74"/>
                    <a:pt x="124" y="75"/>
                  </a:cubicBezTo>
                  <a:cubicBezTo>
                    <a:pt x="124" y="75"/>
                    <a:pt x="124" y="75"/>
                    <a:pt x="124" y="75"/>
                  </a:cubicBezTo>
                  <a:cubicBezTo>
                    <a:pt x="124" y="76"/>
                    <a:pt x="123" y="75"/>
                    <a:pt x="123" y="76"/>
                  </a:cubicBezTo>
                  <a:cubicBezTo>
                    <a:pt x="123" y="75"/>
                    <a:pt x="123" y="74"/>
                    <a:pt x="123" y="73"/>
                  </a:cubicBezTo>
                  <a:cubicBezTo>
                    <a:pt x="123" y="72"/>
                    <a:pt x="123" y="72"/>
                    <a:pt x="123" y="72"/>
                  </a:cubicBezTo>
                  <a:cubicBezTo>
                    <a:pt x="123" y="72"/>
                    <a:pt x="123" y="72"/>
                    <a:pt x="124" y="72"/>
                  </a:cubicBezTo>
                  <a:close/>
                  <a:moveTo>
                    <a:pt x="122" y="66"/>
                  </a:moveTo>
                  <a:cubicBezTo>
                    <a:pt x="123" y="66"/>
                    <a:pt x="123" y="66"/>
                    <a:pt x="123" y="66"/>
                  </a:cubicBezTo>
                  <a:cubicBezTo>
                    <a:pt x="123" y="67"/>
                    <a:pt x="122" y="67"/>
                    <a:pt x="122" y="66"/>
                  </a:cubicBezTo>
                  <a:close/>
                  <a:moveTo>
                    <a:pt x="122" y="71"/>
                  </a:moveTo>
                  <a:cubicBezTo>
                    <a:pt x="122" y="70"/>
                    <a:pt x="123" y="71"/>
                    <a:pt x="123" y="71"/>
                  </a:cubicBezTo>
                  <a:cubicBezTo>
                    <a:pt x="123" y="71"/>
                    <a:pt x="123" y="71"/>
                    <a:pt x="123" y="71"/>
                  </a:cubicBezTo>
                  <a:cubicBezTo>
                    <a:pt x="123" y="72"/>
                    <a:pt x="122" y="72"/>
                    <a:pt x="122" y="71"/>
                  </a:cubicBezTo>
                  <a:close/>
                  <a:moveTo>
                    <a:pt x="123" y="76"/>
                  </a:moveTo>
                  <a:cubicBezTo>
                    <a:pt x="123" y="76"/>
                    <a:pt x="123" y="77"/>
                    <a:pt x="123" y="77"/>
                  </a:cubicBezTo>
                  <a:cubicBezTo>
                    <a:pt x="123" y="78"/>
                    <a:pt x="123" y="80"/>
                    <a:pt x="123" y="81"/>
                  </a:cubicBezTo>
                  <a:cubicBezTo>
                    <a:pt x="123" y="81"/>
                    <a:pt x="123" y="81"/>
                    <a:pt x="123" y="82"/>
                  </a:cubicBezTo>
                  <a:cubicBezTo>
                    <a:pt x="122" y="80"/>
                    <a:pt x="122" y="77"/>
                    <a:pt x="123" y="76"/>
                  </a:cubicBezTo>
                  <a:close/>
                  <a:moveTo>
                    <a:pt x="122" y="95"/>
                  </a:moveTo>
                  <a:cubicBezTo>
                    <a:pt x="122" y="95"/>
                    <a:pt x="122" y="95"/>
                    <a:pt x="122" y="95"/>
                  </a:cubicBezTo>
                  <a:cubicBezTo>
                    <a:pt x="122" y="95"/>
                    <a:pt x="122" y="94"/>
                    <a:pt x="122" y="94"/>
                  </a:cubicBezTo>
                  <a:cubicBezTo>
                    <a:pt x="122" y="94"/>
                    <a:pt x="122" y="95"/>
                    <a:pt x="122" y="95"/>
                  </a:cubicBezTo>
                  <a:close/>
                  <a:moveTo>
                    <a:pt x="122" y="71"/>
                  </a:moveTo>
                  <a:cubicBezTo>
                    <a:pt x="122" y="71"/>
                    <a:pt x="122" y="71"/>
                    <a:pt x="122" y="71"/>
                  </a:cubicBezTo>
                  <a:cubicBezTo>
                    <a:pt x="121" y="71"/>
                    <a:pt x="121" y="71"/>
                    <a:pt x="121" y="70"/>
                  </a:cubicBezTo>
                  <a:cubicBezTo>
                    <a:pt x="121" y="70"/>
                    <a:pt x="121" y="71"/>
                    <a:pt x="122" y="70"/>
                  </a:cubicBezTo>
                  <a:cubicBezTo>
                    <a:pt x="122" y="71"/>
                    <a:pt x="122" y="71"/>
                    <a:pt x="122" y="71"/>
                  </a:cubicBezTo>
                  <a:close/>
                  <a:moveTo>
                    <a:pt x="120" y="61"/>
                  </a:moveTo>
                  <a:cubicBezTo>
                    <a:pt x="120" y="62"/>
                    <a:pt x="121" y="63"/>
                    <a:pt x="120" y="64"/>
                  </a:cubicBezTo>
                  <a:cubicBezTo>
                    <a:pt x="120" y="64"/>
                    <a:pt x="121" y="64"/>
                    <a:pt x="121" y="64"/>
                  </a:cubicBezTo>
                  <a:cubicBezTo>
                    <a:pt x="121" y="64"/>
                    <a:pt x="121" y="64"/>
                    <a:pt x="121" y="64"/>
                  </a:cubicBezTo>
                  <a:cubicBezTo>
                    <a:pt x="121" y="65"/>
                    <a:pt x="120" y="65"/>
                    <a:pt x="120" y="65"/>
                  </a:cubicBezTo>
                  <a:cubicBezTo>
                    <a:pt x="120" y="64"/>
                    <a:pt x="120" y="64"/>
                    <a:pt x="120" y="63"/>
                  </a:cubicBezTo>
                  <a:cubicBezTo>
                    <a:pt x="120" y="63"/>
                    <a:pt x="120" y="63"/>
                    <a:pt x="120" y="63"/>
                  </a:cubicBezTo>
                  <a:cubicBezTo>
                    <a:pt x="120" y="62"/>
                    <a:pt x="120" y="62"/>
                    <a:pt x="120" y="61"/>
                  </a:cubicBezTo>
                  <a:cubicBezTo>
                    <a:pt x="120" y="61"/>
                    <a:pt x="120" y="61"/>
                    <a:pt x="120" y="61"/>
                  </a:cubicBezTo>
                  <a:close/>
                  <a:moveTo>
                    <a:pt x="119" y="60"/>
                  </a:moveTo>
                  <a:cubicBezTo>
                    <a:pt x="120" y="60"/>
                    <a:pt x="120" y="60"/>
                    <a:pt x="120" y="60"/>
                  </a:cubicBezTo>
                  <a:cubicBezTo>
                    <a:pt x="120" y="60"/>
                    <a:pt x="120" y="61"/>
                    <a:pt x="120" y="61"/>
                  </a:cubicBezTo>
                  <a:cubicBezTo>
                    <a:pt x="120" y="60"/>
                    <a:pt x="119" y="60"/>
                    <a:pt x="119" y="60"/>
                  </a:cubicBezTo>
                  <a:close/>
                  <a:moveTo>
                    <a:pt x="119" y="64"/>
                  </a:moveTo>
                  <a:cubicBezTo>
                    <a:pt x="120" y="64"/>
                    <a:pt x="120" y="65"/>
                    <a:pt x="120" y="65"/>
                  </a:cubicBezTo>
                  <a:cubicBezTo>
                    <a:pt x="120" y="65"/>
                    <a:pt x="119" y="65"/>
                    <a:pt x="119" y="64"/>
                  </a:cubicBezTo>
                  <a:close/>
                  <a:moveTo>
                    <a:pt x="119" y="90"/>
                  </a:moveTo>
                  <a:cubicBezTo>
                    <a:pt x="119" y="90"/>
                    <a:pt x="120" y="88"/>
                    <a:pt x="119" y="88"/>
                  </a:cubicBezTo>
                  <a:cubicBezTo>
                    <a:pt x="119" y="87"/>
                    <a:pt x="119" y="85"/>
                    <a:pt x="119" y="84"/>
                  </a:cubicBezTo>
                  <a:cubicBezTo>
                    <a:pt x="119" y="85"/>
                    <a:pt x="119" y="85"/>
                    <a:pt x="119" y="85"/>
                  </a:cubicBezTo>
                  <a:cubicBezTo>
                    <a:pt x="120" y="85"/>
                    <a:pt x="120" y="85"/>
                    <a:pt x="120" y="85"/>
                  </a:cubicBezTo>
                  <a:cubicBezTo>
                    <a:pt x="120" y="84"/>
                    <a:pt x="120" y="84"/>
                    <a:pt x="120" y="84"/>
                  </a:cubicBezTo>
                  <a:cubicBezTo>
                    <a:pt x="119" y="84"/>
                    <a:pt x="120" y="84"/>
                    <a:pt x="119" y="84"/>
                  </a:cubicBezTo>
                  <a:cubicBezTo>
                    <a:pt x="119" y="84"/>
                    <a:pt x="119" y="83"/>
                    <a:pt x="120" y="83"/>
                  </a:cubicBezTo>
                  <a:cubicBezTo>
                    <a:pt x="119" y="82"/>
                    <a:pt x="120" y="80"/>
                    <a:pt x="119" y="79"/>
                  </a:cubicBezTo>
                  <a:cubicBezTo>
                    <a:pt x="119" y="79"/>
                    <a:pt x="120" y="79"/>
                    <a:pt x="120" y="79"/>
                  </a:cubicBezTo>
                  <a:cubicBezTo>
                    <a:pt x="120" y="79"/>
                    <a:pt x="119" y="78"/>
                    <a:pt x="120" y="78"/>
                  </a:cubicBezTo>
                  <a:cubicBezTo>
                    <a:pt x="119" y="77"/>
                    <a:pt x="120" y="75"/>
                    <a:pt x="119" y="73"/>
                  </a:cubicBezTo>
                  <a:cubicBezTo>
                    <a:pt x="119" y="73"/>
                    <a:pt x="119" y="72"/>
                    <a:pt x="120" y="72"/>
                  </a:cubicBezTo>
                  <a:cubicBezTo>
                    <a:pt x="120" y="72"/>
                    <a:pt x="120" y="72"/>
                    <a:pt x="120" y="72"/>
                  </a:cubicBezTo>
                  <a:cubicBezTo>
                    <a:pt x="120" y="71"/>
                    <a:pt x="119" y="70"/>
                    <a:pt x="120" y="70"/>
                  </a:cubicBezTo>
                  <a:cubicBezTo>
                    <a:pt x="120" y="69"/>
                    <a:pt x="119" y="68"/>
                    <a:pt x="119" y="67"/>
                  </a:cubicBezTo>
                  <a:cubicBezTo>
                    <a:pt x="119" y="67"/>
                    <a:pt x="119" y="66"/>
                    <a:pt x="118" y="66"/>
                  </a:cubicBezTo>
                  <a:cubicBezTo>
                    <a:pt x="119" y="65"/>
                    <a:pt x="119" y="65"/>
                    <a:pt x="119" y="64"/>
                  </a:cubicBezTo>
                  <a:cubicBezTo>
                    <a:pt x="119" y="64"/>
                    <a:pt x="119" y="66"/>
                    <a:pt x="120" y="66"/>
                  </a:cubicBezTo>
                  <a:cubicBezTo>
                    <a:pt x="120" y="66"/>
                    <a:pt x="120" y="65"/>
                    <a:pt x="120" y="65"/>
                  </a:cubicBezTo>
                  <a:cubicBezTo>
                    <a:pt x="121" y="65"/>
                    <a:pt x="121" y="66"/>
                    <a:pt x="121" y="66"/>
                  </a:cubicBezTo>
                  <a:cubicBezTo>
                    <a:pt x="121" y="66"/>
                    <a:pt x="121" y="66"/>
                    <a:pt x="121" y="67"/>
                  </a:cubicBezTo>
                  <a:cubicBezTo>
                    <a:pt x="122" y="68"/>
                    <a:pt x="122" y="68"/>
                    <a:pt x="122" y="70"/>
                  </a:cubicBezTo>
                  <a:cubicBezTo>
                    <a:pt x="122" y="70"/>
                    <a:pt x="121" y="69"/>
                    <a:pt x="121" y="69"/>
                  </a:cubicBezTo>
                  <a:cubicBezTo>
                    <a:pt x="121" y="69"/>
                    <a:pt x="121" y="69"/>
                    <a:pt x="121" y="69"/>
                  </a:cubicBezTo>
                  <a:cubicBezTo>
                    <a:pt x="121" y="70"/>
                    <a:pt x="121" y="70"/>
                    <a:pt x="120" y="71"/>
                  </a:cubicBezTo>
                  <a:cubicBezTo>
                    <a:pt x="121" y="72"/>
                    <a:pt x="122" y="73"/>
                    <a:pt x="121" y="75"/>
                  </a:cubicBezTo>
                  <a:cubicBezTo>
                    <a:pt x="121" y="75"/>
                    <a:pt x="121" y="74"/>
                    <a:pt x="121" y="74"/>
                  </a:cubicBezTo>
                  <a:cubicBezTo>
                    <a:pt x="121" y="77"/>
                    <a:pt x="121" y="80"/>
                    <a:pt x="121" y="82"/>
                  </a:cubicBezTo>
                  <a:cubicBezTo>
                    <a:pt x="121" y="82"/>
                    <a:pt x="121" y="82"/>
                    <a:pt x="120" y="82"/>
                  </a:cubicBezTo>
                  <a:cubicBezTo>
                    <a:pt x="121" y="83"/>
                    <a:pt x="120" y="84"/>
                    <a:pt x="120" y="85"/>
                  </a:cubicBezTo>
                  <a:cubicBezTo>
                    <a:pt x="120" y="86"/>
                    <a:pt x="121" y="86"/>
                    <a:pt x="121" y="87"/>
                  </a:cubicBezTo>
                  <a:cubicBezTo>
                    <a:pt x="121" y="87"/>
                    <a:pt x="121" y="87"/>
                    <a:pt x="121" y="87"/>
                  </a:cubicBezTo>
                  <a:cubicBezTo>
                    <a:pt x="121" y="87"/>
                    <a:pt x="121" y="88"/>
                    <a:pt x="121" y="88"/>
                  </a:cubicBezTo>
                  <a:cubicBezTo>
                    <a:pt x="121" y="88"/>
                    <a:pt x="121" y="88"/>
                    <a:pt x="121" y="89"/>
                  </a:cubicBezTo>
                  <a:cubicBezTo>
                    <a:pt x="121" y="89"/>
                    <a:pt x="121" y="88"/>
                    <a:pt x="121" y="88"/>
                  </a:cubicBezTo>
                  <a:cubicBezTo>
                    <a:pt x="120" y="88"/>
                    <a:pt x="120" y="88"/>
                    <a:pt x="120" y="89"/>
                  </a:cubicBezTo>
                  <a:cubicBezTo>
                    <a:pt x="122" y="89"/>
                    <a:pt x="120" y="91"/>
                    <a:pt x="120" y="92"/>
                  </a:cubicBezTo>
                  <a:cubicBezTo>
                    <a:pt x="120" y="92"/>
                    <a:pt x="120" y="92"/>
                    <a:pt x="120" y="92"/>
                  </a:cubicBezTo>
                  <a:cubicBezTo>
                    <a:pt x="120" y="92"/>
                    <a:pt x="120" y="92"/>
                    <a:pt x="120" y="93"/>
                  </a:cubicBezTo>
                  <a:cubicBezTo>
                    <a:pt x="120" y="93"/>
                    <a:pt x="120" y="93"/>
                    <a:pt x="120" y="93"/>
                  </a:cubicBezTo>
                  <a:cubicBezTo>
                    <a:pt x="120" y="93"/>
                    <a:pt x="120" y="93"/>
                    <a:pt x="120" y="93"/>
                  </a:cubicBezTo>
                  <a:cubicBezTo>
                    <a:pt x="120" y="94"/>
                    <a:pt x="120" y="94"/>
                    <a:pt x="119" y="95"/>
                  </a:cubicBezTo>
                  <a:cubicBezTo>
                    <a:pt x="119" y="95"/>
                    <a:pt x="119" y="95"/>
                    <a:pt x="119" y="95"/>
                  </a:cubicBezTo>
                  <a:cubicBezTo>
                    <a:pt x="119" y="94"/>
                    <a:pt x="118" y="94"/>
                    <a:pt x="118" y="93"/>
                  </a:cubicBezTo>
                  <a:cubicBezTo>
                    <a:pt x="119" y="93"/>
                    <a:pt x="118" y="91"/>
                    <a:pt x="119" y="90"/>
                  </a:cubicBezTo>
                  <a:close/>
                  <a:moveTo>
                    <a:pt x="120" y="94"/>
                  </a:moveTo>
                  <a:cubicBezTo>
                    <a:pt x="120" y="94"/>
                    <a:pt x="120" y="94"/>
                    <a:pt x="120" y="94"/>
                  </a:cubicBezTo>
                  <a:cubicBezTo>
                    <a:pt x="120" y="94"/>
                    <a:pt x="120" y="94"/>
                    <a:pt x="120" y="94"/>
                  </a:cubicBezTo>
                  <a:cubicBezTo>
                    <a:pt x="120" y="94"/>
                    <a:pt x="120" y="94"/>
                    <a:pt x="120" y="94"/>
                  </a:cubicBezTo>
                  <a:cubicBezTo>
                    <a:pt x="120" y="94"/>
                    <a:pt x="120" y="94"/>
                    <a:pt x="120" y="94"/>
                  </a:cubicBezTo>
                  <a:close/>
                  <a:moveTo>
                    <a:pt x="118" y="84"/>
                  </a:moveTo>
                  <a:cubicBezTo>
                    <a:pt x="118" y="84"/>
                    <a:pt x="118" y="84"/>
                    <a:pt x="118" y="84"/>
                  </a:cubicBezTo>
                  <a:cubicBezTo>
                    <a:pt x="118" y="84"/>
                    <a:pt x="118" y="84"/>
                    <a:pt x="118" y="84"/>
                  </a:cubicBezTo>
                  <a:cubicBezTo>
                    <a:pt x="118" y="85"/>
                    <a:pt x="118" y="85"/>
                    <a:pt x="118" y="85"/>
                  </a:cubicBezTo>
                  <a:cubicBezTo>
                    <a:pt x="118" y="85"/>
                    <a:pt x="118" y="85"/>
                    <a:pt x="118" y="84"/>
                  </a:cubicBezTo>
                  <a:cubicBezTo>
                    <a:pt x="117" y="84"/>
                    <a:pt x="118" y="83"/>
                    <a:pt x="118" y="82"/>
                  </a:cubicBezTo>
                  <a:cubicBezTo>
                    <a:pt x="118" y="82"/>
                    <a:pt x="118" y="82"/>
                    <a:pt x="118" y="82"/>
                  </a:cubicBezTo>
                  <a:cubicBezTo>
                    <a:pt x="118" y="82"/>
                    <a:pt x="118" y="83"/>
                    <a:pt x="118" y="84"/>
                  </a:cubicBezTo>
                  <a:cubicBezTo>
                    <a:pt x="118" y="84"/>
                    <a:pt x="118" y="84"/>
                    <a:pt x="118" y="84"/>
                  </a:cubicBezTo>
                  <a:cubicBezTo>
                    <a:pt x="118" y="84"/>
                    <a:pt x="118" y="84"/>
                    <a:pt x="118" y="84"/>
                  </a:cubicBezTo>
                  <a:close/>
                  <a:moveTo>
                    <a:pt x="118" y="75"/>
                  </a:moveTo>
                  <a:cubicBezTo>
                    <a:pt x="118" y="76"/>
                    <a:pt x="118" y="76"/>
                    <a:pt x="118" y="76"/>
                  </a:cubicBezTo>
                  <a:cubicBezTo>
                    <a:pt x="118" y="76"/>
                    <a:pt x="118" y="76"/>
                    <a:pt x="118" y="75"/>
                  </a:cubicBezTo>
                  <a:cubicBezTo>
                    <a:pt x="118" y="75"/>
                    <a:pt x="118" y="75"/>
                    <a:pt x="118" y="75"/>
                  </a:cubicBezTo>
                  <a:cubicBezTo>
                    <a:pt x="117" y="75"/>
                    <a:pt x="118" y="75"/>
                    <a:pt x="118" y="75"/>
                  </a:cubicBezTo>
                  <a:close/>
                  <a:moveTo>
                    <a:pt x="118" y="73"/>
                  </a:moveTo>
                  <a:cubicBezTo>
                    <a:pt x="118" y="73"/>
                    <a:pt x="118" y="73"/>
                    <a:pt x="118" y="74"/>
                  </a:cubicBezTo>
                  <a:cubicBezTo>
                    <a:pt x="117" y="73"/>
                    <a:pt x="117" y="73"/>
                    <a:pt x="118" y="73"/>
                  </a:cubicBezTo>
                  <a:close/>
                  <a:moveTo>
                    <a:pt x="118" y="79"/>
                  </a:moveTo>
                  <a:cubicBezTo>
                    <a:pt x="118" y="80"/>
                    <a:pt x="118" y="80"/>
                    <a:pt x="118" y="81"/>
                  </a:cubicBezTo>
                  <a:cubicBezTo>
                    <a:pt x="118" y="81"/>
                    <a:pt x="117" y="80"/>
                    <a:pt x="117" y="80"/>
                  </a:cubicBezTo>
                  <a:cubicBezTo>
                    <a:pt x="117" y="79"/>
                    <a:pt x="117" y="79"/>
                    <a:pt x="118" y="79"/>
                  </a:cubicBezTo>
                  <a:close/>
                  <a:moveTo>
                    <a:pt x="115" y="62"/>
                  </a:moveTo>
                  <a:cubicBezTo>
                    <a:pt x="116" y="62"/>
                    <a:pt x="116" y="63"/>
                    <a:pt x="116" y="63"/>
                  </a:cubicBezTo>
                  <a:cubicBezTo>
                    <a:pt x="116" y="63"/>
                    <a:pt x="117" y="63"/>
                    <a:pt x="117" y="63"/>
                  </a:cubicBezTo>
                  <a:cubicBezTo>
                    <a:pt x="116" y="63"/>
                    <a:pt x="115" y="63"/>
                    <a:pt x="115" y="62"/>
                  </a:cubicBezTo>
                  <a:close/>
                  <a:moveTo>
                    <a:pt x="115" y="99"/>
                  </a:moveTo>
                  <a:cubicBezTo>
                    <a:pt x="115" y="99"/>
                    <a:pt x="115" y="99"/>
                    <a:pt x="115" y="99"/>
                  </a:cubicBezTo>
                  <a:cubicBezTo>
                    <a:pt x="116" y="98"/>
                    <a:pt x="115" y="96"/>
                    <a:pt x="117" y="97"/>
                  </a:cubicBezTo>
                  <a:cubicBezTo>
                    <a:pt x="116" y="98"/>
                    <a:pt x="116" y="99"/>
                    <a:pt x="116" y="101"/>
                  </a:cubicBezTo>
                  <a:cubicBezTo>
                    <a:pt x="115" y="101"/>
                    <a:pt x="115" y="101"/>
                    <a:pt x="115" y="101"/>
                  </a:cubicBezTo>
                  <a:cubicBezTo>
                    <a:pt x="115" y="101"/>
                    <a:pt x="115" y="100"/>
                    <a:pt x="115" y="100"/>
                  </a:cubicBezTo>
                  <a:cubicBezTo>
                    <a:pt x="115" y="100"/>
                    <a:pt x="115" y="99"/>
                    <a:pt x="115" y="99"/>
                  </a:cubicBezTo>
                  <a:close/>
                  <a:moveTo>
                    <a:pt x="115" y="74"/>
                  </a:moveTo>
                  <a:cubicBezTo>
                    <a:pt x="115" y="74"/>
                    <a:pt x="115" y="73"/>
                    <a:pt x="115" y="73"/>
                  </a:cubicBezTo>
                  <a:cubicBezTo>
                    <a:pt x="115" y="73"/>
                    <a:pt x="115" y="73"/>
                    <a:pt x="115" y="73"/>
                  </a:cubicBezTo>
                  <a:cubicBezTo>
                    <a:pt x="115" y="73"/>
                    <a:pt x="115" y="74"/>
                    <a:pt x="115" y="74"/>
                  </a:cubicBezTo>
                  <a:close/>
                  <a:moveTo>
                    <a:pt x="115" y="74"/>
                  </a:moveTo>
                  <a:cubicBezTo>
                    <a:pt x="115" y="75"/>
                    <a:pt x="116" y="75"/>
                    <a:pt x="116" y="76"/>
                  </a:cubicBezTo>
                  <a:cubicBezTo>
                    <a:pt x="115" y="76"/>
                    <a:pt x="115" y="75"/>
                    <a:pt x="115" y="74"/>
                  </a:cubicBezTo>
                  <a:cubicBezTo>
                    <a:pt x="115" y="75"/>
                    <a:pt x="115" y="74"/>
                    <a:pt x="115" y="74"/>
                  </a:cubicBezTo>
                  <a:close/>
                  <a:moveTo>
                    <a:pt x="116" y="79"/>
                  </a:moveTo>
                  <a:cubicBezTo>
                    <a:pt x="115" y="79"/>
                    <a:pt x="115" y="78"/>
                    <a:pt x="115" y="77"/>
                  </a:cubicBezTo>
                  <a:cubicBezTo>
                    <a:pt x="116" y="78"/>
                    <a:pt x="116" y="79"/>
                    <a:pt x="116" y="79"/>
                  </a:cubicBezTo>
                  <a:close/>
                  <a:moveTo>
                    <a:pt x="115" y="66"/>
                  </a:moveTo>
                  <a:cubicBezTo>
                    <a:pt x="115" y="67"/>
                    <a:pt x="116" y="69"/>
                    <a:pt x="116" y="70"/>
                  </a:cubicBezTo>
                  <a:cubicBezTo>
                    <a:pt x="115" y="69"/>
                    <a:pt x="115" y="68"/>
                    <a:pt x="114" y="68"/>
                  </a:cubicBezTo>
                  <a:cubicBezTo>
                    <a:pt x="114" y="68"/>
                    <a:pt x="114" y="68"/>
                    <a:pt x="113" y="68"/>
                  </a:cubicBezTo>
                  <a:cubicBezTo>
                    <a:pt x="113" y="67"/>
                    <a:pt x="113" y="66"/>
                    <a:pt x="113" y="65"/>
                  </a:cubicBezTo>
                  <a:cubicBezTo>
                    <a:pt x="113" y="65"/>
                    <a:pt x="112" y="65"/>
                    <a:pt x="112" y="65"/>
                  </a:cubicBezTo>
                  <a:cubicBezTo>
                    <a:pt x="112" y="64"/>
                    <a:pt x="112" y="64"/>
                    <a:pt x="113" y="64"/>
                  </a:cubicBezTo>
                  <a:cubicBezTo>
                    <a:pt x="112" y="64"/>
                    <a:pt x="112" y="62"/>
                    <a:pt x="111" y="62"/>
                  </a:cubicBezTo>
                  <a:cubicBezTo>
                    <a:pt x="111" y="61"/>
                    <a:pt x="111" y="61"/>
                    <a:pt x="112" y="61"/>
                  </a:cubicBezTo>
                  <a:cubicBezTo>
                    <a:pt x="112" y="61"/>
                    <a:pt x="114" y="61"/>
                    <a:pt x="114" y="62"/>
                  </a:cubicBezTo>
                  <a:cubicBezTo>
                    <a:pt x="113" y="62"/>
                    <a:pt x="113" y="61"/>
                    <a:pt x="112" y="62"/>
                  </a:cubicBezTo>
                  <a:cubicBezTo>
                    <a:pt x="112" y="63"/>
                    <a:pt x="113" y="63"/>
                    <a:pt x="113" y="64"/>
                  </a:cubicBezTo>
                  <a:cubicBezTo>
                    <a:pt x="113" y="64"/>
                    <a:pt x="113" y="64"/>
                    <a:pt x="114" y="64"/>
                  </a:cubicBezTo>
                  <a:cubicBezTo>
                    <a:pt x="114" y="64"/>
                    <a:pt x="114" y="65"/>
                    <a:pt x="114" y="65"/>
                  </a:cubicBezTo>
                  <a:cubicBezTo>
                    <a:pt x="114" y="65"/>
                    <a:pt x="114" y="65"/>
                    <a:pt x="114" y="66"/>
                  </a:cubicBezTo>
                  <a:cubicBezTo>
                    <a:pt x="114" y="66"/>
                    <a:pt x="115" y="66"/>
                    <a:pt x="115" y="66"/>
                  </a:cubicBezTo>
                  <a:close/>
                  <a:moveTo>
                    <a:pt x="114" y="71"/>
                  </a:moveTo>
                  <a:cubicBezTo>
                    <a:pt x="114" y="71"/>
                    <a:pt x="114" y="72"/>
                    <a:pt x="114" y="72"/>
                  </a:cubicBezTo>
                  <a:cubicBezTo>
                    <a:pt x="114" y="72"/>
                    <a:pt x="114" y="72"/>
                    <a:pt x="114" y="71"/>
                  </a:cubicBezTo>
                  <a:close/>
                  <a:moveTo>
                    <a:pt x="113" y="69"/>
                  </a:moveTo>
                  <a:cubicBezTo>
                    <a:pt x="113" y="69"/>
                    <a:pt x="113" y="69"/>
                    <a:pt x="113" y="69"/>
                  </a:cubicBezTo>
                  <a:cubicBezTo>
                    <a:pt x="113" y="70"/>
                    <a:pt x="113" y="69"/>
                    <a:pt x="113" y="69"/>
                  </a:cubicBezTo>
                  <a:close/>
                  <a:moveTo>
                    <a:pt x="113" y="99"/>
                  </a:moveTo>
                  <a:cubicBezTo>
                    <a:pt x="113" y="100"/>
                    <a:pt x="113" y="101"/>
                    <a:pt x="112" y="101"/>
                  </a:cubicBezTo>
                  <a:cubicBezTo>
                    <a:pt x="112" y="101"/>
                    <a:pt x="113" y="100"/>
                    <a:pt x="113" y="99"/>
                  </a:cubicBezTo>
                  <a:close/>
                  <a:moveTo>
                    <a:pt x="112" y="89"/>
                  </a:moveTo>
                  <a:cubicBezTo>
                    <a:pt x="112" y="90"/>
                    <a:pt x="111" y="90"/>
                    <a:pt x="111" y="90"/>
                  </a:cubicBezTo>
                  <a:cubicBezTo>
                    <a:pt x="111" y="90"/>
                    <a:pt x="112" y="90"/>
                    <a:pt x="112" y="91"/>
                  </a:cubicBezTo>
                  <a:cubicBezTo>
                    <a:pt x="112" y="92"/>
                    <a:pt x="112" y="93"/>
                    <a:pt x="111" y="93"/>
                  </a:cubicBezTo>
                  <a:cubicBezTo>
                    <a:pt x="111" y="93"/>
                    <a:pt x="111" y="93"/>
                    <a:pt x="110" y="93"/>
                  </a:cubicBezTo>
                  <a:cubicBezTo>
                    <a:pt x="111" y="91"/>
                    <a:pt x="110" y="89"/>
                    <a:pt x="110" y="87"/>
                  </a:cubicBezTo>
                  <a:cubicBezTo>
                    <a:pt x="110" y="87"/>
                    <a:pt x="110" y="88"/>
                    <a:pt x="109" y="89"/>
                  </a:cubicBezTo>
                  <a:cubicBezTo>
                    <a:pt x="109" y="88"/>
                    <a:pt x="110" y="87"/>
                    <a:pt x="110" y="86"/>
                  </a:cubicBezTo>
                  <a:cubicBezTo>
                    <a:pt x="110" y="86"/>
                    <a:pt x="110" y="86"/>
                    <a:pt x="110" y="86"/>
                  </a:cubicBezTo>
                  <a:cubicBezTo>
                    <a:pt x="111" y="86"/>
                    <a:pt x="111" y="86"/>
                    <a:pt x="111" y="85"/>
                  </a:cubicBezTo>
                  <a:cubicBezTo>
                    <a:pt x="111" y="85"/>
                    <a:pt x="111" y="85"/>
                    <a:pt x="111" y="85"/>
                  </a:cubicBezTo>
                  <a:cubicBezTo>
                    <a:pt x="111" y="84"/>
                    <a:pt x="111" y="82"/>
                    <a:pt x="112" y="83"/>
                  </a:cubicBezTo>
                  <a:cubicBezTo>
                    <a:pt x="112" y="84"/>
                    <a:pt x="112" y="84"/>
                    <a:pt x="112" y="84"/>
                  </a:cubicBezTo>
                  <a:cubicBezTo>
                    <a:pt x="113" y="85"/>
                    <a:pt x="112" y="87"/>
                    <a:pt x="112" y="89"/>
                  </a:cubicBezTo>
                  <a:cubicBezTo>
                    <a:pt x="112" y="89"/>
                    <a:pt x="112" y="89"/>
                    <a:pt x="111" y="89"/>
                  </a:cubicBezTo>
                  <a:cubicBezTo>
                    <a:pt x="111" y="89"/>
                    <a:pt x="112" y="89"/>
                    <a:pt x="112" y="89"/>
                  </a:cubicBezTo>
                  <a:close/>
                  <a:moveTo>
                    <a:pt x="110" y="96"/>
                  </a:moveTo>
                  <a:cubicBezTo>
                    <a:pt x="110" y="96"/>
                    <a:pt x="111" y="96"/>
                    <a:pt x="111" y="96"/>
                  </a:cubicBezTo>
                  <a:cubicBezTo>
                    <a:pt x="111" y="97"/>
                    <a:pt x="111" y="97"/>
                    <a:pt x="110" y="97"/>
                  </a:cubicBezTo>
                  <a:cubicBezTo>
                    <a:pt x="110" y="97"/>
                    <a:pt x="110" y="97"/>
                    <a:pt x="110" y="96"/>
                  </a:cubicBezTo>
                  <a:close/>
                  <a:moveTo>
                    <a:pt x="111" y="98"/>
                  </a:moveTo>
                  <a:cubicBezTo>
                    <a:pt x="111" y="98"/>
                    <a:pt x="111" y="98"/>
                    <a:pt x="110" y="98"/>
                  </a:cubicBezTo>
                  <a:cubicBezTo>
                    <a:pt x="110" y="98"/>
                    <a:pt x="110" y="98"/>
                    <a:pt x="111" y="98"/>
                  </a:cubicBezTo>
                  <a:close/>
                  <a:moveTo>
                    <a:pt x="111" y="99"/>
                  </a:moveTo>
                  <a:cubicBezTo>
                    <a:pt x="111" y="99"/>
                    <a:pt x="111" y="99"/>
                    <a:pt x="111" y="99"/>
                  </a:cubicBezTo>
                  <a:cubicBezTo>
                    <a:pt x="111" y="99"/>
                    <a:pt x="111" y="100"/>
                    <a:pt x="111" y="100"/>
                  </a:cubicBezTo>
                  <a:cubicBezTo>
                    <a:pt x="111" y="99"/>
                    <a:pt x="111" y="99"/>
                    <a:pt x="111" y="99"/>
                  </a:cubicBezTo>
                  <a:close/>
                  <a:moveTo>
                    <a:pt x="105" y="94"/>
                  </a:moveTo>
                  <a:cubicBezTo>
                    <a:pt x="106" y="93"/>
                    <a:pt x="106" y="92"/>
                    <a:pt x="106" y="91"/>
                  </a:cubicBezTo>
                  <a:cubicBezTo>
                    <a:pt x="106" y="91"/>
                    <a:pt x="106" y="91"/>
                    <a:pt x="107" y="91"/>
                  </a:cubicBezTo>
                  <a:cubicBezTo>
                    <a:pt x="107" y="91"/>
                    <a:pt x="107" y="91"/>
                    <a:pt x="107" y="92"/>
                  </a:cubicBezTo>
                  <a:cubicBezTo>
                    <a:pt x="107" y="92"/>
                    <a:pt x="107" y="92"/>
                    <a:pt x="107" y="92"/>
                  </a:cubicBezTo>
                  <a:cubicBezTo>
                    <a:pt x="107" y="93"/>
                    <a:pt x="107" y="93"/>
                    <a:pt x="107" y="93"/>
                  </a:cubicBezTo>
                  <a:cubicBezTo>
                    <a:pt x="107" y="93"/>
                    <a:pt x="106" y="93"/>
                    <a:pt x="106" y="93"/>
                  </a:cubicBezTo>
                  <a:cubicBezTo>
                    <a:pt x="107" y="93"/>
                    <a:pt x="107" y="93"/>
                    <a:pt x="107" y="94"/>
                  </a:cubicBezTo>
                  <a:cubicBezTo>
                    <a:pt x="107" y="93"/>
                    <a:pt x="108" y="94"/>
                    <a:pt x="108" y="93"/>
                  </a:cubicBezTo>
                  <a:cubicBezTo>
                    <a:pt x="108" y="93"/>
                    <a:pt x="108" y="92"/>
                    <a:pt x="108" y="92"/>
                  </a:cubicBezTo>
                  <a:cubicBezTo>
                    <a:pt x="109" y="92"/>
                    <a:pt x="109" y="94"/>
                    <a:pt x="109" y="94"/>
                  </a:cubicBezTo>
                  <a:cubicBezTo>
                    <a:pt x="108" y="94"/>
                    <a:pt x="107" y="94"/>
                    <a:pt x="107" y="94"/>
                  </a:cubicBezTo>
                  <a:cubicBezTo>
                    <a:pt x="106" y="94"/>
                    <a:pt x="106" y="94"/>
                    <a:pt x="105" y="94"/>
                  </a:cubicBezTo>
                  <a:cubicBezTo>
                    <a:pt x="105" y="94"/>
                    <a:pt x="105" y="94"/>
                    <a:pt x="105" y="94"/>
                  </a:cubicBezTo>
                  <a:close/>
                  <a:moveTo>
                    <a:pt x="104" y="97"/>
                  </a:moveTo>
                  <a:cubicBezTo>
                    <a:pt x="105" y="97"/>
                    <a:pt x="105" y="97"/>
                    <a:pt x="105" y="96"/>
                  </a:cubicBezTo>
                  <a:cubicBezTo>
                    <a:pt x="106" y="97"/>
                    <a:pt x="105" y="98"/>
                    <a:pt x="104" y="98"/>
                  </a:cubicBezTo>
                  <a:cubicBezTo>
                    <a:pt x="104" y="98"/>
                    <a:pt x="104" y="97"/>
                    <a:pt x="104" y="97"/>
                  </a:cubicBezTo>
                  <a:close/>
                  <a:moveTo>
                    <a:pt x="104" y="94"/>
                  </a:moveTo>
                  <a:cubicBezTo>
                    <a:pt x="104" y="93"/>
                    <a:pt x="104" y="94"/>
                    <a:pt x="104" y="93"/>
                  </a:cubicBezTo>
                  <a:cubicBezTo>
                    <a:pt x="104" y="93"/>
                    <a:pt x="104" y="93"/>
                    <a:pt x="104" y="93"/>
                  </a:cubicBezTo>
                  <a:cubicBezTo>
                    <a:pt x="105" y="93"/>
                    <a:pt x="105" y="94"/>
                    <a:pt x="104" y="94"/>
                  </a:cubicBezTo>
                  <a:close/>
                  <a:moveTo>
                    <a:pt x="102" y="78"/>
                  </a:moveTo>
                  <a:cubicBezTo>
                    <a:pt x="102" y="78"/>
                    <a:pt x="103" y="78"/>
                    <a:pt x="103" y="78"/>
                  </a:cubicBezTo>
                  <a:cubicBezTo>
                    <a:pt x="103" y="78"/>
                    <a:pt x="103" y="78"/>
                    <a:pt x="103" y="77"/>
                  </a:cubicBezTo>
                  <a:cubicBezTo>
                    <a:pt x="103" y="77"/>
                    <a:pt x="103" y="77"/>
                    <a:pt x="103" y="77"/>
                  </a:cubicBezTo>
                  <a:cubicBezTo>
                    <a:pt x="103" y="78"/>
                    <a:pt x="104" y="79"/>
                    <a:pt x="103" y="79"/>
                  </a:cubicBezTo>
                  <a:cubicBezTo>
                    <a:pt x="103" y="80"/>
                    <a:pt x="103" y="80"/>
                    <a:pt x="103" y="80"/>
                  </a:cubicBezTo>
                  <a:cubicBezTo>
                    <a:pt x="103" y="81"/>
                    <a:pt x="103" y="81"/>
                    <a:pt x="103" y="82"/>
                  </a:cubicBezTo>
                  <a:cubicBezTo>
                    <a:pt x="102" y="82"/>
                    <a:pt x="102" y="82"/>
                    <a:pt x="102" y="82"/>
                  </a:cubicBezTo>
                  <a:cubicBezTo>
                    <a:pt x="102" y="80"/>
                    <a:pt x="103" y="79"/>
                    <a:pt x="102" y="78"/>
                  </a:cubicBezTo>
                  <a:close/>
                  <a:moveTo>
                    <a:pt x="102" y="64"/>
                  </a:moveTo>
                  <a:cubicBezTo>
                    <a:pt x="103" y="65"/>
                    <a:pt x="103" y="66"/>
                    <a:pt x="104" y="66"/>
                  </a:cubicBezTo>
                  <a:cubicBezTo>
                    <a:pt x="104" y="66"/>
                    <a:pt x="103" y="66"/>
                    <a:pt x="103" y="66"/>
                  </a:cubicBezTo>
                  <a:cubicBezTo>
                    <a:pt x="104" y="67"/>
                    <a:pt x="105" y="67"/>
                    <a:pt x="105" y="68"/>
                  </a:cubicBezTo>
                  <a:cubicBezTo>
                    <a:pt x="105" y="69"/>
                    <a:pt x="105" y="69"/>
                    <a:pt x="106" y="69"/>
                  </a:cubicBezTo>
                  <a:cubicBezTo>
                    <a:pt x="106" y="69"/>
                    <a:pt x="106" y="70"/>
                    <a:pt x="106" y="70"/>
                  </a:cubicBezTo>
                  <a:cubicBezTo>
                    <a:pt x="105" y="70"/>
                    <a:pt x="105" y="69"/>
                    <a:pt x="104" y="69"/>
                  </a:cubicBezTo>
                  <a:cubicBezTo>
                    <a:pt x="104" y="69"/>
                    <a:pt x="104" y="69"/>
                    <a:pt x="104" y="68"/>
                  </a:cubicBezTo>
                  <a:cubicBezTo>
                    <a:pt x="102" y="68"/>
                    <a:pt x="102" y="66"/>
                    <a:pt x="102" y="64"/>
                  </a:cubicBezTo>
                  <a:close/>
                  <a:moveTo>
                    <a:pt x="107" y="78"/>
                  </a:moveTo>
                  <a:cubicBezTo>
                    <a:pt x="106" y="78"/>
                    <a:pt x="106" y="78"/>
                    <a:pt x="106" y="78"/>
                  </a:cubicBezTo>
                  <a:cubicBezTo>
                    <a:pt x="107" y="78"/>
                    <a:pt x="107" y="78"/>
                    <a:pt x="107" y="78"/>
                  </a:cubicBezTo>
                  <a:cubicBezTo>
                    <a:pt x="107" y="78"/>
                    <a:pt x="106" y="78"/>
                    <a:pt x="107" y="78"/>
                  </a:cubicBezTo>
                  <a:close/>
                  <a:moveTo>
                    <a:pt x="107" y="78"/>
                  </a:moveTo>
                  <a:cubicBezTo>
                    <a:pt x="107" y="79"/>
                    <a:pt x="107" y="79"/>
                    <a:pt x="107" y="79"/>
                  </a:cubicBezTo>
                  <a:cubicBezTo>
                    <a:pt x="107" y="78"/>
                    <a:pt x="107" y="77"/>
                    <a:pt x="107" y="77"/>
                  </a:cubicBezTo>
                  <a:cubicBezTo>
                    <a:pt x="108" y="76"/>
                    <a:pt x="108" y="76"/>
                    <a:pt x="108" y="76"/>
                  </a:cubicBezTo>
                  <a:cubicBezTo>
                    <a:pt x="108" y="76"/>
                    <a:pt x="109" y="76"/>
                    <a:pt x="109" y="76"/>
                  </a:cubicBezTo>
                  <a:cubicBezTo>
                    <a:pt x="109" y="78"/>
                    <a:pt x="109" y="79"/>
                    <a:pt x="109" y="80"/>
                  </a:cubicBezTo>
                  <a:cubicBezTo>
                    <a:pt x="108" y="80"/>
                    <a:pt x="108" y="80"/>
                    <a:pt x="108" y="80"/>
                  </a:cubicBezTo>
                  <a:cubicBezTo>
                    <a:pt x="108" y="81"/>
                    <a:pt x="108" y="81"/>
                    <a:pt x="108" y="81"/>
                  </a:cubicBezTo>
                  <a:cubicBezTo>
                    <a:pt x="108" y="82"/>
                    <a:pt x="108" y="84"/>
                    <a:pt x="108" y="84"/>
                  </a:cubicBezTo>
                  <a:cubicBezTo>
                    <a:pt x="107" y="84"/>
                    <a:pt x="107" y="83"/>
                    <a:pt x="107" y="82"/>
                  </a:cubicBezTo>
                  <a:cubicBezTo>
                    <a:pt x="106" y="82"/>
                    <a:pt x="106" y="81"/>
                    <a:pt x="106" y="81"/>
                  </a:cubicBezTo>
                  <a:cubicBezTo>
                    <a:pt x="107" y="81"/>
                    <a:pt x="107" y="81"/>
                    <a:pt x="107" y="81"/>
                  </a:cubicBezTo>
                  <a:cubicBezTo>
                    <a:pt x="107" y="80"/>
                    <a:pt x="107" y="80"/>
                    <a:pt x="107" y="79"/>
                  </a:cubicBezTo>
                  <a:cubicBezTo>
                    <a:pt x="107" y="79"/>
                    <a:pt x="107" y="79"/>
                    <a:pt x="107" y="79"/>
                  </a:cubicBezTo>
                  <a:cubicBezTo>
                    <a:pt x="107" y="79"/>
                    <a:pt x="106" y="79"/>
                    <a:pt x="106" y="79"/>
                  </a:cubicBezTo>
                  <a:cubicBezTo>
                    <a:pt x="106" y="79"/>
                    <a:pt x="107" y="79"/>
                    <a:pt x="107" y="78"/>
                  </a:cubicBezTo>
                  <a:close/>
                  <a:moveTo>
                    <a:pt x="107" y="59"/>
                  </a:moveTo>
                  <a:cubicBezTo>
                    <a:pt x="107" y="59"/>
                    <a:pt x="107" y="59"/>
                    <a:pt x="107" y="59"/>
                  </a:cubicBezTo>
                  <a:cubicBezTo>
                    <a:pt x="107" y="59"/>
                    <a:pt x="107" y="59"/>
                    <a:pt x="107" y="59"/>
                  </a:cubicBezTo>
                  <a:close/>
                  <a:moveTo>
                    <a:pt x="108" y="62"/>
                  </a:moveTo>
                  <a:cubicBezTo>
                    <a:pt x="108" y="62"/>
                    <a:pt x="108" y="62"/>
                    <a:pt x="108" y="62"/>
                  </a:cubicBezTo>
                  <a:cubicBezTo>
                    <a:pt x="108" y="62"/>
                    <a:pt x="108" y="62"/>
                    <a:pt x="108" y="63"/>
                  </a:cubicBezTo>
                  <a:cubicBezTo>
                    <a:pt x="108" y="63"/>
                    <a:pt x="108" y="62"/>
                    <a:pt x="108" y="62"/>
                  </a:cubicBezTo>
                  <a:close/>
                  <a:moveTo>
                    <a:pt x="108" y="62"/>
                  </a:moveTo>
                  <a:cubicBezTo>
                    <a:pt x="108" y="62"/>
                    <a:pt x="109" y="62"/>
                    <a:pt x="109" y="62"/>
                  </a:cubicBezTo>
                  <a:cubicBezTo>
                    <a:pt x="108" y="63"/>
                    <a:pt x="108" y="62"/>
                    <a:pt x="108" y="62"/>
                  </a:cubicBezTo>
                  <a:cubicBezTo>
                    <a:pt x="108" y="62"/>
                    <a:pt x="108" y="62"/>
                    <a:pt x="108" y="62"/>
                  </a:cubicBezTo>
                  <a:close/>
                  <a:moveTo>
                    <a:pt x="109" y="79"/>
                  </a:moveTo>
                  <a:cubicBezTo>
                    <a:pt x="110" y="79"/>
                    <a:pt x="110" y="78"/>
                    <a:pt x="110" y="78"/>
                  </a:cubicBezTo>
                  <a:cubicBezTo>
                    <a:pt x="110" y="78"/>
                    <a:pt x="110" y="78"/>
                    <a:pt x="110" y="78"/>
                  </a:cubicBezTo>
                  <a:cubicBezTo>
                    <a:pt x="110" y="78"/>
                    <a:pt x="110" y="79"/>
                    <a:pt x="110" y="80"/>
                  </a:cubicBezTo>
                  <a:cubicBezTo>
                    <a:pt x="109" y="80"/>
                    <a:pt x="109" y="79"/>
                    <a:pt x="109" y="79"/>
                  </a:cubicBezTo>
                  <a:close/>
                  <a:moveTo>
                    <a:pt x="109" y="84"/>
                  </a:moveTo>
                  <a:cubicBezTo>
                    <a:pt x="109" y="84"/>
                    <a:pt x="109" y="83"/>
                    <a:pt x="109" y="82"/>
                  </a:cubicBezTo>
                  <a:cubicBezTo>
                    <a:pt x="110" y="82"/>
                    <a:pt x="109" y="83"/>
                    <a:pt x="109" y="84"/>
                  </a:cubicBezTo>
                  <a:close/>
                  <a:moveTo>
                    <a:pt x="110" y="62"/>
                  </a:moveTo>
                  <a:cubicBezTo>
                    <a:pt x="110" y="62"/>
                    <a:pt x="110" y="62"/>
                    <a:pt x="110" y="61"/>
                  </a:cubicBezTo>
                  <a:cubicBezTo>
                    <a:pt x="110" y="61"/>
                    <a:pt x="110" y="62"/>
                    <a:pt x="110" y="62"/>
                  </a:cubicBezTo>
                  <a:close/>
                  <a:moveTo>
                    <a:pt x="110" y="61"/>
                  </a:moveTo>
                  <a:cubicBezTo>
                    <a:pt x="110" y="61"/>
                    <a:pt x="110" y="60"/>
                    <a:pt x="110" y="61"/>
                  </a:cubicBezTo>
                  <a:cubicBezTo>
                    <a:pt x="110" y="61"/>
                    <a:pt x="109" y="60"/>
                    <a:pt x="109" y="60"/>
                  </a:cubicBezTo>
                  <a:cubicBezTo>
                    <a:pt x="110" y="60"/>
                    <a:pt x="110" y="60"/>
                    <a:pt x="110" y="61"/>
                  </a:cubicBezTo>
                  <a:close/>
                  <a:moveTo>
                    <a:pt x="109" y="59"/>
                  </a:moveTo>
                  <a:cubicBezTo>
                    <a:pt x="109" y="59"/>
                    <a:pt x="109" y="59"/>
                    <a:pt x="110" y="59"/>
                  </a:cubicBezTo>
                  <a:cubicBezTo>
                    <a:pt x="110" y="59"/>
                    <a:pt x="109" y="60"/>
                    <a:pt x="109" y="59"/>
                  </a:cubicBezTo>
                  <a:close/>
                  <a:moveTo>
                    <a:pt x="110" y="65"/>
                  </a:moveTo>
                  <a:cubicBezTo>
                    <a:pt x="109" y="64"/>
                    <a:pt x="109" y="63"/>
                    <a:pt x="109" y="63"/>
                  </a:cubicBezTo>
                  <a:cubicBezTo>
                    <a:pt x="109" y="63"/>
                    <a:pt x="109" y="64"/>
                    <a:pt x="110" y="65"/>
                  </a:cubicBezTo>
                  <a:close/>
                  <a:moveTo>
                    <a:pt x="109" y="74"/>
                  </a:moveTo>
                  <a:cubicBezTo>
                    <a:pt x="109" y="74"/>
                    <a:pt x="109" y="74"/>
                    <a:pt x="109" y="74"/>
                  </a:cubicBezTo>
                  <a:cubicBezTo>
                    <a:pt x="109" y="74"/>
                    <a:pt x="109" y="75"/>
                    <a:pt x="109" y="75"/>
                  </a:cubicBezTo>
                  <a:cubicBezTo>
                    <a:pt x="109" y="75"/>
                    <a:pt x="109" y="75"/>
                    <a:pt x="108" y="75"/>
                  </a:cubicBezTo>
                  <a:cubicBezTo>
                    <a:pt x="109" y="74"/>
                    <a:pt x="108" y="74"/>
                    <a:pt x="109" y="74"/>
                  </a:cubicBezTo>
                  <a:cubicBezTo>
                    <a:pt x="109" y="74"/>
                    <a:pt x="109" y="74"/>
                    <a:pt x="109" y="74"/>
                  </a:cubicBezTo>
                  <a:close/>
                  <a:moveTo>
                    <a:pt x="107" y="89"/>
                  </a:moveTo>
                  <a:cubicBezTo>
                    <a:pt x="106" y="89"/>
                    <a:pt x="105" y="87"/>
                    <a:pt x="106" y="86"/>
                  </a:cubicBezTo>
                  <a:cubicBezTo>
                    <a:pt x="106" y="85"/>
                    <a:pt x="106" y="85"/>
                    <a:pt x="106" y="85"/>
                  </a:cubicBezTo>
                  <a:cubicBezTo>
                    <a:pt x="107" y="85"/>
                    <a:pt x="107" y="87"/>
                    <a:pt x="107" y="88"/>
                  </a:cubicBezTo>
                  <a:cubicBezTo>
                    <a:pt x="107" y="88"/>
                    <a:pt x="107" y="87"/>
                    <a:pt x="107" y="87"/>
                  </a:cubicBezTo>
                  <a:cubicBezTo>
                    <a:pt x="108" y="87"/>
                    <a:pt x="108" y="87"/>
                    <a:pt x="108" y="87"/>
                  </a:cubicBezTo>
                  <a:cubicBezTo>
                    <a:pt x="108" y="87"/>
                    <a:pt x="108" y="87"/>
                    <a:pt x="108" y="88"/>
                  </a:cubicBezTo>
                  <a:cubicBezTo>
                    <a:pt x="108" y="88"/>
                    <a:pt x="108" y="88"/>
                    <a:pt x="107" y="88"/>
                  </a:cubicBezTo>
                  <a:cubicBezTo>
                    <a:pt x="107" y="88"/>
                    <a:pt x="107" y="88"/>
                    <a:pt x="107" y="89"/>
                  </a:cubicBezTo>
                  <a:close/>
                  <a:moveTo>
                    <a:pt x="106" y="71"/>
                  </a:moveTo>
                  <a:cubicBezTo>
                    <a:pt x="106" y="71"/>
                    <a:pt x="106" y="71"/>
                    <a:pt x="106" y="72"/>
                  </a:cubicBezTo>
                  <a:cubicBezTo>
                    <a:pt x="106" y="72"/>
                    <a:pt x="106" y="71"/>
                    <a:pt x="106" y="71"/>
                  </a:cubicBezTo>
                  <a:close/>
                  <a:moveTo>
                    <a:pt x="105" y="62"/>
                  </a:moveTo>
                  <a:cubicBezTo>
                    <a:pt x="105" y="61"/>
                    <a:pt x="105" y="60"/>
                    <a:pt x="105" y="59"/>
                  </a:cubicBezTo>
                  <a:cubicBezTo>
                    <a:pt x="105" y="60"/>
                    <a:pt x="106" y="61"/>
                    <a:pt x="106" y="62"/>
                  </a:cubicBezTo>
                  <a:cubicBezTo>
                    <a:pt x="106" y="62"/>
                    <a:pt x="106" y="62"/>
                    <a:pt x="105" y="62"/>
                  </a:cubicBezTo>
                  <a:close/>
                  <a:moveTo>
                    <a:pt x="106" y="66"/>
                  </a:moveTo>
                  <a:cubicBezTo>
                    <a:pt x="105" y="67"/>
                    <a:pt x="105" y="66"/>
                    <a:pt x="105" y="66"/>
                  </a:cubicBezTo>
                  <a:cubicBezTo>
                    <a:pt x="104" y="66"/>
                    <a:pt x="105" y="66"/>
                    <a:pt x="105" y="66"/>
                  </a:cubicBezTo>
                  <a:cubicBezTo>
                    <a:pt x="105" y="66"/>
                    <a:pt x="106" y="66"/>
                    <a:pt x="106" y="66"/>
                  </a:cubicBezTo>
                  <a:close/>
                  <a:moveTo>
                    <a:pt x="104" y="72"/>
                  </a:moveTo>
                  <a:cubicBezTo>
                    <a:pt x="104" y="72"/>
                    <a:pt x="105" y="72"/>
                    <a:pt x="105" y="72"/>
                  </a:cubicBezTo>
                  <a:cubicBezTo>
                    <a:pt x="105" y="72"/>
                    <a:pt x="106" y="72"/>
                    <a:pt x="106" y="73"/>
                  </a:cubicBezTo>
                  <a:cubicBezTo>
                    <a:pt x="105" y="73"/>
                    <a:pt x="105" y="73"/>
                    <a:pt x="104" y="72"/>
                  </a:cubicBezTo>
                  <a:cubicBezTo>
                    <a:pt x="104" y="73"/>
                    <a:pt x="104" y="73"/>
                    <a:pt x="104" y="73"/>
                  </a:cubicBezTo>
                  <a:cubicBezTo>
                    <a:pt x="104" y="73"/>
                    <a:pt x="103" y="72"/>
                    <a:pt x="104" y="72"/>
                  </a:cubicBezTo>
                  <a:close/>
                  <a:moveTo>
                    <a:pt x="105" y="79"/>
                  </a:moveTo>
                  <a:cubicBezTo>
                    <a:pt x="105" y="80"/>
                    <a:pt x="105" y="80"/>
                    <a:pt x="105" y="80"/>
                  </a:cubicBezTo>
                  <a:cubicBezTo>
                    <a:pt x="104" y="80"/>
                    <a:pt x="104" y="80"/>
                    <a:pt x="104" y="79"/>
                  </a:cubicBezTo>
                  <a:lnTo>
                    <a:pt x="105" y="79"/>
                  </a:lnTo>
                  <a:close/>
                  <a:moveTo>
                    <a:pt x="105" y="78"/>
                  </a:moveTo>
                  <a:cubicBezTo>
                    <a:pt x="105" y="78"/>
                    <a:pt x="105" y="78"/>
                    <a:pt x="105" y="78"/>
                  </a:cubicBezTo>
                  <a:cubicBezTo>
                    <a:pt x="105" y="78"/>
                    <a:pt x="105" y="78"/>
                    <a:pt x="105" y="78"/>
                  </a:cubicBezTo>
                  <a:close/>
                  <a:moveTo>
                    <a:pt x="105" y="81"/>
                  </a:moveTo>
                  <a:cubicBezTo>
                    <a:pt x="105" y="81"/>
                    <a:pt x="105" y="81"/>
                    <a:pt x="105" y="81"/>
                  </a:cubicBezTo>
                  <a:cubicBezTo>
                    <a:pt x="105" y="82"/>
                    <a:pt x="105" y="81"/>
                    <a:pt x="105" y="81"/>
                  </a:cubicBezTo>
                  <a:cubicBezTo>
                    <a:pt x="105" y="81"/>
                    <a:pt x="105" y="81"/>
                    <a:pt x="105" y="81"/>
                  </a:cubicBezTo>
                  <a:close/>
                  <a:moveTo>
                    <a:pt x="105" y="82"/>
                  </a:moveTo>
                  <a:cubicBezTo>
                    <a:pt x="105" y="82"/>
                    <a:pt x="105" y="82"/>
                    <a:pt x="105" y="82"/>
                  </a:cubicBezTo>
                  <a:cubicBezTo>
                    <a:pt x="105" y="82"/>
                    <a:pt x="106" y="82"/>
                    <a:pt x="105" y="83"/>
                  </a:cubicBezTo>
                  <a:cubicBezTo>
                    <a:pt x="105" y="83"/>
                    <a:pt x="105" y="83"/>
                    <a:pt x="105" y="83"/>
                  </a:cubicBezTo>
                  <a:cubicBezTo>
                    <a:pt x="105" y="83"/>
                    <a:pt x="105" y="82"/>
                    <a:pt x="105" y="82"/>
                  </a:cubicBezTo>
                  <a:close/>
                  <a:moveTo>
                    <a:pt x="104" y="88"/>
                  </a:moveTo>
                  <a:cubicBezTo>
                    <a:pt x="104" y="88"/>
                    <a:pt x="104" y="87"/>
                    <a:pt x="104" y="87"/>
                  </a:cubicBezTo>
                  <a:cubicBezTo>
                    <a:pt x="105" y="87"/>
                    <a:pt x="105" y="88"/>
                    <a:pt x="104" y="88"/>
                  </a:cubicBezTo>
                  <a:close/>
                  <a:moveTo>
                    <a:pt x="104" y="85"/>
                  </a:moveTo>
                  <a:cubicBezTo>
                    <a:pt x="105" y="85"/>
                    <a:pt x="105" y="85"/>
                    <a:pt x="105" y="84"/>
                  </a:cubicBezTo>
                  <a:cubicBezTo>
                    <a:pt x="105" y="84"/>
                    <a:pt x="105" y="85"/>
                    <a:pt x="106" y="85"/>
                  </a:cubicBezTo>
                  <a:cubicBezTo>
                    <a:pt x="105" y="86"/>
                    <a:pt x="105" y="86"/>
                    <a:pt x="104" y="85"/>
                  </a:cubicBezTo>
                  <a:close/>
                  <a:moveTo>
                    <a:pt x="109" y="89"/>
                  </a:moveTo>
                  <a:cubicBezTo>
                    <a:pt x="109" y="89"/>
                    <a:pt x="109" y="89"/>
                    <a:pt x="110" y="89"/>
                  </a:cubicBezTo>
                  <a:cubicBezTo>
                    <a:pt x="109" y="90"/>
                    <a:pt x="109" y="91"/>
                    <a:pt x="109" y="92"/>
                  </a:cubicBezTo>
                  <a:cubicBezTo>
                    <a:pt x="108" y="92"/>
                    <a:pt x="108" y="90"/>
                    <a:pt x="109" y="89"/>
                  </a:cubicBezTo>
                  <a:close/>
                  <a:moveTo>
                    <a:pt x="112" y="64"/>
                  </a:moveTo>
                  <a:cubicBezTo>
                    <a:pt x="111" y="64"/>
                    <a:pt x="111" y="64"/>
                    <a:pt x="111" y="64"/>
                  </a:cubicBezTo>
                  <a:cubicBezTo>
                    <a:pt x="111" y="64"/>
                    <a:pt x="111" y="64"/>
                    <a:pt x="111" y="64"/>
                  </a:cubicBezTo>
                  <a:cubicBezTo>
                    <a:pt x="111" y="64"/>
                    <a:pt x="111" y="64"/>
                    <a:pt x="112" y="64"/>
                  </a:cubicBezTo>
                  <a:close/>
                  <a:moveTo>
                    <a:pt x="112" y="68"/>
                  </a:moveTo>
                  <a:cubicBezTo>
                    <a:pt x="112" y="68"/>
                    <a:pt x="111" y="67"/>
                    <a:pt x="111" y="66"/>
                  </a:cubicBezTo>
                  <a:cubicBezTo>
                    <a:pt x="112" y="66"/>
                    <a:pt x="112" y="68"/>
                    <a:pt x="112" y="68"/>
                  </a:cubicBezTo>
                  <a:close/>
                  <a:moveTo>
                    <a:pt x="111" y="63"/>
                  </a:moveTo>
                  <a:cubicBezTo>
                    <a:pt x="111" y="63"/>
                    <a:pt x="110" y="63"/>
                    <a:pt x="111" y="62"/>
                  </a:cubicBezTo>
                  <a:cubicBezTo>
                    <a:pt x="111" y="62"/>
                    <a:pt x="111" y="63"/>
                    <a:pt x="111" y="63"/>
                  </a:cubicBezTo>
                  <a:close/>
                  <a:moveTo>
                    <a:pt x="113" y="58"/>
                  </a:moveTo>
                  <a:cubicBezTo>
                    <a:pt x="113" y="58"/>
                    <a:pt x="113" y="58"/>
                    <a:pt x="113" y="58"/>
                  </a:cubicBezTo>
                  <a:cubicBezTo>
                    <a:pt x="113" y="58"/>
                    <a:pt x="113" y="58"/>
                    <a:pt x="113" y="58"/>
                  </a:cubicBezTo>
                  <a:close/>
                  <a:moveTo>
                    <a:pt x="113" y="42"/>
                  </a:moveTo>
                  <a:cubicBezTo>
                    <a:pt x="113" y="42"/>
                    <a:pt x="113" y="41"/>
                    <a:pt x="112" y="41"/>
                  </a:cubicBezTo>
                  <a:cubicBezTo>
                    <a:pt x="113" y="41"/>
                    <a:pt x="113" y="41"/>
                    <a:pt x="113" y="42"/>
                  </a:cubicBezTo>
                  <a:close/>
                  <a:moveTo>
                    <a:pt x="113" y="54"/>
                  </a:moveTo>
                  <a:cubicBezTo>
                    <a:pt x="113" y="54"/>
                    <a:pt x="113" y="53"/>
                    <a:pt x="113" y="53"/>
                  </a:cubicBezTo>
                  <a:cubicBezTo>
                    <a:pt x="113" y="54"/>
                    <a:pt x="113" y="55"/>
                    <a:pt x="114" y="56"/>
                  </a:cubicBezTo>
                  <a:cubicBezTo>
                    <a:pt x="113" y="56"/>
                    <a:pt x="113" y="56"/>
                    <a:pt x="113" y="56"/>
                  </a:cubicBezTo>
                  <a:cubicBezTo>
                    <a:pt x="114" y="57"/>
                    <a:pt x="114" y="58"/>
                    <a:pt x="114" y="59"/>
                  </a:cubicBezTo>
                  <a:cubicBezTo>
                    <a:pt x="114" y="59"/>
                    <a:pt x="114" y="59"/>
                    <a:pt x="114" y="59"/>
                  </a:cubicBezTo>
                  <a:cubicBezTo>
                    <a:pt x="114" y="59"/>
                    <a:pt x="114" y="59"/>
                    <a:pt x="114" y="59"/>
                  </a:cubicBezTo>
                  <a:cubicBezTo>
                    <a:pt x="113" y="57"/>
                    <a:pt x="112" y="55"/>
                    <a:pt x="111" y="53"/>
                  </a:cubicBezTo>
                  <a:cubicBezTo>
                    <a:pt x="111" y="53"/>
                    <a:pt x="111" y="53"/>
                    <a:pt x="111" y="53"/>
                  </a:cubicBezTo>
                  <a:cubicBezTo>
                    <a:pt x="111" y="53"/>
                    <a:pt x="111" y="53"/>
                    <a:pt x="111" y="52"/>
                  </a:cubicBezTo>
                  <a:cubicBezTo>
                    <a:pt x="111" y="52"/>
                    <a:pt x="111" y="52"/>
                    <a:pt x="111" y="52"/>
                  </a:cubicBezTo>
                  <a:cubicBezTo>
                    <a:pt x="111" y="51"/>
                    <a:pt x="111" y="52"/>
                    <a:pt x="110" y="52"/>
                  </a:cubicBezTo>
                  <a:cubicBezTo>
                    <a:pt x="110" y="51"/>
                    <a:pt x="110" y="51"/>
                    <a:pt x="110" y="51"/>
                  </a:cubicBezTo>
                  <a:cubicBezTo>
                    <a:pt x="110" y="50"/>
                    <a:pt x="110" y="50"/>
                    <a:pt x="109" y="49"/>
                  </a:cubicBezTo>
                  <a:cubicBezTo>
                    <a:pt x="109" y="49"/>
                    <a:pt x="110" y="49"/>
                    <a:pt x="110" y="49"/>
                  </a:cubicBezTo>
                  <a:cubicBezTo>
                    <a:pt x="110" y="51"/>
                    <a:pt x="112" y="52"/>
                    <a:pt x="112" y="53"/>
                  </a:cubicBezTo>
                  <a:cubicBezTo>
                    <a:pt x="112" y="53"/>
                    <a:pt x="112" y="52"/>
                    <a:pt x="112" y="52"/>
                  </a:cubicBezTo>
                  <a:cubicBezTo>
                    <a:pt x="113" y="52"/>
                    <a:pt x="113" y="53"/>
                    <a:pt x="113" y="54"/>
                  </a:cubicBezTo>
                  <a:close/>
                  <a:moveTo>
                    <a:pt x="109" y="46"/>
                  </a:moveTo>
                  <a:cubicBezTo>
                    <a:pt x="111" y="46"/>
                    <a:pt x="111" y="47"/>
                    <a:pt x="111" y="48"/>
                  </a:cubicBezTo>
                  <a:cubicBezTo>
                    <a:pt x="110" y="48"/>
                    <a:pt x="109" y="47"/>
                    <a:pt x="109" y="46"/>
                  </a:cubicBezTo>
                  <a:close/>
                  <a:moveTo>
                    <a:pt x="112" y="49"/>
                  </a:moveTo>
                  <a:cubicBezTo>
                    <a:pt x="112" y="50"/>
                    <a:pt x="112" y="49"/>
                    <a:pt x="112" y="49"/>
                  </a:cubicBezTo>
                  <a:cubicBezTo>
                    <a:pt x="112" y="50"/>
                    <a:pt x="113" y="51"/>
                    <a:pt x="112" y="50"/>
                  </a:cubicBezTo>
                  <a:cubicBezTo>
                    <a:pt x="111" y="50"/>
                    <a:pt x="111" y="50"/>
                    <a:pt x="111" y="49"/>
                  </a:cubicBezTo>
                  <a:cubicBezTo>
                    <a:pt x="111" y="49"/>
                    <a:pt x="111" y="49"/>
                    <a:pt x="112" y="49"/>
                  </a:cubicBezTo>
                  <a:cubicBezTo>
                    <a:pt x="112" y="49"/>
                    <a:pt x="111" y="49"/>
                    <a:pt x="112" y="48"/>
                  </a:cubicBezTo>
                  <a:cubicBezTo>
                    <a:pt x="112" y="48"/>
                    <a:pt x="112" y="49"/>
                    <a:pt x="112" y="49"/>
                  </a:cubicBezTo>
                  <a:close/>
                  <a:moveTo>
                    <a:pt x="112" y="40"/>
                  </a:moveTo>
                  <a:cubicBezTo>
                    <a:pt x="111" y="39"/>
                    <a:pt x="111" y="39"/>
                    <a:pt x="110" y="38"/>
                  </a:cubicBezTo>
                  <a:cubicBezTo>
                    <a:pt x="111" y="38"/>
                    <a:pt x="112" y="39"/>
                    <a:pt x="112" y="40"/>
                  </a:cubicBezTo>
                  <a:close/>
                  <a:moveTo>
                    <a:pt x="106" y="36"/>
                  </a:moveTo>
                  <a:cubicBezTo>
                    <a:pt x="106" y="36"/>
                    <a:pt x="106" y="35"/>
                    <a:pt x="106" y="35"/>
                  </a:cubicBezTo>
                  <a:cubicBezTo>
                    <a:pt x="107" y="36"/>
                    <a:pt x="108" y="36"/>
                    <a:pt x="109" y="38"/>
                  </a:cubicBezTo>
                  <a:cubicBezTo>
                    <a:pt x="109" y="38"/>
                    <a:pt x="110" y="39"/>
                    <a:pt x="110" y="40"/>
                  </a:cubicBezTo>
                  <a:cubicBezTo>
                    <a:pt x="109" y="40"/>
                    <a:pt x="107" y="40"/>
                    <a:pt x="107" y="39"/>
                  </a:cubicBezTo>
                  <a:cubicBezTo>
                    <a:pt x="106" y="38"/>
                    <a:pt x="105" y="37"/>
                    <a:pt x="105" y="36"/>
                  </a:cubicBezTo>
                  <a:cubicBezTo>
                    <a:pt x="105" y="36"/>
                    <a:pt x="105" y="36"/>
                    <a:pt x="105" y="36"/>
                  </a:cubicBezTo>
                  <a:cubicBezTo>
                    <a:pt x="105" y="36"/>
                    <a:pt x="105" y="35"/>
                    <a:pt x="105" y="35"/>
                  </a:cubicBezTo>
                  <a:cubicBezTo>
                    <a:pt x="105" y="35"/>
                    <a:pt x="105" y="36"/>
                    <a:pt x="106" y="36"/>
                  </a:cubicBezTo>
                  <a:close/>
                  <a:moveTo>
                    <a:pt x="104" y="34"/>
                  </a:moveTo>
                  <a:cubicBezTo>
                    <a:pt x="104" y="34"/>
                    <a:pt x="105" y="34"/>
                    <a:pt x="105" y="34"/>
                  </a:cubicBezTo>
                  <a:cubicBezTo>
                    <a:pt x="105" y="34"/>
                    <a:pt x="105" y="34"/>
                    <a:pt x="105" y="35"/>
                  </a:cubicBezTo>
                  <a:cubicBezTo>
                    <a:pt x="104" y="34"/>
                    <a:pt x="104" y="35"/>
                    <a:pt x="104" y="34"/>
                  </a:cubicBezTo>
                  <a:cubicBezTo>
                    <a:pt x="104" y="34"/>
                    <a:pt x="104" y="34"/>
                    <a:pt x="104" y="34"/>
                  </a:cubicBezTo>
                  <a:close/>
                  <a:moveTo>
                    <a:pt x="102" y="61"/>
                  </a:moveTo>
                  <a:cubicBezTo>
                    <a:pt x="103" y="62"/>
                    <a:pt x="104" y="63"/>
                    <a:pt x="104" y="64"/>
                  </a:cubicBezTo>
                  <a:cubicBezTo>
                    <a:pt x="104" y="64"/>
                    <a:pt x="104" y="64"/>
                    <a:pt x="105" y="64"/>
                  </a:cubicBezTo>
                  <a:cubicBezTo>
                    <a:pt x="105" y="65"/>
                    <a:pt x="105" y="65"/>
                    <a:pt x="105" y="66"/>
                  </a:cubicBezTo>
                  <a:cubicBezTo>
                    <a:pt x="104" y="66"/>
                    <a:pt x="104" y="65"/>
                    <a:pt x="104" y="65"/>
                  </a:cubicBezTo>
                  <a:cubicBezTo>
                    <a:pt x="103" y="64"/>
                    <a:pt x="102" y="63"/>
                    <a:pt x="102" y="62"/>
                  </a:cubicBezTo>
                  <a:cubicBezTo>
                    <a:pt x="102" y="62"/>
                    <a:pt x="102" y="62"/>
                    <a:pt x="102" y="61"/>
                  </a:cubicBezTo>
                  <a:close/>
                  <a:moveTo>
                    <a:pt x="102" y="70"/>
                  </a:moveTo>
                  <a:cubicBezTo>
                    <a:pt x="102" y="70"/>
                    <a:pt x="102" y="70"/>
                    <a:pt x="102" y="70"/>
                  </a:cubicBezTo>
                  <a:cubicBezTo>
                    <a:pt x="102" y="71"/>
                    <a:pt x="102" y="71"/>
                    <a:pt x="102" y="71"/>
                  </a:cubicBezTo>
                  <a:cubicBezTo>
                    <a:pt x="102" y="72"/>
                    <a:pt x="102" y="72"/>
                    <a:pt x="102" y="72"/>
                  </a:cubicBezTo>
                  <a:cubicBezTo>
                    <a:pt x="102" y="71"/>
                    <a:pt x="101" y="71"/>
                    <a:pt x="102" y="71"/>
                  </a:cubicBezTo>
                  <a:cubicBezTo>
                    <a:pt x="101" y="71"/>
                    <a:pt x="101" y="70"/>
                    <a:pt x="101" y="70"/>
                  </a:cubicBezTo>
                  <a:cubicBezTo>
                    <a:pt x="101" y="70"/>
                    <a:pt x="100" y="70"/>
                    <a:pt x="101" y="69"/>
                  </a:cubicBezTo>
                  <a:cubicBezTo>
                    <a:pt x="101" y="69"/>
                    <a:pt x="101" y="69"/>
                    <a:pt x="101" y="70"/>
                  </a:cubicBezTo>
                  <a:cubicBezTo>
                    <a:pt x="101" y="70"/>
                    <a:pt x="101" y="70"/>
                    <a:pt x="102" y="70"/>
                  </a:cubicBezTo>
                  <a:close/>
                  <a:moveTo>
                    <a:pt x="99" y="67"/>
                  </a:moveTo>
                  <a:cubicBezTo>
                    <a:pt x="100" y="66"/>
                    <a:pt x="100" y="66"/>
                    <a:pt x="100" y="66"/>
                  </a:cubicBezTo>
                  <a:cubicBezTo>
                    <a:pt x="100" y="67"/>
                    <a:pt x="101" y="68"/>
                    <a:pt x="101" y="69"/>
                  </a:cubicBezTo>
                  <a:cubicBezTo>
                    <a:pt x="99" y="69"/>
                    <a:pt x="100" y="67"/>
                    <a:pt x="99" y="67"/>
                  </a:cubicBezTo>
                  <a:close/>
                  <a:moveTo>
                    <a:pt x="100" y="57"/>
                  </a:moveTo>
                  <a:cubicBezTo>
                    <a:pt x="100" y="57"/>
                    <a:pt x="100" y="58"/>
                    <a:pt x="100" y="58"/>
                  </a:cubicBezTo>
                  <a:cubicBezTo>
                    <a:pt x="101" y="59"/>
                    <a:pt x="102" y="59"/>
                    <a:pt x="102" y="60"/>
                  </a:cubicBezTo>
                  <a:cubicBezTo>
                    <a:pt x="102" y="60"/>
                    <a:pt x="101" y="60"/>
                    <a:pt x="101" y="59"/>
                  </a:cubicBezTo>
                  <a:cubicBezTo>
                    <a:pt x="101" y="59"/>
                    <a:pt x="101" y="60"/>
                    <a:pt x="101" y="60"/>
                  </a:cubicBezTo>
                  <a:cubicBezTo>
                    <a:pt x="100" y="59"/>
                    <a:pt x="100" y="58"/>
                    <a:pt x="99" y="57"/>
                  </a:cubicBezTo>
                  <a:cubicBezTo>
                    <a:pt x="99" y="56"/>
                    <a:pt x="100" y="57"/>
                    <a:pt x="100" y="57"/>
                  </a:cubicBezTo>
                  <a:close/>
                  <a:moveTo>
                    <a:pt x="98" y="69"/>
                  </a:moveTo>
                  <a:cubicBezTo>
                    <a:pt x="98" y="69"/>
                    <a:pt x="99" y="69"/>
                    <a:pt x="99" y="70"/>
                  </a:cubicBezTo>
                  <a:cubicBezTo>
                    <a:pt x="98" y="70"/>
                    <a:pt x="98" y="70"/>
                    <a:pt x="98" y="69"/>
                  </a:cubicBezTo>
                  <a:close/>
                  <a:moveTo>
                    <a:pt x="98" y="70"/>
                  </a:moveTo>
                  <a:cubicBezTo>
                    <a:pt x="99" y="71"/>
                    <a:pt x="100" y="71"/>
                    <a:pt x="101" y="71"/>
                  </a:cubicBezTo>
                  <a:cubicBezTo>
                    <a:pt x="101" y="71"/>
                    <a:pt x="101" y="72"/>
                    <a:pt x="101" y="72"/>
                  </a:cubicBezTo>
                  <a:cubicBezTo>
                    <a:pt x="101" y="72"/>
                    <a:pt x="100" y="72"/>
                    <a:pt x="100" y="72"/>
                  </a:cubicBezTo>
                  <a:cubicBezTo>
                    <a:pt x="100" y="72"/>
                    <a:pt x="100" y="73"/>
                    <a:pt x="100" y="73"/>
                  </a:cubicBezTo>
                  <a:cubicBezTo>
                    <a:pt x="100" y="73"/>
                    <a:pt x="100" y="73"/>
                    <a:pt x="100" y="73"/>
                  </a:cubicBezTo>
                  <a:cubicBezTo>
                    <a:pt x="99" y="73"/>
                    <a:pt x="100" y="73"/>
                    <a:pt x="100" y="73"/>
                  </a:cubicBezTo>
                  <a:cubicBezTo>
                    <a:pt x="100" y="73"/>
                    <a:pt x="100" y="73"/>
                    <a:pt x="101" y="73"/>
                  </a:cubicBezTo>
                  <a:cubicBezTo>
                    <a:pt x="101" y="74"/>
                    <a:pt x="101" y="74"/>
                    <a:pt x="101" y="75"/>
                  </a:cubicBezTo>
                  <a:cubicBezTo>
                    <a:pt x="101" y="75"/>
                    <a:pt x="101" y="75"/>
                    <a:pt x="102" y="75"/>
                  </a:cubicBezTo>
                  <a:cubicBezTo>
                    <a:pt x="102" y="75"/>
                    <a:pt x="102" y="76"/>
                    <a:pt x="102" y="76"/>
                  </a:cubicBezTo>
                  <a:cubicBezTo>
                    <a:pt x="102" y="76"/>
                    <a:pt x="101" y="76"/>
                    <a:pt x="101" y="76"/>
                  </a:cubicBezTo>
                  <a:cubicBezTo>
                    <a:pt x="101" y="76"/>
                    <a:pt x="102" y="77"/>
                    <a:pt x="102" y="78"/>
                  </a:cubicBezTo>
                  <a:cubicBezTo>
                    <a:pt x="101" y="78"/>
                    <a:pt x="100" y="77"/>
                    <a:pt x="100" y="75"/>
                  </a:cubicBezTo>
                  <a:cubicBezTo>
                    <a:pt x="99" y="75"/>
                    <a:pt x="99" y="74"/>
                    <a:pt x="99" y="74"/>
                  </a:cubicBezTo>
                  <a:cubicBezTo>
                    <a:pt x="99" y="73"/>
                    <a:pt x="99" y="73"/>
                    <a:pt x="99" y="72"/>
                  </a:cubicBezTo>
                  <a:cubicBezTo>
                    <a:pt x="99" y="72"/>
                    <a:pt x="99" y="72"/>
                    <a:pt x="99" y="72"/>
                  </a:cubicBezTo>
                  <a:cubicBezTo>
                    <a:pt x="99" y="72"/>
                    <a:pt x="98" y="72"/>
                    <a:pt x="98" y="72"/>
                  </a:cubicBezTo>
                  <a:cubicBezTo>
                    <a:pt x="98" y="72"/>
                    <a:pt x="98" y="71"/>
                    <a:pt x="98" y="71"/>
                  </a:cubicBezTo>
                  <a:cubicBezTo>
                    <a:pt x="98" y="71"/>
                    <a:pt x="98" y="70"/>
                    <a:pt x="98" y="70"/>
                  </a:cubicBezTo>
                  <a:close/>
                  <a:moveTo>
                    <a:pt x="101" y="80"/>
                  </a:moveTo>
                  <a:cubicBezTo>
                    <a:pt x="101" y="80"/>
                    <a:pt x="101" y="80"/>
                    <a:pt x="101" y="80"/>
                  </a:cubicBezTo>
                  <a:cubicBezTo>
                    <a:pt x="100" y="80"/>
                    <a:pt x="100" y="79"/>
                    <a:pt x="100" y="79"/>
                  </a:cubicBezTo>
                  <a:cubicBezTo>
                    <a:pt x="101" y="78"/>
                    <a:pt x="101" y="79"/>
                    <a:pt x="101" y="79"/>
                  </a:cubicBezTo>
                  <a:cubicBezTo>
                    <a:pt x="101" y="80"/>
                    <a:pt x="101" y="79"/>
                    <a:pt x="101" y="80"/>
                  </a:cubicBezTo>
                  <a:close/>
                  <a:moveTo>
                    <a:pt x="99" y="85"/>
                  </a:moveTo>
                  <a:cubicBezTo>
                    <a:pt x="99" y="84"/>
                    <a:pt x="100" y="84"/>
                    <a:pt x="100" y="84"/>
                  </a:cubicBezTo>
                  <a:cubicBezTo>
                    <a:pt x="100" y="85"/>
                    <a:pt x="99" y="85"/>
                    <a:pt x="99" y="85"/>
                  </a:cubicBezTo>
                  <a:cubicBezTo>
                    <a:pt x="99" y="86"/>
                    <a:pt x="99" y="86"/>
                    <a:pt x="99" y="87"/>
                  </a:cubicBezTo>
                  <a:cubicBezTo>
                    <a:pt x="98" y="87"/>
                    <a:pt x="98" y="87"/>
                    <a:pt x="98" y="87"/>
                  </a:cubicBezTo>
                  <a:cubicBezTo>
                    <a:pt x="98" y="86"/>
                    <a:pt x="99" y="85"/>
                    <a:pt x="99" y="85"/>
                  </a:cubicBezTo>
                  <a:close/>
                  <a:moveTo>
                    <a:pt x="98" y="92"/>
                  </a:moveTo>
                  <a:cubicBezTo>
                    <a:pt x="98" y="92"/>
                    <a:pt x="98" y="92"/>
                    <a:pt x="98" y="92"/>
                  </a:cubicBezTo>
                  <a:cubicBezTo>
                    <a:pt x="98" y="92"/>
                    <a:pt x="99" y="92"/>
                    <a:pt x="98" y="92"/>
                  </a:cubicBezTo>
                  <a:close/>
                  <a:moveTo>
                    <a:pt x="98" y="89"/>
                  </a:moveTo>
                  <a:cubicBezTo>
                    <a:pt x="98" y="89"/>
                    <a:pt x="98" y="89"/>
                    <a:pt x="98" y="89"/>
                  </a:cubicBezTo>
                  <a:cubicBezTo>
                    <a:pt x="98" y="89"/>
                    <a:pt x="98" y="89"/>
                    <a:pt x="98" y="89"/>
                  </a:cubicBezTo>
                  <a:cubicBezTo>
                    <a:pt x="98" y="89"/>
                    <a:pt x="98" y="89"/>
                    <a:pt x="98" y="89"/>
                  </a:cubicBezTo>
                  <a:close/>
                  <a:moveTo>
                    <a:pt x="97" y="93"/>
                  </a:moveTo>
                  <a:cubicBezTo>
                    <a:pt x="97" y="93"/>
                    <a:pt x="96" y="93"/>
                    <a:pt x="96" y="92"/>
                  </a:cubicBezTo>
                  <a:cubicBezTo>
                    <a:pt x="97" y="92"/>
                    <a:pt x="97" y="92"/>
                    <a:pt x="97" y="91"/>
                  </a:cubicBezTo>
                  <a:cubicBezTo>
                    <a:pt x="98" y="91"/>
                    <a:pt x="98" y="91"/>
                    <a:pt x="98" y="91"/>
                  </a:cubicBezTo>
                  <a:cubicBezTo>
                    <a:pt x="98" y="92"/>
                    <a:pt x="98" y="92"/>
                    <a:pt x="97" y="92"/>
                  </a:cubicBezTo>
                  <a:cubicBezTo>
                    <a:pt x="98" y="92"/>
                    <a:pt x="97" y="93"/>
                    <a:pt x="97" y="93"/>
                  </a:cubicBezTo>
                  <a:close/>
                  <a:moveTo>
                    <a:pt x="95" y="88"/>
                  </a:moveTo>
                  <a:cubicBezTo>
                    <a:pt x="95" y="87"/>
                    <a:pt x="95" y="86"/>
                    <a:pt x="95" y="86"/>
                  </a:cubicBezTo>
                  <a:cubicBezTo>
                    <a:pt x="95" y="85"/>
                    <a:pt x="95" y="85"/>
                    <a:pt x="95" y="85"/>
                  </a:cubicBezTo>
                  <a:cubicBezTo>
                    <a:pt x="96" y="84"/>
                    <a:pt x="97" y="85"/>
                    <a:pt x="96" y="86"/>
                  </a:cubicBezTo>
                  <a:cubicBezTo>
                    <a:pt x="96" y="86"/>
                    <a:pt x="96" y="86"/>
                    <a:pt x="96" y="86"/>
                  </a:cubicBezTo>
                  <a:cubicBezTo>
                    <a:pt x="96" y="87"/>
                    <a:pt x="96" y="87"/>
                    <a:pt x="95" y="88"/>
                  </a:cubicBezTo>
                  <a:close/>
                  <a:moveTo>
                    <a:pt x="95" y="95"/>
                  </a:moveTo>
                  <a:cubicBezTo>
                    <a:pt x="95" y="95"/>
                    <a:pt x="95" y="95"/>
                    <a:pt x="95" y="94"/>
                  </a:cubicBezTo>
                  <a:cubicBezTo>
                    <a:pt x="95" y="94"/>
                    <a:pt x="95" y="94"/>
                    <a:pt x="96" y="94"/>
                  </a:cubicBezTo>
                  <a:cubicBezTo>
                    <a:pt x="95" y="94"/>
                    <a:pt x="96" y="95"/>
                    <a:pt x="95" y="95"/>
                  </a:cubicBezTo>
                  <a:close/>
                  <a:moveTo>
                    <a:pt x="95" y="79"/>
                  </a:moveTo>
                  <a:cubicBezTo>
                    <a:pt x="94" y="79"/>
                    <a:pt x="94" y="78"/>
                    <a:pt x="94" y="78"/>
                  </a:cubicBezTo>
                  <a:cubicBezTo>
                    <a:pt x="94" y="78"/>
                    <a:pt x="94" y="78"/>
                    <a:pt x="94" y="78"/>
                  </a:cubicBezTo>
                  <a:cubicBezTo>
                    <a:pt x="95" y="78"/>
                    <a:pt x="95" y="78"/>
                    <a:pt x="95" y="78"/>
                  </a:cubicBezTo>
                  <a:cubicBezTo>
                    <a:pt x="95" y="79"/>
                    <a:pt x="96" y="80"/>
                    <a:pt x="95" y="80"/>
                  </a:cubicBezTo>
                  <a:cubicBezTo>
                    <a:pt x="95" y="80"/>
                    <a:pt x="95" y="79"/>
                    <a:pt x="95" y="78"/>
                  </a:cubicBezTo>
                  <a:cubicBezTo>
                    <a:pt x="95" y="78"/>
                    <a:pt x="95" y="79"/>
                    <a:pt x="95" y="79"/>
                  </a:cubicBezTo>
                  <a:close/>
                  <a:moveTo>
                    <a:pt x="91" y="59"/>
                  </a:moveTo>
                  <a:cubicBezTo>
                    <a:pt x="91" y="59"/>
                    <a:pt x="91" y="59"/>
                    <a:pt x="91" y="59"/>
                  </a:cubicBezTo>
                  <a:cubicBezTo>
                    <a:pt x="92" y="59"/>
                    <a:pt x="92" y="60"/>
                    <a:pt x="92" y="60"/>
                  </a:cubicBezTo>
                  <a:cubicBezTo>
                    <a:pt x="93" y="61"/>
                    <a:pt x="94" y="61"/>
                    <a:pt x="94" y="63"/>
                  </a:cubicBezTo>
                  <a:cubicBezTo>
                    <a:pt x="94" y="63"/>
                    <a:pt x="93" y="62"/>
                    <a:pt x="93" y="62"/>
                  </a:cubicBezTo>
                  <a:cubicBezTo>
                    <a:pt x="92" y="62"/>
                    <a:pt x="92" y="61"/>
                    <a:pt x="91" y="60"/>
                  </a:cubicBezTo>
                  <a:cubicBezTo>
                    <a:pt x="91" y="60"/>
                    <a:pt x="92" y="60"/>
                    <a:pt x="92" y="60"/>
                  </a:cubicBezTo>
                  <a:cubicBezTo>
                    <a:pt x="91" y="59"/>
                    <a:pt x="91" y="59"/>
                    <a:pt x="91" y="59"/>
                  </a:cubicBezTo>
                  <a:close/>
                  <a:moveTo>
                    <a:pt x="91" y="68"/>
                  </a:moveTo>
                  <a:cubicBezTo>
                    <a:pt x="91" y="68"/>
                    <a:pt x="91" y="68"/>
                    <a:pt x="91" y="68"/>
                  </a:cubicBezTo>
                  <a:cubicBezTo>
                    <a:pt x="91" y="68"/>
                    <a:pt x="91" y="68"/>
                    <a:pt x="91" y="68"/>
                  </a:cubicBezTo>
                  <a:close/>
                  <a:moveTo>
                    <a:pt x="94" y="59"/>
                  </a:moveTo>
                  <a:cubicBezTo>
                    <a:pt x="94" y="59"/>
                    <a:pt x="93" y="59"/>
                    <a:pt x="93" y="59"/>
                  </a:cubicBezTo>
                  <a:cubicBezTo>
                    <a:pt x="92" y="58"/>
                    <a:pt x="92" y="57"/>
                    <a:pt x="91" y="57"/>
                  </a:cubicBezTo>
                  <a:cubicBezTo>
                    <a:pt x="92" y="56"/>
                    <a:pt x="92" y="58"/>
                    <a:pt x="93" y="58"/>
                  </a:cubicBezTo>
                  <a:cubicBezTo>
                    <a:pt x="93" y="59"/>
                    <a:pt x="94" y="59"/>
                    <a:pt x="94" y="59"/>
                  </a:cubicBezTo>
                  <a:close/>
                  <a:moveTo>
                    <a:pt x="96" y="84"/>
                  </a:moveTo>
                  <a:cubicBezTo>
                    <a:pt x="96" y="84"/>
                    <a:pt x="97" y="84"/>
                    <a:pt x="97" y="84"/>
                  </a:cubicBezTo>
                  <a:cubicBezTo>
                    <a:pt x="97" y="84"/>
                    <a:pt x="97" y="84"/>
                    <a:pt x="97" y="84"/>
                  </a:cubicBezTo>
                  <a:cubicBezTo>
                    <a:pt x="97" y="84"/>
                    <a:pt x="96" y="84"/>
                    <a:pt x="96" y="84"/>
                  </a:cubicBezTo>
                  <a:close/>
                  <a:moveTo>
                    <a:pt x="97" y="86"/>
                  </a:moveTo>
                  <a:cubicBezTo>
                    <a:pt x="97" y="86"/>
                    <a:pt x="97" y="86"/>
                    <a:pt x="97" y="86"/>
                  </a:cubicBezTo>
                  <a:cubicBezTo>
                    <a:pt x="97" y="87"/>
                    <a:pt x="97" y="86"/>
                    <a:pt x="97" y="86"/>
                  </a:cubicBezTo>
                  <a:cubicBezTo>
                    <a:pt x="97" y="86"/>
                    <a:pt x="97" y="86"/>
                    <a:pt x="97" y="86"/>
                  </a:cubicBezTo>
                  <a:close/>
                  <a:moveTo>
                    <a:pt x="96" y="63"/>
                  </a:moveTo>
                  <a:cubicBezTo>
                    <a:pt x="96" y="63"/>
                    <a:pt x="96" y="63"/>
                    <a:pt x="96" y="63"/>
                  </a:cubicBezTo>
                  <a:cubicBezTo>
                    <a:pt x="96" y="63"/>
                    <a:pt x="96" y="63"/>
                    <a:pt x="96" y="63"/>
                  </a:cubicBezTo>
                  <a:cubicBezTo>
                    <a:pt x="96" y="64"/>
                    <a:pt x="96" y="63"/>
                    <a:pt x="96" y="63"/>
                  </a:cubicBezTo>
                  <a:close/>
                  <a:moveTo>
                    <a:pt x="94" y="55"/>
                  </a:moveTo>
                  <a:cubicBezTo>
                    <a:pt x="94" y="55"/>
                    <a:pt x="95" y="55"/>
                    <a:pt x="94" y="55"/>
                  </a:cubicBezTo>
                  <a:cubicBezTo>
                    <a:pt x="94" y="55"/>
                    <a:pt x="95" y="55"/>
                    <a:pt x="94" y="55"/>
                  </a:cubicBezTo>
                  <a:cubicBezTo>
                    <a:pt x="94" y="55"/>
                    <a:pt x="94" y="54"/>
                    <a:pt x="94" y="54"/>
                  </a:cubicBezTo>
                  <a:cubicBezTo>
                    <a:pt x="94" y="54"/>
                    <a:pt x="94" y="54"/>
                    <a:pt x="94" y="53"/>
                  </a:cubicBezTo>
                  <a:cubicBezTo>
                    <a:pt x="95" y="54"/>
                    <a:pt x="96" y="55"/>
                    <a:pt x="96" y="56"/>
                  </a:cubicBezTo>
                  <a:cubicBezTo>
                    <a:pt x="95" y="56"/>
                    <a:pt x="95" y="56"/>
                    <a:pt x="94" y="55"/>
                  </a:cubicBezTo>
                  <a:close/>
                  <a:moveTo>
                    <a:pt x="92" y="86"/>
                  </a:moveTo>
                  <a:cubicBezTo>
                    <a:pt x="93" y="86"/>
                    <a:pt x="93" y="87"/>
                    <a:pt x="93" y="87"/>
                  </a:cubicBezTo>
                  <a:cubicBezTo>
                    <a:pt x="93" y="87"/>
                    <a:pt x="93" y="87"/>
                    <a:pt x="92" y="87"/>
                  </a:cubicBezTo>
                  <a:lnTo>
                    <a:pt x="92" y="86"/>
                  </a:lnTo>
                  <a:close/>
                  <a:moveTo>
                    <a:pt x="93" y="71"/>
                  </a:moveTo>
                  <a:cubicBezTo>
                    <a:pt x="93" y="71"/>
                    <a:pt x="93" y="71"/>
                    <a:pt x="93" y="71"/>
                  </a:cubicBezTo>
                  <a:cubicBezTo>
                    <a:pt x="93" y="72"/>
                    <a:pt x="94" y="73"/>
                    <a:pt x="94" y="74"/>
                  </a:cubicBezTo>
                  <a:cubicBezTo>
                    <a:pt x="95" y="73"/>
                    <a:pt x="95" y="75"/>
                    <a:pt x="95" y="76"/>
                  </a:cubicBezTo>
                  <a:cubicBezTo>
                    <a:pt x="95" y="76"/>
                    <a:pt x="95" y="77"/>
                    <a:pt x="95" y="77"/>
                  </a:cubicBezTo>
                  <a:cubicBezTo>
                    <a:pt x="95" y="78"/>
                    <a:pt x="94" y="78"/>
                    <a:pt x="94" y="78"/>
                  </a:cubicBezTo>
                  <a:cubicBezTo>
                    <a:pt x="94" y="76"/>
                    <a:pt x="92" y="74"/>
                    <a:pt x="93" y="71"/>
                  </a:cubicBezTo>
                  <a:close/>
                  <a:moveTo>
                    <a:pt x="95" y="102"/>
                  </a:moveTo>
                  <a:cubicBezTo>
                    <a:pt x="95" y="102"/>
                    <a:pt x="95" y="102"/>
                    <a:pt x="95" y="102"/>
                  </a:cubicBezTo>
                  <a:cubicBezTo>
                    <a:pt x="95" y="102"/>
                    <a:pt x="95" y="102"/>
                    <a:pt x="95" y="102"/>
                  </a:cubicBezTo>
                  <a:cubicBezTo>
                    <a:pt x="95" y="102"/>
                    <a:pt x="95" y="102"/>
                    <a:pt x="95" y="102"/>
                  </a:cubicBezTo>
                  <a:cubicBezTo>
                    <a:pt x="95" y="102"/>
                    <a:pt x="95" y="102"/>
                    <a:pt x="95" y="102"/>
                  </a:cubicBezTo>
                  <a:close/>
                  <a:moveTo>
                    <a:pt x="98" y="69"/>
                  </a:moveTo>
                  <a:cubicBezTo>
                    <a:pt x="97" y="69"/>
                    <a:pt x="97" y="68"/>
                    <a:pt x="97" y="67"/>
                  </a:cubicBezTo>
                  <a:cubicBezTo>
                    <a:pt x="97" y="66"/>
                    <a:pt x="97" y="67"/>
                    <a:pt x="97" y="67"/>
                  </a:cubicBezTo>
                  <a:cubicBezTo>
                    <a:pt x="97" y="67"/>
                    <a:pt x="98" y="68"/>
                    <a:pt x="98" y="69"/>
                  </a:cubicBezTo>
                  <a:close/>
                  <a:moveTo>
                    <a:pt x="95" y="46"/>
                  </a:moveTo>
                  <a:cubicBezTo>
                    <a:pt x="94" y="46"/>
                    <a:pt x="94" y="46"/>
                    <a:pt x="93" y="46"/>
                  </a:cubicBezTo>
                  <a:cubicBezTo>
                    <a:pt x="94" y="45"/>
                    <a:pt x="95" y="46"/>
                    <a:pt x="95" y="46"/>
                  </a:cubicBezTo>
                  <a:close/>
                  <a:moveTo>
                    <a:pt x="94" y="45"/>
                  </a:moveTo>
                  <a:cubicBezTo>
                    <a:pt x="93" y="45"/>
                    <a:pt x="93" y="45"/>
                    <a:pt x="93" y="45"/>
                  </a:cubicBezTo>
                  <a:cubicBezTo>
                    <a:pt x="93" y="44"/>
                    <a:pt x="94" y="45"/>
                    <a:pt x="94" y="45"/>
                  </a:cubicBezTo>
                  <a:close/>
                  <a:moveTo>
                    <a:pt x="93" y="48"/>
                  </a:moveTo>
                  <a:cubicBezTo>
                    <a:pt x="93" y="48"/>
                    <a:pt x="93" y="49"/>
                    <a:pt x="94" y="49"/>
                  </a:cubicBezTo>
                  <a:cubicBezTo>
                    <a:pt x="94" y="49"/>
                    <a:pt x="94" y="48"/>
                    <a:pt x="95" y="49"/>
                  </a:cubicBezTo>
                  <a:cubicBezTo>
                    <a:pt x="95" y="49"/>
                    <a:pt x="95" y="50"/>
                    <a:pt x="95" y="50"/>
                  </a:cubicBezTo>
                  <a:cubicBezTo>
                    <a:pt x="96" y="50"/>
                    <a:pt x="97" y="51"/>
                    <a:pt x="97" y="52"/>
                  </a:cubicBezTo>
                  <a:cubicBezTo>
                    <a:pt x="96" y="52"/>
                    <a:pt x="95" y="51"/>
                    <a:pt x="95" y="51"/>
                  </a:cubicBezTo>
                  <a:cubicBezTo>
                    <a:pt x="93" y="50"/>
                    <a:pt x="93" y="49"/>
                    <a:pt x="91" y="48"/>
                  </a:cubicBezTo>
                  <a:cubicBezTo>
                    <a:pt x="91" y="47"/>
                    <a:pt x="91" y="47"/>
                    <a:pt x="91" y="47"/>
                  </a:cubicBezTo>
                  <a:cubicBezTo>
                    <a:pt x="92" y="47"/>
                    <a:pt x="93" y="48"/>
                    <a:pt x="93" y="48"/>
                  </a:cubicBezTo>
                  <a:close/>
                  <a:moveTo>
                    <a:pt x="89" y="29"/>
                  </a:moveTo>
                  <a:cubicBezTo>
                    <a:pt x="89" y="29"/>
                    <a:pt x="89" y="28"/>
                    <a:pt x="89" y="29"/>
                  </a:cubicBezTo>
                  <a:cubicBezTo>
                    <a:pt x="88" y="29"/>
                    <a:pt x="89" y="28"/>
                    <a:pt x="88" y="28"/>
                  </a:cubicBezTo>
                  <a:cubicBezTo>
                    <a:pt x="89" y="28"/>
                    <a:pt x="89" y="28"/>
                    <a:pt x="89" y="29"/>
                  </a:cubicBezTo>
                  <a:close/>
                  <a:moveTo>
                    <a:pt x="85" y="27"/>
                  </a:moveTo>
                  <a:cubicBezTo>
                    <a:pt x="86" y="27"/>
                    <a:pt x="86" y="27"/>
                    <a:pt x="86" y="27"/>
                  </a:cubicBezTo>
                  <a:cubicBezTo>
                    <a:pt x="86" y="28"/>
                    <a:pt x="86" y="28"/>
                    <a:pt x="86" y="28"/>
                  </a:cubicBezTo>
                  <a:cubicBezTo>
                    <a:pt x="85" y="27"/>
                    <a:pt x="85" y="28"/>
                    <a:pt x="84" y="27"/>
                  </a:cubicBezTo>
                  <a:cubicBezTo>
                    <a:pt x="84" y="27"/>
                    <a:pt x="85" y="27"/>
                    <a:pt x="85" y="27"/>
                  </a:cubicBezTo>
                  <a:close/>
                  <a:moveTo>
                    <a:pt x="79" y="38"/>
                  </a:moveTo>
                  <a:cubicBezTo>
                    <a:pt x="79" y="38"/>
                    <a:pt x="79" y="38"/>
                    <a:pt x="80" y="38"/>
                  </a:cubicBezTo>
                  <a:cubicBezTo>
                    <a:pt x="80" y="38"/>
                    <a:pt x="79" y="38"/>
                    <a:pt x="79" y="38"/>
                  </a:cubicBezTo>
                  <a:close/>
                  <a:moveTo>
                    <a:pt x="79" y="28"/>
                  </a:moveTo>
                  <a:cubicBezTo>
                    <a:pt x="78" y="27"/>
                    <a:pt x="77" y="28"/>
                    <a:pt x="75" y="27"/>
                  </a:cubicBezTo>
                  <a:cubicBezTo>
                    <a:pt x="74" y="27"/>
                    <a:pt x="74" y="26"/>
                    <a:pt x="73" y="27"/>
                  </a:cubicBezTo>
                  <a:cubicBezTo>
                    <a:pt x="73" y="26"/>
                    <a:pt x="72" y="26"/>
                    <a:pt x="72" y="26"/>
                  </a:cubicBezTo>
                  <a:cubicBezTo>
                    <a:pt x="72" y="26"/>
                    <a:pt x="71" y="26"/>
                    <a:pt x="71" y="26"/>
                  </a:cubicBezTo>
                  <a:cubicBezTo>
                    <a:pt x="75" y="26"/>
                    <a:pt x="77" y="26"/>
                    <a:pt x="80" y="27"/>
                  </a:cubicBezTo>
                  <a:cubicBezTo>
                    <a:pt x="80" y="27"/>
                    <a:pt x="80" y="26"/>
                    <a:pt x="80" y="27"/>
                  </a:cubicBezTo>
                  <a:cubicBezTo>
                    <a:pt x="82" y="27"/>
                    <a:pt x="83" y="28"/>
                    <a:pt x="84" y="28"/>
                  </a:cubicBezTo>
                  <a:cubicBezTo>
                    <a:pt x="85" y="28"/>
                    <a:pt x="85" y="28"/>
                    <a:pt x="86" y="28"/>
                  </a:cubicBezTo>
                  <a:cubicBezTo>
                    <a:pt x="87" y="28"/>
                    <a:pt x="87" y="29"/>
                    <a:pt x="87" y="29"/>
                  </a:cubicBezTo>
                  <a:cubicBezTo>
                    <a:pt x="88" y="29"/>
                    <a:pt x="88" y="29"/>
                    <a:pt x="88" y="29"/>
                  </a:cubicBezTo>
                  <a:cubicBezTo>
                    <a:pt x="89" y="29"/>
                    <a:pt x="89" y="30"/>
                    <a:pt x="89" y="30"/>
                  </a:cubicBezTo>
                  <a:cubicBezTo>
                    <a:pt x="89" y="31"/>
                    <a:pt x="88" y="31"/>
                    <a:pt x="88" y="32"/>
                  </a:cubicBezTo>
                  <a:cubicBezTo>
                    <a:pt x="87" y="32"/>
                    <a:pt x="86" y="31"/>
                    <a:pt x="86" y="31"/>
                  </a:cubicBezTo>
                  <a:cubicBezTo>
                    <a:pt x="86" y="31"/>
                    <a:pt x="86" y="31"/>
                    <a:pt x="86" y="31"/>
                  </a:cubicBezTo>
                  <a:cubicBezTo>
                    <a:pt x="85" y="31"/>
                    <a:pt x="85" y="30"/>
                    <a:pt x="84" y="30"/>
                  </a:cubicBezTo>
                  <a:cubicBezTo>
                    <a:pt x="83" y="29"/>
                    <a:pt x="81" y="28"/>
                    <a:pt x="79" y="28"/>
                  </a:cubicBezTo>
                  <a:close/>
                  <a:moveTo>
                    <a:pt x="88" y="38"/>
                  </a:moveTo>
                  <a:cubicBezTo>
                    <a:pt x="87" y="38"/>
                    <a:pt x="87" y="38"/>
                    <a:pt x="87" y="37"/>
                  </a:cubicBezTo>
                  <a:cubicBezTo>
                    <a:pt x="87" y="37"/>
                    <a:pt x="87" y="37"/>
                    <a:pt x="88" y="38"/>
                  </a:cubicBezTo>
                  <a:close/>
                  <a:moveTo>
                    <a:pt x="84" y="40"/>
                  </a:moveTo>
                  <a:cubicBezTo>
                    <a:pt x="85" y="40"/>
                    <a:pt x="86" y="41"/>
                    <a:pt x="87" y="41"/>
                  </a:cubicBezTo>
                  <a:cubicBezTo>
                    <a:pt x="87" y="41"/>
                    <a:pt x="87" y="41"/>
                    <a:pt x="88" y="41"/>
                  </a:cubicBezTo>
                  <a:cubicBezTo>
                    <a:pt x="89" y="43"/>
                    <a:pt x="91" y="43"/>
                    <a:pt x="93" y="45"/>
                  </a:cubicBezTo>
                  <a:cubicBezTo>
                    <a:pt x="92" y="45"/>
                    <a:pt x="92" y="44"/>
                    <a:pt x="92" y="44"/>
                  </a:cubicBezTo>
                  <a:cubicBezTo>
                    <a:pt x="91" y="44"/>
                    <a:pt x="91" y="44"/>
                    <a:pt x="90" y="44"/>
                  </a:cubicBezTo>
                  <a:cubicBezTo>
                    <a:pt x="89" y="44"/>
                    <a:pt x="89" y="43"/>
                    <a:pt x="89" y="43"/>
                  </a:cubicBezTo>
                  <a:cubicBezTo>
                    <a:pt x="89" y="43"/>
                    <a:pt x="88" y="43"/>
                    <a:pt x="88" y="43"/>
                  </a:cubicBezTo>
                  <a:cubicBezTo>
                    <a:pt x="88" y="43"/>
                    <a:pt x="87" y="43"/>
                    <a:pt x="87" y="42"/>
                  </a:cubicBezTo>
                  <a:cubicBezTo>
                    <a:pt x="86" y="42"/>
                    <a:pt x="85" y="42"/>
                    <a:pt x="84" y="40"/>
                  </a:cubicBezTo>
                  <a:close/>
                  <a:moveTo>
                    <a:pt x="90" y="48"/>
                  </a:moveTo>
                  <a:cubicBezTo>
                    <a:pt x="90" y="48"/>
                    <a:pt x="90" y="48"/>
                    <a:pt x="90" y="48"/>
                  </a:cubicBezTo>
                  <a:cubicBezTo>
                    <a:pt x="90" y="48"/>
                    <a:pt x="90" y="48"/>
                    <a:pt x="91" y="48"/>
                  </a:cubicBezTo>
                  <a:cubicBezTo>
                    <a:pt x="91" y="49"/>
                    <a:pt x="90" y="48"/>
                    <a:pt x="90" y="48"/>
                  </a:cubicBezTo>
                  <a:close/>
                  <a:moveTo>
                    <a:pt x="89" y="47"/>
                  </a:moveTo>
                  <a:cubicBezTo>
                    <a:pt x="89" y="47"/>
                    <a:pt x="89" y="47"/>
                    <a:pt x="89" y="48"/>
                  </a:cubicBezTo>
                  <a:cubicBezTo>
                    <a:pt x="88" y="47"/>
                    <a:pt x="88" y="47"/>
                    <a:pt x="87" y="46"/>
                  </a:cubicBezTo>
                  <a:cubicBezTo>
                    <a:pt x="87" y="46"/>
                    <a:pt x="87" y="46"/>
                    <a:pt x="87" y="46"/>
                  </a:cubicBezTo>
                  <a:cubicBezTo>
                    <a:pt x="88" y="46"/>
                    <a:pt x="88" y="47"/>
                    <a:pt x="89" y="47"/>
                  </a:cubicBezTo>
                  <a:close/>
                  <a:moveTo>
                    <a:pt x="82" y="48"/>
                  </a:moveTo>
                  <a:cubicBezTo>
                    <a:pt x="83" y="49"/>
                    <a:pt x="83" y="49"/>
                    <a:pt x="83" y="49"/>
                  </a:cubicBezTo>
                  <a:cubicBezTo>
                    <a:pt x="83" y="49"/>
                    <a:pt x="82" y="49"/>
                    <a:pt x="83" y="49"/>
                  </a:cubicBezTo>
                  <a:cubicBezTo>
                    <a:pt x="83" y="49"/>
                    <a:pt x="83" y="49"/>
                    <a:pt x="83" y="49"/>
                  </a:cubicBezTo>
                  <a:cubicBezTo>
                    <a:pt x="83" y="49"/>
                    <a:pt x="82" y="49"/>
                    <a:pt x="82" y="49"/>
                  </a:cubicBezTo>
                  <a:cubicBezTo>
                    <a:pt x="82" y="49"/>
                    <a:pt x="82" y="49"/>
                    <a:pt x="82" y="48"/>
                  </a:cubicBezTo>
                  <a:close/>
                  <a:moveTo>
                    <a:pt x="81" y="50"/>
                  </a:moveTo>
                  <a:cubicBezTo>
                    <a:pt x="82" y="50"/>
                    <a:pt x="82" y="50"/>
                    <a:pt x="82" y="50"/>
                  </a:cubicBezTo>
                  <a:cubicBezTo>
                    <a:pt x="82" y="50"/>
                    <a:pt x="83" y="50"/>
                    <a:pt x="83" y="50"/>
                  </a:cubicBezTo>
                  <a:cubicBezTo>
                    <a:pt x="83" y="50"/>
                    <a:pt x="83" y="50"/>
                    <a:pt x="83" y="50"/>
                  </a:cubicBezTo>
                  <a:cubicBezTo>
                    <a:pt x="86" y="49"/>
                    <a:pt x="86" y="52"/>
                    <a:pt x="88" y="53"/>
                  </a:cubicBezTo>
                  <a:cubicBezTo>
                    <a:pt x="88" y="52"/>
                    <a:pt x="86" y="51"/>
                    <a:pt x="87" y="50"/>
                  </a:cubicBezTo>
                  <a:cubicBezTo>
                    <a:pt x="88" y="51"/>
                    <a:pt x="88" y="52"/>
                    <a:pt x="89" y="52"/>
                  </a:cubicBezTo>
                  <a:cubicBezTo>
                    <a:pt x="89" y="52"/>
                    <a:pt x="89" y="52"/>
                    <a:pt x="90" y="52"/>
                  </a:cubicBezTo>
                  <a:cubicBezTo>
                    <a:pt x="90" y="52"/>
                    <a:pt x="90" y="52"/>
                    <a:pt x="90" y="53"/>
                  </a:cubicBezTo>
                  <a:cubicBezTo>
                    <a:pt x="91" y="53"/>
                    <a:pt x="92" y="54"/>
                    <a:pt x="92" y="55"/>
                  </a:cubicBezTo>
                  <a:cubicBezTo>
                    <a:pt x="91" y="55"/>
                    <a:pt x="91" y="54"/>
                    <a:pt x="90" y="54"/>
                  </a:cubicBezTo>
                  <a:cubicBezTo>
                    <a:pt x="90" y="55"/>
                    <a:pt x="91" y="55"/>
                    <a:pt x="91" y="56"/>
                  </a:cubicBezTo>
                  <a:cubicBezTo>
                    <a:pt x="90" y="55"/>
                    <a:pt x="89" y="55"/>
                    <a:pt x="88" y="54"/>
                  </a:cubicBezTo>
                  <a:cubicBezTo>
                    <a:pt x="86" y="53"/>
                    <a:pt x="84" y="52"/>
                    <a:pt x="83" y="51"/>
                  </a:cubicBezTo>
                  <a:cubicBezTo>
                    <a:pt x="82" y="51"/>
                    <a:pt x="81" y="50"/>
                    <a:pt x="80" y="50"/>
                  </a:cubicBezTo>
                  <a:cubicBezTo>
                    <a:pt x="80" y="49"/>
                    <a:pt x="81" y="49"/>
                    <a:pt x="81" y="50"/>
                  </a:cubicBezTo>
                  <a:close/>
                  <a:moveTo>
                    <a:pt x="89" y="90"/>
                  </a:moveTo>
                  <a:cubicBezTo>
                    <a:pt x="89" y="90"/>
                    <a:pt x="89" y="90"/>
                    <a:pt x="89" y="90"/>
                  </a:cubicBezTo>
                  <a:cubicBezTo>
                    <a:pt x="89" y="91"/>
                    <a:pt x="89" y="91"/>
                    <a:pt x="89" y="91"/>
                  </a:cubicBezTo>
                  <a:cubicBezTo>
                    <a:pt x="89" y="92"/>
                    <a:pt x="88" y="93"/>
                    <a:pt x="87" y="92"/>
                  </a:cubicBezTo>
                  <a:cubicBezTo>
                    <a:pt x="87" y="92"/>
                    <a:pt x="87" y="92"/>
                    <a:pt x="87" y="92"/>
                  </a:cubicBezTo>
                  <a:cubicBezTo>
                    <a:pt x="87" y="93"/>
                    <a:pt x="86" y="94"/>
                    <a:pt x="86" y="94"/>
                  </a:cubicBezTo>
                  <a:cubicBezTo>
                    <a:pt x="86" y="94"/>
                    <a:pt x="85" y="94"/>
                    <a:pt x="85" y="93"/>
                  </a:cubicBezTo>
                  <a:cubicBezTo>
                    <a:pt x="86" y="92"/>
                    <a:pt x="85" y="88"/>
                    <a:pt x="88" y="88"/>
                  </a:cubicBezTo>
                  <a:cubicBezTo>
                    <a:pt x="88" y="88"/>
                    <a:pt x="88" y="89"/>
                    <a:pt x="88" y="89"/>
                  </a:cubicBezTo>
                  <a:cubicBezTo>
                    <a:pt x="88" y="89"/>
                    <a:pt x="88" y="89"/>
                    <a:pt x="88" y="88"/>
                  </a:cubicBezTo>
                  <a:cubicBezTo>
                    <a:pt x="88" y="88"/>
                    <a:pt x="88" y="88"/>
                    <a:pt x="88" y="88"/>
                  </a:cubicBezTo>
                  <a:cubicBezTo>
                    <a:pt x="89" y="89"/>
                    <a:pt x="88" y="89"/>
                    <a:pt x="88" y="90"/>
                  </a:cubicBezTo>
                  <a:cubicBezTo>
                    <a:pt x="88" y="90"/>
                    <a:pt x="89" y="90"/>
                    <a:pt x="89" y="90"/>
                  </a:cubicBezTo>
                  <a:cubicBezTo>
                    <a:pt x="89" y="90"/>
                    <a:pt x="89" y="90"/>
                    <a:pt x="89" y="90"/>
                  </a:cubicBezTo>
                  <a:close/>
                  <a:moveTo>
                    <a:pt x="87" y="94"/>
                  </a:moveTo>
                  <a:cubicBezTo>
                    <a:pt x="87" y="95"/>
                    <a:pt x="87" y="95"/>
                    <a:pt x="86" y="95"/>
                  </a:cubicBezTo>
                  <a:cubicBezTo>
                    <a:pt x="86" y="94"/>
                    <a:pt x="87" y="93"/>
                    <a:pt x="87" y="94"/>
                  </a:cubicBezTo>
                  <a:close/>
                  <a:moveTo>
                    <a:pt x="85" y="98"/>
                  </a:moveTo>
                  <a:cubicBezTo>
                    <a:pt x="85" y="97"/>
                    <a:pt x="86" y="97"/>
                    <a:pt x="86" y="97"/>
                  </a:cubicBezTo>
                  <a:cubicBezTo>
                    <a:pt x="86" y="97"/>
                    <a:pt x="86" y="98"/>
                    <a:pt x="85" y="98"/>
                  </a:cubicBezTo>
                  <a:close/>
                  <a:moveTo>
                    <a:pt x="87" y="102"/>
                  </a:moveTo>
                  <a:cubicBezTo>
                    <a:pt x="87" y="101"/>
                    <a:pt x="88" y="102"/>
                    <a:pt x="88" y="102"/>
                  </a:cubicBezTo>
                  <a:cubicBezTo>
                    <a:pt x="88" y="102"/>
                    <a:pt x="88" y="102"/>
                    <a:pt x="89" y="102"/>
                  </a:cubicBezTo>
                  <a:cubicBezTo>
                    <a:pt x="88" y="102"/>
                    <a:pt x="88" y="102"/>
                    <a:pt x="88" y="102"/>
                  </a:cubicBezTo>
                  <a:cubicBezTo>
                    <a:pt x="88" y="104"/>
                    <a:pt x="86" y="104"/>
                    <a:pt x="86" y="106"/>
                  </a:cubicBezTo>
                  <a:cubicBezTo>
                    <a:pt x="83" y="105"/>
                    <a:pt x="82" y="108"/>
                    <a:pt x="79" y="108"/>
                  </a:cubicBezTo>
                  <a:cubicBezTo>
                    <a:pt x="78" y="107"/>
                    <a:pt x="76" y="108"/>
                    <a:pt x="76" y="108"/>
                  </a:cubicBezTo>
                  <a:cubicBezTo>
                    <a:pt x="77" y="108"/>
                    <a:pt x="76" y="107"/>
                    <a:pt x="78" y="107"/>
                  </a:cubicBezTo>
                  <a:cubicBezTo>
                    <a:pt x="79" y="106"/>
                    <a:pt x="81" y="106"/>
                    <a:pt x="81" y="104"/>
                  </a:cubicBezTo>
                  <a:cubicBezTo>
                    <a:pt x="81" y="104"/>
                    <a:pt x="82" y="104"/>
                    <a:pt x="82" y="104"/>
                  </a:cubicBezTo>
                  <a:cubicBezTo>
                    <a:pt x="82" y="104"/>
                    <a:pt x="82" y="104"/>
                    <a:pt x="82" y="104"/>
                  </a:cubicBezTo>
                  <a:cubicBezTo>
                    <a:pt x="83" y="104"/>
                    <a:pt x="83" y="104"/>
                    <a:pt x="84" y="104"/>
                  </a:cubicBezTo>
                  <a:cubicBezTo>
                    <a:pt x="84" y="104"/>
                    <a:pt x="83" y="104"/>
                    <a:pt x="84" y="105"/>
                  </a:cubicBezTo>
                  <a:cubicBezTo>
                    <a:pt x="85" y="105"/>
                    <a:pt x="85" y="104"/>
                    <a:pt x="86" y="103"/>
                  </a:cubicBezTo>
                  <a:cubicBezTo>
                    <a:pt x="87" y="103"/>
                    <a:pt x="87" y="102"/>
                    <a:pt x="87" y="102"/>
                  </a:cubicBezTo>
                  <a:close/>
                  <a:moveTo>
                    <a:pt x="87" y="102"/>
                  </a:moveTo>
                  <a:cubicBezTo>
                    <a:pt x="87" y="102"/>
                    <a:pt x="87" y="102"/>
                    <a:pt x="87" y="102"/>
                  </a:cubicBezTo>
                  <a:cubicBezTo>
                    <a:pt x="87" y="101"/>
                    <a:pt x="87" y="101"/>
                    <a:pt x="87" y="102"/>
                  </a:cubicBezTo>
                  <a:close/>
                  <a:moveTo>
                    <a:pt x="88" y="100"/>
                  </a:moveTo>
                  <a:cubicBezTo>
                    <a:pt x="88" y="100"/>
                    <a:pt x="88" y="101"/>
                    <a:pt x="88" y="101"/>
                  </a:cubicBezTo>
                  <a:cubicBezTo>
                    <a:pt x="88" y="101"/>
                    <a:pt x="88" y="100"/>
                    <a:pt x="88" y="100"/>
                  </a:cubicBezTo>
                  <a:close/>
                  <a:moveTo>
                    <a:pt x="72" y="101"/>
                  </a:moveTo>
                  <a:cubicBezTo>
                    <a:pt x="71" y="102"/>
                    <a:pt x="70" y="102"/>
                    <a:pt x="69" y="102"/>
                  </a:cubicBezTo>
                  <a:cubicBezTo>
                    <a:pt x="69" y="102"/>
                    <a:pt x="69" y="102"/>
                    <a:pt x="70" y="102"/>
                  </a:cubicBezTo>
                  <a:cubicBezTo>
                    <a:pt x="70" y="102"/>
                    <a:pt x="70" y="102"/>
                    <a:pt x="71" y="102"/>
                  </a:cubicBezTo>
                  <a:cubicBezTo>
                    <a:pt x="71" y="103"/>
                    <a:pt x="70" y="103"/>
                    <a:pt x="70" y="103"/>
                  </a:cubicBezTo>
                  <a:cubicBezTo>
                    <a:pt x="72" y="104"/>
                    <a:pt x="73" y="102"/>
                    <a:pt x="75" y="103"/>
                  </a:cubicBezTo>
                  <a:cubicBezTo>
                    <a:pt x="74" y="104"/>
                    <a:pt x="73" y="103"/>
                    <a:pt x="71" y="103"/>
                  </a:cubicBezTo>
                  <a:cubicBezTo>
                    <a:pt x="71" y="104"/>
                    <a:pt x="70" y="104"/>
                    <a:pt x="69" y="104"/>
                  </a:cubicBezTo>
                  <a:cubicBezTo>
                    <a:pt x="70" y="105"/>
                    <a:pt x="70" y="104"/>
                    <a:pt x="71" y="105"/>
                  </a:cubicBezTo>
                  <a:cubicBezTo>
                    <a:pt x="71" y="106"/>
                    <a:pt x="69" y="105"/>
                    <a:pt x="69" y="105"/>
                  </a:cubicBezTo>
                  <a:cubicBezTo>
                    <a:pt x="69" y="105"/>
                    <a:pt x="70" y="106"/>
                    <a:pt x="70" y="106"/>
                  </a:cubicBezTo>
                  <a:cubicBezTo>
                    <a:pt x="70" y="106"/>
                    <a:pt x="70" y="106"/>
                    <a:pt x="69" y="106"/>
                  </a:cubicBezTo>
                  <a:cubicBezTo>
                    <a:pt x="69" y="106"/>
                    <a:pt x="69" y="106"/>
                    <a:pt x="69" y="106"/>
                  </a:cubicBezTo>
                  <a:cubicBezTo>
                    <a:pt x="69" y="106"/>
                    <a:pt x="69" y="106"/>
                    <a:pt x="68" y="106"/>
                  </a:cubicBezTo>
                  <a:cubicBezTo>
                    <a:pt x="67" y="106"/>
                    <a:pt x="67" y="106"/>
                    <a:pt x="67" y="106"/>
                  </a:cubicBezTo>
                  <a:cubicBezTo>
                    <a:pt x="64" y="107"/>
                    <a:pt x="60" y="106"/>
                    <a:pt x="59" y="104"/>
                  </a:cubicBezTo>
                  <a:cubicBezTo>
                    <a:pt x="59" y="104"/>
                    <a:pt x="59" y="104"/>
                    <a:pt x="59" y="104"/>
                  </a:cubicBezTo>
                  <a:cubicBezTo>
                    <a:pt x="59" y="103"/>
                    <a:pt x="59" y="103"/>
                    <a:pt x="58" y="103"/>
                  </a:cubicBezTo>
                  <a:cubicBezTo>
                    <a:pt x="58" y="103"/>
                    <a:pt x="58" y="102"/>
                    <a:pt x="57" y="102"/>
                  </a:cubicBezTo>
                  <a:cubicBezTo>
                    <a:pt x="56" y="102"/>
                    <a:pt x="56" y="102"/>
                    <a:pt x="56" y="102"/>
                  </a:cubicBezTo>
                  <a:cubicBezTo>
                    <a:pt x="54" y="100"/>
                    <a:pt x="52" y="98"/>
                    <a:pt x="49" y="98"/>
                  </a:cubicBezTo>
                  <a:cubicBezTo>
                    <a:pt x="49" y="97"/>
                    <a:pt x="49" y="97"/>
                    <a:pt x="48" y="96"/>
                  </a:cubicBezTo>
                  <a:cubicBezTo>
                    <a:pt x="49" y="95"/>
                    <a:pt x="47" y="93"/>
                    <a:pt x="47" y="91"/>
                  </a:cubicBezTo>
                  <a:cubicBezTo>
                    <a:pt x="47" y="90"/>
                    <a:pt x="48" y="89"/>
                    <a:pt x="47" y="88"/>
                  </a:cubicBezTo>
                  <a:cubicBezTo>
                    <a:pt x="47" y="85"/>
                    <a:pt x="46" y="83"/>
                    <a:pt x="47" y="82"/>
                  </a:cubicBezTo>
                  <a:cubicBezTo>
                    <a:pt x="47" y="82"/>
                    <a:pt x="47" y="82"/>
                    <a:pt x="47" y="81"/>
                  </a:cubicBezTo>
                  <a:cubicBezTo>
                    <a:pt x="47" y="81"/>
                    <a:pt x="48" y="80"/>
                    <a:pt x="47" y="80"/>
                  </a:cubicBezTo>
                  <a:cubicBezTo>
                    <a:pt x="47" y="80"/>
                    <a:pt x="46" y="80"/>
                    <a:pt x="46" y="81"/>
                  </a:cubicBezTo>
                  <a:cubicBezTo>
                    <a:pt x="46" y="81"/>
                    <a:pt x="46" y="81"/>
                    <a:pt x="46" y="81"/>
                  </a:cubicBezTo>
                  <a:cubicBezTo>
                    <a:pt x="46" y="81"/>
                    <a:pt x="46" y="82"/>
                    <a:pt x="45" y="82"/>
                  </a:cubicBezTo>
                  <a:cubicBezTo>
                    <a:pt x="45" y="82"/>
                    <a:pt x="45" y="81"/>
                    <a:pt x="45" y="81"/>
                  </a:cubicBezTo>
                  <a:cubicBezTo>
                    <a:pt x="45" y="81"/>
                    <a:pt x="45" y="81"/>
                    <a:pt x="45" y="81"/>
                  </a:cubicBezTo>
                  <a:cubicBezTo>
                    <a:pt x="45" y="81"/>
                    <a:pt x="45" y="80"/>
                    <a:pt x="45" y="80"/>
                  </a:cubicBezTo>
                  <a:cubicBezTo>
                    <a:pt x="45" y="80"/>
                    <a:pt x="44" y="80"/>
                    <a:pt x="44" y="80"/>
                  </a:cubicBezTo>
                  <a:cubicBezTo>
                    <a:pt x="44" y="81"/>
                    <a:pt x="43" y="82"/>
                    <a:pt x="44" y="82"/>
                  </a:cubicBezTo>
                  <a:cubicBezTo>
                    <a:pt x="45" y="82"/>
                    <a:pt x="45" y="82"/>
                    <a:pt x="45" y="82"/>
                  </a:cubicBezTo>
                  <a:cubicBezTo>
                    <a:pt x="46" y="82"/>
                    <a:pt x="45" y="83"/>
                    <a:pt x="45" y="84"/>
                  </a:cubicBezTo>
                  <a:cubicBezTo>
                    <a:pt x="44" y="84"/>
                    <a:pt x="45" y="85"/>
                    <a:pt x="44" y="85"/>
                  </a:cubicBezTo>
                  <a:cubicBezTo>
                    <a:pt x="44" y="85"/>
                    <a:pt x="44" y="85"/>
                    <a:pt x="43" y="85"/>
                  </a:cubicBezTo>
                  <a:cubicBezTo>
                    <a:pt x="43" y="85"/>
                    <a:pt x="44" y="85"/>
                    <a:pt x="43" y="86"/>
                  </a:cubicBezTo>
                  <a:cubicBezTo>
                    <a:pt x="43" y="84"/>
                    <a:pt x="44" y="83"/>
                    <a:pt x="42" y="82"/>
                  </a:cubicBezTo>
                  <a:cubicBezTo>
                    <a:pt x="42" y="82"/>
                    <a:pt x="42" y="82"/>
                    <a:pt x="42" y="81"/>
                  </a:cubicBezTo>
                  <a:cubicBezTo>
                    <a:pt x="42" y="81"/>
                    <a:pt x="42" y="81"/>
                    <a:pt x="42" y="81"/>
                  </a:cubicBezTo>
                  <a:cubicBezTo>
                    <a:pt x="42" y="81"/>
                    <a:pt x="42" y="81"/>
                    <a:pt x="42" y="81"/>
                  </a:cubicBezTo>
                  <a:cubicBezTo>
                    <a:pt x="42" y="81"/>
                    <a:pt x="42" y="81"/>
                    <a:pt x="41" y="81"/>
                  </a:cubicBezTo>
                  <a:cubicBezTo>
                    <a:pt x="42" y="81"/>
                    <a:pt x="42" y="80"/>
                    <a:pt x="42" y="80"/>
                  </a:cubicBezTo>
                  <a:cubicBezTo>
                    <a:pt x="42" y="80"/>
                    <a:pt x="41" y="80"/>
                    <a:pt x="41" y="80"/>
                  </a:cubicBezTo>
                  <a:cubicBezTo>
                    <a:pt x="41" y="79"/>
                    <a:pt x="41" y="79"/>
                    <a:pt x="41" y="79"/>
                  </a:cubicBezTo>
                  <a:cubicBezTo>
                    <a:pt x="43" y="81"/>
                    <a:pt x="44" y="78"/>
                    <a:pt x="45" y="77"/>
                  </a:cubicBezTo>
                  <a:cubicBezTo>
                    <a:pt x="45" y="77"/>
                    <a:pt x="45" y="77"/>
                    <a:pt x="46" y="77"/>
                  </a:cubicBezTo>
                  <a:cubicBezTo>
                    <a:pt x="46" y="76"/>
                    <a:pt x="46" y="75"/>
                    <a:pt x="46" y="75"/>
                  </a:cubicBezTo>
                  <a:cubicBezTo>
                    <a:pt x="47" y="75"/>
                    <a:pt x="46" y="75"/>
                    <a:pt x="46" y="76"/>
                  </a:cubicBezTo>
                  <a:cubicBezTo>
                    <a:pt x="47" y="76"/>
                    <a:pt x="48" y="75"/>
                    <a:pt x="49" y="75"/>
                  </a:cubicBezTo>
                  <a:cubicBezTo>
                    <a:pt x="49" y="75"/>
                    <a:pt x="49" y="74"/>
                    <a:pt x="50" y="74"/>
                  </a:cubicBezTo>
                  <a:cubicBezTo>
                    <a:pt x="50" y="76"/>
                    <a:pt x="49" y="76"/>
                    <a:pt x="49" y="77"/>
                  </a:cubicBezTo>
                  <a:cubicBezTo>
                    <a:pt x="49" y="77"/>
                    <a:pt x="49" y="77"/>
                    <a:pt x="49" y="77"/>
                  </a:cubicBezTo>
                  <a:cubicBezTo>
                    <a:pt x="49" y="77"/>
                    <a:pt x="49" y="78"/>
                    <a:pt x="50" y="78"/>
                  </a:cubicBezTo>
                  <a:cubicBezTo>
                    <a:pt x="50" y="78"/>
                    <a:pt x="49" y="78"/>
                    <a:pt x="49" y="79"/>
                  </a:cubicBezTo>
                  <a:cubicBezTo>
                    <a:pt x="49" y="79"/>
                    <a:pt x="50" y="79"/>
                    <a:pt x="50" y="79"/>
                  </a:cubicBezTo>
                  <a:cubicBezTo>
                    <a:pt x="49" y="81"/>
                    <a:pt x="50" y="82"/>
                    <a:pt x="50" y="83"/>
                  </a:cubicBezTo>
                  <a:cubicBezTo>
                    <a:pt x="49" y="83"/>
                    <a:pt x="49" y="83"/>
                    <a:pt x="49" y="82"/>
                  </a:cubicBezTo>
                  <a:cubicBezTo>
                    <a:pt x="48" y="82"/>
                    <a:pt x="49" y="83"/>
                    <a:pt x="49" y="83"/>
                  </a:cubicBezTo>
                  <a:cubicBezTo>
                    <a:pt x="49" y="85"/>
                    <a:pt x="49" y="85"/>
                    <a:pt x="49" y="87"/>
                  </a:cubicBezTo>
                  <a:cubicBezTo>
                    <a:pt x="49" y="87"/>
                    <a:pt x="49" y="86"/>
                    <a:pt x="50" y="86"/>
                  </a:cubicBezTo>
                  <a:cubicBezTo>
                    <a:pt x="50" y="87"/>
                    <a:pt x="50" y="87"/>
                    <a:pt x="50" y="88"/>
                  </a:cubicBezTo>
                  <a:cubicBezTo>
                    <a:pt x="50" y="88"/>
                    <a:pt x="50" y="87"/>
                    <a:pt x="49" y="87"/>
                  </a:cubicBezTo>
                  <a:cubicBezTo>
                    <a:pt x="49" y="88"/>
                    <a:pt x="49" y="88"/>
                    <a:pt x="49" y="88"/>
                  </a:cubicBezTo>
                  <a:cubicBezTo>
                    <a:pt x="49" y="89"/>
                    <a:pt x="51" y="90"/>
                    <a:pt x="50" y="91"/>
                  </a:cubicBezTo>
                  <a:cubicBezTo>
                    <a:pt x="50" y="91"/>
                    <a:pt x="50" y="92"/>
                    <a:pt x="50" y="92"/>
                  </a:cubicBezTo>
                  <a:cubicBezTo>
                    <a:pt x="50" y="92"/>
                    <a:pt x="50" y="92"/>
                    <a:pt x="50" y="92"/>
                  </a:cubicBezTo>
                  <a:cubicBezTo>
                    <a:pt x="50" y="93"/>
                    <a:pt x="51" y="94"/>
                    <a:pt x="52" y="94"/>
                  </a:cubicBezTo>
                  <a:cubicBezTo>
                    <a:pt x="52" y="95"/>
                    <a:pt x="53" y="96"/>
                    <a:pt x="54" y="96"/>
                  </a:cubicBezTo>
                  <a:cubicBezTo>
                    <a:pt x="54" y="97"/>
                    <a:pt x="55" y="97"/>
                    <a:pt x="56" y="98"/>
                  </a:cubicBezTo>
                  <a:cubicBezTo>
                    <a:pt x="56" y="98"/>
                    <a:pt x="56" y="98"/>
                    <a:pt x="56" y="98"/>
                  </a:cubicBezTo>
                  <a:cubicBezTo>
                    <a:pt x="56" y="99"/>
                    <a:pt x="57" y="100"/>
                    <a:pt x="57" y="99"/>
                  </a:cubicBezTo>
                  <a:cubicBezTo>
                    <a:pt x="57" y="99"/>
                    <a:pt x="57" y="99"/>
                    <a:pt x="57" y="100"/>
                  </a:cubicBezTo>
                  <a:cubicBezTo>
                    <a:pt x="57" y="100"/>
                    <a:pt x="58" y="101"/>
                    <a:pt x="59" y="101"/>
                  </a:cubicBezTo>
                  <a:cubicBezTo>
                    <a:pt x="60" y="102"/>
                    <a:pt x="62" y="102"/>
                    <a:pt x="63" y="103"/>
                  </a:cubicBezTo>
                  <a:cubicBezTo>
                    <a:pt x="63" y="103"/>
                    <a:pt x="64" y="102"/>
                    <a:pt x="64" y="102"/>
                  </a:cubicBezTo>
                  <a:cubicBezTo>
                    <a:pt x="64" y="101"/>
                    <a:pt x="61" y="101"/>
                    <a:pt x="61" y="100"/>
                  </a:cubicBezTo>
                  <a:cubicBezTo>
                    <a:pt x="62" y="100"/>
                    <a:pt x="62" y="100"/>
                    <a:pt x="62" y="100"/>
                  </a:cubicBezTo>
                  <a:cubicBezTo>
                    <a:pt x="62" y="99"/>
                    <a:pt x="59" y="100"/>
                    <a:pt x="59" y="98"/>
                  </a:cubicBezTo>
                  <a:cubicBezTo>
                    <a:pt x="59" y="99"/>
                    <a:pt x="58" y="98"/>
                    <a:pt x="58" y="98"/>
                  </a:cubicBezTo>
                  <a:cubicBezTo>
                    <a:pt x="57" y="97"/>
                    <a:pt x="58" y="97"/>
                    <a:pt x="58" y="96"/>
                  </a:cubicBezTo>
                  <a:cubicBezTo>
                    <a:pt x="59" y="96"/>
                    <a:pt x="61" y="97"/>
                    <a:pt x="62" y="98"/>
                  </a:cubicBezTo>
                  <a:cubicBezTo>
                    <a:pt x="63" y="97"/>
                    <a:pt x="64" y="98"/>
                    <a:pt x="64" y="99"/>
                  </a:cubicBezTo>
                  <a:cubicBezTo>
                    <a:pt x="65" y="99"/>
                    <a:pt x="64" y="98"/>
                    <a:pt x="65" y="98"/>
                  </a:cubicBezTo>
                  <a:cubicBezTo>
                    <a:pt x="65" y="98"/>
                    <a:pt x="66" y="99"/>
                    <a:pt x="67" y="98"/>
                  </a:cubicBezTo>
                  <a:cubicBezTo>
                    <a:pt x="66" y="97"/>
                    <a:pt x="65" y="97"/>
                    <a:pt x="64" y="97"/>
                  </a:cubicBezTo>
                  <a:cubicBezTo>
                    <a:pt x="64" y="96"/>
                    <a:pt x="65" y="97"/>
                    <a:pt x="65" y="97"/>
                  </a:cubicBezTo>
                  <a:cubicBezTo>
                    <a:pt x="65" y="96"/>
                    <a:pt x="64" y="97"/>
                    <a:pt x="64" y="96"/>
                  </a:cubicBezTo>
                  <a:cubicBezTo>
                    <a:pt x="64" y="96"/>
                    <a:pt x="64" y="97"/>
                    <a:pt x="64" y="97"/>
                  </a:cubicBezTo>
                  <a:cubicBezTo>
                    <a:pt x="63" y="97"/>
                    <a:pt x="61" y="97"/>
                    <a:pt x="61" y="96"/>
                  </a:cubicBezTo>
                  <a:cubicBezTo>
                    <a:pt x="61" y="95"/>
                    <a:pt x="61" y="95"/>
                    <a:pt x="61" y="95"/>
                  </a:cubicBezTo>
                  <a:cubicBezTo>
                    <a:pt x="61" y="94"/>
                    <a:pt x="60" y="95"/>
                    <a:pt x="59" y="95"/>
                  </a:cubicBezTo>
                  <a:cubicBezTo>
                    <a:pt x="59" y="94"/>
                    <a:pt x="60" y="93"/>
                    <a:pt x="59" y="92"/>
                  </a:cubicBezTo>
                  <a:cubicBezTo>
                    <a:pt x="59" y="91"/>
                    <a:pt x="58" y="90"/>
                    <a:pt x="58" y="90"/>
                  </a:cubicBezTo>
                  <a:cubicBezTo>
                    <a:pt x="58" y="89"/>
                    <a:pt x="58" y="88"/>
                    <a:pt x="57" y="87"/>
                  </a:cubicBezTo>
                  <a:cubicBezTo>
                    <a:pt x="57" y="87"/>
                    <a:pt x="57" y="86"/>
                    <a:pt x="57" y="86"/>
                  </a:cubicBezTo>
                  <a:cubicBezTo>
                    <a:pt x="57" y="86"/>
                    <a:pt x="57" y="86"/>
                    <a:pt x="58" y="86"/>
                  </a:cubicBezTo>
                  <a:cubicBezTo>
                    <a:pt x="58" y="84"/>
                    <a:pt x="58" y="81"/>
                    <a:pt x="60" y="81"/>
                  </a:cubicBezTo>
                  <a:cubicBezTo>
                    <a:pt x="61" y="81"/>
                    <a:pt x="61" y="82"/>
                    <a:pt x="61" y="82"/>
                  </a:cubicBezTo>
                  <a:cubicBezTo>
                    <a:pt x="61" y="82"/>
                    <a:pt x="60" y="83"/>
                    <a:pt x="60" y="83"/>
                  </a:cubicBezTo>
                  <a:cubicBezTo>
                    <a:pt x="60" y="84"/>
                    <a:pt x="61" y="83"/>
                    <a:pt x="62" y="83"/>
                  </a:cubicBezTo>
                  <a:cubicBezTo>
                    <a:pt x="62" y="84"/>
                    <a:pt x="61" y="86"/>
                    <a:pt x="61" y="86"/>
                  </a:cubicBezTo>
                  <a:cubicBezTo>
                    <a:pt x="60" y="86"/>
                    <a:pt x="60" y="86"/>
                    <a:pt x="59" y="85"/>
                  </a:cubicBezTo>
                  <a:cubicBezTo>
                    <a:pt x="59" y="85"/>
                    <a:pt x="59" y="86"/>
                    <a:pt x="58" y="85"/>
                  </a:cubicBezTo>
                  <a:cubicBezTo>
                    <a:pt x="58" y="86"/>
                    <a:pt x="59" y="86"/>
                    <a:pt x="60" y="86"/>
                  </a:cubicBezTo>
                  <a:cubicBezTo>
                    <a:pt x="60" y="87"/>
                    <a:pt x="59" y="87"/>
                    <a:pt x="59" y="87"/>
                  </a:cubicBezTo>
                  <a:cubicBezTo>
                    <a:pt x="59" y="87"/>
                    <a:pt x="59" y="88"/>
                    <a:pt x="60" y="88"/>
                  </a:cubicBezTo>
                  <a:cubicBezTo>
                    <a:pt x="60" y="88"/>
                    <a:pt x="60" y="88"/>
                    <a:pt x="59" y="88"/>
                  </a:cubicBezTo>
                  <a:cubicBezTo>
                    <a:pt x="60" y="88"/>
                    <a:pt x="61" y="89"/>
                    <a:pt x="61" y="89"/>
                  </a:cubicBezTo>
                  <a:cubicBezTo>
                    <a:pt x="62" y="90"/>
                    <a:pt x="63" y="90"/>
                    <a:pt x="63" y="91"/>
                  </a:cubicBezTo>
                  <a:cubicBezTo>
                    <a:pt x="63" y="91"/>
                    <a:pt x="64" y="92"/>
                    <a:pt x="64" y="93"/>
                  </a:cubicBezTo>
                  <a:cubicBezTo>
                    <a:pt x="64" y="93"/>
                    <a:pt x="64" y="93"/>
                    <a:pt x="64" y="93"/>
                  </a:cubicBezTo>
                  <a:cubicBezTo>
                    <a:pt x="65" y="92"/>
                    <a:pt x="64" y="89"/>
                    <a:pt x="66" y="91"/>
                  </a:cubicBezTo>
                  <a:cubicBezTo>
                    <a:pt x="66" y="91"/>
                    <a:pt x="66" y="91"/>
                    <a:pt x="66" y="92"/>
                  </a:cubicBezTo>
                  <a:cubicBezTo>
                    <a:pt x="66" y="92"/>
                    <a:pt x="67" y="92"/>
                    <a:pt x="68" y="92"/>
                  </a:cubicBezTo>
                  <a:cubicBezTo>
                    <a:pt x="68" y="92"/>
                    <a:pt x="68" y="92"/>
                    <a:pt x="68" y="91"/>
                  </a:cubicBezTo>
                  <a:cubicBezTo>
                    <a:pt x="68" y="91"/>
                    <a:pt x="69" y="91"/>
                    <a:pt x="70" y="90"/>
                  </a:cubicBezTo>
                  <a:cubicBezTo>
                    <a:pt x="71" y="90"/>
                    <a:pt x="72" y="88"/>
                    <a:pt x="72" y="90"/>
                  </a:cubicBezTo>
                  <a:cubicBezTo>
                    <a:pt x="72" y="91"/>
                    <a:pt x="69" y="92"/>
                    <a:pt x="69" y="92"/>
                  </a:cubicBezTo>
                  <a:cubicBezTo>
                    <a:pt x="68" y="92"/>
                    <a:pt x="68" y="92"/>
                    <a:pt x="68" y="92"/>
                  </a:cubicBezTo>
                  <a:cubicBezTo>
                    <a:pt x="68" y="93"/>
                    <a:pt x="68" y="93"/>
                    <a:pt x="68" y="94"/>
                  </a:cubicBezTo>
                  <a:cubicBezTo>
                    <a:pt x="70" y="93"/>
                    <a:pt x="72" y="92"/>
                    <a:pt x="73" y="91"/>
                  </a:cubicBezTo>
                  <a:cubicBezTo>
                    <a:pt x="73" y="89"/>
                    <a:pt x="73" y="88"/>
                    <a:pt x="74" y="87"/>
                  </a:cubicBezTo>
                  <a:cubicBezTo>
                    <a:pt x="73" y="87"/>
                    <a:pt x="73" y="88"/>
                    <a:pt x="72" y="89"/>
                  </a:cubicBezTo>
                  <a:cubicBezTo>
                    <a:pt x="72" y="88"/>
                    <a:pt x="72" y="88"/>
                    <a:pt x="72" y="87"/>
                  </a:cubicBezTo>
                  <a:cubicBezTo>
                    <a:pt x="72" y="87"/>
                    <a:pt x="71" y="87"/>
                    <a:pt x="71" y="86"/>
                  </a:cubicBezTo>
                  <a:cubicBezTo>
                    <a:pt x="71" y="87"/>
                    <a:pt x="71" y="87"/>
                    <a:pt x="71" y="87"/>
                  </a:cubicBezTo>
                  <a:cubicBezTo>
                    <a:pt x="70" y="87"/>
                    <a:pt x="70" y="87"/>
                    <a:pt x="70" y="88"/>
                  </a:cubicBezTo>
                  <a:cubicBezTo>
                    <a:pt x="70" y="88"/>
                    <a:pt x="70" y="88"/>
                    <a:pt x="70" y="88"/>
                  </a:cubicBezTo>
                  <a:cubicBezTo>
                    <a:pt x="70" y="90"/>
                    <a:pt x="67" y="89"/>
                    <a:pt x="66" y="89"/>
                  </a:cubicBezTo>
                  <a:cubicBezTo>
                    <a:pt x="65" y="89"/>
                    <a:pt x="66" y="89"/>
                    <a:pt x="66" y="89"/>
                  </a:cubicBezTo>
                  <a:cubicBezTo>
                    <a:pt x="64" y="89"/>
                    <a:pt x="63" y="89"/>
                    <a:pt x="62" y="89"/>
                  </a:cubicBezTo>
                  <a:cubicBezTo>
                    <a:pt x="62" y="88"/>
                    <a:pt x="62" y="88"/>
                    <a:pt x="62" y="88"/>
                  </a:cubicBezTo>
                  <a:cubicBezTo>
                    <a:pt x="62" y="88"/>
                    <a:pt x="63" y="88"/>
                    <a:pt x="63" y="88"/>
                  </a:cubicBezTo>
                  <a:cubicBezTo>
                    <a:pt x="63" y="88"/>
                    <a:pt x="62" y="88"/>
                    <a:pt x="62" y="88"/>
                  </a:cubicBezTo>
                  <a:cubicBezTo>
                    <a:pt x="62" y="88"/>
                    <a:pt x="62" y="88"/>
                    <a:pt x="62" y="88"/>
                  </a:cubicBezTo>
                  <a:cubicBezTo>
                    <a:pt x="62" y="87"/>
                    <a:pt x="63" y="87"/>
                    <a:pt x="64" y="86"/>
                  </a:cubicBezTo>
                  <a:cubicBezTo>
                    <a:pt x="64" y="86"/>
                    <a:pt x="64" y="86"/>
                    <a:pt x="65" y="86"/>
                  </a:cubicBezTo>
                  <a:cubicBezTo>
                    <a:pt x="65" y="87"/>
                    <a:pt x="65" y="88"/>
                    <a:pt x="65" y="88"/>
                  </a:cubicBezTo>
                  <a:cubicBezTo>
                    <a:pt x="66" y="88"/>
                    <a:pt x="66" y="87"/>
                    <a:pt x="66" y="86"/>
                  </a:cubicBezTo>
                  <a:cubicBezTo>
                    <a:pt x="67" y="86"/>
                    <a:pt x="67" y="85"/>
                    <a:pt x="68" y="84"/>
                  </a:cubicBezTo>
                  <a:cubicBezTo>
                    <a:pt x="69" y="85"/>
                    <a:pt x="69" y="84"/>
                    <a:pt x="70" y="84"/>
                  </a:cubicBezTo>
                  <a:cubicBezTo>
                    <a:pt x="70" y="84"/>
                    <a:pt x="69" y="83"/>
                    <a:pt x="69" y="83"/>
                  </a:cubicBezTo>
                  <a:cubicBezTo>
                    <a:pt x="68" y="83"/>
                    <a:pt x="68" y="86"/>
                    <a:pt x="66" y="86"/>
                  </a:cubicBezTo>
                  <a:cubicBezTo>
                    <a:pt x="66" y="85"/>
                    <a:pt x="66" y="85"/>
                    <a:pt x="66" y="85"/>
                  </a:cubicBezTo>
                  <a:cubicBezTo>
                    <a:pt x="66" y="85"/>
                    <a:pt x="65" y="85"/>
                    <a:pt x="65" y="85"/>
                  </a:cubicBezTo>
                  <a:cubicBezTo>
                    <a:pt x="64" y="85"/>
                    <a:pt x="65" y="83"/>
                    <a:pt x="66" y="83"/>
                  </a:cubicBezTo>
                  <a:cubicBezTo>
                    <a:pt x="66" y="83"/>
                    <a:pt x="66" y="82"/>
                    <a:pt x="66" y="81"/>
                  </a:cubicBezTo>
                  <a:cubicBezTo>
                    <a:pt x="66" y="81"/>
                    <a:pt x="66" y="81"/>
                    <a:pt x="65" y="81"/>
                  </a:cubicBezTo>
                  <a:cubicBezTo>
                    <a:pt x="66" y="81"/>
                    <a:pt x="66" y="81"/>
                    <a:pt x="66" y="81"/>
                  </a:cubicBezTo>
                  <a:cubicBezTo>
                    <a:pt x="66" y="80"/>
                    <a:pt x="67" y="80"/>
                    <a:pt x="67" y="79"/>
                  </a:cubicBezTo>
                  <a:cubicBezTo>
                    <a:pt x="66" y="79"/>
                    <a:pt x="66" y="79"/>
                    <a:pt x="65" y="79"/>
                  </a:cubicBezTo>
                  <a:cubicBezTo>
                    <a:pt x="65" y="79"/>
                    <a:pt x="65" y="80"/>
                    <a:pt x="65" y="80"/>
                  </a:cubicBezTo>
                  <a:cubicBezTo>
                    <a:pt x="65" y="80"/>
                    <a:pt x="64" y="81"/>
                    <a:pt x="63" y="80"/>
                  </a:cubicBezTo>
                  <a:cubicBezTo>
                    <a:pt x="63" y="81"/>
                    <a:pt x="63" y="81"/>
                    <a:pt x="63" y="82"/>
                  </a:cubicBezTo>
                  <a:cubicBezTo>
                    <a:pt x="63" y="82"/>
                    <a:pt x="63" y="81"/>
                    <a:pt x="64" y="81"/>
                  </a:cubicBezTo>
                  <a:cubicBezTo>
                    <a:pt x="64" y="81"/>
                    <a:pt x="64" y="82"/>
                    <a:pt x="64" y="82"/>
                  </a:cubicBezTo>
                  <a:cubicBezTo>
                    <a:pt x="62" y="82"/>
                    <a:pt x="60" y="81"/>
                    <a:pt x="60" y="78"/>
                  </a:cubicBezTo>
                  <a:cubicBezTo>
                    <a:pt x="60" y="78"/>
                    <a:pt x="60" y="77"/>
                    <a:pt x="59" y="77"/>
                  </a:cubicBezTo>
                  <a:cubicBezTo>
                    <a:pt x="60" y="76"/>
                    <a:pt x="60" y="76"/>
                    <a:pt x="61" y="76"/>
                  </a:cubicBezTo>
                  <a:cubicBezTo>
                    <a:pt x="60" y="76"/>
                    <a:pt x="61" y="76"/>
                    <a:pt x="61" y="75"/>
                  </a:cubicBezTo>
                  <a:cubicBezTo>
                    <a:pt x="61" y="75"/>
                    <a:pt x="62" y="75"/>
                    <a:pt x="62" y="75"/>
                  </a:cubicBezTo>
                  <a:cubicBezTo>
                    <a:pt x="62" y="75"/>
                    <a:pt x="62" y="74"/>
                    <a:pt x="63" y="74"/>
                  </a:cubicBezTo>
                  <a:cubicBezTo>
                    <a:pt x="63" y="74"/>
                    <a:pt x="63" y="74"/>
                    <a:pt x="63" y="75"/>
                  </a:cubicBezTo>
                  <a:cubicBezTo>
                    <a:pt x="63" y="76"/>
                    <a:pt x="64" y="75"/>
                    <a:pt x="65" y="75"/>
                  </a:cubicBezTo>
                  <a:cubicBezTo>
                    <a:pt x="65" y="75"/>
                    <a:pt x="65" y="75"/>
                    <a:pt x="65" y="76"/>
                  </a:cubicBezTo>
                  <a:cubicBezTo>
                    <a:pt x="65" y="75"/>
                    <a:pt x="66" y="75"/>
                    <a:pt x="67" y="75"/>
                  </a:cubicBezTo>
                  <a:cubicBezTo>
                    <a:pt x="67" y="75"/>
                    <a:pt x="67" y="74"/>
                    <a:pt x="67" y="74"/>
                  </a:cubicBezTo>
                  <a:cubicBezTo>
                    <a:pt x="68" y="74"/>
                    <a:pt x="68" y="74"/>
                    <a:pt x="68" y="74"/>
                  </a:cubicBezTo>
                  <a:cubicBezTo>
                    <a:pt x="68" y="74"/>
                    <a:pt x="68" y="74"/>
                    <a:pt x="68" y="75"/>
                  </a:cubicBezTo>
                  <a:cubicBezTo>
                    <a:pt x="69" y="74"/>
                    <a:pt x="69" y="74"/>
                    <a:pt x="69" y="74"/>
                  </a:cubicBezTo>
                  <a:cubicBezTo>
                    <a:pt x="69" y="74"/>
                    <a:pt x="69" y="74"/>
                    <a:pt x="69" y="73"/>
                  </a:cubicBezTo>
                  <a:cubicBezTo>
                    <a:pt x="69" y="73"/>
                    <a:pt x="69" y="73"/>
                    <a:pt x="69" y="73"/>
                  </a:cubicBezTo>
                  <a:cubicBezTo>
                    <a:pt x="69" y="72"/>
                    <a:pt x="69" y="72"/>
                    <a:pt x="69" y="72"/>
                  </a:cubicBezTo>
                  <a:cubicBezTo>
                    <a:pt x="68" y="73"/>
                    <a:pt x="68" y="73"/>
                    <a:pt x="67" y="72"/>
                  </a:cubicBezTo>
                  <a:cubicBezTo>
                    <a:pt x="67" y="72"/>
                    <a:pt x="67" y="72"/>
                    <a:pt x="67" y="72"/>
                  </a:cubicBezTo>
                  <a:cubicBezTo>
                    <a:pt x="66" y="71"/>
                    <a:pt x="64" y="72"/>
                    <a:pt x="63" y="72"/>
                  </a:cubicBezTo>
                  <a:cubicBezTo>
                    <a:pt x="63" y="71"/>
                    <a:pt x="63" y="71"/>
                    <a:pt x="63" y="71"/>
                  </a:cubicBezTo>
                  <a:cubicBezTo>
                    <a:pt x="63" y="71"/>
                    <a:pt x="64" y="71"/>
                    <a:pt x="64" y="71"/>
                  </a:cubicBezTo>
                  <a:cubicBezTo>
                    <a:pt x="64" y="71"/>
                    <a:pt x="64" y="70"/>
                    <a:pt x="64" y="70"/>
                  </a:cubicBezTo>
                  <a:cubicBezTo>
                    <a:pt x="63" y="70"/>
                    <a:pt x="63" y="70"/>
                    <a:pt x="62" y="71"/>
                  </a:cubicBezTo>
                  <a:cubicBezTo>
                    <a:pt x="62" y="70"/>
                    <a:pt x="62" y="69"/>
                    <a:pt x="63" y="69"/>
                  </a:cubicBezTo>
                  <a:cubicBezTo>
                    <a:pt x="63" y="69"/>
                    <a:pt x="61" y="69"/>
                    <a:pt x="60" y="69"/>
                  </a:cubicBezTo>
                  <a:cubicBezTo>
                    <a:pt x="60" y="70"/>
                    <a:pt x="60" y="70"/>
                    <a:pt x="60" y="70"/>
                  </a:cubicBezTo>
                  <a:cubicBezTo>
                    <a:pt x="60" y="70"/>
                    <a:pt x="60" y="70"/>
                    <a:pt x="59" y="70"/>
                  </a:cubicBezTo>
                  <a:cubicBezTo>
                    <a:pt x="60" y="71"/>
                    <a:pt x="59" y="72"/>
                    <a:pt x="58" y="72"/>
                  </a:cubicBezTo>
                  <a:cubicBezTo>
                    <a:pt x="58" y="73"/>
                    <a:pt x="59" y="72"/>
                    <a:pt x="59" y="73"/>
                  </a:cubicBezTo>
                  <a:cubicBezTo>
                    <a:pt x="59" y="73"/>
                    <a:pt x="59" y="74"/>
                    <a:pt x="59" y="74"/>
                  </a:cubicBezTo>
                  <a:cubicBezTo>
                    <a:pt x="58" y="74"/>
                    <a:pt x="58" y="74"/>
                    <a:pt x="58" y="74"/>
                  </a:cubicBezTo>
                  <a:cubicBezTo>
                    <a:pt x="58" y="75"/>
                    <a:pt x="58" y="75"/>
                    <a:pt x="57" y="75"/>
                  </a:cubicBezTo>
                  <a:cubicBezTo>
                    <a:pt x="56" y="75"/>
                    <a:pt x="56" y="74"/>
                    <a:pt x="56" y="73"/>
                  </a:cubicBezTo>
                  <a:cubicBezTo>
                    <a:pt x="56" y="72"/>
                    <a:pt x="57" y="72"/>
                    <a:pt x="57" y="71"/>
                  </a:cubicBezTo>
                  <a:cubicBezTo>
                    <a:pt x="58" y="71"/>
                    <a:pt x="58" y="71"/>
                    <a:pt x="58" y="71"/>
                  </a:cubicBezTo>
                  <a:cubicBezTo>
                    <a:pt x="58" y="71"/>
                    <a:pt x="58" y="71"/>
                    <a:pt x="57" y="71"/>
                  </a:cubicBezTo>
                  <a:cubicBezTo>
                    <a:pt x="57" y="71"/>
                    <a:pt x="57" y="70"/>
                    <a:pt x="57" y="70"/>
                  </a:cubicBezTo>
                  <a:cubicBezTo>
                    <a:pt x="58" y="70"/>
                    <a:pt x="58" y="69"/>
                    <a:pt x="59" y="69"/>
                  </a:cubicBezTo>
                  <a:cubicBezTo>
                    <a:pt x="58" y="67"/>
                    <a:pt x="60" y="66"/>
                    <a:pt x="61" y="66"/>
                  </a:cubicBezTo>
                  <a:cubicBezTo>
                    <a:pt x="61" y="66"/>
                    <a:pt x="61" y="66"/>
                    <a:pt x="61" y="66"/>
                  </a:cubicBezTo>
                  <a:cubicBezTo>
                    <a:pt x="64" y="66"/>
                    <a:pt x="65" y="65"/>
                    <a:pt x="68" y="65"/>
                  </a:cubicBezTo>
                  <a:cubicBezTo>
                    <a:pt x="68" y="65"/>
                    <a:pt x="68" y="65"/>
                    <a:pt x="69" y="65"/>
                  </a:cubicBezTo>
                  <a:cubicBezTo>
                    <a:pt x="69" y="65"/>
                    <a:pt x="69" y="65"/>
                    <a:pt x="69" y="66"/>
                  </a:cubicBezTo>
                  <a:cubicBezTo>
                    <a:pt x="70" y="65"/>
                    <a:pt x="70" y="67"/>
                    <a:pt x="69" y="67"/>
                  </a:cubicBezTo>
                  <a:cubicBezTo>
                    <a:pt x="70" y="68"/>
                    <a:pt x="71" y="68"/>
                    <a:pt x="72" y="69"/>
                  </a:cubicBezTo>
                  <a:cubicBezTo>
                    <a:pt x="71" y="69"/>
                    <a:pt x="71" y="70"/>
                    <a:pt x="71" y="69"/>
                  </a:cubicBezTo>
                  <a:cubicBezTo>
                    <a:pt x="71" y="70"/>
                    <a:pt x="72" y="70"/>
                    <a:pt x="72" y="69"/>
                  </a:cubicBezTo>
                  <a:cubicBezTo>
                    <a:pt x="71" y="69"/>
                    <a:pt x="72" y="68"/>
                    <a:pt x="73" y="68"/>
                  </a:cubicBezTo>
                  <a:cubicBezTo>
                    <a:pt x="73" y="69"/>
                    <a:pt x="73" y="69"/>
                    <a:pt x="73" y="70"/>
                  </a:cubicBezTo>
                  <a:cubicBezTo>
                    <a:pt x="73" y="70"/>
                    <a:pt x="74" y="70"/>
                    <a:pt x="74" y="70"/>
                  </a:cubicBezTo>
                  <a:cubicBezTo>
                    <a:pt x="74" y="70"/>
                    <a:pt x="74" y="70"/>
                    <a:pt x="74" y="71"/>
                  </a:cubicBezTo>
                  <a:cubicBezTo>
                    <a:pt x="75" y="70"/>
                    <a:pt x="76" y="71"/>
                    <a:pt x="76" y="72"/>
                  </a:cubicBezTo>
                  <a:cubicBezTo>
                    <a:pt x="76" y="72"/>
                    <a:pt x="76" y="71"/>
                    <a:pt x="76" y="71"/>
                  </a:cubicBezTo>
                  <a:cubicBezTo>
                    <a:pt x="78" y="71"/>
                    <a:pt x="79" y="72"/>
                    <a:pt x="79" y="74"/>
                  </a:cubicBezTo>
                  <a:cubicBezTo>
                    <a:pt x="79" y="74"/>
                    <a:pt x="79" y="74"/>
                    <a:pt x="80" y="74"/>
                  </a:cubicBezTo>
                  <a:cubicBezTo>
                    <a:pt x="80" y="74"/>
                    <a:pt x="80" y="75"/>
                    <a:pt x="80" y="75"/>
                  </a:cubicBezTo>
                  <a:cubicBezTo>
                    <a:pt x="81" y="75"/>
                    <a:pt x="81" y="76"/>
                    <a:pt x="82" y="76"/>
                  </a:cubicBezTo>
                  <a:cubicBezTo>
                    <a:pt x="82" y="76"/>
                    <a:pt x="81" y="76"/>
                    <a:pt x="81" y="77"/>
                  </a:cubicBezTo>
                  <a:cubicBezTo>
                    <a:pt x="81" y="77"/>
                    <a:pt x="80" y="76"/>
                    <a:pt x="80" y="76"/>
                  </a:cubicBezTo>
                  <a:cubicBezTo>
                    <a:pt x="80" y="75"/>
                    <a:pt x="79" y="74"/>
                    <a:pt x="78" y="75"/>
                  </a:cubicBezTo>
                  <a:cubicBezTo>
                    <a:pt x="79" y="75"/>
                    <a:pt x="80" y="78"/>
                    <a:pt x="78" y="77"/>
                  </a:cubicBezTo>
                  <a:cubicBezTo>
                    <a:pt x="78" y="77"/>
                    <a:pt x="78" y="78"/>
                    <a:pt x="77" y="78"/>
                  </a:cubicBezTo>
                  <a:cubicBezTo>
                    <a:pt x="77" y="78"/>
                    <a:pt x="77" y="78"/>
                    <a:pt x="77" y="79"/>
                  </a:cubicBezTo>
                  <a:cubicBezTo>
                    <a:pt x="78" y="79"/>
                    <a:pt x="78" y="78"/>
                    <a:pt x="78" y="78"/>
                  </a:cubicBezTo>
                  <a:cubicBezTo>
                    <a:pt x="78" y="79"/>
                    <a:pt x="78" y="80"/>
                    <a:pt x="78" y="80"/>
                  </a:cubicBezTo>
                  <a:cubicBezTo>
                    <a:pt x="77" y="80"/>
                    <a:pt x="75" y="80"/>
                    <a:pt x="75" y="79"/>
                  </a:cubicBezTo>
                  <a:cubicBezTo>
                    <a:pt x="75" y="79"/>
                    <a:pt x="75" y="79"/>
                    <a:pt x="74" y="79"/>
                  </a:cubicBezTo>
                  <a:cubicBezTo>
                    <a:pt x="74" y="80"/>
                    <a:pt x="73" y="81"/>
                    <a:pt x="73" y="81"/>
                  </a:cubicBezTo>
                  <a:cubicBezTo>
                    <a:pt x="73" y="81"/>
                    <a:pt x="73" y="81"/>
                    <a:pt x="73" y="82"/>
                  </a:cubicBezTo>
                  <a:cubicBezTo>
                    <a:pt x="74" y="82"/>
                    <a:pt x="74" y="81"/>
                    <a:pt x="74" y="81"/>
                  </a:cubicBezTo>
                  <a:cubicBezTo>
                    <a:pt x="74" y="80"/>
                    <a:pt x="76" y="81"/>
                    <a:pt x="75" y="82"/>
                  </a:cubicBezTo>
                  <a:cubicBezTo>
                    <a:pt x="75" y="82"/>
                    <a:pt x="75" y="81"/>
                    <a:pt x="76" y="82"/>
                  </a:cubicBezTo>
                  <a:cubicBezTo>
                    <a:pt x="76" y="82"/>
                    <a:pt x="76" y="82"/>
                    <a:pt x="76" y="82"/>
                  </a:cubicBezTo>
                  <a:cubicBezTo>
                    <a:pt x="76" y="82"/>
                    <a:pt x="77" y="81"/>
                    <a:pt x="77" y="82"/>
                  </a:cubicBezTo>
                  <a:cubicBezTo>
                    <a:pt x="77" y="83"/>
                    <a:pt x="76" y="83"/>
                    <a:pt x="75" y="84"/>
                  </a:cubicBezTo>
                  <a:cubicBezTo>
                    <a:pt x="75" y="84"/>
                    <a:pt x="74" y="83"/>
                    <a:pt x="74" y="83"/>
                  </a:cubicBezTo>
                  <a:cubicBezTo>
                    <a:pt x="73" y="83"/>
                    <a:pt x="73" y="83"/>
                    <a:pt x="72" y="83"/>
                  </a:cubicBezTo>
                  <a:cubicBezTo>
                    <a:pt x="71" y="83"/>
                    <a:pt x="71" y="82"/>
                    <a:pt x="70" y="83"/>
                  </a:cubicBezTo>
                  <a:cubicBezTo>
                    <a:pt x="71" y="83"/>
                    <a:pt x="73" y="84"/>
                    <a:pt x="72" y="85"/>
                  </a:cubicBezTo>
                  <a:cubicBezTo>
                    <a:pt x="73" y="85"/>
                    <a:pt x="72" y="85"/>
                    <a:pt x="72" y="84"/>
                  </a:cubicBezTo>
                  <a:cubicBezTo>
                    <a:pt x="73" y="83"/>
                    <a:pt x="74" y="84"/>
                    <a:pt x="74" y="84"/>
                  </a:cubicBezTo>
                  <a:cubicBezTo>
                    <a:pt x="74" y="85"/>
                    <a:pt x="73" y="85"/>
                    <a:pt x="73" y="85"/>
                  </a:cubicBezTo>
                  <a:cubicBezTo>
                    <a:pt x="73" y="86"/>
                    <a:pt x="73" y="86"/>
                    <a:pt x="73" y="86"/>
                  </a:cubicBezTo>
                  <a:cubicBezTo>
                    <a:pt x="73" y="86"/>
                    <a:pt x="74" y="86"/>
                    <a:pt x="74" y="86"/>
                  </a:cubicBezTo>
                  <a:cubicBezTo>
                    <a:pt x="74" y="86"/>
                    <a:pt x="75" y="86"/>
                    <a:pt x="77" y="85"/>
                  </a:cubicBezTo>
                  <a:cubicBezTo>
                    <a:pt x="77" y="86"/>
                    <a:pt x="76" y="86"/>
                    <a:pt x="76" y="86"/>
                  </a:cubicBezTo>
                  <a:cubicBezTo>
                    <a:pt x="76" y="86"/>
                    <a:pt x="77" y="86"/>
                    <a:pt x="77" y="87"/>
                  </a:cubicBezTo>
                  <a:cubicBezTo>
                    <a:pt x="77" y="87"/>
                    <a:pt x="76" y="88"/>
                    <a:pt x="76" y="88"/>
                  </a:cubicBezTo>
                  <a:cubicBezTo>
                    <a:pt x="76" y="88"/>
                    <a:pt x="76" y="88"/>
                    <a:pt x="76" y="89"/>
                  </a:cubicBezTo>
                  <a:cubicBezTo>
                    <a:pt x="75" y="89"/>
                    <a:pt x="75" y="89"/>
                    <a:pt x="75" y="89"/>
                  </a:cubicBezTo>
                  <a:cubicBezTo>
                    <a:pt x="75" y="89"/>
                    <a:pt x="75" y="89"/>
                    <a:pt x="75" y="89"/>
                  </a:cubicBezTo>
                  <a:cubicBezTo>
                    <a:pt x="75" y="90"/>
                    <a:pt x="75" y="90"/>
                    <a:pt x="75" y="91"/>
                  </a:cubicBezTo>
                  <a:cubicBezTo>
                    <a:pt x="74" y="90"/>
                    <a:pt x="74" y="91"/>
                    <a:pt x="74" y="91"/>
                  </a:cubicBezTo>
                  <a:cubicBezTo>
                    <a:pt x="74" y="91"/>
                    <a:pt x="74" y="91"/>
                    <a:pt x="74" y="91"/>
                  </a:cubicBezTo>
                  <a:cubicBezTo>
                    <a:pt x="74" y="92"/>
                    <a:pt x="74" y="92"/>
                    <a:pt x="74" y="92"/>
                  </a:cubicBezTo>
                  <a:cubicBezTo>
                    <a:pt x="74" y="93"/>
                    <a:pt x="74" y="92"/>
                    <a:pt x="75" y="92"/>
                  </a:cubicBezTo>
                  <a:cubicBezTo>
                    <a:pt x="75" y="92"/>
                    <a:pt x="75" y="93"/>
                    <a:pt x="75" y="93"/>
                  </a:cubicBezTo>
                  <a:cubicBezTo>
                    <a:pt x="75" y="93"/>
                    <a:pt x="75" y="93"/>
                    <a:pt x="75" y="93"/>
                  </a:cubicBezTo>
                  <a:cubicBezTo>
                    <a:pt x="75" y="94"/>
                    <a:pt x="74" y="94"/>
                    <a:pt x="73" y="95"/>
                  </a:cubicBezTo>
                  <a:cubicBezTo>
                    <a:pt x="73" y="95"/>
                    <a:pt x="72" y="95"/>
                    <a:pt x="72" y="96"/>
                  </a:cubicBezTo>
                  <a:cubicBezTo>
                    <a:pt x="71" y="96"/>
                    <a:pt x="70" y="95"/>
                    <a:pt x="69" y="96"/>
                  </a:cubicBezTo>
                  <a:cubicBezTo>
                    <a:pt x="69" y="96"/>
                    <a:pt x="68" y="96"/>
                    <a:pt x="68" y="97"/>
                  </a:cubicBezTo>
                  <a:cubicBezTo>
                    <a:pt x="68" y="96"/>
                    <a:pt x="68" y="96"/>
                    <a:pt x="67" y="95"/>
                  </a:cubicBezTo>
                  <a:cubicBezTo>
                    <a:pt x="69" y="95"/>
                    <a:pt x="70" y="95"/>
                    <a:pt x="70" y="95"/>
                  </a:cubicBezTo>
                  <a:cubicBezTo>
                    <a:pt x="70" y="95"/>
                    <a:pt x="70" y="94"/>
                    <a:pt x="70" y="94"/>
                  </a:cubicBezTo>
                  <a:cubicBezTo>
                    <a:pt x="69" y="94"/>
                    <a:pt x="67" y="94"/>
                    <a:pt x="66" y="94"/>
                  </a:cubicBezTo>
                  <a:cubicBezTo>
                    <a:pt x="65" y="94"/>
                    <a:pt x="65" y="94"/>
                    <a:pt x="65" y="95"/>
                  </a:cubicBezTo>
                  <a:cubicBezTo>
                    <a:pt x="64" y="95"/>
                    <a:pt x="64" y="96"/>
                    <a:pt x="64" y="96"/>
                  </a:cubicBezTo>
                  <a:cubicBezTo>
                    <a:pt x="65" y="96"/>
                    <a:pt x="66" y="97"/>
                    <a:pt x="67" y="97"/>
                  </a:cubicBezTo>
                  <a:cubicBezTo>
                    <a:pt x="67" y="97"/>
                    <a:pt x="66" y="97"/>
                    <a:pt x="67" y="97"/>
                  </a:cubicBezTo>
                  <a:cubicBezTo>
                    <a:pt x="67" y="97"/>
                    <a:pt x="68" y="98"/>
                    <a:pt x="68" y="98"/>
                  </a:cubicBezTo>
                  <a:cubicBezTo>
                    <a:pt x="68" y="98"/>
                    <a:pt x="67" y="99"/>
                    <a:pt x="67" y="99"/>
                  </a:cubicBezTo>
                  <a:cubicBezTo>
                    <a:pt x="68" y="99"/>
                    <a:pt x="69" y="99"/>
                    <a:pt x="70" y="98"/>
                  </a:cubicBezTo>
                  <a:cubicBezTo>
                    <a:pt x="70" y="98"/>
                    <a:pt x="71" y="99"/>
                    <a:pt x="71" y="98"/>
                  </a:cubicBezTo>
                  <a:cubicBezTo>
                    <a:pt x="71" y="97"/>
                    <a:pt x="69" y="98"/>
                    <a:pt x="68" y="97"/>
                  </a:cubicBezTo>
                  <a:cubicBezTo>
                    <a:pt x="68" y="97"/>
                    <a:pt x="68" y="97"/>
                    <a:pt x="68" y="97"/>
                  </a:cubicBezTo>
                  <a:cubicBezTo>
                    <a:pt x="69" y="97"/>
                    <a:pt x="70" y="97"/>
                    <a:pt x="72" y="97"/>
                  </a:cubicBezTo>
                  <a:cubicBezTo>
                    <a:pt x="73" y="96"/>
                    <a:pt x="75" y="96"/>
                    <a:pt x="76" y="95"/>
                  </a:cubicBezTo>
                  <a:cubicBezTo>
                    <a:pt x="76" y="94"/>
                    <a:pt x="76" y="94"/>
                    <a:pt x="76" y="93"/>
                  </a:cubicBezTo>
                  <a:cubicBezTo>
                    <a:pt x="76" y="93"/>
                    <a:pt x="76" y="92"/>
                    <a:pt x="76" y="92"/>
                  </a:cubicBezTo>
                  <a:cubicBezTo>
                    <a:pt x="77" y="91"/>
                    <a:pt x="76" y="91"/>
                    <a:pt x="76" y="91"/>
                  </a:cubicBezTo>
                  <a:cubicBezTo>
                    <a:pt x="77" y="90"/>
                    <a:pt x="78" y="90"/>
                    <a:pt x="78" y="88"/>
                  </a:cubicBezTo>
                  <a:cubicBezTo>
                    <a:pt x="78" y="88"/>
                    <a:pt x="78" y="88"/>
                    <a:pt x="78" y="88"/>
                  </a:cubicBezTo>
                  <a:cubicBezTo>
                    <a:pt x="78" y="87"/>
                    <a:pt x="78" y="87"/>
                    <a:pt x="78" y="86"/>
                  </a:cubicBezTo>
                  <a:cubicBezTo>
                    <a:pt x="78" y="86"/>
                    <a:pt x="79" y="86"/>
                    <a:pt x="79" y="86"/>
                  </a:cubicBezTo>
                  <a:cubicBezTo>
                    <a:pt x="79" y="85"/>
                    <a:pt x="79" y="85"/>
                    <a:pt x="79" y="85"/>
                  </a:cubicBezTo>
                  <a:cubicBezTo>
                    <a:pt x="79" y="86"/>
                    <a:pt x="80" y="85"/>
                    <a:pt x="80" y="86"/>
                  </a:cubicBezTo>
                  <a:cubicBezTo>
                    <a:pt x="79" y="86"/>
                    <a:pt x="80" y="87"/>
                    <a:pt x="79" y="87"/>
                  </a:cubicBezTo>
                  <a:cubicBezTo>
                    <a:pt x="79" y="88"/>
                    <a:pt x="79" y="87"/>
                    <a:pt x="80" y="87"/>
                  </a:cubicBezTo>
                  <a:cubicBezTo>
                    <a:pt x="80" y="88"/>
                    <a:pt x="80" y="88"/>
                    <a:pt x="79" y="89"/>
                  </a:cubicBezTo>
                  <a:cubicBezTo>
                    <a:pt x="80" y="89"/>
                    <a:pt x="80" y="92"/>
                    <a:pt x="79" y="91"/>
                  </a:cubicBezTo>
                  <a:cubicBezTo>
                    <a:pt x="79" y="91"/>
                    <a:pt x="79" y="92"/>
                    <a:pt x="79" y="92"/>
                  </a:cubicBezTo>
                  <a:cubicBezTo>
                    <a:pt x="79" y="92"/>
                    <a:pt x="79" y="93"/>
                    <a:pt x="78" y="93"/>
                  </a:cubicBezTo>
                  <a:cubicBezTo>
                    <a:pt x="78" y="95"/>
                    <a:pt x="78" y="96"/>
                    <a:pt x="76" y="96"/>
                  </a:cubicBezTo>
                  <a:cubicBezTo>
                    <a:pt x="76" y="96"/>
                    <a:pt x="76" y="96"/>
                    <a:pt x="76" y="96"/>
                  </a:cubicBezTo>
                  <a:cubicBezTo>
                    <a:pt x="76" y="97"/>
                    <a:pt x="75" y="96"/>
                    <a:pt x="75" y="97"/>
                  </a:cubicBezTo>
                  <a:cubicBezTo>
                    <a:pt x="75" y="97"/>
                    <a:pt x="75" y="97"/>
                    <a:pt x="76" y="97"/>
                  </a:cubicBezTo>
                  <a:cubicBezTo>
                    <a:pt x="76" y="97"/>
                    <a:pt x="75" y="97"/>
                    <a:pt x="75" y="98"/>
                  </a:cubicBezTo>
                  <a:cubicBezTo>
                    <a:pt x="75" y="98"/>
                    <a:pt x="74" y="98"/>
                    <a:pt x="74" y="99"/>
                  </a:cubicBezTo>
                  <a:cubicBezTo>
                    <a:pt x="75" y="98"/>
                    <a:pt x="75" y="99"/>
                    <a:pt x="76" y="98"/>
                  </a:cubicBezTo>
                  <a:cubicBezTo>
                    <a:pt x="76" y="98"/>
                    <a:pt x="75" y="98"/>
                    <a:pt x="75" y="98"/>
                  </a:cubicBezTo>
                  <a:cubicBezTo>
                    <a:pt x="77" y="97"/>
                    <a:pt x="78" y="96"/>
                    <a:pt x="79" y="95"/>
                  </a:cubicBezTo>
                  <a:cubicBezTo>
                    <a:pt x="79" y="95"/>
                    <a:pt x="79" y="95"/>
                    <a:pt x="79" y="95"/>
                  </a:cubicBezTo>
                  <a:cubicBezTo>
                    <a:pt x="79" y="94"/>
                    <a:pt x="80" y="92"/>
                    <a:pt x="81" y="92"/>
                  </a:cubicBezTo>
                  <a:cubicBezTo>
                    <a:pt x="81" y="92"/>
                    <a:pt x="82" y="91"/>
                    <a:pt x="82" y="91"/>
                  </a:cubicBezTo>
                  <a:cubicBezTo>
                    <a:pt x="82" y="91"/>
                    <a:pt x="83" y="91"/>
                    <a:pt x="83" y="91"/>
                  </a:cubicBezTo>
                  <a:cubicBezTo>
                    <a:pt x="83" y="91"/>
                    <a:pt x="83" y="92"/>
                    <a:pt x="83" y="92"/>
                  </a:cubicBezTo>
                  <a:cubicBezTo>
                    <a:pt x="83" y="92"/>
                    <a:pt x="83" y="92"/>
                    <a:pt x="82" y="93"/>
                  </a:cubicBezTo>
                  <a:cubicBezTo>
                    <a:pt x="82" y="93"/>
                    <a:pt x="83" y="93"/>
                    <a:pt x="83" y="93"/>
                  </a:cubicBezTo>
                  <a:cubicBezTo>
                    <a:pt x="82" y="94"/>
                    <a:pt x="82" y="93"/>
                    <a:pt x="81" y="94"/>
                  </a:cubicBezTo>
                  <a:cubicBezTo>
                    <a:pt x="81" y="94"/>
                    <a:pt x="82" y="94"/>
                    <a:pt x="81" y="94"/>
                  </a:cubicBezTo>
                  <a:cubicBezTo>
                    <a:pt x="81" y="95"/>
                    <a:pt x="81" y="95"/>
                    <a:pt x="81" y="95"/>
                  </a:cubicBezTo>
                  <a:cubicBezTo>
                    <a:pt x="81" y="96"/>
                    <a:pt x="80" y="97"/>
                    <a:pt x="79" y="98"/>
                  </a:cubicBezTo>
                  <a:cubicBezTo>
                    <a:pt x="80" y="98"/>
                    <a:pt x="80" y="98"/>
                    <a:pt x="81" y="98"/>
                  </a:cubicBezTo>
                  <a:cubicBezTo>
                    <a:pt x="81" y="98"/>
                    <a:pt x="81" y="98"/>
                    <a:pt x="81" y="99"/>
                  </a:cubicBezTo>
                  <a:cubicBezTo>
                    <a:pt x="81" y="99"/>
                    <a:pt x="82" y="99"/>
                    <a:pt x="82" y="99"/>
                  </a:cubicBezTo>
                  <a:cubicBezTo>
                    <a:pt x="82" y="100"/>
                    <a:pt x="80" y="100"/>
                    <a:pt x="81" y="99"/>
                  </a:cubicBezTo>
                  <a:cubicBezTo>
                    <a:pt x="80" y="99"/>
                    <a:pt x="80" y="99"/>
                    <a:pt x="80" y="100"/>
                  </a:cubicBezTo>
                  <a:cubicBezTo>
                    <a:pt x="80" y="101"/>
                    <a:pt x="79" y="101"/>
                    <a:pt x="79" y="101"/>
                  </a:cubicBezTo>
                  <a:cubicBezTo>
                    <a:pt x="79" y="101"/>
                    <a:pt x="80" y="101"/>
                    <a:pt x="79" y="102"/>
                  </a:cubicBezTo>
                  <a:cubicBezTo>
                    <a:pt x="79" y="102"/>
                    <a:pt x="79" y="102"/>
                    <a:pt x="79" y="102"/>
                  </a:cubicBezTo>
                  <a:cubicBezTo>
                    <a:pt x="79" y="101"/>
                    <a:pt x="79" y="101"/>
                    <a:pt x="79" y="101"/>
                  </a:cubicBezTo>
                  <a:cubicBezTo>
                    <a:pt x="79" y="101"/>
                    <a:pt x="79" y="101"/>
                    <a:pt x="79" y="101"/>
                  </a:cubicBezTo>
                  <a:cubicBezTo>
                    <a:pt x="79" y="101"/>
                    <a:pt x="79" y="102"/>
                    <a:pt x="79" y="102"/>
                  </a:cubicBezTo>
                  <a:cubicBezTo>
                    <a:pt x="79" y="102"/>
                    <a:pt x="78" y="102"/>
                    <a:pt x="78" y="102"/>
                  </a:cubicBezTo>
                  <a:cubicBezTo>
                    <a:pt x="77" y="102"/>
                    <a:pt x="77" y="102"/>
                    <a:pt x="77" y="102"/>
                  </a:cubicBezTo>
                  <a:cubicBezTo>
                    <a:pt x="77" y="100"/>
                    <a:pt x="79" y="101"/>
                    <a:pt x="80" y="100"/>
                  </a:cubicBezTo>
                  <a:cubicBezTo>
                    <a:pt x="79" y="100"/>
                    <a:pt x="78" y="100"/>
                    <a:pt x="78" y="100"/>
                  </a:cubicBezTo>
                  <a:cubicBezTo>
                    <a:pt x="77" y="100"/>
                    <a:pt x="77" y="100"/>
                    <a:pt x="77" y="100"/>
                  </a:cubicBezTo>
                  <a:cubicBezTo>
                    <a:pt x="76" y="100"/>
                    <a:pt x="75" y="100"/>
                    <a:pt x="74" y="101"/>
                  </a:cubicBezTo>
                  <a:cubicBezTo>
                    <a:pt x="74" y="101"/>
                    <a:pt x="73" y="101"/>
                    <a:pt x="74" y="101"/>
                  </a:cubicBezTo>
                  <a:cubicBezTo>
                    <a:pt x="73" y="101"/>
                    <a:pt x="72" y="101"/>
                    <a:pt x="72" y="101"/>
                  </a:cubicBezTo>
                  <a:cubicBezTo>
                    <a:pt x="72" y="101"/>
                    <a:pt x="72" y="101"/>
                    <a:pt x="72" y="101"/>
                  </a:cubicBezTo>
                  <a:close/>
                  <a:moveTo>
                    <a:pt x="75" y="108"/>
                  </a:moveTo>
                  <a:cubicBezTo>
                    <a:pt x="75" y="108"/>
                    <a:pt x="74" y="108"/>
                    <a:pt x="74" y="108"/>
                  </a:cubicBezTo>
                  <a:cubicBezTo>
                    <a:pt x="74" y="108"/>
                    <a:pt x="74" y="108"/>
                    <a:pt x="75" y="108"/>
                  </a:cubicBezTo>
                  <a:close/>
                  <a:moveTo>
                    <a:pt x="67" y="108"/>
                  </a:moveTo>
                  <a:cubicBezTo>
                    <a:pt x="67" y="109"/>
                    <a:pt x="64" y="109"/>
                    <a:pt x="63" y="108"/>
                  </a:cubicBezTo>
                  <a:cubicBezTo>
                    <a:pt x="64" y="108"/>
                    <a:pt x="64" y="107"/>
                    <a:pt x="64" y="107"/>
                  </a:cubicBezTo>
                  <a:cubicBezTo>
                    <a:pt x="65" y="107"/>
                    <a:pt x="65" y="108"/>
                    <a:pt x="66" y="108"/>
                  </a:cubicBezTo>
                  <a:cubicBezTo>
                    <a:pt x="66" y="108"/>
                    <a:pt x="67" y="108"/>
                    <a:pt x="67" y="108"/>
                  </a:cubicBezTo>
                  <a:close/>
                  <a:moveTo>
                    <a:pt x="62" y="108"/>
                  </a:moveTo>
                  <a:cubicBezTo>
                    <a:pt x="61" y="108"/>
                    <a:pt x="60" y="108"/>
                    <a:pt x="60" y="107"/>
                  </a:cubicBezTo>
                  <a:cubicBezTo>
                    <a:pt x="61" y="107"/>
                    <a:pt x="62" y="107"/>
                    <a:pt x="62" y="108"/>
                  </a:cubicBezTo>
                  <a:close/>
                  <a:moveTo>
                    <a:pt x="54" y="106"/>
                  </a:moveTo>
                  <a:cubicBezTo>
                    <a:pt x="54" y="106"/>
                    <a:pt x="53" y="106"/>
                    <a:pt x="53" y="105"/>
                  </a:cubicBezTo>
                  <a:cubicBezTo>
                    <a:pt x="53" y="105"/>
                    <a:pt x="53" y="105"/>
                    <a:pt x="53" y="105"/>
                  </a:cubicBezTo>
                  <a:cubicBezTo>
                    <a:pt x="53" y="105"/>
                    <a:pt x="53" y="104"/>
                    <a:pt x="52" y="104"/>
                  </a:cubicBezTo>
                  <a:cubicBezTo>
                    <a:pt x="53" y="104"/>
                    <a:pt x="53" y="104"/>
                    <a:pt x="53" y="104"/>
                  </a:cubicBezTo>
                  <a:cubicBezTo>
                    <a:pt x="52" y="103"/>
                    <a:pt x="52" y="103"/>
                    <a:pt x="52" y="103"/>
                  </a:cubicBezTo>
                  <a:cubicBezTo>
                    <a:pt x="52" y="102"/>
                    <a:pt x="53" y="102"/>
                    <a:pt x="52" y="102"/>
                  </a:cubicBezTo>
                  <a:cubicBezTo>
                    <a:pt x="53" y="102"/>
                    <a:pt x="53" y="102"/>
                    <a:pt x="54" y="102"/>
                  </a:cubicBezTo>
                  <a:cubicBezTo>
                    <a:pt x="54" y="103"/>
                    <a:pt x="55" y="103"/>
                    <a:pt x="54" y="103"/>
                  </a:cubicBezTo>
                  <a:cubicBezTo>
                    <a:pt x="55" y="103"/>
                    <a:pt x="54" y="103"/>
                    <a:pt x="54" y="103"/>
                  </a:cubicBezTo>
                  <a:cubicBezTo>
                    <a:pt x="54" y="103"/>
                    <a:pt x="54" y="104"/>
                    <a:pt x="54" y="104"/>
                  </a:cubicBezTo>
                  <a:cubicBezTo>
                    <a:pt x="55" y="104"/>
                    <a:pt x="56" y="104"/>
                    <a:pt x="56" y="105"/>
                  </a:cubicBezTo>
                  <a:cubicBezTo>
                    <a:pt x="56" y="106"/>
                    <a:pt x="56" y="106"/>
                    <a:pt x="55" y="106"/>
                  </a:cubicBezTo>
                  <a:cubicBezTo>
                    <a:pt x="55" y="105"/>
                    <a:pt x="55" y="105"/>
                    <a:pt x="54" y="104"/>
                  </a:cubicBezTo>
                  <a:cubicBezTo>
                    <a:pt x="54" y="105"/>
                    <a:pt x="54" y="105"/>
                    <a:pt x="54" y="106"/>
                  </a:cubicBezTo>
                  <a:close/>
                  <a:moveTo>
                    <a:pt x="56" y="103"/>
                  </a:moveTo>
                  <a:cubicBezTo>
                    <a:pt x="56" y="103"/>
                    <a:pt x="56" y="103"/>
                    <a:pt x="57" y="104"/>
                  </a:cubicBezTo>
                  <a:cubicBezTo>
                    <a:pt x="56" y="104"/>
                    <a:pt x="56" y="104"/>
                    <a:pt x="56" y="103"/>
                  </a:cubicBezTo>
                  <a:close/>
                  <a:moveTo>
                    <a:pt x="49" y="102"/>
                  </a:moveTo>
                  <a:cubicBezTo>
                    <a:pt x="50" y="102"/>
                    <a:pt x="51" y="103"/>
                    <a:pt x="52" y="104"/>
                  </a:cubicBezTo>
                  <a:cubicBezTo>
                    <a:pt x="51" y="104"/>
                    <a:pt x="51" y="104"/>
                    <a:pt x="51" y="104"/>
                  </a:cubicBezTo>
                  <a:cubicBezTo>
                    <a:pt x="50" y="103"/>
                    <a:pt x="49" y="103"/>
                    <a:pt x="49" y="103"/>
                  </a:cubicBezTo>
                  <a:cubicBezTo>
                    <a:pt x="49" y="102"/>
                    <a:pt x="49" y="102"/>
                    <a:pt x="49" y="102"/>
                  </a:cubicBezTo>
                  <a:close/>
                  <a:moveTo>
                    <a:pt x="50" y="101"/>
                  </a:moveTo>
                  <a:cubicBezTo>
                    <a:pt x="50" y="100"/>
                    <a:pt x="50" y="101"/>
                    <a:pt x="50" y="101"/>
                  </a:cubicBezTo>
                  <a:cubicBezTo>
                    <a:pt x="49" y="101"/>
                    <a:pt x="50" y="101"/>
                    <a:pt x="50" y="101"/>
                  </a:cubicBezTo>
                  <a:close/>
                  <a:moveTo>
                    <a:pt x="49" y="99"/>
                  </a:moveTo>
                  <a:cubicBezTo>
                    <a:pt x="50" y="99"/>
                    <a:pt x="50" y="100"/>
                    <a:pt x="50" y="100"/>
                  </a:cubicBezTo>
                  <a:cubicBezTo>
                    <a:pt x="49" y="100"/>
                    <a:pt x="49" y="99"/>
                    <a:pt x="49" y="99"/>
                  </a:cubicBezTo>
                  <a:close/>
                  <a:moveTo>
                    <a:pt x="51" y="101"/>
                  </a:moveTo>
                  <a:cubicBezTo>
                    <a:pt x="52" y="101"/>
                    <a:pt x="52" y="101"/>
                    <a:pt x="52" y="101"/>
                  </a:cubicBezTo>
                  <a:cubicBezTo>
                    <a:pt x="51" y="101"/>
                    <a:pt x="51" y="101"/>
                    <a:pt x="51" y="101"/>
                  </a:cubicBezTo>
                  <a:close/>
                  <a:moveTo>
                    <a:pt x="48" y="103"/>
                  </a:moveTo>
                  <a:cubicBezTo>
                    <a:pt x="47" y="103"/>
                    <a:pt x="46" y="103"/>
                    <a:pt x="46" y="102"/>
                  </a:cubicBezTo>
                  <a:cubicBezTo>
                    <a:pt x="47" y="102"/>
                    <a:pt x="47" y="101"/>
                    <a:pt x="47" y="102"/>
                  </a:cubicBezTo>
                  <a:cubicBezTo>
                    <a:pt x="47" y="101"/>
                    <a:pt x="47" y="101"/>
                    <a:pt x="47" y="101"/>
                  </a:cubicBezTo>
                  <a:cubicBezTo>
                    <a:pt x="45" y="101"/>
                    <a:pt x="45" y="100"/>
                    <a:pt x="45" y="98"/>
                  </a:cubicBezTo>
                  <a:cubicBezTo>
                    <a:pt x="45" y="98"/>
                    <a:pt x="45" y="98"/>
                    <a:pt x="45" y="98"/>
                  </a:cubicBezTo>
                  <a:cubicBezTo>
                    <a:pt x="45" y="97"/>
                    <a:pt x="45" y="97"/>
                    <a:pt x="45" y="97"/>
                  </a:cubicBezTo>
                  <a:cubicBezTo>
                    <a:pt x="45" y="97"/>
                    <a:pt x="45" y="97"/>
                    <a:pt x="45" y="96"/>
                  </a:cubicBezTo>
                  <a:cubicBezTo>
                    <a:pt x="45" y="96"/>
                    <a:pt x="45" y="97"/>
                    <a:pt x="45" y="97"/>
                  </a:cubicBezTo>
                  <a:cubicBezTo>
                    <a:pt x="45" y="96"/>
                    <a:pt x="44" y="95"/>
                    <a:pt x="44" y="95"/>
                  </a:cubicBezTo>
                  <a:cubicBezTo>
                    <a:pt x="46" y="95"/>
                    <a:pt x="46" y="96"/>
                    <a:pt x="47" y="98"/>
                  </a:cubicBezTo>
                  <a:cubicBezTo>
                    <a:pt x="46" y="98"/>
                    <a:pt x="46" y="97"/>
                    <a:pt x="45" y="98"/>
                  </a:cubicBezTo>
                  <a:cubicBezTo>
                    <a:pt x="46" y="99"/>
                    <a:pt x="46" y="100"/>
                    <a:pt x="47" y="100"/>
                  </a:cubicBezTo>
                  <a:cubicBezTo>
                    <a:pt x="47" y="101"/>
                    <a:pt x="47" y="102"/>
                    <a:pt x="48" y="102"/>
                  </a:cubicBezTo>
                  <a:cubicBezTo>
                    <a:pt x="48" y="102"/>
                    <a:pt x="48" y="102"/>
                    <a:pt x="47" y="102"/>
                  </a:cubicBezTo>
                  <a:cubicBezTo>
                    <a:pt x="47" y="103"/>
                    <a:pt x="48" y="103"/>
                    <a:pt x="48" y="103"/>
                  </a:cubicBezTo>
                  <a:close/>
                  <a:moveTo>
                    <a:pt x="44" y="98"/>
                  </a:moveTo>
                  <a:cubicBezTo>
                    <a:pt x="44" y="98"/>
                    <a:pt x="44" y="99"/>
                    <a:pt x="44" y="99"/>
                  </a:cubicBezTo>
                  <a:cubicBezTo>
                    <a:pt x="44" y="99"/>
                    <a:pt x="44" y="99"/>
                    <a:pt x="44" y="98"/>
                  </a:cubicBezTo>
                  <a:cubicBezTo>
                    <a:pt x="44" y="98"/>
                    <a:pt x="44" y="98"/>
                    <a:pt x="44" y="98"/>
                  </a:cubicBezTo>
                  <a:close/>
                  <a:moveTo>
                    <a:pt x="48" y="103"/>
                  </a:moveTo>
                  <a:cubicBezTo>
                    <a:pt x="48" y="103"/>
                    <a:pt x="49" y="104"/>
                    <a:pt x="48" y="105"/>
                  </a:cubicBezTo>
                  <a:cubicBezTo>
                    <a:pt x="48" y="104"/>
                    <a:pt x="48" y="104"/>
                    <a:pt x="48" y="103"/>
                  </a:cubicBezTo>
                  <a:close/>
                  <a:moveTo>
                    <a:pt x="43" y="97"/>
                  </a:moveTo>
                  <a:cubicBezTo>
                    <a:pt x="43" y="97"/>
                    <a:pt x="43" y="98"/>
                    <a:pt x="43" y="98"/>
                  </a:cubicBezTo>
                  <a:cubicBezTo>
                    <a:pt x="43" y="98"/>
                    <a:pt x="42" y="98"/>
                    <a:pt x="43" y="97"/>
                  </a:cubicBezTo>
                  <a:cubicBezTo>
                    <a:pt x="41" y="97"/>
                    <a:pt x="41" y="95"/>
                    <a:pt x="41" y="94"/>
                  </a:cubicBezTo>
                  <a:cubicBezTo>
                    <a:pt x="41" y="94"/>
                    <a:pt x="41" y="94"/>
                    <a:pt x="41" y="94"/>
                  </a:cubicBezTo>
                  <a:cubicBezTo>
                    <a:pt x="41" y="94"/>
                    <a:pt x="41" y="94"/>
                    <a:pt x="41" y="93"/>
                  </a:cubicBezTo>
                  <a:cubicBezTo>
                    <a:pt x="41" y="93"/>
                    <a:pt x="41" y="94"/>
                    <a:pt x="41" y="93"/>
                  </a:cubicBezTo>
                  <a:cubicBezTo>
                    <a:pt x="40" y="93"/>
                    <a:pt x="41" y="94"/>
                    <a:pt x="40" y="94"/>
                  </a:cubicBezTo>
                  <a:cubicBezTo>
                    <a:pt x="39" y="94"/>
                    <a:pt x="40" y="92"/>
                    <a:pt x="39" y="92"/>
                  </a:cubicBezTo>
                  <a:cubicBezTo>
                    <a:pt x="39" y="91"/>
                    <a:pt x="38" y="91"/>
                    <a:pt x="38" y="90"/>
                  </a:cubicBezTo>
                  <a:cubicBezTo>
                    <a:pt x="39" y="90"/>
                    <a:pt x="39" y="89"/>
                    <a:pt x="39" y="89"/>
                  </a:cubicBezTo>
                  <a:cubicBezTo>
                    <a:pt x="39" y="88"/>
                    <a:pt x="39" y="86"/>
                    <a:pt x="39" y="85"/>
                  </a:cubicBezTo>
                  <a:cubicBezTo>
                    <a:pt x="39" y="85"/>
                    <a:pt x="39" y="86"/>
                    <a:pt x="39" y="86"/>
                  </a:cubicBezTo>
                  <a:cubicBezTo>
                    <a:pt x="40" y="85"/>
                    <a:pt x="40" y="85"/>
                    <a:pt x="39" y="84"/>
                  </a:cubicBezTo>
                  <a:cubicBezTo>
                    <a:pt x="39" y="84"/>
                    <a:pt x="39" y="85"/>
                    <a:pt x="38" y="85"/>
                  </a:cubicBezTo>
                  <a:cubicBezTo>
                    <a:pt x="38" y="84"/>
                    <a:pt x="38" y="84"/>
                    <a:pt x="38" y="84"/>
                  </a:cubicBezTo>
                  <a:cubicBezTo>
                    <a:pt x="38" y="85"/>
                    <a:pt x="39" y="86"/>
                    <a:pt x="38" y="86"/>
                  </a:cubicBezTo>
                  <a:cubicBezTo>
                    <a:pt x="37" y="85"/>
                    <a:pt x="38" y="82"/>
                    <a:pt x="38" y="81"/>
                  </a:cubicBezTo>
                  <a:cubicBezTo>
                    <a:pt x="39" y="81"/>
                    <a:pt x="38" y="81"/>
                    <a:pt x="39" y="81"/>
                  </a:cubicBezTo>
                  <a:cubicBezTo>
                    <a:pt x="39" y="81"/>
                    <a:pt x="39" y="80"/>
                    <a:pt x="39" y="80"/>
                  </a:cubicBezTo>
                  <a:cubicBezTo>
                    <a:pt x="39" y="80"/>
                    <a:pt x="38" y="80"/>
                    <a:pt x="39" y="80"/>
                  </a:cubicBezTo>
                  <a:cubicBezTo>
                    <a:pt x="38" y="80"/>
                    <a:pt x="38" y="80"/>
                    <a:pt x="38" y="81"/>
                  </a:cubicBezTo>
                  <a:cubicBezTo>
                    <a:pt x="37" y="81"/>
                    <a:pt x="38" y="83"/>
                    <a:pt x="37" y="83"/>
                  </a:cubicBezTo>
                  <a:cubicBezTo>
                    <a:pt x="36" y="84"/>
                    <a:pt x="36" y="84"/>
                    <a:pt x="36" y="85"/>
                  </a:cubicBezTo>
                  <a:cubicBezTo>
                    <a:pt x="36" y="85"/>
                    <a:pt x="36" y="85"/>
                    <a:pt x="36" y="86"/>
                  </a:cubicBezTo>
                  <a:cubicBezTo>
                    <a:pt x="36" y="86"/>
                    <a:pt x="36" y="87"/>
                    <a:pt x="37" y="87"/>
                  </a:cubicBezTo>
                  <a:cubicBezTo>
                    <a:pt x="37" y="87"/>
                    <a:pt x="37" y="87"/>
                    <a:pt x="37" y="86"/>
                  </a:cubicBezTo>
                  <a:cubicBezTo>
                    <a:pt x="38" y="87"/>
                    <a:pt x="38" y="88"/>
                    <a:pt x="38" y="89"/>
                  </a:cubicBezTo>
                  <a:cubicBezTo>
                    <a:pt x="37" y="89"/>
                    <a:pt x="37" y="88"/>
                    <a:pt x="37" y="88"/>
                  </a:cubicBezTo>
                  <a:cubicBezTo>
                    <a:pt x="37" y="88"/>
                    <a:pt x="37" y="88"/>
                    <a:pt x="37" y="88"/>
                  </a:cubicBezTo>
                  <a:cubicBezTo>
                    <a:pt x="36" y="88"/>
                    <a:pt x="37" y="89"/>
                    <a:pt x="37" y="90"/>
                  </a:cubicBezTo>
                  <a:cubicBezTo>
                    <a:pt x="37" y="90"/>
                    <a:pt x="37" y="90"/>
                    <a:pt x="37" y="90"/>
                  </a:cubicBezTo>
                  <a:cubicBezTo>
                    <a:pt x="37" y="92"/>
                    <a:pt x="37" y="93"/>
                    <a:pt x="37" y="94"/>
                  </a:cubicBezTo>
                  <a:cubicBezTo>
                    <a:pt x="36" y="94"/>
                    <a:pt x="36" y="93"/>
                    <a:pt x="35" y="93"/>
                  </a:cubicBezTo>
                  <a:cubicBezTo>
                    <a:pt x="36" y="90"/>
                    <a:pt x="36" y="88"/>
                    <a:pt x="35" y="86"/>
                  </a:cubicBezTo>
                  <a:cubicBezTo>
                    <a:pt x="36" y="83"/>
                    <a:pt x="36" y="78"/>
                    <a:pt x="38" y="75"/>
                  </a:cubicBezTo>
                  <a:cubicBezTo>
                    <a:pt x="39" y="75"/>
                    <a:pt x="39" y="74"/>
                    <a:pt x="40" y="73"/>
                  </a:cubicBezTo>
                  <a:cubicBezTo>
                    <a:pt x="41" y="74"/>
                    <a:pt x="40" y="76"/>
                    <a:pt x="40" y="76"/>
                  </a:cubicBezTo>
                  <a:cubicBezTo>
                    <a:pt x="40" y="76"/>
                    <a:pt x="41" y="77"/>
                    <a:pt x="40" y="78"/>
                  </a:cubicBezTo>
                  <a:cubicBezTo>
                    <a:pt x="40" y="78"/>
                    <a:pt x="40" y="78"/>
                    <a:pt x="40" y="78"/>
                  </a:cubicBezTo>
                  <a:cubicBezTo>
                    <a:pt x="40" y="79"/>
                    <a:pt x="39" y="80"/>
                    <a:pt x="39" y="80"/>
                  </a:cubicBezTo>
                  <a:cubicBezTo>
                    <a:pt x="39" y="81"/>
                    <a:pt x="40" y="81"/>
                    <a:pt x="40" y="80"/>
                  </a:cubicBezTo>
                  <a:cubicBezTo>
                    <a:pt x="40" y="81"/>
                    <a:pt x="40" y="81"/>
                    <a:pt x="41" y="82"/>
                  </a:cubicBezTo>
                  <a:cubicBezTo>
                    <a:pt x="40" y="82"/>
                    <a:pt x="40" y="83"/>
                    <a:pt x="40" y="83"/>
                  </a:cubicBezTo>
                  <a:cubicBezTo>
                    <a:pt x="40" y="83"/>
                    <a:pt x="40" y="83"/>
                    <a:pt x="41" y="83"/>
                  </a:cubicBezTo>
                  <a:cubicBezTo>
                    <a:pt x="40" y="83"/>
                    <a:pt x="41" y="84"/>
                    <a:pt x="41" y="85"/>
                  </a:cubicBezTo>
                  <a:cubicBezTo>
                    <a:pt x="41" y="85"/>
                    <a:pt x="40" y="85"/>
                    <a:pt x="40" y="85"/>
                  </a:cubicBezTo>
                  <a:cubicBezTo>
                    <a:pt x="40" y="86"/>
                    <a:pt x="40" y="86"/>
                    <a:pt x="40" y="87"/>
                  </a:cubicBezTo>
                  <a:cubicBezTo>
                    <a:pt x="41" y="87"/>
                    <a:pt x="41" y="87"/>
                    <a:pt x="41" y="87"/>
                  </a:cubicBezTo>
                  <a:cubicBezTo>
                    <a:pt x="41" y="88"/>
                    <a:pt x="42" y="88"/>
                    <a:pt x="41" y="88"/>
                  </a:cubicBezTo>
                  <a:cubicBezTo>
                    <a:pt x="42" y="88"/>
                    <a:pt x="42" y="87"/>
                    <a:pt x="43" y="88"/>
                  </a:cubicBezTo>
                  <a:cubicBezTo>
                    <a:pt x="42" y="88"/>
                    <a:pt x="43" y="89"/>
                    <a:pt x="43" y="89"/>
                  </a:cubicBezTo>
                  <a:cubicBezTo>
                    <a:pt x="43" y="89"/>
                    <a:pt x="42" y="89"/>
                    <a:pt x="42" y="88"/>
                  </a:cubicBezTo>
                  <a:cubicBezTo>
                    <a:pt x="42" y="88"/>
                    <a:pt x="42" y="88"/>
                    <a:pt x="42" y="88"/>
                  </a:cubicBezTo>
                  <a:cubicBezTo>
                    <a:pt x="42" y="89"/>
                    <a:pt x="42" y="90"/>
                    <a:pt x="42" y="90"/>
                  </a:cubicBezTo>
                  <a:cubicBezTo>
                    <a:pt x="42" y="91"/>
                    <a:pt x="42" y="91"/>
                    <a:pt x="42" y="91"/>
                  </a:cubicBezTo>
                  <a:cubicBezTo>
                    <a:pt x="42" y="91"/>
                    <a:pt x="42" y="91"/>
                    <a:pt x="43" y="91"/>
                  </a:cubicBezTo>
                  <a:cubicBezTo>
                    <a:pt x="43" y="91"/>
                    <a:pt x="43" y="92"/>
                    <a:pt x="43" y="92"/>
                  </a:cubicBezTo>
                  <a:cubicBezTo>
                    <a:pt x="43" y="93"/>
                    <a:pt x="43" y="93"/>
                    <a:pt x="43" y="94"/>
                  </a:cubicBezTo>
                  <a:cubicBezTo>
                    <a:pt x="43" y="94"/>
                    <a:pt x="43" y="94"/>
                    <a:pt x="43" y="94"/>
                  </a:cubicBezTo>
                  <a:cubicBezTo>
                    <a:pt x="43" y="95"/>
                    <a:pt x="43" y="95"/>
                    <a:pt x="43" y="95"/>
                  </a:cubicBezTo>
                  <a:cubicBezTo>
                    <a:pt x="43" y="96"/>
                    <a:pt x="43" y="96"/>
                    <a:pt x="42" y="96"/>
                  </a:cubicBezTo>
                  <a:cubicBezTo>
                    <a:pt x="43" y="96"/>
                    <a:pt x="43" y="97"/>
                    <a:pt x="43" y="97"/>
                  </a:cubicBezTo>
                  <a:close/>
                  <a:moveTo>
                    <a:pt x="38" y="68"/>
                  </a:moveTo>
                  <a:cubicBezTo>
                    <a:pt x="38" y="67"/>
                    <a:pt x="39" y="67"/>
                    <a:pt x="39" y="66"/>
                  </a:cubicBezTo>
                  <a:cubicBezTo>
                    <a:pt x="39" y="66"/>
                    <a:pt x="39" y="66"/>
                    <a:pt x="40" y="66"/>
                  </a:cubicBezTo>
                  <a:cubicBezTo>
                    <a:pt x="40" y="67"/>
                    <a:pt x="39" y="68"/>
                    <a:pt x="38" y="68"/>
                  </a:cubicBezTo>
                  <a:close/>
                  <a:moveTo>
                    <a:pt x="43" y="68"/>
                  </a:moveTo>
                  <a:cubicBezTo>
                    <a:pt x="43" y="67"/>
                    <a:pt x="43" y="67"/>
                    <a:pt x="43" y="67"/>
                  </a:cubicBezTo>
                  <a:cubicBezTo>
                    <a:pt x="43" y="66"/>
                    <a:pt x="43" y="66"/>
                    <a:pt x="44" y="66"/>
                  </a:cubicBezTo>
                  <a:cubicBezTo>
                    <a:pt x="44" y="66"/>
                    <a:pt x="44" y="66"/>
                    <a:pt x="45" y="66"/>
                  </a:cubicBezTo>
                  <a:cubicBezTo>
                    <a:pt x="45" y="66"/>
                    <a:pt x="45" y="66"/>
                    <a:pt x="46" y="66"/>
                  </a:cubicBezTo>
                  <a:cubicBezTo>
                    <a:pt x="46" y="65"/>
                    <a:pt x="47" y="63"/>
                    <a:pt x="48" y="63"/>
                  </a:cubicBezTo>
                  <a:cubicBezTo>
                    <a:pt x="48" y="62"/>
                    <a:pt x="48" y="62"/>
                    <a:pt x="48" y="62"/>
                  </a:cubicBezTo>
                  <a:cubicBezTo>
                    <a:pt x="49" y="62"/>
                    <a:pt x="50" y="62"/>
                    <a:pt x="50" y="63"/>
                  </a:cubicBezTo>
                  <a:cubicBezTo>
                    <a:pt x="50" y="63"/>
                    <a:pt x="48" y="63"/>
                    <a:pt x="49" y="64"/>
                  </a:cubicBezTo>
                  <a:cubicBezTo>
                    <a:pt x="48" y="64"/>
                    <a:pt x="48" y="65"/>
                    <a:pt x="47" y="65"/>
                  </a:cubicBezTo>
                  <a:cubicBezTo>
                    <a:pt x="47" y="65"/>
                    <a:pt x="48" y="65"/>
                    <a:pt x="48" y="66"/>
                  </a:cubicBezTo>
                  <a:cubicBezTo>
                    <a:pt x="48" y="67"/>
                    <a:pt x="47" y="68"/>
                    <a:pt x="46" y="69"/>
                  </a:cubicBezTo>
                  <a:cubicBezTo>
                    <a:pt x="46" y="69"/>
                    <a:pt x="46" y="69"/>
                    <a:pt x="46" y="69"/>
                  </a:cubicBezTo>
                  <a:cubicBezTo>
                    <a:pt x="45" y="70"/>
                    <a:pt x="45" y="72"/>
                    <a:pt x="43" y="74"/>
                  </a:cubicBezTo>
                  <a:cubicBezTo>
                    <a:pt x="43" y="74"/>
                    <a:pt x="43" y="73"/>
                    <a:pt x="43" y="73"/>
                  </a:cubicBezTo>
                  <a:cubicBezTo>
                    <a:pt x="43" y="74"/>
                    <a:pt x="43" y="75"/>
                    <a:pt x="42" y="75"/>
                  </a:cubicBezTo>
                  <a:cubicBezTo>
                    <a:pt x="42" y="75"/>
                    <a:pt x="42" y="75"/>
                    <a:pt x="42" y="75"/>
                  </a:cubicBezTo>
                  <a:cubicBezTo>
                    <a:pt x="41" y="75"/>
                    <a:pt x="41" y="75"/>
                    <a:pt x="41" y="75"/>
                  </a:cubicBezTo>
                  <a:cubicBezTo>
                    <a:pt x="41" y="76"/>
                    <a:pt x="41" y="76"/>
                    <a:pt x="41" y="76"/>
                  </a:cubicBezTo>
                  <a:cubicBezTo>
                    <a:pt x="41" y="76"/>
                    <a:pt x="41" y="76"/>
                    <a:pt x="41" y="76"/>
                  </a:cubicBezTo>
                  <a:cubicBezTo>
                    <a:pt x="41" y="75"/>
                    <a:pt x="41" y="75"/>
                    <a:pt x="41" y="74"/>
                  </a:cubicBezTo>
                  <a:cubicBezTo>
                    <a:pt x="41" y="74"/>
                    <a:pt x="41" y="73"/>
                    <a:pt x="40" y="73"/>
                  </a:cubicBezTo>
                  <a:cubicBezTo>
                    <a:pt x="41" y="72"/>
                    <a:pt x="41" y="71"/>
                    <a:pt x="42" y="70"/>
                  </a:cubicBezTo>
                  <a:cubicBezTo>
                    <a:pt x="41" y="69"/>
                    <a:pt x="42" y="68"/>
                    <a:pt x="43" y="68"/>
                  </a:cubicBezTo>
                  <a:close/>
                  <a:moveTo>
                    <a:pt x="48" y="55"/>
                  </a:moveTo>
                  <a:cubicBezTo>
                    <a:pt x="47" y="55"/>
                    <a:pt x="47" y="55"/>
                    <a:pt x="47" y="55"/>
                  </a:cubicBezTo>
                  <a:cubicBezTo>
                    <a:pt x="47" y="55"/>
                    <a:pt x="47" y="55"/>
                    <a:pt x="47" y="54"/>
                  </a:cubicBezTo>
                  <a:cubicBezTo>
                    <a:pt x="48" y="54"/>
                    <a:pt x="48" y="55"/>
                    <a:pt x="48" y="55"/>
                  </a:cubicBezTo>
                  <a:close/>
                  <a:moveTo>
                    <a:pt x="49" y="53"/>
                  </a:moveTo>
                  <a:cubicBezTo>
                    <a:pt x="48" y="53"/>
                    <a:pt x="48" y="53"/>
                    <a:pt x="47" y="53"/>
                  </a:cubicBezTo>
                  <a:cubicBezTo>
                    <a:pt x="47" y="52"/>
                    <a:pt x="49" y="51"/>
                    <a:pt x="49" y="53"/>
                  </a:cubicBezTo>
                  <a:close/>
                  <a:moveTo>
                    <a:pt x="49" y="55"/>
                  </a:moveTo>
                  <a:cubicBezTo>
                    <a:pt x="50" y="55"/>
                    <a:pt x="50" y="54"/>
                    <a:pt x="50" y="54"/>
                  </a:cubicBezTo>
                  <a:cubicBezTo>
                    <a:pt x="50" y="53"/>
                    <a:pt x="50" y="53"/>
                    <a:pt x="50" y="53"/>
                  </a:cubicBezTo>
                  <a:cubicBezTo>
                    <a:pt x="52" y="52"/>
                    <a:pt x="54" y="51"/>
                    <a:pt x="56" y="50"/>
                  </a:cubicBezTo>
                  <a:cubicBezTo>
                    <a:pt x="56" y="51"/>
                    <a:pt x="55" y="50"/>
                    <a:pt x="55" y="51"/>
                  </a:cubicBezTo>
                  <a:cubicBezTo>
                    <a:pt x="56" y="51"/>
                    <a:pt x="56" y="51"/>
                    <a:pt x="57" y="50"/>
                  </a:cubicBezTo>
                  <a:cubicBezTo>
                    <a:pt x="57" y="50"/>
                    <a:pt x="57" y="50"/>
                    <a:pt x="58" y="50"/>
                  </a:cubicBezTo>
                  <a:cubicBezTo>
                    <a:pt x="59" y="50"/>
                    <a:pt x="59" y="51"/>
                    <a:pt x="60" y="50"/>
                  </a:cubicBezTo>
                  <a:cubicBezTo>
                    <a:pt x="59" y="52"/>
                    <a:pt x="56" y="52"/>
                    <a:pt x="54" y="53"/>
                  </a:cubicBezTo>
                  <a:cubicBezTo>
                    <a:pt x="54" y="53"/>
                    <a:pt x="54" y="53"/>
                    <a:pt x="54" y="54"/>
                  </a:cubicBezTo>
                  <a:cubicBezTo>
                    <a:pt x="53" y="54"/>
                    <a:pt x="53" y="55"/>
                    <a:pt x="52" y="55"/>
                  </a:cubicBezTo>
                  <a:cubicBezTo>
                    <a:pt x="52" y="55"/>
                    <a:pt x="52" y="55"/>
                    <a:pt x="52" y="55"/>
                  </a:cubicBezTo>
                  <a:cubicBezTo>
                    <a:pt x="52" y="55"/>
                    <a:pt x="52" y="56"/>
                    <a:pt x="51" y="56"/>
                  </a:cubicBezTo>
                  <a:cubicBezTo>
                    <a:pt x="51" y="56"/>
                    <a:pt x="51" y="55"/>
                    <a:pt x="50" y="55"/>
                  </a:cubicBezTo>
                  <a:cubicBezTo>
                    <a:pt x="50" y="56"/>
                    <a:pt x="50" y="56"/>
                    <a:pt x="50" y="56"/>
                  </a:cubicBezTo>
                  <a:cubicBezTo>
                    <a:pt x="49" y="56"/>
                    <a:pt x="49" y="57"/>
                    <a:pt x="48" y="57"/>
                  </a:cubicBezTo>
                  <a:cubicBezTo>
                    <a:pt x="49" y="57"/>
                    <a:pt x="49" y="57"/>
                    <a:pt x="49" y="57"/>
                  </a:cubicBezTo>
                  <a:cubicBezTo>
                    <a:pt x="49" y="58"/>
                    <a:pt x="48" y="58"/>
                    <a:pt x="48" y="59"/>
                  </a:cubicBezTo>
                  <a:cubicBezTo>
                    <a:pt x="48" y="60"/>
                    <a:pt x="48" y="60"/>
                    <a:pt x="48" y="60"/>
                  </a:cubicBezTo>
                  <a:cubicBezTo>
                    <a:pt x="49" y="60"/>
                    <a:pt x="49" y="60"/>
                    <a:pt x="49" y="60"/>
                  </a:cubicBezTo>
                  <a:cubicBezTo>
                    <a:pt x="49" y="60"/>
                    <a:pt x="49" y="59"/>
                    <a:pt x="49" y="59"/>
                  </a:cubicBezTo>
                  <a:cubicBezTo>
                    <a:pt x="50" y="59"/>
                    <a:pt x="50" y="59"/>
                    <a:pt x="50" y="58"/>
                  </a:cubicBezTo>
                  <a:cubicBezTo>
                    <a:pt x="51" y="58"/>
                    <a:pt x="50" y="57"/>
                    <a:pt x="51" y="57"/>
                  </a:cubicBezTo>
                  <a:cubicBezTo>
                    <a:pt x="52" y="57"/>
                    <a:pt x="52" y="57"/>
                    <a:pt x="53" y="57"/>
                  </a:cubicBezTo>
                  <a:cubicBezTo>
                    <a:pt x="53" y="57"/>
                    <a:pt x="53" y="58"/>
                    <a:pt x="52" y="58"/>
                  </a:cubicBezTo>
                  <a:cubicBezTo>
                    <a:pt x="51" y="59"/>
                    <a:pt x="50" y="59"/>
                    <a:pt x="49" y="59"/>
                  </a:cubicBezTo>
                  <a:cubicBezTo>
                    <a:pt x="49" y="60"/>
                    <a:pt x="49" y="60"/>
                    <a:pt x="49" y="60"/>
                  </a:cubicBezTo>
                  <a:cubicBezTo>
                    <a:pt x="49" y="60"/>
                    <a:pt x="50" y="60"/>
                    <a:pt x="49" y="61"/>
                  </a:cubicBezTo>
                  <a:cubicBezTo>
                    <a:pt x="49" y="61"/>
                    <a:pt x="49" y="61"/>
                    <a:pt x="49" y="61"/>
                  </a:cubicBezTo>
                  <a:cubicBezTo>
                    <a:pt x="49" y="61"/>
                    <a:pt x="49" y="60"/>
                    <a:pt x="48" y="60"/>
                  </a:cubicBezTo>
                  <a:cubicBezTo>
                    <a:pt x="48" y="60"/>
                    <a:pt x="48" y="61"/>
                    <a:pt x="48" y="61"/>
                  </a:cubicBezTo>
                  <a:cubicBezTo>
                    <a:pt x="48" y="61"/>
                    <a:pt x="48" y="62"/>
                    <a:pt x="48" y="62"/>
                  </a:cubicBezTo>
                  <a:cubicBezTo>
                    <a:pt x="48" y="61"/>
                    <a:pt x="48" y="61"/>
                    <a:pt x="48" y="61"/>
                  </a:cubicBezTo>
                  <a:cubicBezTo>
                    <a:pt x="47" y="61"/>
                    <a:pt x="47" y="62"/>
                    <a:pt x="46" y="63"/>
                  </a:cubicBezTo>
                  <a:cubicBezTo>
                    <a:pt x="45" y="63"/>
                    <a:pt x="45" y="64"/>
                    <a:pt x="44" y="64"/>
                  </a:cubicBezTo>
                  <a:cubicBezTo>
                    <a:pt x="44" y="63"/>
                    <a:pt x="45" y="62"/>
                    <a:pt x="45" y="61"/>
                  </a:cubicBezTo>
                  <a:cubicBezTo>
                    <a:pt x="45" y="61"/>
                    <a:pt x="45" y="61"/>
                    <a:pt x="45" y="61"/>
                  </a:cubicBezTo>
                  <a:cubicBezTo>
                    <a:pt x="46" y="59"/>
                    <a:pt x="48" y="57"/>
                    <a:pt x="49" y="55"/>
                  </a:cubicBezTo>
                  <a:close/>
                  <a:moveTo>
                    <a:pt x="58" y="48"/>
                  </a:moveTo>
                  <a:cubicBezTo>
                    <a:pt x="58" y="48"/>
                    <a:pt x="58" y="48"/>
                    <a:pt x="58" y="47"/>
                  </a:cubicBezTo>
                  <a:cubicBezTo>
                    <a:pt x="58" y="47"/>
                    <a:pt x="58" y="47"/>
                    <a:pt x="58" y="47"/>
                  </a:cubicBezTo>
                  <a:cubicBezTo>
                    <a:pt x="58" y="48"/>
                    <a:pt x="58" y="48"/>
                    <a:pt x="58" y="48"/>
                  </a:cubicBezTo>
                  <a:close/>
                  <a:moveTo>
                    <a:pt x="62" y="54"/>
                  </a:moveTo>
                  <a:cubicBezTo>
                    <a:pt x="61" y="55"/>
                    <a:pt x="60" y="55"/>
                    <a:pt x="59" y="55"/>
                  </a:cubicBezTo>
                  <a:cubicBezTo>
                    <a:pt x="58" y="55"/>
                    <a:pt x="58" y="56"/>
                    <a:pt x="58" y="55"/>
                  </a:cubicBezTo>
                  <a:cubicBezTo>
                    <a:pt x="58" y="55"/>
                    <a:pt x="58" y="55"/>
                    <a:pt x="58" y="55"/>
                  </a:cubicBezTo>
                  <a:cubicBezTo>
                    <a:pt x="59" y="54"/>
                    <a:pt x="60" y="54"/>
                    <a:pt x="62" y="54"/>
                  </a:cubicBezTo>
                  <a:close/>
                  <a:moveTo>
                    <a:pt x="59" y="53"/>
                  </a:moveTo>
                  <a:cubicBezTo>
                    <a:pt x="59" y="53"/>
                    <a:pt x="60" y="53"/>
                    <a:pt x="60" y="53"/>
                  </a:cubicBezTo>
                  <a:cubicBezTo>
                    <a:pt x="60" y="53"/>
                    <a:pt x="59" y="53"/>
                    <a:pt x="59" y="53"/>
                  </a:cubicBezTo>
                  <a:cubicBezTo>
                    <a:pt x="59" y="53"/>
                    <a:pt x="59" y="53"/>
                    <a:pt x="59" y="53"/>
                  </a:cubicBezTo>
                  <a:close/>
                  <a:moveTo>
                    <a:pt x="57" y="55"/>
                  </a:moveTo>
                  <a:cubicBezTo>
                    <a:pt x="56" y="54"/>
                    <a:pt x="57" y="55"/>
                    <a:pt x="56" y="55"/>
                  </a:cubicBezTo>
                  <a:cubicBezTo>
                    <a:pt x="56" y="54"/>
                    <a:pt x="56" y="54"/>
                    <a:pt x="57" y="54"/>
                  </a:cubicBezTo>
                  <a:cubicBezTo>
                    <a:pt x="57" y="54"/>
                    <a:pt x="57" y="54"/>
                    <a:pt x="57" y="55"/>
                  </a:cubicBezTo>
                  <a:close/>
                  <a:moveTo>
                    <a:pt x="57" y="64"/>
                  </a:moveTo>
                  <a:cubicBezTo>
                    <a:pt x="58" y="63"/>
                    <a:pt x="60" y="62"/>
                    <a:pt x="61" y="63"/>
                  </a:cubicBezTo>
                  <a:cubicBezTo>
                    <a:pt x="61" y="63"/>
                    <a:pt x="60" y="63"/>
                    <a:pt x="60" y="64"/>
                  </a:cubicBezTo>
                  <a:cubicBezTo>
                    <a:pt x="60" y="64"/>
                    <a:pt x="61" y="64"/>
                    <a:pt x="61" y="64"/>
                  </a:cubicBezTo>
                  <a:cubicBezTo>
                    <a:pt x="61" y="64"/>
                    <a:pt x="62" y="64"/>
                    <a:pt x="63" y="64"/>
                  </a:cubicBezTo>
                  <a:cubicBezTo>
                    <a:pt x="63" y="63"/>
                    <a:pt x="63" y="63"/>
                    <a:pt x="63" y="63"/>
                  </a:cubicBezTo>
                  <a:cubicBezTo>
                    <a:pt x="63" y="63"/>
                    <a:pt x="63" y="63"/>
                    <a:pt x="63" y="63"/>
                  </a:cubicBezTo>
                  <a:cubicBezTo>
                    <a:pt x="64" y="63"/>
                    <a:pt x="64" y="64"/>
                    <a:pt x="65" y="64"/>
                  </a:cubicBezTo>
                  <a:cubicBezTo>
                    <a:pt x="65" y="64"/>
                    <a:pt x="65" y="65"/>
                    <a:pt x="65" y="65"/>
                  </a:cubicBezTo>
                  <a:cubicBezTo>
                    <a:pt x="63" y="65"/>
                    <a:pt x="61" y="66"/>
                    <a:pt x="59" y="66"/>
                  </a:cubicBezTo>
                  <a:cubicBezTo>
                    <a:pt x="59" y="66"/>
                    <a:pt x="59" y="66"/>
                    <a:pt x="59" y="66"/>
                  </a:cubicBezTo>
                  <a:cubicBezTo>
                    <a:pt x="59" y="66"/>
                    <a:pt x="59" y="66"/>
                    <a:pt x="59" y="66"/>
                  </a:cubicBezTo>
                  <a:cubicBezTo>
                    <a:pt x="58" y="66"/>
                    <a:pt x="58" y="66"/>
                    <a:pt x="57" y="66"/>
                  </a:cubicBezTo>
                  <a:cubicBezTo>
                    <a:pt x="57" y="67"/>
                    <a:pt x="57" y="67"/>
                    <a:pt x="57" y="67"/>
                  </a:cubicBezTo>
                  <a:cubicBezTo>
                    <a:pt x="57" y="67"/>
                    <a:pt x="58" y="67"/>
                    <a:pt x="58" y="67"/>
                  </a:cubicBezTo>
                  <a:cubicBezTo>
                    <a:pt x="57" y="68"/>
                    <a:pt x="57" y="69"/>
                    <a:pt x="56" y="69"/>
                  </a:cubicBezTo>
                  <a:cubicBezTo>
                    <a:pt x="56" y="69"/>
                    <a:pt x="56" y="69"/>
                    <a:pt x="56" y="68"/>
                  </a:cubicBezTo>
                  <a:cubicBezTo>
                    <a:pt x="56" y="68"/>
                    <a:pt x="55" y="68"/>
                    <a:pt x="55" y="69"/>
                  </a:cubicBezTo>
                  <a:cubicBezTo>
                    <a:pt x="56" y="70"/>
                    <a:pt x="55" y="70"/>
                    <a:pt x="54" y="71"/>
                  </a:cubicBezTo>
                  <a:cubicBezTo>
                    <a:pt x="54" y="71"/>
                    <a:pt x="54" y="71"/>
                    <a:pt x="54" y="71"/>
                  </a:cubicBezTo>
                  <a:cubicBezTo>
                    <a:pt x="54" y="71"/>
                    <a:pt x="55" y="69"/>
                    <a:pt x="54" y="69"/>
                  </a:cubicBezTo>
                  <a:cubicBezTo>
                    <a:pt x="54" y="69"/>
                    <a:pt x="54" y="69"/>
                    <a:pt x="54" y="69"/>
                  </a:cubicBezTo>
                  <a:cubicBezTo>
                    <a:pt x="53" y="68"/>
                    <a:pt x="54" y="67"/>
                    <a:pt x="54" y="66"/>
                  </a:cubicBezTo>
                  <a:cubicBezTo>
                    <a:pt x="54" y="66"/>
                    <a:pt x="54" y="66"/>
                    <a:pt x="53" y="66"/>
                  </a:cubicBezTo>
                  <a:cubicBezTo>
                    <a:pt x="53" y="66"/>
                    <a:pt x="54" y="65"/>
                    <a:pt x="55" y="66"/>
                  </a:cubicBezTo>
                  <a:cubicBezTo>
                    <a:pt x="55" y="65"/>
                    <a:pt x="55" y="65"/>
                    <a:pt x="55" y="65"/>
                  </a:cubicBezTo>
                  <a:cubicBezTo>
                    <a:pt x="56" y="65"/>
                    <a:pt x="56" y="64"/>
                    <a:pt x="57" y="64"/>
                  </a:cubicBezTo>
                  <a:close/>
                  <a:moveTo>
                    <a:pt x="55" y="63"/>
                  </a:moveTo>
                  <a:cubicBezTo>
                    <a:pt x="56" y="63"/>
                    <a:pt x="59" y="60"/>
                    <a:pt x="60" y="62"/>
                  </a:cubicBezTo>
                  <a:cubicBezTo>
                    <a:pt x="59" y="62"/>
                    <a:pt x="59" y="62"/>
                    <a:pt x="58" y="62"/>
                  </a:cubicBezTo>
                  <a:cubicBezTo>
                    <a:pt x="57" y="62"/>
                    <a:pt x="57" y="64"/>
                    <a:pt x="55" y="63"/>
                  </a:cubicBezTo>
                  <a:close/>
                  <a:moveTo>
                    <a:pt x="64" y="60"/>
                  </a:moveTo>
                  <a:cubicBezTo>
                    <a:pt x="64" y="60"/>
                    <a:pt x="64" y="60"/>
                    <a:pt x="63" y="60"/>
                  </a:cubicBezTo>
                  <a:cubicBezTo>
                    <a:pt x="65" y="60"/>
                    <a:pt x="66" y="59"/>
                    <a:pt x="67" y="60"/>
                  </a:cubicBezTo>
                  <a:cubicBezTo>
                    <a:pt x="66" y="60"/>
                    <a:pt x="65" y="60"/>
                    <a:pt x="64" y="60"/>
                  </a:cubicBezTo>
                  <a:close/>
                  <a:moveTo>
                    <a:pt x="69" y="63"/>
                  </a:moveTo>
                  <a:cubicBezTo>
                    <a:pt x="68" y="64"/>
                    <a:pt x="68" y="63"/>
                    <a:pt x="67" y="63"/>
                  </a:cubicBezTo>
                  <a:cubicBezTo>
                    <a:pt x="67" y="63"/>
                    <a:pt x="68" y="63"/>
                    <a:pt x="69" y="63"/>
                  </a:cubicBezTo>
                  <a:close/>
                  <a:moveTo>
                    <a:pt x="67" y="62"/>
                  </a:moveTo>
                  <a:cubicBezTo>
                    <a:pt x="66" y="62"/>
                    <a:pt x="66" y="62"/>
                    <a:pt x="65" y="62"/>
                  </a:cubicBezTo>
                  <a:cubicBezTo>
                    <a:pt x="65" y="62"/>
                    <a:pt x="66" y="62"/>
                    <a:pt x="67" y="62"/>
                  </a:cubicBezTo>
                  <a:close/>
                  <a:moveTo>
                    <a:pt x="58" y="77"/>
                  </a:moveTo>
                  <a:cubicBezTo>
                    <a:pt x="58" y="77"/>
                    <a:pt x="58" y="76"/>
                    <a:pt x="59" y="77"/>
                  </a:cubicBezTo>
                  <a:cubicBezTo>
                    <a:pt x="58" y="78"/>
                    <a:pt x="58" y="79"/>
                    <a:pt x="59" y="79"/>
                  </a:cubicBezTo>
                  <a:cubicBezTo>
                    <a:pt x="59" y="80"/>
                    <a:pt x="58" y="80"/>
                    <a:pt x="58" y="80"/>
                  </a:cubicBezTo>
                  <a:cubicBezTo>
                    <a:pt x="57" y="80"/>
                    <a:pt x="58" y="81"/>
                    <a:pt x="57" y="82"/>
                  </a:cubicBezTo>
                  <a:cubicBezTo>
                    <a:pt x="57" y="82"/>
                    <a:pt x="57" y="83"/>
                    <a:pt x="57" y="83"/>
                  </a:cubicBezTo>
                  <a:cubicBezTo>
                    <a:pt x="56" y="83"/>
                    <a:pt x="56" y="83"/>
                    <a:pt x="55" y="82"/>
                  </a:cubicBezTo>
                  <a:cubicBezTo>
                    <a:pt x="55" y="82"/>
                    <a:pt x="56" y="82"/>
                    <a:pt x="56" y="81"/>
                  </a:cubicBezTo>
                  <a:cubicBezTo>
                    <a:pt x="57" y="80"/>
                    <a:pt x="57" y="79"/>
                    <a:pt x="58" y="78"/>
                  </a:cubicBezTo>
                  <a:cubicBezTo>
                    <a:pt x="58" y="77"/>
                    <a:pt x="58" y="77"/>
                    <a:pt x="58" y="77"/>
                  </a:cubicBezTo>
                  <a:close/>
                  <a:moveTo>
                    <a:pt x="58" y="95"/>
                  </a:moveTo>
                  <a:cubicBezTo>
                    <a:pt x="57" y="94"/>
                    <a:pt x="56" y="94"/>
                    <a:pt x="56" y="93"/>
                  </a:cubicBezTo>
                  <a:cubicBezTo>
                    <a:pt x="57" y="93"/>
                    <a:pt x="58" y="93"/>
                    <a:pt x="58" y="95"/>
                  </a:cubicBezTo>
                  <a:close/>
                  <a:moveTo>
                    <a:pt x="58" y="92"/>
                  </a:moveTo>
                  <a:cubicBezTo>
                    <a:pt x="59" y="92"/>
                    <a:pt x="59" y="93"/>
                    <a:pt x="58" y="93"/>
                  </a:cubicBezTo>
                  <a:cubicBezTo>
                    <a:pt x="58" y="93"/>
                    <a:pt x="58" y="93"/>
                    <a:pt x="58" y="93"/>
                  </a:cubicBezTo>
                  <a:cubicBezTo>
                    <a:pt x="58" y="93"/>
                    <a:pt x="58" y="92"/>
                    <a:pt x="58" y="92"/>
                  </a:cubicBezTo>
                  <a:close/>
                  <a:moveTo>
                    <a:pt x="57" y="99"/>
                  </a:moveTo>
                  <a:cubicBezTo>
                    <a:pt x="57" y="99"/>
                    <a:pt x="57" y="99"/>
                    <a:pt x="57" y="98"/>
                  </a:cubicBezTo>
                  <a:cubicBezTo>
                    <a:pt x="58" y="99"/>
                    <a:pt x="58" y="99"/>
                    <a:pt x="58" y="99"/>
                  </a:cubicBezTo>
                  <a:cubicBezTo>
                    <a:pt x="58" y="99"/>
                    <a:pt x="58" y="99"/>
                    <a:pt x="57" y="99"/>
                  </a:cubicBezTo>
                  <a:close/>
                  <a:moveTo>
                    <a:pt x="58" y="100"/>
                  </a:moveTo>
                  <a:cubicBezTo>
                    <a:pt x="58" y="100"/>
                    <a:pt x="58" y="100"/>
                    <a:pt x="58" y="100"/>
                  </a:cubicBezTo>
                  <a:cubicBezTo>
                    <a:pt x="58" y="100"/>
                    <a:pt x="58" y="100"/>
                    <a:pt x="58" y="100"/>
                  </a:cubicBezTo>
                  <a:close/>
                  <a:moveTo>
                    <a:pt x="49" y="71"/>
                  </a:moveTo>
                  <a:cubicBezTo>
                    <a:pt x="49" y="71"/>
                    <a:pt x="49" y="71"/>
                    <a:pt x="49" y="71"/>
                  </a:cubicBezTo>
                  <a:cubicBezTo>
                    <a:pt x="48" y="71"/>
                    <a:pt x="48" y="71"/>
                    <a:pt x="48" y="71"/>
                  </a:cubicBezTo>
                  <a:cubicBezTo>
                    <a:pt x="48" y="71"/>
                    <a:pt x="48" y="71"/>
                    <a:pt x="48" y="71"/>
                  </a:cubicBezTo>
                  <a:cubicBezTo>
                    <a:pt x="48" y="70"/>
                    <a:pt x="48" y="70"/>
                    <a:pt x="48" y="70"/>
                  </a:cubicBezTo>
                  <a:cubicBezTo>
                    <a:pt x="49" y="70"/>
                    <a:pt x="49" y="71"/>
                    <a:pt x="49" y="71"/>
                  </a:cubicBezTo>
                  <a:cubicBezTo>
                    <a:pt x="50" y="70"/>
                    <a:pt x="51" y="69"/>
                    <a:pt x="52" y="68"/>
                  </a:cubicBezTo>
                  <a:cubicBezTo>
                    <a:pt x="52" y="68"/>
                    <a:pt x="52" y="68"/>
                    <a:pt x="52" y="68"/>
                  </a:cubicBezTo>
                  <a:cubicBezTo>
                    <a:pt x="52" y="68"/>
                    <a:pt x="52" y="68"/>
                    <a:pt x="52" y="68"/>
                  </a:cubicBezTo>
                  <a:cubicBezTo>
                    <a:pt x="52" y="68"/>
                    <a:pt x="52" y="68"/>
                    <a:pt x="51" y="68"/>
                  </a:cubicBezTo>
                  <a:cubicBezTo>
                    <a:pt x="51" y="68"/>
                    <a:pt x="51" y="68"/>
                    <a:pt x="50" y="68"/>
                  </a:cubicBezTo>
                  <a:cubicBezTo>
                    <a:pt x="50" y="67"/>
                    <a:pt x="52" y="67"/>
                    <a:pt x="52" y="66"/>
                  </a:cubicBezTo>
                  <a:cubicBezTo>
                    <a:pt x="53" y="66"/>
                    <a:pt x="53" y="66"/>
                    <a:pt x="54" y="67"/>
                  </a:cubicBezTo>
                  <a:cubicBezTo>
                    <a:pt x="54" y="68"/>
                    <a:pt x="53" y="68"/>
                    <a:pt x="53" y="69"/>
                  </a:cubicBezTo>
                  <a:cubicBezTo>
                    <a:pt x="53" y="70"/>
                    <a:pt x="52" y="70"/>
                    <a:pt x="51" y="71"/>
                  </a:cubicBezTo>
                  <a:cubicBezTo>
                    <a:pt x="51" y="72"/>
                    <a:pt x="52" y="71"/>
                    <a:pt x="52" y="71"/>
                  </a:cubicBezTo>
                  <a:cubicBezTo>
                    <a:pt x="52" y="72"/>
                    <a:pt x="52" y="72"/>
                    <a:pt x="51" y="72"/>
                  </a:cubicBezTo>
                  <a:cubicBezTo>
                    <a:pt x="51" y="72"/>
                    <a:pt x="51" y="72"/>
                    <a:pt x="51" y="72"/>
                  </a:cubicBezTo>
                  <a:cubicBezTo>
                    <a:pt x="51" y="72"/>
                    <a:pt x="50" y="72"/>
                    <a:pt x="50" y="73"/>
                  </a:cubicBezTo>
                  <a:cubicBezTo>
                    <a:pt x="50" y="73"/>
                    <a:pt x="50" y="73"/>
                    <a:pt x="49" y="73"/>
                  </a:cubicBezTo>
                  <a:cubicBezTo>
                    <a:pt x="49" y="72"/>
                    <a:pt x="50" y="72"/>
                    <a:pt x="50" y="72"/>
                  </a:cubicBezTo>
                  <a:cubicBezTo>
                    <a:pt x="50" y="72"/>
                    <a:pt x="49" y="71"/>
                    <a:pt x="49" y="71"/>
                  </a:cubicBezTo>
                  <a:close/>
                  <a:moveTo>
                    <a:pt x="47" y="74"/>
                  </a:moveTo>
                  <a:cubicBezTo>
                    <a:pt x="47" y="74"/>
                    <a:pt x="47" y="74"/>
                    <a:pt x="47" y="74"/>
                  </a:cubicBezTo>
                  <a:cubicBezTo>
                    <a:pt x="47" y="74"/>
                    <a:pt x="47" y="74"/>
                    <a:pt x="47" y="74"/>
                  </a:cubicBezTo>
                  <a:cubicBezTo>
                    <a:pt x="46" y="74"/>
                    <a:pt x="47" y="74"/>
                    <a:pt x="47" y="74"/>
                  </a:cubicBezTo>
                  <a:close/>
                  <a:moveTo>
                    <a:pt x="47" y="74"/>
                  </a:moveTo>
                  <a:cubicBezTo>
                    <a:pt x="46" y="73"/>
                    <a:pt x="46" y="73"/>
                    <a:pt x="46" y="73"/>
                  </a:cubicBezTo>
                  <a:cubicBezTo>
                    <a:pt x="47" y="73"/>
                    <a:pt x="46" y="73"/>
                    <a:pt x="47" y="73"/>
                  </a:cubicBezTo>
                  <a:cubicBezTo>
                    <a:pt x="47" y="73"/>
                    <a:pt x="47" y="72"/>
                    <a:pt x="47" y="72"/>
                  </a:cubicBezTo>
                  <a:cubicBezTo>
                    <a:pt x="48" y="72"/>
                    <a:pt x="48" y="72"/>
                    <a:pt x="48" y="72"/>
                  </a:cubicBezTo>
                  <a:cubicBezTo>
                    <a:pt x="48" y="72"/>
                    <a:pt x="48" y="73"/>
                    <a:pt x="48" y="73"/>
                  </a:cubicBezTo>
                  <a:cubicBezTo>
                    <a:pt x="47" y="73"/>
                    <a:pt x="47" y="73"/>
                    <a:pt x="47" y="74"/>
                  </a:cubicBezTo>
                  <a:close/>
                  <a:moveTo>
                    <a:pt x="49" y="69"/>
                  </a:moveTo>
                  <a:cubicBezTo>
                    <a:pt x="49" y="69"/>
                    <a:pt x="49" y="70"/>
                    <a:pt x="49" y="70"/>
                  </a:cubicBezTo>
                  <a:cubicBezTo>
                    <a:pt x="49" y="69"/>
                    <a:pt x="49" y="69"/>
                    <a:pt x="49" y="69"/>
                  </a:cubicBezTo>
                  <a:close/>
                  <a:moveTo>
                    <a:pt x="49" y="69"/>
                  </a:moveTo>
                  <a:cubicBezTo>
                    <a:pt x="49" y="69"/>
                    <a:pt x="49" y="69"/>
                    <a:pt x="49" y="69"/>
                  </a:cubicBezTo>
                  <a:cubicBezTo>
                    <a:pt x="49" y="69"/>
                    <a:pt x="50" y="69"/>
                    <a:pt x="50" y="69"/>
                  </a:cubicBezTo>
                  <a:cubicBezTo>
                    <a:pt x="50" y="69"/>
                    <a:pt x="50" y="69"/>
                    <a:pt x="49" y="69"/>
                  </a:cubicBezTo>
                  <a:close/>
                  <a:moveTo>
                    <a:pt x="53" y="63"/>
                  </a:moveTo>
                  <a:cubicBezTo>
                    <a:pt x="52" y="63"/>
                    <a:pt x="52" y="63"/>
                    <a:pt x="52" y="63"/>
                  </a:cubicBezTo>
                  <a:cubicBezTo>
                    <a:pt x="52" y="63"/>
                    <a:pt x="53" y="63"/>
                    <a:pt x="53" y="63"/>
                  </a:cubicBezTo>
                  <a:close/>
                  <a:moveTo>
                    <a:pt x="53" y="62"/>
                  </a:moveTo>
                  <a:cubicBezTo>
                    <a:pt x="53" y="62"/>
                    <a:pt x="53" y="62"/>
                    <a:pt x="53" y="62"/>
                  </a:cubicBezTo>
                  <a:cubicBezTo>
                    <a:pt x="53" y="62"/>
                    <a:pt x="53" y="63"/>
                    <a:pt x="53" y="63"/>
                  </a:cubicBezTo>
                  <a:cubicBezTo>
                    <a:pt x="53" y="62"/>
                    <a:pt x="53" y="62"/>
                    <a:pt x="53" y="62"/>
                  </a:cubicBezTo>
                  <a:close/>
                  <a:moveTo>
                    <a:pt x="55" y="77"/>
                  </a:moveTo>
                  <a:cubicBezTo>
                    <a:pt x="55" y="77"/>
                    <a:pt x="55" y="78"/>
                    <a:pt x="54" y="78"/>
                  </a:cubicBezTo>
                  <a:cubicBezTo>
                    <a:pt x="54" y="78"/>
                    <a:pt x="53" y="79"/>
                    <a:pt x="53" y="80"/>
                  </a:cubicBezTo>
                  <a:cubicBezTo>
                    <a:pt x="53" y="80"/>
                    <a:pt x="53" y="80"/>
                    <a:pt x="54" y="80"/>
                  </a:cubicBezTo>
                  <a:cubicBezTo>
                    <a:pt x="54" y="81"/>
                    <a:pt x="54" y="81"/>
                    <a:pt x="53" y="81"/>
                  </a:cubicBezTo>
                  <a:cubicBezTo>
                    <a:pt x="53" y="81"/>
                    <a:pt x="53" y="80"/>
                    <a:pt x="53" y="79"/>
                  </a:cubicBezTo>
                  <a:cubicBezTo>
                    <a:pt x="53" y="78"/>
                    <a:pt x="53" y="78"/>
                    <a:pt x="53" y="78"/>
                  </a:cubicBezTo>
                  <a:cubicBezTo>
                    <a:pt x="53" y="77"/>
                    <a:pt x="55" y="77"/>
                    <a:pt x="55" y="75"/>
                  </a:cubicBezTo>
                  <a:cubicBezTo>
                    <a:pt x="55" y="75"/>
                    <a:pt x="56" y="75"/>
                    <a:pt x="56" y="75"/>
                  </a:cubicBezTo>
                  <a:cubicBezTo>
                    <a:pt x="56" y="76"/>
                    <a:pt x="56" y="76"/>
                    <a:pt x="55" y="76"/>
                  </a:cubicBezTo>
                  <a:cubicBezTo>
                    <a:pt x="55" y="77"/>
                    <a:pt x="55" y="77"/>
                    <a:pt x="55" y="77"/>
                  </a:cubicBezTo>
                  <a:close/>
                  <a:moveTo>
                    <a:pt x="54" y="86"/>
                  </a:moveTo>
                  <a:cubicBezTo>
                    <a:pt x="54" y="85"/>
                    <a:pt x="54" y="84"/>
                    <a:pt x="55" y="84"/>
                  </a:cubicBezTo>
                  <a:cubicBezTo>
                    <a:pt x="55" y="85"/>
                    <a:pt x="56" y="86"/>
                    <a:pt x="56" y="88"/>
                  </a:cubicBezTo>
                  <a:cubicBezTo>
                    <a:pt x="55" y="87"/>
                    <a:pt x="55" y="87"/>
                    <a:pt x="54" y="86"/>
                  </a:cubicBezTo>
                  <a:cubicBezTo>
                    <a:pt x="54" y="86"/>
                    <a:pt x="53" y="87"/>
                    <a:pt x="53" y="87"/>
                  </a:cubicBezTo>
                  <a:cubicBezTo>
                    <a:pt x="53" y="87"/>
                    <a:pt x="53" y="87"/>
                    <a:pt x="53" y="87"/>
                  </a:cubicBezTo>
                  <a:cubicBezTo>
                    <a:pt x="53" y="86"/>
                    <a:pt x="53" y="86"/>
                    <a:pt x="54" y="86"/>
                  </a:cubicBezTo>
                  <a:close/>
                  <a:moveTo>
                    <a:pt x="53" y="82"/>
                  </a:moveTo>
                  <a:cubicBezTo>
                    <a:pt x="53" y="82"/>
                    <a:pt x="53" y="83"/>
                    <a:pt x="53" y="83"/>
                  </a:cubicBezTo>
                  <a:cubicBezTo>
                    <a:pt x="53" y="83"/>
                    <a:pt x="53" y="83"/>
                    <a:pt x="53" y="82"/>
                  </a:cubicBezTo>
                  <a:close/>
                  <a:moveTo>
                    <a:pt x="51" y="82"/>
                  </a:moveTo>
                  <a:cubicBezTo>
                    <a:pt x="51" y="81"/>
                    <a:pt x="51" y="81"/>
                    <a:pt x="51" y="81"/>
                  </a:cubicBezTo>
                  <a:cubicBezTo>
                    <a:pt x="52" y="81"/>
                    <a:pt x="52" y="81"/>
                    <a:pt x="52" y="81"/>
                  </a:cubicBezTo>
                  <a:cubicBezTo>
                    <a:pt x="52" y="81"/>
                    <a:pt x="51" y="81"/>
                    <a:pt x="51" y="82"/>
                  </a:cubicBezTo>
                  <a:close/>
                  <a:moveTo>
                    <a:pt x="52" y="84"/>
                  </a:moveTo>
                  <a:cubicBezTo>
                    <a:pt x="52" y="84"/>
                    <a:pt x="52" y="85"/>
                    <a:pt x="52" y="85"/>
                  </a:cubicBezTo>
                  <a:cubicBezTo>
                    <a:pt x="52" y="85"/>
                    <a:pt x="52" y="84"/>
                    <a:pt x="52" y="84"/>
                  </a:cubicBezTo>
                  <a:close/>
                  <a:moveTo>
                    <a:pt x="52" y="90"/>
                  </a:moveTo>
                  <a:cubicBezTo>
                    <a:pt x="52" y="89"/>
                    <a:pt x="52" y="89"/>
                    <a:pt x="52" y="89"/>
                  </a:cubicBezTo>
                  <a:cubicBezTo>
                    <a:pt x="52" y="89"/>
                    <a:pt x="52" y="89"/>
                    <a:pt x="53" y="89"/>
                  </a:cubicBezTo>
                  <a:cubicBezTo>
                    <a:pt x="53" y="90"/>
                    <a:pt x="53" y="90"/>
                    <a:pt x="53" y="91"/>
                  </a:cubicBezTo>
                  <a:cubicBezTo>
                    <a:pt x="52" y="91"/>
                    <a:pt x="52" y="90"/>
                    <a:pt x="52" y="90"/>
                  </a:cubicBezTo>
                  <a:cubicBezTo>
                    <a:pt x="52" y="90"/>
                    <a:pt x="52" y="90"/>
                    <a:pt x="52" y="91"/>
                  </a:cubicBezTo>
                  <a:cubicBezTo>
                    <a:pt x="52" y="91"/>
                    <a:pt x="51" y="90"/>
                    <a:pt x="51" y="90"/>
                  </a:cubicBezTo>
                  <a:cubicBezTo>
                    <a:pt x="52" y="90"/>
                    <a:pt x="52" y="90"/>
                    <a:pt x="52" y="90"/>
                  </a:cubicBezTo>
                  <a:close/>
                  <a:moveTo>
                    <a:pt x="52" y="81"/>
                  </a:moveTo>
                  <a:cubicBezTo>
                    <a:pt x="53" y="81"/>
                    <a:pt x="52" y="82"/>
                    <a:pt x="53" y="83"/>
                  </a:cubicBezTo>
                  <a:cubicBezTo>
                    <a:pt x="53" y="83"/>
                    <a:pt x="52" y="83"/>
                    <a:pt x="52" y="83"/>
                  </a:cubicBezTo>
                  <a:cubicBezTo>
                    <a:pt x="52" y="82"/>
                    <a:pt x="53" y="82"/>
                    <a:pt x="52" y="81"/>
                  </a:cubicBezTo>
                  <a:close/>
                  <a:moveTo>
                    <a:pt x="51" y="73"/>
                  </a:moveTo>
                  <a:cubicBezTo>
                    <a:pt x="51" y="73"/>
                    <a:pt x="51" y="73"/>
                    <a:pt x="50" y="74"/>
                  </a:cubicBezTo>
                  <a:cubicBezTo>
                    <a:pt x="50" y="74"/>
                    <a:pt x="50" y="74"/>
                    <a:pt x="50" y="74"/>
                  </a:cubicBezTo>
                  <a:cubicBezTo>
                    <a:pt x="50" y="73"/>
                    <a:pt x="51" y="73"/>
                    <a:pt x="51" y="73"/>
                  </a:cubicBezTo>
                  <a:close/>
                  <a:moveTo>
                    <a:pt x="51" y="77"/>
                  </a:moveTo>
                  <a:cubicBezTo>
                    <a:pt x="51" y="77"/>
                    <a:pt x="51" y="78"/>
                    <a:pt x="51" y="78"/>
                  </a:cubicBezTo>
                  <a:cubicBezTo>
                    <a:pt x="50" y="78"/>
                    <a:pt x="50" y="77"/>
                    <a:pt x="50" y="78"/>
                  </a:cubicBezTo>
                  <a:cubicBezTo>
                    <a:pt x="50" y="77"/>
                    <a:pt x="50" y="77"/>
                    <a:pt x="51" y="77"/>
                  </a:cubicBezTo>
                  <a:close/>
                  <a:moveTo>
                    <a:pt x="51" y="92"/>
                  </a:moveTo>
                  <a:cubicBezTo>
                    <a:pt x="52" y="92"/>
                    <a:pt x="52" y="91"/>
                    <a:pt x="52" y="91"/>
                  </a:cubicBezTo>
                  <a:cubicBezTo>
                    <a:pt x="52" y="91"/>
                    <a:pt x="52" y="91"/>
                    <a:pt x="52" y="91"/>
                  </a:cubicBezTo>
                  <a:cubicBezTo>
                    <a:pt x="52" y="91"/>
                    <a:pt x="53" y="91"/>
                    <a:pt x="53" y="92"/>
                  </a:cubicBezTo>
                  <a:cubicBezTo>
                    <a:pt x="53" y="92"/>
                    <a:pt x="53" y="92"/>
                    <a:pt x="53" y="92"/>
                  </a:cubicBezTo>
                  <a:cubicBezTo>
                    <a:pt x="53" y="93"/>
                    <a:pt x="53" y="93"/>
                    <a:pt x="54" y="93"/>
                  </a:cubicBezTo>
                  <a:cubicBezTo>
                    <a:pt x="54" y="93"/>
                    <a:pt x="53" y="93"/>
                    <a:pt x="53" y="94"/>
                  </a:cubicBezTo>
                  <a:cubicBezTo>
                    <a:pt x="53" y="94"/>
                    <a:pt x="53" y="94"/>
                    <a:pt x="53" y="94"/>
                  </a:cubicBezTo>
                  <a:cubicBezTo>
                    <a:pt x="54" y="94"/>
                    <a:pt x="54" y="94"/>
                    <a:pt x="54" y="94"/>
                  </a:cubicBezTo>
                  <a:cubicBezTo>
                    <a:pt x="54" y="94"/>
                    <a:pt x="56" y="94"/>
                    <a:pt x="55" y="96"/>
                  </a:cubicBezTo>
                  <a:cubicBezTo>
                    <a:pt x="54" y="95"/>
                    <a:pt x="50" y="94"/>
                    <a:pt x="51" y="92"/>
                  </a:cubicBezTo>
                  <a:close/>
                  <a:moveTo>
                    <a:pt x="55" y="92"/>
                  </a:moveTo>
                  <a:cubicBezTo>
                    <a:pt x="55" y="93"/>
                    <a:pt x="55" y="92"/>
                    <a:pt x="55" y="92"/>
                  </a:cubicBezTo>
                  <a:cubicBezTo>
                    <a:pt x="55" y="92"/>
                    <a:pt x="55" y="92"/>
                    <a:pt x="55" y="92"/>
                  </a:cubicBezTo>
                  <a:cubicBezTo>
                    <a:pt x="55" y="92"/>
                    <a:pt x="55" y="92"/>
                    <a:pt x="55" y="92"/>
                  </a:cubicBezTo>
                  <a:close/>
                  <a:moveTo>
                    <a:pt x="55" y="91"/>
                  </a:moveTo>
                  <a:cubicBezTo>
                    <a:pt x="54" y="92"/>
                    <a:pt x="54" y="92"/>
                    <a:pt x="54" y="91"/>
                  </a:cubicBezTo>
                  <a:cubicBezTo>
                    <a:pt x="55" y="91"/>
                    <a:pt x="55" y="91"/>
                    <a:pt x="55" y="91"/>
                  </a:cubicBezTo>
                  <a:close/>
                  <a:moveTo>
                    <a:pt x="55" y="93"/>
                  </a:moveTo>
                  <a:cubicBezTo>
                    <a:pt x="54" y="93"/>
                    <a:pt x="54" y="93"/>
                    <a:pt x="54" y="93"/>
                  </a:cubicBezTo>
                  <a:cubicBezTo>
                    <a:pt x="54" y="93"/>
                    <a:pt x="55" y="93"/>
                    <a:pt x="55" y="93"/>
                  </a:cubicBezTo>
                  <a:close/>
                  <a:moveTo>
                    <a:pt x="55" y="91"/>
                  </a:moveTo>
                  <a:cubicBezTo>
                    <a:pt x="54" y="90"/>
                    <a:pt x="54" y="89"/>
                    <a:pt x="53" y="89"/>
                  </a:cubicBezTo>
                  <a:cubicBezTo>
                    <a:pt x="53" y="89"/>
                    <a:pt x="53" y="89"/>
                    <a:pt x="53" y="89"/>
                  </a:cubicBezTo>
                  <a:cubicBezTo>
                    <a:pt x="53" y="88"/>
                    <a:pt x="53" y="88"/>
                    <a:pt x="52" y="88"/>
                  </a:cubicBezTo>
                  <a:cubicBezTo>
                    <a:pt x="52" y="87"/>
                    <a:pt x="53" y="87"/>
                    <a:pt x="53" y="87"/>
                  </a:cubicBezTo>
                  <a:cubicBezTo>
                    <a:pt x="53" y="87"/>
                    <a:pt x="53" y="88"/>
                    <a:pt x="53" y="88"/>
                  </a:cubicBezTo>
                  <a:cubicBezTo>
                    <a:pt x="54" y="88"/>
                    <a:pt x="54" y="87"/>
                    <a:pt x="54" y="87"/>
                  </a:cubicBezTo>
                  <a:cubicBezTo>
                    <a:pt x="54" y="87"/>
                    <a:pt x="55" y="88"/>
                    <a:pt x="55" y="88"/>
                  </a:cubicBezTo>
                  <a:cubicBezTo>
                    <a:pt x="55" y="89"/>
                    <a:pt x="55" y="89"/>
                    <a:pt x="55" y="89"/>
                  </a:cubicBezTo>
                  <a:cubicBezTo>
                    <a:pt x="55" y="90"/>
                    <a:pt x="56" y="90"/>
                    <a:pt x="56" y="90"/>
                  </a:cubicBezTo>
                  <a:cubicBezTo>
                    <a:pt x="56" y="91"/>
                    <a:pt x="56" y="91"/>
                    <a:pt x="55" y="91"/>
                  </a:cubicBezTo>
                  <a:close/>
                  <a:moveTo>
                    <a:pt x="58" y="92"/>
                  </a:moveTo>
                  <a:cubicBezTo>
                    <a:pt x="57" y="92"/>
                    <a:pt x="57" y="92"/>
                    <a:pt x="56" y="92"/>
                  </a:cubicBezTo>
                  <a:cubicBezTo>
                    <a:pt x="56" y="90"/>
                    <a:pt x="58" y="91"/>
                    <a:pt x="58" y="92"/>
                  </a:cubicBezTo>
                  <a:close/>
                  <a:moveTo>
                    <a:pt x="56" y="71"/>
                  </a:moveTo>
                  <a:cubicBezTo>
                    <a:pt x="56" y="72"/>
                    <a:pt x="56" y="72"/>
                    <a:pt x="56" y="72"/>
                  </a:cubicBezTo>
                  <a:cubicBezTo>
                    <a:pt x="56" y="71"/>
                    <a:pt x="56" y="71"/>
                    <a:pt x="56" y="71"/>
                  </a:cubicBezTo>
                  <a:close/>
                  <a:moveTo>
                    <a:pt x="54" y="65"/>
                  </a:moveTo>
                  <a:cubicBezTo>
                    <a:pt x="54" y="64"/>
                    <a:pt x="54" y="64"/>
                    <a:pt x="54" y="64"/>
                  </a:cubicBezTo>
                  <a:cubicBezTo>
                    <a:pt x="54" y="64"/>
                    <a:pt x="54" y="65"/>
                    <a:pt x="54" y="65"/>
                  </a:cubicBezTo>
                  <a:close/>
                  <a:moveTo>
                    <a:pt x="54" y="64"/>
                  </a:moveTo>
                  <a:cubicBezTo>
                    <a:pt x="54" y="64"/>
                    <a:pt x="54" y="64"/>
                    <a:pt x="54" y="64"/>
                  </a:cubicBezTo>
                  <a:cubicBezTo>
                    <a:pt x="55" y="64"/>
                    <a:pt x="55" y="64"/>
                    <a:pt x="55" y="64"/>
                  </a:cubicBezTo>
                  <a:cubicBezTo>
                    <a:pt x="55" y="64"/>
                    <a:pt x="55" y="64"/>
                    <a:pt x="54" y="64"/>
                  </a:cubicBezTo>
                  <a:close/>
                  <a:moveTo>
                    <a:pt x="44" y="56"/>
                  </a:moveTo>
                  <a:cubicBezTo>
                    <a:pt x="44" y="56"/>
                    <a:pt x="43" y="56"/>
                    <a:pt x="43" y="55"/>
                  </a:cubicBezTo>
                  <a:cubicBezTo>
                    <a:pt x="44" y="55"/>
                    <a:pt x="44" y="55"/>
                    <a:pt x="44" y="55"/>
                  </a:cubicBezTo>
                  <a:cubicBezTo>
                    <a:pt x="44" y="56"/>
                    <a:pt x="44" y="56"/>
                    <a:pt x="44" y="56"/>
                  </a:cubicBezTo>
                  <a:close/>
                  <a:moveTo>
                    <a:pt x="42" y="78"/>
                  </a:moveTo>
                  <a:cubicBezTo>
                    <a:pt x="42" y="78"/>
                    <a:pt x="42" y="78"/>
                    <a:pt x="41" y="79"/>
                  </a:cubicBezTo>
                  <a:cubicBezTo>
                    <a:pt x="41" y="79"/>
                    <a:pt x="41" y="78"/>
                    <a:pt x="41" y="78"/>
                  </a:cubicBezTo>
                  <a:cubicBezTo>
                    <a:pt x="41" y="78"/>
                    <a:pt x="41" y="77"/>
                    <a:pt x="42" y="78"/>
                  </a:cubicBezTo>
                  <a:close/>
                  <a:moveTo>
                    <a:pt x="40" y="79"/>
                  </a:moveTo>
                  <a:cubicBezTo>
                    <a:pt x="41" y="79"/>
                    <a:pt x="41" y="80"/>
                    <a:pt x="41" y="80"/>
                  </a:cubicBezTo>
                  <a:cubicBezTo>
                    <a:pt x="40" y="80"/>
                    <a:pt x="40" y="80"/>
                    <a:pt x="40" y="79"/>
                  </a:cubicBezTo>
                  <a:close/>
                  <a:moveTo>
                    <a:pt x="41" y="86"/>
                  </a:moveTo>
                  <a:cubicBezTo>
                    <a:pt x="42" y="86"/>
                    <a:pt x="42" y="86"/>
                    <a:pt x="42" y="87"/>
                  </a:cubicBezTo>
                  <a:cubicBezTo>
                    <a:pt x="41" y="87"/>
                    <a:pt x="41" y="86"/>
                    <a:pt x="41" y="86"/>
                  </a:cubicBezTo>
                  <a:close/>
                  <a:moveTo>
                    <a:pt x="42" y="85"/>
                  </a:moveTo>
                  <a:cubicBezTo>
                    <a:pt x="42" y="84"/>
                    <a:pt x="42" y="83"/>
                    <a:pt x="43" y="84"/>
                  </a:cubicBezTo>
                  <a:cubicBezTo>
                    <a:pt x="43" y="84"/>
                    <a:pt x="43" y="85"/>
                    <a:pt x="42" y="85"/>
                  </a:cubicBezTo>
                  <a:close/>
                  <a:moveTo>
                    <a:pt x="62" y="88"/>
                  </a:moveTo>
                  <a:cubicBezTo>
                    <a:pt x="61" y="88"/>
                    <a:pt x="61" y="88"/>
                    <a:pt x="61" y="88"/>
                  </a:cubicBezTo>
                  <a:cubicBezTo>
                    <a:pt x="61" y="88"/>
                    <a:pt x="62" y="88"/>
                    <a:pt x="62" y="88"/>
                  </a:cubicBezTo>
                  <a:cubicBezTo>
                    <a:pt x="62" y="88"/>
                    <a:pt x="61" y="88"/>
                    <a:pt x="62" y="88"/>
                  </a:cubicBezTo>
                  <a:close/>
                  <a:moveTo>
                    <a:pt x="59" y="72"/>
                  </a:moveTo>
                  <a:cubicBezTo>
                    <a:pt x="60" y="72"/>
                    <a:pt x="61" y="72"/>
                    <a:pt x="62" y="72"/>
                  </a:cubicBezTo>
                  <a:cubicBezTo>
                    <a:pt x="62" y="73"/>
                    <a:pt x="61" y="74"/>
                    <a:pt x="59" y="74"/>
                  </a:cubicBezTo>
                  <a:cubicBezTo>
                    <a:pt x="59" y="73"/>
                    <a:pt x="59" y="73"/>
                    <a:pt x="59" y="72"/>
                  </a:cubicBezTo>
                  <a:close/>
                  <a:moveTo>
                    <a:pt x="66" y="74"/>
                  </a:moveTo>
                  <a:cubicBezTo>
                    <a:pt x="66" y="74"/>
                    <a:pt x="66" y="74"/>
                    <a:pt x="66" y="74"/>
                  </a:cubicBezTo>
                  <a:cubicBezTo>
                    <a:pt x="66" y="74"/>
                    <a:pt x="66" y="75"/>
                    <a:pt x="66" y="75"/>
                  </a:cubicBezTo>
                  <a:cubicBezTo>
                    <a:pt x="66" y="75"/>
                    <a:pt x="66" y="75"/>
                    <a:pt x="66" y="75"/>
                  </a:cubicBezTo>
                  <a:cubicBezTo>
                    <a:pt x="66" y="75"/>
                    <a:pt x="66" y="74"/>
                    <a:pt x="66" y="74"/>
                  </a:cubicBezTo>
                  <a:close/>
                  <a:moveTo>
                    <a:pt x="69" y="62"/>
                  </a:moveTo>
                  <a:cubicBezTo>
                    <a:pt x="70" y="62"/>
                    <a:pt x="71" y="63"/>
                    <a:pt x="71" y="63"/>
                  </a:cubicBezTo>
                  <a:cubicBezTo>
                    <a:pt x="71" y="63"/>
                    <a:pt x="70" y="62"/>
                    <a:pt x="69" y="62"/>
                  </a:cubicBezTo>
                  <a:close/>
                  <a:moveTo>
                    <a:pt x="71" y="66"/>
                  </a:moveTo>
                  <a:cubicBezTo>
                    <a:pt x="71" y="66"/>
                    <a:pt x="71" y="66"/>
                    <a:pt x="70" y="66"/>
                  </a:cubicBezTo>
                  <a:cubicBezTo>
                    <a:pt x="70" y="66"/>
                    <a:pt x="70" y="66"/>
                    <a:pt x="70" y="66"/>
                  </a:cubicBezTo>
                  <a:cubicBezTo>
                    <a:pt x="71" y="65"/>
                    <a:pt x="71" y="66"/>
                    <a:pt x="71" y="66"/>
                  </a:cubicBezTo>
                  <a:close/>
                  <a:moveTo>
                    <a:pt x="72" y="66"/>
                  </a:moveTo>
                  <a:cubicBezTo>
                    <a:pt x="72" y="66"/>
                    <a:pt x="72" y="66"/>
                    <a:pt x="72" y="67"/>
                  </a:cubicBezTo>
                  <a:cubicBezTo>
                    <a:pt x="72" y="67"/>
                    <a:pt x="72" y="66"/>
                    <a:pt x="72" y="66"/>
                  </a:cubicBezTo>
                  <a:close/>
                  <a:moveTo>
                    <a:pt x="75" y="63"/>
                  </a:moveTo>
                  <a:cubicBezTo>
                    <a:pt x="75" y="63"/>
                    <a:pt x="76" y="63"/>
                    <a:pt x="76" y="64"/>
                  </a:cubicBezTo>
                  <a:cubicBezTo>
                    <a:pt x="75" y="64"/>
                    <a:pt x="75" y="63"/>
                    <a:pt x="75" y="63"/>
                  </a:cubicBezTo>
                  <a:close/>
                  <a:moveTo>
                    <a:pt x="76" y="67"/>
                  </a:moveTo>
                  <a:cubicBezTo>
                    <a:pt x="76" y="67"/>
                    <a:pt x="76" y="67"/>
                    <a:pt x="76" y="66"/>
                  </a:cubicBezTo>
                  <a:cubicBezTo>
                    <a:pt x="76" y="66"/>
                    <a:pt x="76" y="67"/>
                    <a:pt x="76" y="67"/>
                  </a:cubicBezTo>
                  <a:close/>
                  <a:moveTo>
                    <a:pt x="75" y="68"/>
                  </a:moveTo>
                  <a:cubicBezTo>
                    <a:pt x="75" y="69"/>
                    <a:pt x="76" y="68"/>
                    <a:pt x="76" y="69"/>
                  </a:cubicBezTo>
                  <a:cubicBezTo>
                    <a:pt x="76" y="68"/>
                    <a:pt x="76" y="68"/>
                    <a:pt x="76" y="68"/>
                  </a:cubicBezTo>
                  <a:cubicBezTo>
                    <a:pt x="77" y="68"/>
                    <a:pt x="77" y="69"/>
                    <a:pt x="78" y="68"/>
                  </a:cubicBezTo>
                  <a:cubicBezTo>
                    <a:pt x="78" y="68"/>
                    <a:pt x="78" y="68"/>
                    <a:pt x="78" y="68"/>
                  </a:cubicBezTo>
                  <a:cubicBezTo>
                    <a:pt x="78" y="69"/>
                    <a:pt x="78" y="69"/>
                    <a:pt x="79" y="69"/>
                  </a:cubicBezTo>
                  <a:cubicBezTo>
                    <a:pt x="79" y="69"/>
                    <a:pt x="78" y="69"/>
                    <a:pt x="79" y="69"/>
                  </a:cubicBezTo>
                  <a:cubicBezTo>
                    <a:pt x="79" y="69"/>
                    <a:pt x="79" y="69"/>
                    <a:pt x="79" y="70"/>
                  </a:cubicBezTo>
                  <a:cubicBezTo>
                    <a:pt x="79" y="70"/>
                    <a:pt x="77" y="70"/>
                    <a:pt x="77" y="69"/>
                  </a:cubicBezTo>
                  <a:cubicBezTo>
                    <a:pt x="77" y="69"/>
                    <a:pt x="77" y="70"/>
                    <a:pt x="77" y="70"/>
                  </a:cubicBezTo>
                  <a:cubicBezTo>
                    <a:pt x="77" y="70"/>
                    <a:pt x="77" y="70"/>
                    <a:pt x="77" y="70"/>
                  </a:cubicBezTo>
                  <a:cubicBezTo>
                    <a:pt x="77" y="71"/>
                    <a:pt x="76" y="70"/>
                    <a:pt x="76" y="70"/>
                  </a:cubicBezTo>
                  <a:cubicBezTo>
                    <a:pt x="76" y="70"/>
                    <a:pt x="76" y="70"/>
                    <a:pt x="76" y="70"/>
                  </a:cubicBezTo>
                  <a:cubicBezTo>
                    <a:pt x="75" y="69"/>
                    <a:pt x="75" y="69"/>
                    <a:pt x="75" y="69"/>
                  </a:cubicBezTo>
                  <a:cubicBezTo>
                    <a:pt x="75" y="69"/>
                    <a:pt x="75" y="68"/>
                    <a:pt x="75" y="68"/>
                  </a:cubicBezTo>
                  <a:cubicBezTo>
                    <a:pt x="75" y="68"/>
                    <a:pt x="74" y="68"/>
                    <a:pt x="74" y="67"/>
                  </a:cubicBezTo>
                  <a:cubicBezTo>
                    <a:pt x="75" y="67"/>
                    <a:pt x="75" y="68"/>
                    <a:pt x="75" y="68"/>
                  </a:cubicBezTo>
                  <a:close/>
                  <a:moveTo>
                    <a:pt x="77" y="63"/>
                  </a:moveTo>
                  <a:cubicBezTo>
                    <a:pt x="77" y="64"/>
                    <a:pt x="77" y="64"/>
                    <a:pt x="77" y="64"/>
                  </a:cubicBezTo>
                  <a:cubicBezTo>
                    <a:pt x="77" y="64"/>
                    <a:pt x="77" y="64"/>
                    <a:pt x="77" y="63"/>
                  </a:cubicBezTo>
                  <a:close/>
                  <a:moveTo>
                    <a:pt x="74" y="69"/>
                  </a:moveTo>
                  <a:cubicBezTo>
                    <a:pt x="74" y="69"/>
                    <a:pt x="74" y="69"/>
                    <a:pt x="74" y="69"/>
                  </a:cubicBezTo>
                  <a:cubicBezTo>
                    <a:pt x="74" y="68"/>
                    <a:pt x="74" y="68"/>
                    <a:pt x="74" y="69"/>
                  </a:cubicBezTo>
                  <a:close/>
                  <a:moveTo>
                    <a:pt x="73" y="63"/>
                  </a:moveTo>
                  <a:cubicBezTo>
                    <a:pt x="74" y="63"/>
                    <a:pt x="75" y="63"/>
                    <a:pt x="75" y="64"/>
                  </a:cubicBezTo>
                  <a:cubicBezTo>
                    <a:pt x="74" y="64"/>
                    <a:pt x="73" y="64"/>
                    <a:pt x="73" y="63"/>
                  </a:cubicBezTo>
                  <a:close/>
                  <a:moveTo>
                    <a:pt x="74" y="67"/>
                  </a:moveTo>
                  <a:cubicBezTo>
                    <a:pt x="73" y="67"/>
                    <a:pt x="73" y="67"/>
                    <a:pt x="73" y="66"/>
                  </a:cubicBezTo>
                  <a:cubicBezTo>
                    <a:pt x="74" y="66"/>
                    <a:pt x="74" y="67"/>
                    <a:pt x="74" y="67"/>
                  </a:cubicBezTo>
                  <a:close/>
                  <a:moveTo>
                    <a:pt x="73" y="63"/>
                  </a:moveTo>
                  <a:cubicBezTo>
                    <a:pt x="73" y="63"/>
                    <a:pt x="73" y="63"/>
                    <a:pt x="73" y="62"/>
                  </a:cubicBezTo>
                  <a:cubicBezTo>
                    <a:pt x="73" y="62"/>
                    <a:pt x="73" y="62"/>
                    <a:pt x="73" y="62"/>
                  </a:cubicBezTo>
                  <a:cubicBezTo>
                    <a:pt x="73" y="63"/>
                    <a:pt x="73" y="63"/>
                    <a:pt x="73" y="63"/>
                  </a:cubicBezTo>
                  <a:close/>
                  <a:moveTo>
                    <a:pt x="81" y="62"/>
                  </a:moveTo>
                  <a:cubicBezTo>
                    <a:pt x="81" y="62"/>
                    <a:pt x="81" y="63"/>
                    <a:pt x="82" y="63"/>
                  </a:cubicBezTo>
                  <a:cubicBezTo>
                    <a:pt x="81" y="63"/>
                    <a:pt x="81" y="63"/>
                    <a:pt x="81" y="62"/>
                  </a:cubicBezTo>
                  <a:close/>
                  <a:moveTo>
                    <a:pt x="82" y="68"/>
                  </a:moveTo>
                  <a:cubicBezTo>
                    <a:pt x="81" y="68"/>
                    <a:pt x="81" y="68"/>
                    <a:pt x="81" y="67"/>
                  </a:cubicBezTo>
                  <a:cubicBezTo>
                    <a:pt x="81" y="67"/>
                    <a:pt x="82" y="68"/>
                    <a:pt x="82" y="68"/>
                  </a:cubicBezTo>
                  <a:close/>
                  <a:moveTo>
                    <a:pt x="82" y="71"/>
                  </a:moveTo>
                  <a:cubicBezTo>
                    <a:pt x="82" y="71"/>
                    <a:pt x="82" y="71"/>
                    <a:pt x="82" y="72"/>
                  </a:cubicBezTo>
                  <a:cubicBezTo>
                    <a:pt x="82" y="72"/>
                    <a:pt x="82" y="72"/>
                    <a:pt x="82" y="72"/>
                  </a:cubicBezTo>
                  <a:cubicBezTo>
                    <a:pt x="81" y="72"/>
                    <a:pt x="81" y="71"/>
                    <a:pt x="81" y="71"/>
                  </a:cubicBezTo>
                  <a:cubicBezTo>
                    <a:pt x="81" y="71"/>
                    <a:pt x="81" y="72"/>
                    <a:pt x="81" y="72"/>
                  </a:cubicBezTo>
                  <a:cubicBezTo>
                    <a:pt x="81" y="71"/>
                    <a:pt x="81" y="71"/>
                    <a:pt x="81" y="71"/>
                  </a:cubicBezTo>
                  <a:cubicBezTo>
                    <a:pt x="81" y="71"/>
                    <a:pt x="81" y="71"/>
                    <a:pt x="82" y="71"/>
                  </a:cubicBezTo>
                  <a:close/>
                  <a:moveTo>
                    <a:pt x="84" y="73"/>
                  </a:moveTo>
                  <a:cubicBezTo>
                    <a:pt x="84" y="73"/>
                    <a:pt x="85" y="74"/>
                    <a:pt x="85" y="74"/>
                  </a:cubicBezTo>
                  <a:cubicBezTo>
                    <a:pt x="84" y="74"/>
                    <a:pt x="84" y="74"/>
                    <a:pt x="84" y="73"/>
                  </a:cubicBezTo>
                  <a:close/>
                  <a:moveTo>
                    <a:pt x="84" y="61"/>
                  </a:moveTo>
                  <a:cubicBezTo>
                    <a:pt x="85" y="61"/>
                    <a:pt x="86" y="61"/>
                    <a:pt x="85" y="62"/>
                  </a:cubicBezTo>
                  <a:cubicBezTo>
                    <a:pt x="85" y="61"/>
                    <a:pt x="84" y="61"/>
                    <a:pt x="84" y="61"/>
                  </a:cubicBezTo>
                  <a:close/>
                  <a:moveTo>
                    <a:pt x="82" y="62"/>
                  </a:moveTo>
                  <a:cubicBezTo>
                    <a:pt x="83" y="62"/>
                    <a:pt x="84" y="63"/>
                    <a:pt x="84" y="64"/>
                  </a:cubicBezTo>
                  <a:cubicBezTo>
                    <a:pt x="83" y="64"/>
                    <a:pt x="82" y="63"/>
                    <a:pt x="82" y="62"/>
                  </a:cubicBezTo>
                  <a:close/>
                  <a:moveTo>
                    <a:pt x="82" y="72"/>
                  </a:moveTo>
                  <a:cubicBezTo>
                    <a:pt x="82" y="72"/>
                    <a:pt x="82" y="72"/>
                    <a:pt x="82" y="72"/>
                  </a:cubicBezTo>
                  <a:cubicBezTo>
                    <a:pt x="82" y="72"/>
                    <a:pt x="83" y="72"/>
                    <a:pt x="83" y="73"/>
                  </a:cubicBezTo>
                  <a:cubicBezTo>
                    <a:pt x="82" y="73"/>
                    <a:pt x="82" y="72"/>
                    <a:pt x="82" y="72"/>
                  </a:cubicBezTo>
                  <a:cubicBezTo>
                    <a:pt x="82" y="72"/>
                    <a:pt x="82" y="72"/>
                    <a:pt x="82" y="72"/>
                  </a:cubicBezTo>
                  <a:close/>
                  <a:moveTo>
                    <a:pt x="81" y="73"/>
                  </a:moveTo>
                  <a:cubicBezTo>
                    <a:pt x="81" y="74"/>
                    <a:pt x="83" y="74"/>
                    <a:pt x="83" y="75"/>
                  </a:cubicBezTo>
                  <a:cubicBezTo>
                    <a:pt x="84" y="75"/>
                    <a:pt x="84" y="77"/>
                    <a:pt x="84" y="78"/>
                  </a:cubicBezTo>
                  <a:cubicBezTo>
                    <a:pt x="85" y="77"/>
                    <a:pt x="85" y="77"/>
                    <a:pt x="85" y="78"/>
                  </a:cubicBezTo>
                  <a:cubicBezTo>
                    <a:pt x="85" y="78"/>
                    <a:pt x="85" y="78"/>
                    <a:pt x="85" y="78"/>
                  </a:cubicBezTo>
                  <a:cubicBezTo>
                    <a:pt x="85" y="78"/>
                    <a:pt x="85" y="78"/>
                    <a:pt x="85" y="78"/>
                  </a:cubicBezTo>
                  <a:cubicBezTo>
                    <a:pt x="84" y="78"/>
                    <a:pt x="84" y="79"/>
                    <a:pt x="85" y="79"/>
                  </a:cubicBezTo>
                  <a:cubicBezTo>
                    <a:pt x="85" y="79"/>
                    <a:pt x="85" y="79"/>
                    <a:pt x="86" y="79"/>
                  </a:cubicBezTo>
                  <a:cubicBezTo>
                    <a:pt x="86" y="80"/>
                    <a:pt x="85" y="80"/>
                    <a:pt x="85" y="80"/>
                  </a:cubicBezTo>
                  <a:cubicBezTo>
                    <a:pt x="85" y="81"/>
                    <a:pt x="85" y="81"/>
                    <a:pt x="85" y="81"/>
                  </a:cubicBezTo>
                  <a:cubicBezTo>
                    <a:pt x="85" y="81"/>
                    <a:pt x="85" y="81"/>
                    <a:pt x="85" y="81"/>
                  </a:cubicBezTo>
                  <a:cubicBezTo>
                    <a:pt x="85" y="81"/>
                    <a:pt x="85" y="81"/>
                    <a:pt x="85" y="81"/>
                  </a:cubicBezTo>
                  <a:cubicBezTo>
                    <a:pt x="85" y="81"/>
                    <a:pt x="85" y="81"/>
                    <a:pt x="85" y="80"/>
                  </a:cubicBezTo>
                  <a:cubicBezTo>
                    <a:pt x="85" y="80"/>
                    <a:pt x="85" y="80"/>
                    <a:pt x="85" y="80"/>
                  </a:cubicBezTo>
                  <a:cubicBezTo>
                    <a:pt x="85" y="80"/>
                    <a:pt x="85" y="80"/>
                    <a:pt x="85" y="80"/>
                  </a:cubicBezTo>
                  <a:cubicBezTo>
                    <a:pt x="84" y="80"/>
                    <a:pt x="84" y="80"/>
                    <a:pt x="85" y="82"/>
                  </a:cubicBezTo>
                  <a:cubicBezTo>
                    <a:pt x="84" y="81"/>
                    <a:pt x="83" y="81"/>
                    <a:pt x="83" y="81"/>
                  </a:cubicBezTo>
                  <a:cubicBezTo>
                    <a:pt x="83" y="81"/>
                    <a:pt x="83" y="81"/>
                    <a:pt x="83" y="81"/>
                  </a:cubicBezTo>
                  <a:cubicBezTo>
                    <a:pt x="84" y="81"/>
                    <a:pt x="84" y="82"/>
                    <a:pt x="85" y="82"/>
                  </a:cubicBezTo>
                  <a:cubicBezTo>
                    <a:pt x="85" y="82"/>
                    <a:pt x="85" y="82"/>
                    <a:pt x="85" y="81"/>
                  </a:cubicBezTo>
                  <a:cubicBezTo>
                    <a:pt x="87" y="82"/>
                    <a:pt x="87" y="84"/>
                    <a:pt x="86" y="85"/>
                  </a:cubicBezTo>
                  <a:cubicBezTo>
                    <a:pt x="85" y="85"/>
                    <a:pt x="84" y="84"/>
                    <a:pt x="83" y="84"/>
                  </a:cubicBezTo>
                  <a:cubicBezTo>
                    <a:pt x="83" y="85"/>
                    <a:pt x="84" y="85"/>
                    <a:pt x="83" y="86"/>
                  </a:cubicBezTo>
                  <a:cubicBezTo>
                    <a:pt x="83" y="86"/>
                    <a:pt x="84" y="86"/>
                    <a:pt x="84" y="86"/>
                  </a:cubicBezTo>
                  <a:cubicBezTo>
                    <a:pt x="84" y="87"/>
                    <a:pt x="84" y="87"/>
                    <a:pt x="83" y="87"/>
                  </a:cubicBezTo>
                  <a:cubicBezTo>
                    <a:pt x="83" y="87"/>
                    <a:pt x="83" y="86"/>
                    <a:pt x="83" y="86"/>
                  </a:cubicBezTo>
                  <a:cubicBezTo>
                    <a:pt x="82" y="87"/>
                    <a:pt x="83" y="87"/>
                    <a:pt x="83" y="87"/>
                  </a:cubicBezTo>
                  <a:cubicBezTo>
                    <a:pt x="83" y="88"/>
                    <a:pt x="82" y="89"/>
                    <a:pt x="82" y="90"/>
                  </a:cubicBezTo>
                  <a:cubicBezTo>
                    <a:pt x="81" y="89"/>
                    <a:pt x="81" y="88"/>
                    <a:pt x="81" y="87"/>
                  </a:cubicBezTo>
                  <a:cubicBezTo>
                    <a:pt x="81" y="87"/>
                    <a:pt x="81" y="87"/>
                    <a:pt x="82" y="87"/>
                  </a:cubicBezTo>
                  <a:cubicBezTo>
                    <a:pt x="82" y="87"/>
                    <a:pt x="82" y="87"/>
                    <a:pt x="82" y="87"/>
                  </a:cubicBezTo>
                  <a:cubicBezTo>
                    <a:pt x="83" y="86"/>
                    <a:pt x="81" y="85"/>
                    <a:pt x="82" y="83"/>
                  </a:cubicBezTo>
                  <a:cubicBezTo>
                    <a:pt x="82" y="81"/>
                    <a:pt x="81" y="81"/>
                    <a:pt x="81" y="79"/>
                  </a:cubicBezTo>
                  <a:cubicBezTo>
                    <a:pt x="82" y="79"/>
                    <a:pt x="82" y="80"/>
                    <a:pt x="83" y="80"/>
                  </a:cubicBezTo>
                  <a:cubicBezTo>
                    <a:pt x="82" y="79"/>
                    <a:pt x="82" y="79"/>
                    <a:pt x="82" y="79"/>
                  </a:cubicBezTo>
                  <a:cubicBezTo>
                    <a:pt x="82" y="78"/>
                    <a:pt x="82" y="78"/>
                    <a:pt x="82" y="77"/>
                  </a:cubicBezTo>
                  <a:cubicBezTo>
                    <a:pt x="82" y="77"/>
                    <a:pt x="82" y="77"/>
                    <a:pt x="83" y="77"/>
                  </a:cubicBezTo>
                  <a:cubicBezTo>
                    <a:pt x="82" y="77"/>
                    <a:pt x="82" y="76"/>
                    <a:pt x="82" y="76"/>
                  </a:cubicBezTo>
                  <a:cubicBezTo>
                    <a:pt x="82" y="76"/>
                    <a:pt x="82" y="76"/>
                    <a:pt x="82" y="76"/>
                  </a:cubicBezTo>
                  <a:cubicBezTo>
                    <a:pt x="82" y="75"/>
                    <a:pt x="81" y="75"/>
                    <a:pt x="80" y="75"/>
                  </a:cubicBezTo>
                  <a:cubicBezTo>
                    <a:pt x="80" y="75"/>
                    <a:pt x="80" y="74"/>
                    <a:pt x="80" y="74"/>
                  </a:cubicBezTo>
                  <a:cubicBezTo>
                    <a:pt x="81" y="74"/>
                    <a:pt x="81" y="74"/>
                    <a:pt x="81" y="74"/>
                  </a:cubicBezTo>
                  <a:cubicBezTo>
                    <a:pt x="81" y="73"/>
                    <a:pt x="81" y="73"/>
                    <a:pt x="81" y="73"/>
                  </a:cubicBezTo>
                  <a:cubicBezTo>
                    <a:pt x="80" y="73"/>
                    <a:pt x="80" y="73"/>
                    <a:pt x="80" y="73"/>
                  </a:cubicBezTo>
                  <a:cubicBezTo>
                    <a:pt x="79" y="73"/>
                    <a:pt x="79" y="73"/>
                    <a:pt x="79" y="72"/>
                  </a:cubicBezTo>
                  <a:cubicBezTo>
                    <a:pt x="79" y="72"/>
                    <a:pt x="80" y="72"/>
                    <a:pt x="80" y="72"/>
                  </a:cubicBezTo>
                  <a:cubicBezTo>
                    <a:pt x="80" y="72"/>
                    <a:pt x="80" y="72"/>
                    <a:pt x="80" y="73"/>
                  </a:cubicBezTo>
                  <a:cubicBezTo>
                    <a:pt x="81" y="73"/>
                    <a:pt x="81" y="73"/>
                    <a:pt x="81" y="73"/>
                  </a:cubicBezTo>
                  <a:close/>
                  <a:moveTo>
                    <a:pt x="87" y="64"/>
                  </a:moveTo>
                  <a:cubicBezTo>
                    <a:pt x="88" y="64"/>
                    <a:pt x="88" y="65"/>
                    <a:pt x="88" y="66"/>
                  </a:cubicBezTo>
                  <a:cubicBezTo>
                    <a:pt x="88" y="66"/>
                    <a:pt x="88" y="66"/>
                    <a:pt x="88" y="66"/>
                  </a:cubicBezTo>
                  <a:cubicBezTo>
                    <a:pt x="87" y="66"/>
                    <a:pt x="87" y="66"/>
                    <a:pt x="87" y="65"/>
                  </a:cubicBezTo>
                  <a:cubicBezTo>
                    <a:pt x="86" y="66"/>
                    <a:pt x="87" y="66"/>
                    <a:pt x="87" y="66"/>
                  </a:cubicBezTo>
                  <a:cubicBezTo>
                    <a:pt x="87" y="66"/>
                    <a:pt x="87" y="66"/>
                    <a:pt x="88" y="66"/>
                  </a:cubicBezTo>
                  <a:cubicBezTo>
                    <a:pt x="88" y="66"/>
                    <a:pt x="88" y="66"/>
                    <a:pt x="88" y="66"/>
                  </a:cubicBezTo>
                  <a:cubicBezTo>
                    <a:pt x="88" y="67"/>
                    <a:pt x="87" y="66"/>
                    <a:pt x="87" y="67"/>
                  </a:cubicBezTo>
                  <a:cubicBezTo>
                    <a:pt x="87" y="66"/>
                    <a:pt x="86" y="66"/>
                    <a:pt x="86" y="65"/>
                  </a:cubicBezTo>
                  <a:cubicBezTo>
                    <a:pt x="87" y="65"/>
                    <a:pt x="86" y="65"/>
                    <a:pt x="87" y="65"/>
                  </a:cubicBezTo>
                  <a:cubicBezTo>
                    <a:pt x="87" y="65"/>
                    <a:pt x="87" y="64"/>
                    <a:pt x="87" y="64"/>
                  </a:cubicBezTo>
                  <a:close/>
                  <a:moveTo>
                    <a:pt x="87" y="76"/>
                  </a:moveTo>
                  <a:cubicBezTo>
                    <a:pt x="88" y="76"/>
                    <a:pt x="88" y="77"/>
                    <a:pt x="88" y="77"/>
                  </a:cubicBezTo>
                  <a:cubicBezTo>
                    <a:pt x="88" y="77"/>
                    <a:pt x="88" y="77"/>
                    <a:pt x="88" y="77"/>
                  </a:cubicBezTo>
                  <a:cubicBezTo>
                    <a:pt x="88" y="77"/>
                    <a:pt x="88" y="77"/>
                    <a:pt x="88" y="78"/>
                  </a:cubicBezTo>
                  <a:cubicBezTo>
                    <a:pt x="88" y="78"/>
                    <a:pt x="88" y="78"/>
                    <a:pt x="88" y="78"/>
                  </a:cubicBezTo>
                  <a:cubicBezTo>
                    <a:pt x="88" y="78"/>
                    <a:pt x="88" y="78"/>
                    <a:pt x="88" y="79"/>
                  </a:cubicBezTo>
                  <a:cubicBezTo>
                    <a:pt x="87" y="79"/>
                    <a:pt x="86" y="77"/>
                    <a:pt x="86" y="76"/>
                  </a:cubicBezTo>
                  <a:cubicBezTo>
                    <a:pt x="86" y="76"/>
                    <a:pt x="87" y="76"/>
                    <a:pt x="87" y="76"/>
                  </a:cubicBezTo>
                  <a:close/>
                  <a:moveTo>
                    <a:pt x="87" y="81"/>
                  </a:moveTo>
                  <a:cubicBezTo>
                    <a:pt x="86" y="81"/>
                    <a:pt x="86" y="81"/>
                    <a:pt x="86" y="81"/>
                  </a:cubicBezTo>
                  <a:cubicBezTo>
                    <a:pt x="86" y="81"/>
                    <a:pt x="86" y="81"/>
                    <a:pt x="86" y="80"/>
                  </a:cubicBezTo>
                  <a:cubicBezTo>
                    <a:pt x="86" y="80"/>
                    <a:pt x="86" y="80"/>
                    <a:pt x="86" y="80"/>
                  </a:cubicBezTo>
                  <a:cubicBezTo>
                    <a:pt x="86" y="80"/>
                    <a:pt x="86" y="80"/>
                    <a:pt x="86" y="80"/>
                  </a:cubicBezTo>
                  <a:cubicBezTo>
                    <a:pt x="86" y="80"/>
                    <a:pt x="86" y="80"/>
                    <a:pt x="87" y="80"/>
                  </a:cubicBezTo>
                  <a:cubicBezTo>
                    <a:pt x="87" y="80"/>
                    <a:pt x="86" y="80"/>
                    <a:pt x="87" y="81"/>
                  </a:cubicBezTo>
                  <a:close/>
                  <a:moveTo>
                    <a:pt x="86" y="75"/>
                  </a:moveTo>
                  <a:cubicBezTo>
                    <a:pt x="86" y="75"/>
                    <a:pt x="85" y="74"/>
                    <a:pt x="86" y="74"/>
                  </a:cubicBezTo>
                  <a:cubicBezTo>
                    <a:pt x="86" y="74"/>
                    <a:pt x="86" y="75"/>
                    <a:pt x="86" y="75"/>
                  </a:cubicBezTo>
                  <a:close/>
                  <a:moveTo>
                    <a:pt x="86" y="70"/>
                  </a:moveTo>
                  <a:cubicBezTo>
                    <a:pt x="86" y="70"/>
                    <a:pt x="86" y="71"/>
                    <a:pt x="86" y="71"/>
                  </a:cubicBezTo>
                  <a:cubicBezTo>
                    <a:pt x="86" y="71"/>
                    <a:pt x="86" y="71"/>
                    <a:pt x="86" y="70"/>
                  </a:cubicBezTo>
                  <a:close/>
                  <a:moveTo>
                    <a:pt x="85" y="98"/>
                  </a:moveTo>
                  <a:cubicBezTo>
                    <a:pt x="84" y="99"/>
                    <a:pt x="84" y="99"/>
                    <a:pt x="84" y="99"/>
                  </a:cubicBezTo>
                  <a:cubicBezTo>
                    <a:pt x="84" y="99"/>
                    <a:pt x="84" y="99"/>
                    <a:pt x="84" y="99"/>
                  </a:cubicBezTo>
                  <a:cubicBezTo>
                    <a:pt x="84" y="98"/>
                    <a:pt x="84" y="98"/>
                    <a:pt x="84" y="98"/>
                  </a:cubicBezTo>
                  <a:cubicBezTo>
                    <a:pt x="84" y="98"/>
                    <a:pt x="84" y="98"/>
                    <a:pt x="84" y="98"/>
                  </a:cubicBezTo>
                  <a:cubicBezTo>
                    <a:pt x="84" y="98"/>
                    <a:pt x="84" y="98"/>
                    <a:pt x="85" y="98"/>
                  </a:cubicBezTo>
                  <a:close/>
                  <a:moveTo>
                    <a:pt x="85" y="102"/>
                  </a:moveTo>
                  <a:cubicBezTo>
                    <a:pt x="85" y="102"/>
                    <a:pt x="84" y="102"/>
                    <a:pt x="84" y="102"/>
                  </a:cubicBezTo>
                  <a:cubicBezTo>
                    <a:pt x="84" y="102"/>
                    <a:pt x="84" y="102"/>
                    <a:pt x="85" y="102"/>
                  </a:cubicBezTo>
                  <a:cubicBezTo>
                    <a:pt x="84" y="103"/>
                    <a:pt x="84" y="103"/>
                    <a:pt x="83" y="103"/>
                  </a:cubicBezTo>
                  <a:cubicBezTo>
                    <a:pt x="83" y="103"/>
                    <a:pt x="83" y="103"/>
                    <a:pt x="83" y="103"/>
                  </a:cubicBezTo>
                  <a:cubicBezTo>
                    <a:pt x="84" y="103"/>
                    <a:pt x="84" y="102"/>
                    <a:pt x="85" y="102"/>
                  </a:cubicBezTo>
                  <a:close/>
                  <a:moveTo>
                    <a:pt x="79" y="84"/>
                  </a:moveTo>
                  <a:cubicBezTo>
                    <a:pt x="80" y="83"/>
                    <a:pt x="80" y="83"/>
                    <a:pt x="80" y="84"/>
                  </a:cubicBezTo>
                  <a:cubicBezTo>
                    <a:pt x="80" y="84"/>
                    <a:pt x="80" y="85"/>
                    <a:pt x="79" y="85"/>
                  </a:cubicBezTo>
                  <a:cubicBezTo>
                    <a:pt x="80" y="84"/>
                    <a:pt x="79" y="84"/>
                    <a:pt x="79" y="84"/>
                  </a:cubicBezTo>
                  <a:close/>
                  <a:moveTo>
                    <a:pt x="79" y="81"/>
                  </a:moveTo>
                  <a:cubicBezTo>
                    <a:pt x="79" y="81"/>
                    <a:pt x="79" y="81"/>
                    <a:pt x="79" y="80"/>
                  </a:cubicBezTo>
                  <a:cubicBezTo>
                    <a:pt x="79" y="80"/>
                    <a:pt x="79" y="81"/>
                    <a:pt x="80" y="81"/>
                  </a:cubicBezTo>
                  <a:cubicBezTo>
                    <a:pt x="80" y="81"/>
                    <a:pt x="79" y="81"/>
                    <a:pt x="79" y="81"/>
                  </a:cubicBezTo>
                  <a:close/>
                  <a:moveTo>
                    <a:pt x="80" y="82"/>
                  </a:moveTo>
                  <a:cubicBezTo>
                    <a:pt x="80" y="82"/>
                    <a:pt x="80" y="83"/>
                    <a:pt x="79" y="83"/>
                  </a:cubicBezTo>
                  <a:cubicBezTo>
                    <a:pt x="79" y="82"/>
                    <a:pt x="79" y="82"/>
                    <a:pt x="80" y="82"/>
                  </a:cubicBezTo>
                  <a:close/>
                  <a:moveTo>
                    <a:pt x="77" y="90"/>
                  </a:moveTo>
                  <a:cubicBezTo>
                    <a:pt x="76" y="91"/>
                    <a:pt x="76" y="91"/>
                    <a:pt x="75" y="91"/>
                  </a:cubicBezTo>
                  <a:cubicBezTo>
                    <a:pt x="75" y="90"/>
                    <a:pt x="76" y="90"/>
                    <a:pt x="77" y="89"/>
                  </a:cubicBezTo>
                  <a:cubicBezTo>
                    <a:pt x="77" y="89"/>
                    <a:pt x="77" y="90"/>
                    <a:pt x="77" y="90"/>
                  </a:cubicBezTo>
                  <a:close/>
                  <a:moveTo>
                    <a:pt x="77" y="89"/>
                  </a:moveTo>
                  <a:cubicBezTo>
                    <a:pt x="77" y="88"/>
                    <a:pt x="77" y="88"/>
                    <a:pt x="77" y="88"/>
                  </a:cubicBezTo>
                  <a:cubicBezTo>
                    <a:pt x="77" y="88"/>
                    <a:pt x="77" y="88"/>
                    <a:pt x="77" y="88"/>
                  </a:cubicBezTo>
                  <a:cubicBezTo>
                    <a:pt x="77" y="88"/>
                    <a:pt x="77" y="88"/>
                    <a:pt x="77" y="89"/>
                  </a:cubicBezTo>
                  <a:close/>
                  <a:moveTo>
                    <a:pt x="77" y="86"/>
                  </a:moveTo>
                  <a:cubicBezTo>
                    <a:pt x="77" y="86"/>
                    <a:pt x="77" y="86"/>
                    <a:pt x="77" y="86"/>
                  </a:cubicBezTo>
                  <a:cubicBezTo>
                    <a:pt x="78" y="86"/>
                    <a:pt x="77" y="86"/>
                    <a:pt x="77" y="86"/>
                  </a:cubicBezTo>
                  <a:cubicBezTo>
                    <a:pt x="77" y="86"/>
                    <a:pt x="77" y="86"/>
                    <a:pt x="77" y="86"/>
                  </a:cubicBezTo>
                  <a:close/>
                  <a:moveTo>
                    <a:pt x="77" y="96"/>
                  </a:moveTo>
                  <a:cubicBezTo>
                    <a:pt x="77" y="96"/>
                    <a:pt x="77" y="97"/>
                    <a:pt x="76" y="97"/>
                  </a:cubicBezTo>
                  <a:cubicBezTo>
                    <a:pt x="76" y="97"/>
                    <a:pt x="77" y="96"/>
                    <a:pt x="77" y="96"/>
                  </a:cubicBezTo>
                  <a:close/>
                  <a:moveTo>
                    <a:pt x="81" y="96"/>
                  </a:moveTo>
                  <a:cubicBezTo>
                    <a:pt x="82" y="96"/>
                    <a:pt x="82" y="96"/>
                    <a:pt x="82" y="96"/>
                  </a:cubicBezTo>
                  <a:cubicBezTo>
                    <a:pt x="82" y="96"/>
                    <a:pt x="82" y="96"/>
                    <a:pt x="82" y="96"/>
                  </a:cubicBezTo>
                  <a:cubicBezTo>
                    <a:pt x="81" y="96"/>
                    <a:pt x="81" y="96"/>
                    <a:pt x="81" y="96"/>
                  </a:cubicBezTo>
                  <a:cubicBezTo>
                    <a:pt x="81" y="96"/>
                    <a:pt x="81" y="96"/>
                    <a:pt x="81" y="96"/>
                  </a:cubicBezTo>
                  <a:close/>
                  <a:moveTo>
                    <a:pt x="82" y="95"/>
                  </a:moveTo>
                  <a:cubicBezTo>
                    <a:pt x="82" y="95"/>
                    <a:pt x="82" y="95"/>
                    <a:pt x="82" y="95"/>
                  </a:cubicBezTo>
                  <a:cubicBezTo>
                    <a:pt x="83" y="95"/>
                    <a:pt x="82" y="96"/>
                    <a:pt x="82" y="96"/>
                  </a:cubicBezTo>
                  <a:cubicBezTo>
                    <a:pt x="82" y="96"/>
                    <a:pt x="82" y="95"/>
                    <a:pt x="82" y="95"/>
                  </a:cubicBezTo>
                  <a:close/>
                  <a:moveTo>
                    <a:pt x="82" y="102"/>
                  </a:moveTo>
                  <a:cubicBezTo>
                    <a:pt x="82" y="102"/>
                    <a:pt x="83" y="102"/>
                    <a:pt x="83" y="102"/>
                  </a:cubicBezTo>
                  <a:cubicBezTo>
                    <a:pt x="83" y="103"/>
                    <a:pt x="82" y="103"/>
                    <a:pt x="82" y="103"/>
                  </a:cubicBezTo>
                  <a:cubicBezTo>
                    <a:pt x="82" y="102"/>
                    <a:pt x="82" y="102"/>
                    <a:pt x="82" y="102"/>
                  </a:cubicBezTo>
                  <a:close/>
                  <a:moveTo>
                    <a:pt x="89" y="68"/>
                  </a:moveTo>
                  <a:cubicBezTo>
                    <a:pt x="89" y="68"/>
                    <a:pt x="88" y="67"/>
                    <a:pt x="89" y="67"/>
                  </a:cubicBezTo>
                  <a:cubicBezTo>
                    <a:pt x="89" y="67"/>
                    <a:pt x="89" y="68"/>
                    <a:pt x="89" y="68"/>
                  </a:cubicBezTo>
                  <a:cubicBezTo>
                    <a:pt x="89" y="68"/>
                    <a:pt x="89" y="68"/>
                    <a:pt x="89" y="68"/>
                  </a:cubicBezTo>
                  <a:close/>
                  <a:moveTo>
                    <a:pt x="89" y="71"/>
                  </a:moveTo>
                  <a:cubicBezTo>
                    <a:pt x="89" y="71"/>
                    <a:pt x="89" y="71"/>
                    <a:pt x="89" y="71"/>
                  </a:cubicBezTo>
                  <a:cubicBezTo>
                    <a:pt x="89" y="71"/>
                    <a:pt x="89" y="71"/>
                    <a:pt x="89" y="71"/>
                  </a:cubicBezTo>
                  <a:close/>
                  <a:moveTo>
                    <a:pt x="89" y="87"/>
                  </a:moveTo>
                  <a:cubicBezTo>
                    <a:pt x="89" y="87"/>
                    <a:pt x="89" y="87"/>
                    <a:pt x="89" y="86"/>
                  </a:cubicBezTo>
                  <a:cubicBezTo>
                    <a:pt x="89" y="86"/>
                    <a:pt x="89" y="86"/>
                    <a:pt x="90" y="86"/>
                  </a:cubicBezTo>
                  <a:cubicBezTo>
                    <a:pt x="89" y="87"/>
                    <a:pt x="89" y="87"/>
                    <a:pt x="89" y="87"/>
                  </a:cubicBezTo>
                  <a:close/>
                  <a:moveTo>
                    <a:pt x="89" y="74"/>
                  </a:moveTo>
                  <a:cubicBezTo>
                    <a:pt x="89" y="73"/>
                    <a:pt x="90" y="74"/>
                    <a:pt x="90" y="73"/>
                  </a:cubicBezTo>
                  <a:cubicBezTo>
                    <a:pt x="90" y="74"/>
                    <a:pt x="91" y="74"/>
                    <a:pt x="90" y="75"/>
                  </a:cubicBezTo>
                  <a:cubicBezTo>
                    <a:pt x="90" y="75"/>
                    <a:pt x="90" y="75"/>
                    <a:pt x="90" y="75"/>
                  </a:cubicBezTo>
                  <a:cubicBezTo>
                    <a:pt x="90" y="75"/>
                    <a:pt x="90" y="74"/>
                    <a:pt x="89" y="74"/>
                  </a:cubicBezTo>
                  <a:close/>
                  <a:moveTo>
                    <a:pt x="90" y="82"/>
                  </a:moveTo>
                  <a:cubicBezTo>
                    <a:pt x="91" y="82"/>
                    <a:pt x="91" y="83"/>
                    <a:pt x="90" y="83"/>
                  </a:cubicBezTo>
                  <a:cubicBezTo>
                    <a:pt x="90" y="82"/>
                    <a:pt x="90" y="82"/>
                    <a:pt x="90" y="82"/>
                  </a:cubicBezTo>
                  <a:close/>
                  <a:moveTo>
                    <a:pt x="83" y="54"/>
                  </a:moveTo>
                  <a:cubicBezTo>
                    <a:pt x="82" y="53"/>
                    <a:pt x="82" y="53"/>
                    <a:pt x="82" y="53"/>
                  </a:cubicBezTo>
                  <a:cubicBezTo>
                    <a:pt x="82" y="53"/>
                    <a:pt x="83" y="53"/>
                    <a:pt x="83" y="54"/>
                  </a:cubicBezTo>
                  <a:close/>
                  <a:moveTo>
                    <a:pt x="80" y="58"/>
                  </a:moveTo>
                  <a:cubicBezTo>
                    <a:pt x="81" y="58"/>
                    <a:pt x="82" y="58"/>
                    <a:pt x="83" y="59"/>
                  </a:cubicBezTo>
                  <a:cubicBezTo>
                    <a:pt x="83" y="59"/>
                    <a:pt x="83" y="59"/>
                    <a:pt x="83" y="59"/>
                  </a:cubicBezTo>
                  <a:cubicBezTo>
                    <a:pt x="83" y="59"/>
                    <a:pt x="83" y="59"/>
                    <a:pt x="83" y="59"/>
                  </a:cubicBezTo>
                  <a:cubicBezTo>
                    <a:pt x="83" y="59"/>
                    <a:pt x="83" y="59"/>
                    <a:pt x="83" y="59"/>
                  </a:cubicBezTo>
                  <a:cubicBezTo>
                    <a:pt x="83" y="59"/>
                    <a:pt x="83" y="59"/>
                    <a:pt x="83" y="59"/>
                  </a:cubicBezTo>
                  <a:cubicBezTo>
                    <a:pt x="83" y="59"/>
                    <a:pt x="83" y="59"/>
                    <a:pt x="83" y="59"/>
                  </a:cubicBezTo>
                  <a:cubicBezTo>
                    <a:pt x="83" y="59"/>
                    <a:pt x="83" y="59"/>
                    <a:pt x="83" y="59"/>
                  </a:cubicBezTo>
                  <a:cubicBezTo>
                    <a:pt x="82" y="59"/>
                    <a:pt x="81" y="59"/>
                    <a:pt x="80" y="59"/>
                  </a:cubicBezTo>
                  <a:cubicBezTo>
                    <a:pt x="80" y="58"/>
                    <a:pt x="80" y="58"/>
                    <a:pt x="80" y="58"/>
                  </a:cubicBezTo>
                  <a:close/>
                  <a:moveTo>
                    <a:pt x="80" y="72"/>
                  </a:moveTo>
                  <a:cubicBezTo>
                    <a:pt x="80" y="72"/>
                    <a:pt x="80" y="72"/>
                    <a:pt x="80" y="72"/>
                  </a:cubicBezTo>
                  <a:cubicBezTo>
                    <a:pt x="80" y="71"/>
                    <a:pt x="79" y="71"/>
                    <a:pt x="79" y="71"/>
                  </a:cubicBezTo>
                  <a:cubicBezTo>
                    <a:pt x="79" y="71"/>
                    <a:pt x="79" y="70"/>
                    <a:pt x="79" y="70"/>
                  </a:cubicBezTo>
                  <a:cubicBezTo>
                    <a:pt x="80" y="71"/>
                    <a:pt x="80" y="71"/>
                    <a:pt x="80" y="72"/>
                  </a:cubicBezTo>
                  <a:close/>
                  <a:moveTo>
                    <a:pt x="79" y="59"/>
                  </a:moveTo>
                  <a:cubicBezTo>
                    <a:pt x="78" y="59"/>
                    <a:pt x="78" y="58"/>
                    <a:pt x="78" y="57"/>
                  </a:cubicBezTo>
                  <a:cubicBezTo>
                    <a:pt x="79" y="58"/>
                    <a:pt x="79" y="58"/>
                    <a:pt x="79" y="59"/>
                  </a:cubicBezTo>
                  <a:close/>
                  <a:moveTo>
                    <a:pt x="78" y="47"/>
                  </a:moveTo>
                  <a:cubicBezTo>
                    <a:pt x="77" y="47"/>
                    <a:pt x="76" y="47"/>
                    <a:pt x="75" y="46"/>
                  </a:cubicBezTo>
                  <a:cubicBezTo>
                    <a:pt x="76" y="46"/>
                    <a:pt x="77" y="46"/>
                    <a:pt x="78" y="47"/>
                  </a:cubicBezTo>
                  <a:close/>
                  <a:moveTo>
                    <a:pt x="76" y="58"/>
                  </a:moveTo>
                  <a:cubicBezTo>
                    <a:pt x="76" y="58"/>
                    <a:pt x="76" y="57"/>
                    <a:pt x="76" y="57"/>
                  </a:cubicBezTo>
                  <a:cubicBezTo>
                    <a:pt x="78" y="57"/>
                    <a:pt x="78" y="58"/>
                    <a:pt x="78" y="59"/>
                  </a:cubicBezTo>
                  <a:cubicBezTo>
                    <a:pt x="78" y="59"/>
                    <a:pt x="78" y="59"/>
                    <a:pt x="78" y="59"/>
                  </a:cubicBezTo>
                  <a:cubicBezTo>
                    <a:pt x="77" y="59"/>
                    <a:pt x="77" y="59"/>
                    <a:pt x="77" y="59"/>
                  </a:cubicBezTo>
                  <a:cubicBezTo>
                    <a:pt x="76" y="59"/>
                    <a:pt x="75" y="59"/>
                    <a:pt x="74" y="58"/>
                  </a:cubicBezTo>
                  <a:cubicBezTo>
                    <a:pt x="72" y="58"/>
                    <a:pt x="71" y="58"/>
                    <a:pt x="69" y="58"/>
                  </a:cubicBezTo>
                  <a:cubicBezTo>
                    <a:pt x="68" y="58"/>
                    <a:pt x="68" y="59"/>
                    <a:pt x="67" y="59"/>
                  </a:cubicBezTo>
                  <a:cubicBezTo>
                    <a:pt x="66" y="59"/>
                    <a:pt x="65" y="59"/>
                    <a:pt x="64" y="59"/>
                  </a:cubicBezTo>
                  <a:cubicBezTo>
                    <a:pt x="63" y="59"/>
                    <a:pt x="62" y="59"/>
                    <a:pt x="62" y="60"/>
                  </a:cubicBezTo>
                  <a:cubicBezTo>
                    <a:pt x="62" y="60"/>
                    <a:pt x="61" y="60"/>
                    <a:pt x="61" y="60"/>
                  </a:cubicBezTo>
                  <a:cubicBezTo>
                    <a:pt x="62" y="61"/>
                    <a:pt x="62" y="59"/>
                    <a:pt x="63" y="60"/>
                  </a:cubicBezTo>
                  <a:cubicBezTo>
                    <a:pt x="63" y="61"/>
                    <a:pt x="62" y="61"/>
                    <a:pt x="62" y="61"/>
                  </a:cubicBezTo>
                  <a:cubicBezTo>
                    <a:pt x="62" y="61"/>
                    <a:pt x="62" y="61"/>
                    <a:pt x="62" y="61"/>
                  </a:cubicBezTo>
                  <a:cubicBezTo>
                    <a:pt x="62" y="62"/>
                    <a:pt x="60" y="61"/>
                    <a:pt x="59" y="61"/>
                  </a:cubicBezTo>
                  <a:cubicBezTo>
                    <a:pt x="60" y="60"/>
                    <a:pt x="60" y="60"/>
                    <a:pt x="60" y="60"/>
                  </a:cubicBezTo>
                  <a:cubicBezTo>
                    <a:pt x="59" y="60"/>
                    <a:pt x="57" y="60"/>
                    <a:pt x="57" y="61"/>
                  </a:cubicBezTo>
                  <a:cubicBezTo>
                    <a:pt x="57" y="61"/>
                    <a:pt x="57" y="61"/>
                    <a:pt x="56" y="61"/>
                  </a:cubicBezTo>
                  <a:cubicBezTo>
                    <a:pt x="56" y="61"/>
                    <a:pt x="56" y="61"/>
                    <a:pt x="55" y="62"/>
                  </a:cubicBezTo>
                  <a:cubicBezTo>
                    <a:pt x="55" y="61"/>
                    <a:pt x="56" y="61"/>
                    <a:pt x="57" y="60"/>
                  </a:cubicBezTo>
                  <a:cubicBezTo>
                    <a:pt x="57" y="60"/>
                    <a:pt x="57" y="60"/>
                    <a:pt x="58" y="60"/>
                  </a:cubicBezTo>
                  <a:cubicBezTo>
                    <a:pt x="58" y="59"/>
                    <a:pt x="57" y="59"/>
                    <a:pt x="57" y="59"/>
                  </a:cubicBezTo>
                  <a:cubicBezTo>
                    <a:pt x="57" y="59"/>
                    <a:pt x="57" y="59"/>
                    <a:pt x="57" y="59"/>
                  </a:cubicBezTo>
                  <a:cubicBezTo>
                    <a:pt x="57" y="58"/>
                    <a:pt x="59" y="57"/>
                    <a:pt x="60" y="58"/>
                  </a:cubicBezTo>
                  <a:cubicBezTo>
                    <a:pt x="60" y="57"/>
                    <a:pt x="60" y="57"/>
                    <a:pt x="60" y="57"/>
                  </a:cubicBezTo>
                  <a:cubicBezTo>
                    <a:pt x="62" y="57"/>
                    <a:pt x="64" y="55"/>
                    <a:pt x="67" y="55"/>
                  </a:cubicBezTo>
                  <a:cubicBezTo>
                    <a:pt x="66" y="56"/>
                    <a:pt x="65" y="56"/>
                    <a:pt x="64" y="56"/>
                  </a:cubicBezTo>
                  <a:cubicBezTo>
                    <a:pt x="65" y="56"/>
                    <a:pt x="66" y="56"/>
                    <a:pt x="67" y="57"/>
                  </a:cubicBezTo>
                  <a:cubicBezTo>
                    <a:pt x="67" y="57"/>
                    <a:pt x="67" y="57"/>
                    <a:pt x="67" y="56"/>
                  </a:cubicBezTo>
                  <a:cubicBezTo>
                    <a:pt x="69" y="57"/>
                    <a:pt x="70" y="57"/>
                    <a:pt x="72" y="57"/>
                  </a:cubicBezTo>
                  <a:cubicBezTo>
                    <a:pt x="73" y="57"/>
                    <a:pt x="73" y="57"/>
                    <a:pt x="73" y="57"/>
                  </a:cubicBezTo>
                  <a:cubicBezTo>
                    <a:pt x="74" y="57"/>
                    <a:pt x="74" y="57"/>
                    <a:pt x="75" y="57"/>
                  </a:cubicBezTo>
                  <a:cubicBezTo>
                    <a:pt x="75" y="57"/>
                    <a:pt x="76" y="58"/>
                    <a:pt x="76" y="58"/>
                  </a:cubicBezTo>
                  <a:close/>
                  <a:moveTo>
                    <a:pt x="63" y="51"/>
                  </a:moveTo>
                  <a:cubicBezTo>
                    <a:pt x="63" y="51"/>
                    <a:pt x="63" y="51"/>
                    <a:pt x="63" y="51"/>
                  </a:cubicBezTo>
                  <a:cubicBezTo>
                    <a:pt x="63" y="51"/>
                    <a:pt x="63" y="51"/>
                    <a:pt x="63" y="51"/>
                  </a:cubicBezTo>
                  <a:cubicBezTo>
                    <a:pt x="63" y="51"/>
                    <a:pt x="63" y="51"/>
                    <a:pt x="63" y="51"/>
                  </a:cubicBezTo>
                  <a:close/>
                  <a:moveTo>
                    <a:pt x="66" y="53"/>
                  </a:moveTo>
                  <a:cubicBezTo>
                    <a:pt x="67" y="53"/>
                    <a:pt x="69" y="53"/>
                    <a:pt x="70" y="53"/>
                  </a:cubicBezTo>
                  <a:cubicBezTo>
                    <a:pt x="70" y="54"/>
                    <a:pt x="69" y="54"/>
                    <a:pt x="69" y="55"/>
                  </a:cubicBezTo>
                  <a:cubicBezTo>
                    <a:pt x="67" y="54"/>
                    <a:pt x="65" y="55"/>
                    <a:pt x="64" y="55"/>
                  </a:cubicBezTo>
                  <a:cubicBezTo>
                    <a:pt x="64" y="54"/>
                    <a:pt x="65" y="54"/>
                    <a:pt x="66" y="53"/>
                  </a:cubicBezTo>
                  <a:close/>
                  <a:moveTo>
                    <a:pt x="64" y="47"/>
                  </a:moveTo>
                  <a:cubicBezTo>
                    <a:pt x="64" y="47"/>
                    <a:pt x="64" y="47"/>
                    <a:pt x="64" y="47"/>
                  </a:cubicBezTo>
                  <a:cubicBezTo>
                    <a:pt x="64" y="46"/>
                    <a:pt x="65" y="46"/>
                    <a:pt x="66" y="46"/>
                  </a:cubicBezTo>
                  <a:cubicBezTo>
                    <a:pt x="66" y="47"/>
                    <a:pt x="65" y="47"/>
                    <a:pt x="64" y="47"/>
                  </a:cubicBezTo>
                  <a:close/>
                  <a:moveTo>
                    <a:pt x="68" y="55"/>
                  </a:moveTo>
                  <a:cubicBezTo>
                    <a:pt x="68" y="55"/>
                    <a:pt x="68" y="55"/>
                    <a:pt x="68" y="55"/>
                  </a:cubicBezTo>
                  <a:cubicBezTo>
                    <a:pt x="67" y="55"/>
                    <a:pt x="67" y="56"/>
                    <a:pt x="67" y="55"/>
                  </a:cubicBezTo>
                  <a:cubicBezTo>
                    <a:pt x="67" y="55"/>
                    <a:pt x="67" y="55"/>
                    <a:pt x="68" y="55"/>
                  </a:cubicBezTo>
                  <a:close/>
                  <a:moveTo>
                    <a:pt x="64" y="48"/>
                  </a:moveTo>
                  <a:cubicBezTo>
                    <a:pt x="63" y="48"/>
                    <a:pt x="64" y="47"/>
                    <a:pt x="63" y="47"/>
                  </a:cubicBezTo>
                  <a:cubicBezTo>
                    <a:pt x="63" y="47"/>
                    <a:pt x="64" y="47"/>
                    <a:pt x="64" y="47"/>
                  </a:cubicBezTo>
                  <a:cubicBezTo>
                    <a:pt x="64" y="47"/>
                    <a:pt x="64" y="48"/>
                    <a:pt x="64" y="48"/>
                  </a:cubicBezTo>
                  <a:close/>
                  <a:moveTo>
                    <a:pt x="72" y="57"/>
                  </a:moveTo>
                  <a:cubicBezTo>
                    <a:pt x="72" y="56"/>
                    <a:pt x="73" y="57"/>
                    <a:pt x="73" y="57"/>
                  </a:cubicBezTo>
                  <a:cubicBezTo>
                    <a:pt x="73" y="57"/>
                    <a:pt x="72" y="57"/>
                    <a:pt x="72" y="57"/>
                  </a:cubicBezTo>
                  <a:close/>
                  <a:moveTo>
                    <a:pt x="73" y="47"/>
                  </a:moveTo>
                  <a:cubicBezTo>
                    <a:pt x="73" y="47"/>
                    <a:pt x="72" y="47"/>
                    <a:pt x="72" y="46"/>
                  </a:cubicBezTo>
                  <a:cubicBezTo>
                    <a:pt x="72" y="47"/>
                    <a:pt x="73" y="46"/>
                    <a:pt x="73" y="47"/>
                  </a:cubicBezTo>
                  <a:close/>
                  <a:moveTo>
                    <a:pt x="73" y="49"/>
                  </a:moveTo>
                  <a:cubicBezTo>
                    <a:pt x="73" y="49"/>
                    <a:pt x="74" y="49"/>
                    <a:pt x="74" y="49"/>
                  </a:cubicBezTo>
                  <a:cubicBezTo>
                    <a:pt x="74" y="50"/>
                    <a:pt x="73" y="50"/>
                    <a:pt x="73" y="50"/>
                  </a:cubicBezTo>
                  <a:cubicBezTo>
                    <a:pt x="72" y="50"/>
                    <a:pt x="69" y="50"/>
                    <a:pt x="69" y="49"/>
                  </a:cubicBezTo>
                  <a:cubicBezTo>
                    <a:pt x="70" y="48"/>
                    <a:pt x="72" y="49"/>
                    <a:pt x="73" y="49"/>
                  </a:cubicBezTo>
                  <a:close/>
                  <a:moveTo>
                    <a:pt x="71" y="47"/>
                  </a:moveTo>
                  <a:cubicBezTo>
                    <a:pt x="70" y="46"/>
                    <a:pt x="69" y="46"/>
                    <a:pt x="68" y="46"/>
                  </a:cubicBezTo>
                  <a:cubicBezTo>
                    <a:pt x="69" y="46"/>
                    <a:pt x="71" y="46"/>
                    <a:pt x="71" y="47"/>
                  </a:cubicBezTo>
                  <a:close/>
                  <a:moveTo>
                    <a:pt x="70" y="42"/>
                  </a:moveTo>
                  <a:cubicBezTo>
                    <a:pt x="71" y="42"/>
                    <a:pt x="71" y="42"/>
                    <a:pt x="71" y="42"/>
                  </a:cubicBezTo>
                  <a:cubicBezTo>
                    <a:pt x="71" y="42"/>
                    <a:pt x="71" y="42"/>
                    <a:pt x="71" y="42"/>
                  </a:cubicBezTo>
                  <a:cubicBezTo>
                    <a:pt x="70" y="42"/>
                    <a:pt x="71" y="42"/>
                    <a:pt x="70" y="42"/>
                  </a:cubicBezTo>
                  <a:cubicBezTo>
                    <a:pt x="70" y="42"/>
                    <a:pt x="70" y="42"/>
                    <a:pt x="70" y="42"/>
                  </a:cubicBezTo>
                  <a:close/>
                  <a:moveTo>
                    <a:pt x="65" y="38"/>
                  </a:moveTo>
                  <a:cubicBezTo>
                    <a:pt x="65" y="38"/>
                    <a:pt x="66" y="38"/>
                    <a:pt x="66" y="39"/>
                  </a:cubicBezTo>
                  <a:cubicBezTo>
                    <a:pt x="66" y="39"/>
                    <a:pt x="65" y="39"/>
                    <a:pt x="65" y="39"/>
                  </a:cubicBezTo>
                  <a:cubicBezTo>
                    <a:pt x="65" y="39"/>
                    <a:pt x="65" y="39"/>
                    <a:pt x="65" y="38"/>
                  </a:cubicBezTo>
                  <a:close/>
                  <a:moveTo>
                    <a:pt x="65" y="39"/>
                  </a:moveTo>
                  <a:cubicBezTo>
                    <a:pt x="65" y="39"/>
                    <a:pt x="65" y="39"/>
                    <a:pt x="65" y="39"/>
                  </a:cubicBezTo>
                  <a:cubicBezTo>
                    <a:pt x="65" y="39"/>
                    <a:pt x="64" y="39"/>
                    <a:pt x="64" y="39"/>
                  </a:cubicBezTo>
                  <a:cubicBezTo>
                    <a:pt x="64" y="38"/>
                    <a:pt x="64" y="38"/>
                    <a:pt x="65" y="39"/>
                  </a:cubicBezTo>
                  <a:close/>
                  <a:moveTo>
                    <a:pt x="60" y="39"/>
                  </a:moveTo>
                  <a:cubicBezTo>
                    <a:pt x="60" y="39"/>
                    <a:pt x="60" y="39"/>
                    <a:pt x="60" y="39"/>
                  </a:cubicBezTo>
                  <a:cubicBezTo>
                    <a:pt x="60" y="40"/>
                    <a:pt x="60" y="40"/>
                    <a:pt x="59" y="40"/>
                  </a:cubicBezTo>
                  <a:cubicBezTo>
                    <a:pt x="59" y="39"/>
                    <a:pt x="60" y="39"/>
                    <a:pt x="60" y="39"/>
                  </a:cubicBezTo>
                  <a:close/>
                  <a:moveTo>
                    <a:pt x="47" y="50"/>
                  </a:moveTo>
                  <a:cubicBezTo>
                    <a:pt x="48" y="49"/>
                    <a:pt x="49" y="49"/>
                    <a:pt x="49" y="48"/>
                  </a:cubicBezTo>
                  <a:cubicBezTo>
                    <a:pt x="50" y="48"/>
                    <a:pt x="49" y="49"/>
                    <a:pt x="49" y="48"/>
                  </a:cubicBezTo>
                  <a:cubicBezTo>
                    <a:pt x="50" y="48"/>
                    <a:pt x="51" y="48"/>
                    <a:pt x="51" y="47"/>
                  </a:cubicBezTo>
                  <a:cubicBezTo>
                    <a:pt x="51" y="47"/>
                    <a:pt x="51" y="47"/>
                    <a:pt x="51" y="47"/>
                  </a:cubicBezTo>
                  <a:cubicBezTo>
                    <a:pt x="53" y="46"/>
                    <a:pt x="54" y="45"/>
                    <a:pt x="56" y="45"/>
                  </a:cubicBezTo>
                  <a:cubicBezTo>
                    <a:pt x="56" y="45"/>
                    <a:pt x="56" y="44"/>
                    <a:pt x="57" y="44"/>
                  </a:cubicBezTo>
                  <a:cubicBezTo>
                    <a:pt x="57" y="44"/>
                    <a:pt x="57" y="44"/>
                    <a:pt x="57" y="44"/>
                  </a:cubicBezTo>
                  <a:cubicBezTo>
                    <a:pt x="58" y="43"/>
                    <a:pt x="60" y="43"/>
                    <a:pt x="61" y="42"/>
                  </a:cubicBezTo>
                  <a:cubicBezTo>
                    <a:pt x="62" y="43"/>
                    <a:pt x="63" y="42"/>
                    <a:pt x="64" y="42"/>
                  </a:cubicBezTo>
                  <a:cubicBezTo>
                    <a:pt x="64" y="42"/>
                    <a:pt x="65" y="42"/>
                    <a:pt x="66" y="42"/>
                  </a:cubicBezTo>
                  <a:cubicBezTo>
                    <a:pt x="67" y="42"/>
                    <a:pt x="69" y="41"/>
                    <a:pt x="70" y="42"/>
                  </a:cubicBezTo>
                  <a:cubicBezTo>
                    <a:pt x="68" y="42"/>
                    <a:pt x="66" y="43"/>
                    <a:pt x="64" y="43"/>
                  </a:cubicBezTo>
                  <a:cubicBezTo>
                    <a:pt x="64" y="43"/>
                    <a:pt x="64" y="43"/>
                    <a:pt x="63" y="43"/>
                  </a:cubicBezTo>
                  <a:cubicBezTo>
                    <a:pt x="63" y="43"/>
                    <a:pt x="63" y="43"/>
                    <a:pt x="63" y="43"/>
                  </a:cubicBezTo>
                  <a:cubicBezTo>
                    <a:pt x="62" y="44"/>
                    <a:pt x="61" y="43"/>
                    <a:pt x="60" y="45"/>
                  </a:cubicBezTo>
                  <a:cubicBezTo>
                    <a:pt x="60" y="45"/>
                    <a:pt x="59" y="45"/>
                    <a:pt x="59" y="45"/>
                  </a:cubicBezTo>
                  <a:cubicBezTo>
                    <a:pt x="60" y="45"/>
                    <a:pt x="61" y="44"/>
                    <a:pt x="62" y="44"/>
                  </a:cubicBezTo>
                  <a:cubicBezTo>
                    <a:pt x="62" y="44"/>
                    <a:pt x="63" y="44"/>
                    <a:pt x="63" y="44"/>
                  </a:cubicBezTo>
                  <a:cubicBezTo>
                    <a:pt x="63" y="44"/>
                    <a:pt x="64" y="44"/>
                    <a:pt x="64" y="44"/>
                  </a:cubicBezTo>
                  <a:cubicBezTo>
                    <a:pt x="64" y="44"/>
                    <a:pt x="65" y="44"/>
                    <a:pt x="66" y="44"/>
                  </a:cubicBezTo>
                  <a:cubicBezTo>
                    <a:pt x="67" y="44"/>
                    <a:pt x="68" y="44"/>
                    <a:pt x="69" y="44"/>
                  </a:cubicBezTo>
                  <a:cubicBezTo>
                    <a:pt x="69" y="44"/>
                    <a:pt x="70" y="44"/>
                    <a:pt x="70" y="44"/>
                  </a:cubicBezTo>
                  <a:cubicBezTo>
                    <a:pt x="69" y="44"/>
                    <a:pt x="67" y="44"/>
                    <a:pt x="66" y="44"/>
                  </a:cubicBezTo>
                  <a:cubicBezTo>
                    <a:pt x="66" y="45"/>
                    <a:pt x="66" y="45"/>
                    <a:pt x="67" y="45"/>
                  </a:cubicBezTo>
                  <a:cubicBezTo>
                    <a:pt x="66" y="46"/>
                    <a:pt x="65" y="45"/>
                    <a:pt x="64" y="46"/>
                  </a:cubicBezTo>
                  <a:cubicBezTo>
                    <a:pt x="64" y="46"/>
                    <a:pt x="64" y="46"/>
                    <a:pt x="65" y="46"/>
                  </a:cubicBezTo>
                  <a:cubicBezTo>
                    <a:pt x="64" y="47"/>
                    <a:pt x="63" y="47"/>
                    <a:pt x="61" y="47"/>
                  </a:cubicBezTo>
                  <a:cubicBezTo>
                    <a:pt x="61" y="47"/>
                    <a:pt x="60" y="48"/>
                    <a:pt x="59" y="47"/>
                  </a:cubicBezTo>
                  <a:cubicBezTo>
                    <a:pt x="59" y="47"/>
                    <a:pt x="59" y="47"/>
                    <a:pt x="58" y="47"/>
                  </a:cubicBezTo>
                  <a:cubicBezTo>
                    <a:pt x="58" y="47"/>
                    <a:pt x="59" y="47"/>
                    <a:pt x="59" y="46"/>
                  </a:cubicBezTo>
                  <a:cubicBezTo>
                    <a:pt x="58" y="46"/>
                    <a:pt x="58" y="47"/>
                    <a:pt x="58" y="47"/>
                  </a:cubicBezTo>
                  <a:cubicBezTo>
                    <a:pt x="57" y="47"/>
                    <a:pt x="57" y="48"/>
                    <a:pt x="56" y="48"/>
                  </a:cubicBezTo>
                  <a:cubicBezTo>
                    <a:pt x="56" y="49"/>
                    <a:pt x="54" y="49"/>
                    <a:pt x="54" y="49"/>
                  </a:cubicBezTo>
                  <a:cubicBezTo>
                    <a:pt x="53" y="49"/>
                    <a:pt x="53" y="50"/>
                    <a:pt x="52" y="50"/>
                  </a:cubicBezTo>
                  <a:cubicBezTo>
                    <a:pt x="52" y="50"/>
                    <a:pt x="53" y="49"/>
                    <a:pt x="53" y="49"/>
                  </a:cubicBezTo>
                  <a:cubicBezTo>
                    <a:pt x="53" y="49"/>
                    <a:pt x="52" y="49"/>
                    <a:pt x="52" y="49"/>
                  </a:cubicBezTo>
                  <a:cubicBezTo>
                    <a:pt x="52" y="49"/>
                    <a:pt x="52" y="49"/>
                    <a:pt x="52" y="49"/>
                  </a:cubicBezTo>
                  <a:cubicBezTo>
                    <a:pt x="51" y="48"/>
                    <a:pt x="50" y="48"/>
                    <a:pt x="50" y="49"/>
                  </a:cubicBezTo>
                  <a:cubicBezTo>
                    <a:pt x="49" y="49"/>
                    <a:pt x="49" y="50"/>
                    <a:pt x="49" y="50"/>
                  </a:cubicBezTo>
                  <a:cubicBezTo>
                    <a:pt x="49" y="50"/>
                    <a:pt x="49" y="50"/>
                    <a:pt x="49" y="50"/>
                  </a:cubicBezTo>
                  <a:cubicBezTo>
                    <a:pt x="48" y="50"/>
                    <a:pt x="47" y="51"/>
                    <a:pt x="46" y="52"/>
                  </a:cubicBezTo>
                  <a:cubicBezTo>
                    <a:pt x="46" y="51"/>
                    <a:pt x="47" y="50"/>
                    <a:pt x="47" y="50"/>
                  </a:cubicBezTo>
                  <a:close/>
                  <a:moveTo>
                    <a:pt x="45" y="51"/>
                  </a:moveTo>
                  <a:cubicBezTo>
                    <a:pt x="45" y="52"/>
                    <a:pt x="45" y="52"/>
                    <a:pt x="45" y="52"/>
                  </a:cubicBezTo>
                  <a:cubicBezTo>
                    <a:pt x="45" y="52"/>
                    <a:pt x="45" y="51"/>
                    <a:pt x="45" y="51"/>
                  </a:cubicBezTo>
                  <a:close/>
                  <a:moveTo>
                    <a:pt x="46" y="54"/>
                  </a:moveTo>
                  <a:cubicBezTo>
                    <a:pt x="46" y="54"/>
                    <a:pt x="45" y="55"/>
                    <a:pt x="44" y="55"/>
                  </a:cubicBezTo>
                  <a:cubicBezTo>
                    <a:pt x="44" y="55"/>
                    <a:pt x="45" y="54"/>
                    <a:pt x="46" y="54"/>
                  </a:cubicBezTo>
                  <a:close/>
                  <a:moveTo>
                    <a:pt x="44" y="52"/>
                  </a:moveTo>
                  <a:cubicBezTo>
                    <a:pt x="45" y="52"/>
                    <a:pt x="44" y="52"/>
                    <a:pt x="45" y="52"/>
                  </a:cubicBezTo>
                  <a:cubicBezTo>
                    <a:pt x="45" y="52"/>
                    <a:pt x="45" y="52"/>
                    <a:pt x="45" y="52"/>
                  </a:cubicBezTo>
                  <a:cubicBezTo>
                    <a:pt x="44" y="52"/>
                    <a:pt x="44" y="52"/>
                    <a:pt x="44" y="52"/>
                  </a:cubicBezTo>
                  <a:close/>
                  <a:moveTo>
                    <a:pt x="44" y="52"/>
                  </a:moveTo>
                  <a:cubicBezTo>
                    <a:pt x="44" y="53"/>
                    <a:pt x="44" y="53"/>
                    <a:pt x="44" y="53"/>
                  </a:cubicBezTo>
                  <a:cubicBezTo>
                    <a:pt x="44" y="53"/>
                    <a:pt x="43" y="53"/>
                    <a:pt x="43" y="54"/>
                  </a:cubicBezTo>
                  <a:cubicBezTo>
                    <a:pt x="43" y="53"/>
                    <a:pt x="44" y="53"/>
                    <a:pt x="44" y="52"/>
                  </a:cubicBezTo>
                  <a:close/>
                  <a:moveTo>
                    <a:pt x="44" y="62"/>
                  </a:moveTo>
                  <a:cubicBezTo>
                    <a:pt x="44" y="63"/>
                    <a:pt x="43" y="64"/>
                    <a:pt x="42" y="65"/>
                  </a:cubicBezTo>
                  <a:cubicBezTo>
                    <a:pt x="42" y="64"/>
                    <a:pt x="43" y="63"/>
                    <a:pt x="44" y="62"/>
                  </a:cubicBezTo>
                  <a:close/>
                  <a:moveTo>
                    <a:pt x="42" y="58"/>
                  </a:moveTo>
                  <a:cubicBezTo>
                    <a:pt x="42" y="58"/>
                    <a:pt x="42" y="58"/>
                    <a:pt x="42" y="58"/>
                  </a:cubicBezTo>
                  <a:cubicBezTo>
                    <a:pt x="42" y="58"/>
                    <a:pt x="42" y="58"/>
                    <a:pt x="42" y="58"/>
                  </a:cubicBezTo>
                  <a:cubicBezTo>
                    <a:pt x="42" y="58"/>
                    <a:pt x="42" y="58"/>
                    <a:pt x="42" y="58"/>
                  </a:cubicBezTo>
                  <a:close/>
                  <a:moveTo>
                    <a:pt x="40" y="60"/>
                  </a:moveTo>
                  <a:cubicBezTo>
                    <a:pt x="40" y="60"/>
                    <a:pt x="40" y="60"/>
                    <a:pt x="40" y="60"/>
                  </a:cubicBezTo>
                  <a:cubicBezTo>
                    <a:pt x="40" y="60"/>
                    <a:pt x="40" y="60"/>
                    <a:pt x="40" y="60"/>
                  </a:cubicBezTo>
                  <a:cubicBezTo>
                    <a:pt x="40" y="60"/>
                    <a:pt x="40" y="61"/>
                    <a:pt x="40" y="60"/>
                  </a:cubicBezTo>
                  <a:cubicBezTo>
                    <a:pt x="40" y="60"/>
                    <a:pt x="40" y="60"/>
                    <a:pt x="40" y="60"/>
                  </a:cubicBezTo>
                  <a:close/>
                  <a:moveTo>
                    <a:pt x="37" y="56"/>
                  </a:moveTo>
                  <a:cubicBezTo>
                    <a:pt x="38" y="56"/>
                    <a:pt x="37" y="57"/>
                    <a:pt x="37" y="57"/>
                  </a:cubicBezTo>
                  <a:cubicBezTo>
                    <a:pt x="37" y="57"/>
                    <a:pt x="37" y="57"/>
                    <a:pt x="36" y="57"/>
                  </a:cubicBezTo>
                  <a:cubicBezTo>
                    <a:pt x="36" y="56"/>
                    <a:pt x="37" y="56"/>
                    <a:pt x="37" y="56"/>
                  </a:cubicBezTo>
                  <a:close/>
                  <a:moveTo>
                    <a:pt x="34" y="57"/>
                  </a:moveTo>
                  <a:cubicBezTo>
                    <a:pt x="35" y="57"/>
                    <a:pt x="35" y="57"/>
                    <a:pt x="35" y="57"/>
                  </a:cubicBezTo>
                  <a:cubicBezTo>
                    <a:pt x="35" y="57"/>
                    <a:pt x="35" y="57"/>
                    <a:pt x="35" y="57"/>
                  </a:cubicBezTo>
                  <a:cubicBezTo>
                    <a:pt x="35" y="58"/>
                    <a:pt x="34" y="57"/>
                    <a:pt x="34" y="58"/>
                  </a:cubicBezTo>
                  <a:cubicBezTo>
                    <a:pt x="34" y="58"/>
                    <a:pt x="34" y="58"/>
                    <a:pt x="34" y="57"/>
                  </a:cubicBezTo>
                  <a:cubicBezTo>
                    <a:pt x="34" y="57"/>
                    <a:pt x="34" y="58"/>
                    <a:pt x="34" y="57"/>
                  </a:cubicBezTo>
                  <a:close/>
                  <a:moveTo>
                    <a:pt x="33" y="61"/>
                  </a:moveTo>
                  <a:cubicBezTo>
                    <a:pt x="34" y="61"/>
                    <a:pt x="34" y="61"/>
                    <a:pt x="34" y="61"/>
                  </a:cubicBezTo>
                  <a:cubicBezTo>
                    <a:pt x="34" y="61"/>
                    <a:pt x="33" y="61"/>
                    <a:pt x="33" y="62"/>
                  </a:cubicBezTo>
                  <a:cubicBezTo>
                    <a:pt x="33" y="62"/>
                    <a:pt x="33" y="61"/>
                    <a:pt x="33" y="61"/>
                  </a:cubicBezTo>
                  <a:close/>
                  <a:moveTo>
                    <a:pt x="34" y="64"/>
                  </a:moveTo>
                  <a:cubicBezTo>
                    <a:pt x="34" y="64"/>
                    <a:pt x="34" y="64"/>
                    <a:pt x="34" y="64"/>
                  </a:cubicBezTo>
                  <a:cubicBezTo>
                    <a:pt x="34" y="65"/>
                    <a:pt x="34" y="64"/>
                    <a:pt x="34" y="64"/>
                  </a:cubicBezTo>
                  <a:cubicBezTo>
                    <a:pt x="34" y="64"/>
                    <a:pt x="34" y="64"/>
                    <a:pt x="34" y="64"/>
                  </a:cubicBezTo>
                  <a:close/>
                  <a:moveTo>
                    <a:pt x="31" y="69"/>
                  </a:moveTo>
                  <a:cubicBezTo>
                    <a:pt x="31" y="69"/>
                    <a:pt x="31" y="69"/>
                    <a:pt x="31" y="69"/>
                  </a:cubicBezTo>
                  <a:cubicBezTo>
                    <a:pt x="31" y="70"/>
                    <a:pt x="31" y="70"/>
                    <a:pt x="31" y="70"/>
                  </a:cubicBezTo>
                  <a:cubicBezTo>
                    <a:pt x="31" y="70"/>
                    <a:pt x="31" y="70"/>
                    <a:pt x="31" y="69"/>
                  </a:cubicBezTo>
                  <a:close/>
                  <a:moveTo>
                    <a:pt x="28" y="91"/>
                  </a:moveTo>
                  <a:cubicBezTo>
                    <a:pt x="27" y="89"/>
                    <a:pt x="28" y="87"/>
                    <a:pt x="27" y="85"/>
                  </a:cubicBezTo>
                  <a:cubicBezTo>
                    <a:pt x="26" y="85"/>
                    <a:pt x="27" y="84"/>
                    <a:pt x="27" y="84"/>
                  </a:cubicBezTo>
                  <a:cubicBezTo>
                    <a:pt x="27" y="83"/>
                    <a:pt x="27" y="84"/>
                    <a:pt x="27" y="83"/>
                  </a:cubicBezTo>
                  <a:cubicBezTo>
                    <a:pt x="28" y="85"/>
                    <a:pt x="28" y="88"/>
                    <a:pt x="29" y="90"/>
                  </a:cubicBezTo>
                  <a:cubicBezTo>
                    <a:pt x="29" y="91"/>
                    <a:pt x="29" y="91"/>
                    <a:pt x="29" y="92"/>
                  </a:cubicBezTo>
                  <a:cubicBezTo>
                    <a:pt x="28" y="92"/>
                    <a:pt x="28" y="91"/>
                    <a:pt x="28" y="91"/>
                  </a:cubicBezTo>
                  <a:close/>
                  <a:moveTo>
                    <a:pt x="29" y="95"/>
                  </a:moveTo>
                  <a:cubicBezTo>
                    <a:pt x="29" y="94"/>
                    <a:pt x="28" y="94"/>
                    <a:pt x="28" y="93"/>
                  </a:cubicBezTo>
                  <a:cubicBezTo>
                    <a:pt x="29" y="93"/>
                    <a:pt x="29" y="93"/>
                    <a:pt x="29" y="94"/>
                  </a:cubicBezTo>
                  <a:cubicBezTo>
                    <a:pt x="29" y="94"/>
                    <a:pt x="30" y="95"/>
                    <a:pt x="29" y="95"/>
                  </a:cubicBezTo>
                  <a:close/>
                  <a:moveTo>
                    <a:pt x="31" y="92"/>
                  </a:moveTo>
                  <a:cubicBezTo>
                    <a:pt x="31" y="92"/>
                    <a:pt x="31" y="93"/>
                    <a:pt x="31" y="93"/>
                  </a:cubicBezTo>
                  <a:cubicBezTo>
                    <a:pt x="30" y="93"/>
                    <a:pt x="30" y="93"/>
                    <a:pt x="30" y="92"/>
                  </a:cubicBezTo>
                  <a:cubicBezTo>
                    <a:pt x="30" y="92"/>
                    <a:pt x="30" y="92"/>
                    <a:pt x="30" y="92"/>
                  </a:cubicBezTo>
                  <a:cubicBezTo>
                    <a:pt x="30" y="91"/>
                    <a:pt x="31" y="90"/>
                    <a:pt x="31" y="89"/>
                  </a:cubicBezTo>
                  <a:cubicBezTo>
                    <a:pt x="31" y="90"/>
                    <a:pt x="31" y="92"/>
                    <a:pt x="32" y="93"/>
                  </a:cubicBezTo>
                  <a:cubicBezTo>
                    <a:pt x="31" y="93"/>
                    <a:pt x="32" y="92"/>
                    <a:pt x="31" y="92"/>
                  </a:cubicBezTo>
                  <a:close/>
                  <a:moveTo>
                    <a:pt x="31" y="89"/>
                  </a:moveTo>
                  <a:cubicBezTo>
                    <a:pt x="31" y="89"/>
                    <a:pt x="31" y="89"/>
                    <a:pt x="32" y="90"/>
                  </a:cubicBezTo>
                  <a:cubicBezTo>
                    <a:pt x="31" y="90"/>
                    <a:pt x="31" y="89"/>
                    <a:pt x="31" y="89"/>
                  </a:cubicBezTo>
                  <a:close/>
                  <a:moveTo>
                    <a:pt x="33" y="89"/>
                  </a:moveTo>
                  <a:cubicBezTo>
                    <a:pt x="32" y="89"/>
                    <a:pt x="32" y="89"/>
                    <a:pt x="32" y="88"/>
                  </a:cubicBezTo>
                  <a:cubicBezTo>
                    <a:pt x="31" y="88"/>
                    <a:pt x="30" y="86"/>
                    <a:pt x="31" y="86"/>
                  </a:cubicBezTo>
                  <a:cubicBezTo>
                    <a:pt x="31" y="85"/>
                    <a:pt x="30" y="84"/>
                    <a:pt x="30" y="83"/>
                  </a:cubicBezTo>
                  <a:cubicBezTo>
                    <a:pt x="31" y="83"/>
                    <a:pt x="31" y="83"/>
                    <a:pt x="31" y="83"/>
                  </a:cubicBezTo>
                  <a:cubicBezTo>
                    <a:pt x="31" y="83"/>
                    <a:pt x="31" y="83"/>
                    <a:pt x="31" y="82"/>
                  </a:cubicBezTo>
                  <a:cubicBezTo>
                    <a:pt x="32" y="83"/>
                    <a:pt x="32" y="83"/>
                    <a:pt x="32" y="83"/>
                  </a:cubicBezTo>
                  <a:cubicBezTo>
                    <a:pt x="32" y="85"/>
                    <a:pt x="32" y="85"/>
                    <a:pt x="32" y="86"/>
                  </a:cubicBezTo>
                  <a:cubicBezTo>
                    <a:pt x="32" y="87"/>
                    <a:pt x="33" y="88"/>
                    <a:pt x="33" y="89"/>
                  </a:cubicBezTo>
                  <a:close/>
                  <a:moveTo>
                    <a:pt x="33" y="78"/>
                  </a:moveTo>
                  <a:cubicBezTo>
                    <a:pt x="33" y="78"/>
                    <a:pt x="33" y="78"/>
                    <a:pt x="33" y="79"/>
                  </a:cubicBezTo>
                  <a:cubicBezTo>
                    <a:pt x="33" y="80"/>
                    <a:pt x="33" y="81"/>
                    <a:pt x="33" y="82"/>
                  </a:cubicBezTo>
                  <a:cubicBezTo>
                    <a:pt x="33" y="83"/>
                    <a:pt x="33" y="82"/>
                    <a:pt x="33" y="82"/>
                  </a:cubicBezTo>
                  <a:cubicBezTo>
                    <a:pt x="33" y="83"/>
                    <a:pt x="33" y="83"/>
                    <a:pt x="33" y="84"/>
                  </a:cubicBezTo>
                  <a:cubicBezTo>
                    <a:pt x="33" y="84"/>
                    <a:pt x="33" y="83"/>
                    <a:pt x="32" y="83"/>
                  </a:cubicBezTo>
                  <a:cubicBezTo>
                    <a:pt x="32" y="83"/>
                    <a:pt x="33" y="83"/>
                    <a:pt x="33" y="83"/>
                  </a:cubicBezTo>
                  <a:cubicBezTo>
                    <a:pt x="32" y="82"/>
                    <a:pt x="32" y="82"/>
                    <a:pt x="31" y="82"/>
                  </a:cubicBezTo>
                  <a:cubicBezTo>
                    <a:pt x="32" y="81"/>
                    <a:pt x="32" y="80"/>
                    <a:pt x="32" y="78"/>
                  </a:cubicBezTo>
                  <a:cubicBezTo>
                    <a:pt x="31" y="78"/>
                    <a:pt x="32" y="78"/>
                    <a:pt x="31" y="79"/>
                  </a:cubicBezTo>
                  <a:cubicBezTo>
                    <a:pt x="31" y="79"/>
                    <a:pt x="31" y="79"/>
                    <a:pt x="31" y="79"/>
                  </a:cubicBezTo>
                  <a:cubicBezTo>
                    <a:pt x="31" y="80"/>
                    <a:pt x="31" y="80"/>
                    <a:pt x="31" y="81"/>
                  </a:cubicBezTo>
                  <a:cubicBezTo>
                    <a:pt x="30" y="81"/>
                    <a:pt x="31" y="80"/>
                    <a:pt x="30" y="80"/>
                  </a:cubicBezTo>
                  <a:cubicBezTo>
                    <a:pt x="29" y="81"/>
                    <a:pt x="29" y="83"/>
                    <a:pt x="29" y="84"/>
                  </a:cubicBezTo>
                  <a:cubicBezTo>
                    <a:pt x="29" y="85"/>
                    <a:pt x="29" y="84"/>
                    <a:pt x="28" y="84"/>
                  </a:cubicBezTo>
                  <a:cubicBezTo>
                    <a:pt x="28" y="84"/>
                    <a:pt x="28" y="84"/>
                    <a:pt x="28" y="84"/>
                  </a:cubicBezTo>
                  <a:cubicBezTo>
                    <a:pt x="28" y="84"/>
                    <a:pt x="28" y="84"/>
                    <a:pt x="28" y="83"/>
                  </a:cubicBezTo>
                  <a:cubicBezTo>
                    <a:pt x="28" y="83"/>
                    <a:pt x="28" y="82"/>
                    <a:pt x="28" y="81"/>
                  </a:cubicBezTo>
                  <a:cubicBezTo>
                    <a:pt x="28" y="81"/>
                    <a:pt x="29" y="81"/>
                    <a:pt x="29" y="80"/>
                  </a:cubicBezTo>
                  <a:cubicBezTo>
                    <a:pt x="29" y="80"/>
                    <a:pt x="29" y="79"/>
                    <a:pt x="29" y="79"/>
                  </a:cubicBezTo>
                  <a:cubicBezTo>
                    <a:pt x="29" y="77"/>
                    <a:pt x="30" y="76"/>
                    <a:pt x="30" y="75"/>
                  </a:cubicBezTo>
                  <a:cubicBezTo>
                    <a:pt x="31" y="75"/>
                    <a:pt x="30" y="76"/>
                    <a:pt x="31" y="76"/>
                  </a:cubicBezTo>
                  <a:cubicBezTo>
                    <a:pt x="31" y="75"/>
                    <a:pt x="31" y="74"/>
                    <a:pt x="31" y="73"/>
                  </a:cubicBezTo>
                  <a:cubicBezTo>
                    <a:pt x="31" y="73"/>
                    <a:pt x="32" y="74"/>
                    <a:pt x="32" y="73"/>
                  </a:cubicBezTo>
                  <a:cubicBezTo>
                    <a:pt x="32" y="73"/>
                    <a:pt x="31" y="73"/>
                    <a:pt x="31" y="73"/>
                  </a:cubicBezTo>
                  <a:cubicBezTo>
                    <a:pt x="30" y="72"/>
                    <a:pt x="31" y="71"/>
                    <a:pt x="32" y="71"/>
                  </a:cubicBezTo>
                  <a:cubicBezTo>
                    <a:pt x="32" y="72"/>
                    <a:pt x="32" y="72"/>
                    <a:pt x="32" y="73"/>
                  </a:cubicBezTo>
                  <a:cubicBezTo>
                    <a:pt x="32" y="73"/>
                    <a:pt x="32" y="72"/>
                    <a:pt x="32" y="72"/>
                  </a:cubicBezTo>
                  <a:cubicBezTo>
                    <a:pt x="33" y="71"/>
                    <a:pt x="33" y="70"/>
                    <a:pt x="34" y="70"/>
                  </a:cubicBezTo>
                  <a:cubicBezTo>
                    <a:pt x="34" y="70"/>
                    <a:pt x="33" y="70"/>
                    <a:pt x="34" y="71"/>
                  </a:cubicBezTo>
                  <a:cubicBezTo>
                    <a:pt x="34" y="70"/>
                    <a:pt x="35" y="69"/>
                    <a:pt x="36" y="68"/>
                  </a:cubicBezTo>
                  <a:cubicBezTo>
                    <a:pt x="36" y="68"/>
                    <a:pt x="37" y="67"/>
                    <a:pt x="37" y="67"/>
                  </a:cubicBezTo>
                  <a:cubicBezTo>
                    <a:pt x="37" y="66"/>
                    <a:pt x="37" y="66"/>
                    <a:pt x="37" y="66"/>
                  </a:cubicBezTo>
                  <a:cubicBezTo>
                    <a:pt x="39" y="64"/>
                    <a:pt x="40" y="61"/>
                    <a:pt x="42" y="60"/>
                  </a:cubicBezTo>
                  <a:cubicBezTo>
                    <a:pt x="42" y="62"/>
                    <a:pt x="40" y="63"/>
                    <a:pt x="40" y="65"/>
                  </a:cubicBezTo>
                  <a:cubicBezTo>
                    <a:pt x="39" y="65"/>
                    <a:pt x="39" y="65"/>
                    <a:pt x="39" y="65"/>
                  </a:cubicBezTo>
                  <a:cubicBezTo>
                    <a:pt x="39" y="65"/>
                    <a:pt x="39" y="66"/>
                    <a:pt x="38" y="66"/>
                  </a:cubicBezTo>
                  <a:cubicBezTo>
                    <a:pt x="38" y="67"/>
                    <a:pt x="38" y="67"/>
                    <a:pt x="38" y="67"/>
                  </a:cubicBezTo>
                  <a:cubicBezTo>
                    <a:pt x="37" y="68"/>
                    <a:pt x="38" y="70"/>
                    <a:pt x="37" y="71"/>
                  </a:cubicBezTo>
                  <a:cubicBezTo>
                    <a:pt x="37" y="70"/>
                    <a:pt x="37" y="70"/>
                    <a:pt x="37" y="70"/>
                  </a:cubicBezTo>
                  <a:cubicBezTo>
                    <a:pt x="37" y="70"/>
                    <a:pt x="36" y="70"/>
                    <a:pt x="36" y="69"/>
                  </a:cubicBezTo>
                  <a:cubicBezTo>
                    <a:pt x="36" y="70"/>
                    <a:pt x="36" y="72"/>
                    <a:pt x="35" y="72"/>
                  </a:cubicBezTo>
                  <a:cubicBezTo>
                    <a:pt x="35" y="73"/>
                    <a:pt x="36" y="73"/>
                    <a:pt x="36" y="73"/>
                  </a:cubicBezTo>
                  <a:cubicBezTo>
                    <a:pt x="36" y="73"/>
                    <a:pt x="36" y="73"/>
                    <a:pt x="36" y="73"/>
                  </a:cubicBezTo>
                  <a:cubicBezTo>
                    <a:pt x="35" y="73"/>
                    <a:pt x="35" y="73"/>
                    <a:pt x="35" y="73"/>
                  </a:cubicBezTo>
                  <a:cubicBezTo>
                    <a:pt x="34" y="73"/>
                    <a:pt x="35" y="74"/>
                    <a:pt x="34" y="74"/>
                  </a:cubicBezTo>
                  <a:cubicBezTo>
                    <a:pt x="34" y="74"/>
                    <a:pt x="34" y="74"/>
                    <a:pt x="34" y="74"/>
                  </a:cubicBezTo>
                  <a:cubicBezTo>
                    <a:pt x="34" y="76"/>
                    <a:pt x="33" y="77"/>
                    <a:pt x="33" y="78"/>
                  </a:cubicBezTo>
                  <a:close/>
                  <a:moveTo>
                    <a:pt x="35" y="87"/>
                  </a:moveTo>
                  <a:cubicBezTo>
                    <a:pt x="35" y="88"/>
                    <a:pt x="35" y="88"/>
                    <a:pt x="35" y="88"/>
                  </a:cubicBezTo>
                  <a:cubicBezTo>
                    <a:pt x="34" y="88"/>
                    <a:pt x="34" y="87"/>
                    <a:pt x="35" y="87"/>
                  </a:cubicBezTo>
                  <a:close/>
                  <a:moveTo>
                    <a:pt x="34" y="95"/>
                  </a:moveTo>
                  <a:cubicBezTo>
                    <a:pt x="34" y="94"/>
                    <a:pt x="34" y="94"/>
                    <a:pt x="34" y="94"/>
                  </a:cubicBezTo>
                  <a:cubicBezTo>
                    <a:pt x="34" y="94"/>
                    <a:pt x="34" y="94"/>
                    <a:pt x="34" y="94"/>
                  </a:cubicBezTo>
                  <a:cubicBezTo>
                    <a:pt x="34" y="93"/>
                    <a:pt x="33" y="92"/>
                    <a:pt x="34" y="91"/>
                  </a:cubicBezTo>
                  <a:cubicBezTo>
                    <a:pt x="35" y="92"/>
                    <a:pt x="35" y="93"/>
                    <a:pt x="35" y="94"/>
                  </a:cubicBezTo>
                  <a:cubicBezTo>
                    <a:pt x="34" y="94"/>
                    <a:pt x="34" y="94"/>
                    <a:pt x="34" y="95"/>
                  </a:cubicBezTo>
                  <a:close/>
                  <a:moveTo>
                    <a:pt x="37" y="101"/>
                  </a:moveTo>
                  <a:cubicBezTo>
                    <a:pt x="37" y="101"/>
                    <a:pt x="37" y="101"/>
                    <a:pt x="37" y="101"/>
                  </a:cubicBezTo>
                  <a:cubicBezTo>
                    <a:pt x="36" y="101"/>
                    <a:pt x="37" y="102"/>
                    <a:pt x="37" y="102"/>
                  </a:cubicBezTo>
                  <a:cubicBezTo>
                    <a:pt x="36" y="102"/>
                    <a:pt x="36" y="101"/>
                    <a:pt x="36" y="101"/>
                  </a:cubicBezTo>
                  <a:cubicBezTo>
                    <a:pt x="37" y="100"/>
                    <a:pt x="37" y="100"/>
                    <a:pt x="37" y="101"/>
                  </a:cubicBezTo>
                  <a:close/>
                  <a:moveTo>
                    <a:pt x="39" y="111"/>
                  </a:moveTo>
                  <a:cubicBezTo>
                    <a:pt x="39" y="111"/>
                    <a:pt x="39" y="111"/>
                    <a:pt x="39" y="111"/>
                  </a:cubicBezTo>
                  <a:cubicBezTo>
                    <a:pt x="39" y="110"/>
                    <a:pt x="39" y="110"/>
                    <a:pt x="39" y="110"/>
                  </a:cubicBezTo>
                  <a:cubicBezTo>
                    <a:pt x="39" y="110"/>
                    <a:pt x="39" y="110"/>
                    <a:pt x="39" y="110"/>
                  </a:cubicBezTo>
                  <a:cubicBezTo>
                    <a:pt x="39" y="111"/>
                    <a:pt x="39" y="111"/>
                    <a:pt x="39" y="111"/>
                  </a:cubicBezTo>
                  <a:close/>
                  <a:moveTo>
                    <a:pt x="39" y="115"/>
                  </a:moveTo>
                  <a:cubicBezTo>
                    <a:pt x="39" y="115"/>
                    <a:pt x="39" y="115"/>
                    <a:pt x="40" y="115"/>
                  </a:cubicBezTo>
                  <a:cubicBezTo>
                    <a:pt x="39" y="114"/>
                    <a:pt x="39" y="114"/>
                    <a:pt x="39" y="114"/>
                  </a:cubicBezTo>
                  <a:cubicBezTo>
                    <a:pt x="39" y="114"/>
                    <a:pt x="39" y="114"/>
                    <a:pt x="39" y="114"/>
                  </a:cubicBezTo>
                  <a:cubicBezTo>
                    <a:pt x="39" y="114"/>
                    <a:pt x="39" y="114"/>
                    <a:pt x="40" y="114"/>
                  </a:cubicBezTo>
                  <a:cubicBezTo>
                    <a:pt x="40" y="114"/>
                    <a:pt x="40" y="115"/>
                    <a:pt x="39" y="115"/>
                  </a:cubicBezTo>
                  <a:close/>
                  <a:moveTo>
                    <a:pt x="40" y="101"/>
                  </a:moveTo>
                  <a:cubicBezTo>
                    <a:pt x="39" y="102"/>
                    <a:pt x="40" y="102"/>
                    <a:pt x="40" y="102"/>
                  </a:cubicBezTo>
                  <a:cubicBezTo>
                    <a:pt x="39" y="101"/>
                    <a:pt x="38" y="101"/>
                    <a:pt x="37" y="100"/>
                  </a:cubicBezTo>
                  <a:cubicBezTo>
                    <a:pt x="38" y="100"/>
                    <a:pt x="37" y="99"/>
                    <a:pt x="37" y="99"/>
                  </a:cubicBezTo>
                  <a:cubicBezTo>
                    <a:pt x="37" y="99"/>
                    <a:pt x="37" y="99"/>
                    <a:pt x="37" y="99"/>
                  </a:cubicBezTo>
                  <a:cubicBezTo>
                    <a:pt x="37" y="99"/>
                    <a:pt x="36" y="99"/>
                    <a:pt x="36" y="98"/>
                  </a:cubicBezTo>
                  <a:cubicBezTo>
                    <a:pt x="36" y="97"/>
                    <a:pt x="35" y="95"/>
                    <a:pt x="35" y="93"/>
                  </a:cubicBezTo>
                  <a:cubicBezTo>
                    <a:pt x="36" y="94"/>
                    <a:pt x="36" y="96"/>
                    <a:pt x="38" y="96"/>
                  </a:cubicBezTo>
                  <a:cubicBezTo>
                    <a:pt x="37" y="96"/>
                    <a:pt x="37" y="95"/>
                    <a:pt x="38" y="95"/>
                  </a:cubicBezTo>
                  <a:cubicBezTo>
                    <a:pt x="38" y="95"/>
                    <a:pt x="39" y="96"/>
                    <a:pt x="38" y="97"/>
                  </a:cubicBezTo>
                  <a:cubicBezTo>
                    <a:pt x="39" y="97"/>
                    <a:pt x="39" y="98"/>
                    <a:pt x="39" y="98"/>
                  </a:cubicBezTo>
                  <a:cubicBezTo>
                    <a:pt x="39" y="98"/>
                    <a:pt x="39" y="98"/>
                    <a:pt x="39" y="98"/>
                  </a:cubicBezTo>
                  <a:cubicBezTo>
                    <a:pt x="39" y="98"/>
                    <a:pt x="39" y="98"/>
                    <a:pt x="39" y="98"/>
                  </a:cubicBezTo>
                  <a:cubicBezTo>
                    <a:pt x="40" y="98"/>
                    <a:pt x="39" y="96"/>
                    <a:pt x="40" y="95"/>
                  </a:cubicBezTo>
                  <a:cubicBezTo>
                    <a:pt x="40" y="96"/>
                    <a:pt x="40" y="97"/>
                    <a:pt x="41" y="98"/>
                  </a:cubicBezTo>
                  <a:cubicBezTo>
                    <a:pt x="41" y="98"/>
                    <a:pt x="40" y="98"/>
                    <a:pt x="40" y="98"/>
                  </a:cubicBezTo>
                  <a:cubicBezTo>
                    <a:pt x="40" y="99"/>
                    <a:pt x="41" y="99"/>
                    <a:pt x="41" y="100"/>
                  </a:cubicBezTo>
                  <a:cubicBezTo>
                    <a:pt x="41" y="101"/>
                    <a:pt x="41" y="101"/>
                    <a:pt x="41" y="102"/>
                  </a:cubicBezTo>
                  <a:cubicBezTo>
                    <a:pt x="41" y="102"/>
                    <a:pt x="41" y="101"/>
                    <a:pt x="40" y="101"/>
                  </a:cubicBezTo>
                  <a:cubicBezTo>
                    <a:pt x="40" y="101"/>
                    <a:pt x="40" y="102"/>
                    <a:pt x="40" y="102"/>
                  </a:cubicBezTo>
                  <a:cubicBezTo>
                    <a:pt x="39" y="102"/>
                    <a:pt x="40" y="101"/>
                    <a:pt x="40" y="101"/>
                  </a:cubicBezTo>
                  <a:close/>
                  <a:moveTo>
                    <a:pt x="42" y="104"/>
                  </a:moveTo>
                  <a:cubicBezTo>
                    <a:pt x="41" y="104"/>
                    <a:pt x="41" y="104"/>
                    <a:pt x="41" y="103"/>
                  </a:cubicBezTo>
                  <a:cubicBezTo>
                    <a:pt x="41" y="104"/>
                    <a:pt x="42" y="104"/>
                    <a:pt x="42" y="104"/>
                  </a:cubicBezTo>
                  <a:close/>
                  <a:moveTo>
                    <a:pt x="40" y="103"/>
                  </a:moveTo>
                  <a:cubicBezTo>
                    <a:pt x="40" y="103"/>
                    <a:pt x="40" y="103"/>
                    <a:pt x="40" y="102"/>
                  </a:cubicBezTo>
                  <a:cubicBezTo>
                    <a:pt x="40" y="103"/>
                    <a:pt x="40" y="103"/>
                    <a:pt x="41" y="103"/>
                  </a:cubicBezTo>
                  <a:cubicBezTo>
                    <a:pt x="40" y="103"/>
                    <a:pt x="40" y="103"/>
                    <a:pt x="40" y="103"/>
                  </a:cubicBezTo>
                  <a:close/>
                  <a:moveTo>
                    <a:pt x="41" y="114"/>
                  </a:moveTo>
                  <a:cubicBezTo>
                    <a:pt x="41" y="114"/>
                    <a:pt x="41" y="114"/>
                    <a:pt x="41" y="113"/>
                  </a:cubicBezTo>
                  <a:cubicBezTo>
                    <a:pt x="41" y="113"/>
                    <a:pt x="41" y="113"/>
                    <a:pt x="41" y="113"/>
                  </a:cubicBezTo>
                  <a:cubicBezTo>
                    <a:pt x="40" y="112"/>
                    <a:pt x="41" y="113"/>
                    <a:pt x="41" y="113"/>
                  </a:cubicBezTo>
                  <a:cubicBezTo>
                    <a:pt x="42" y="114"/>
                    <a:pt x="41" y="114"/>
                    <a:pt x="41" y="114"/>
                  </a:cubicBezTo>
                  <a:close/>
                  <a:moveTo>
                    <a:pt x="41" y="105"/>
                  </a:moveTo>
                  <a:cubicBezTo>
                    <a:pt x="41" y="104"/>
                    <a:pt x="42" y="105"/>
                    <a:pt x="43" y="105"/>
                  </a:cubicBezTo>
                  <a:cubicBezTo>
                    <a:pt x="42" y="106"/>
                    <a:pt x="42" y="105"/>
                    <a:pt x="41" y="105"/>
                  </a:cubicBezTo>
                  <a:close/>
                  <a:moveTo>
                    <a:pt x="44" y="109"/>
                  </a:moveTo>
                  <a:cubicBezTo>
                    <a:pt x="44" y="109"/>
                    <a:pt x="44" y="109"/>
                    <a:pt x="44" y="109"/>
                  </a:cubicBezTo>
                  <a:cubicBezTo>
                    <a:pt x="44" y="109"/>
                    <a:pt x="44" y="109"/>
                    <a:pt x="44" y="109"/>
                  </a:cubicBezTo>
                  <a:cubicBezTo>
                    <a:pt x="44" y="109"/>
                    <a:pt x="44" y="109"/>
                    <a:pt x="44" y="109"/>
                  </a:cubicBezTo>
                  <a:cubicBezTo>
                    <a:pt x="43" y="109"/>
                    <a:pt x="42" y="107"/>
                    <a:pt x="42" y="106"/>
                  </a:cubicBezTo>
                  <a:cubicBezTo>
                    <a:pt x="42" y="106"/>
                    <a:pt x="42" y="107"/>
                    <a:pt x="43" y="107"/>
                  </a:cubicBezTo>
                  <a:cubicBezTo>
                    <a:pt x="43" y="107"/>
                    <a:pt x="43" y="106"/>
                    <a:pt x="43" y="106"/>
                  </a:cubicBezTo>
                  <a:cubicBezTo>
                    <a:pt x="43" y="106"/>
                    <a:pt x="43" y="107"/>
                    <a:pt x="43" y="107"/>
                  </a:cubicBezTo>
                  <a:cubicBezTo>
                    <a:pt x="43" y="108"/>
                    <a:pt x="45" y="108"/>
                    <a:pt x="45" y="109"/>
                  </a:cubicBezTo>
                  <a:cubicBezTo>
                    <a:pt x="45" y="109"/>
                    <a:pt x="45" y="109"/>
                    <a:pt x="46" y="110"/>
                  </a:cubicBezTo>
                  <a:cubicBezTo>
                    <a:pt x="45" y="110"/>
                    <a:pt x="45" y="109"/>
                    <a:pt x="44" y="109"/>
                  </a:cubicBezTo>
                  <a:close/>
                  <a:moveTo>
                    <a:pt x="45" y="115"/>
                  </a:moveTo>
                  <a:cubicBezTo>
                    <a:pt x="45" y="115"/>
                    <a:pt x="46" y="116"/>
                    <a:pt x="46" y="116"/>
                  </a:cubicBezTo>
                  <a:cubicBezTo>
                    <a:pt x="46" y="116"/>
                    <a:pt x="45" y="116"/>
                    <a:pt x="45" y="115"/>
                  </a:cubicBezTo>
                  <a:close/>
                  <a:moveTo>
                    <a:pt x="57" y="124"/>
                  </a:moveTo>
                  <a:cubicBezTo>
                    <a:pt x="57" y="124"/>
                    <a:pt x="56" y="124"/>
                    <a:pt x="56" y="124"/>
                  </a:cubicBezTo>
                  <a:cubicBezTo>
                    <a:pt x="56" y="124"/>
                    <a:pt x="56" y="124"/>
                    <a:pt x="55" y="124"/>
                  </a:cubicBezTo>
                  <a:cubicBezTo>
                    <a:pt x="55" y="123"/>
                    <a:pt x="54" y="123"/>
                    <a:pt x="53" y="123"/>
                  </a:cubicBezTo>
                  <a:cubicBezTo>
                    <a:pt x="53" y="122"/>
                    <a:pt x="52" y="122"/>
                    <a:pt x="51" y="122"/>
                  </a:cubicBezTo>
                  <a:cubicBezTo>
                    <a:pt x="50" y="121"/>
                    <a:pt x="49" y="119"/>
                    <a:pt x="47" y="119"/>
                  </a:cubicBezTo>
                  <a:cubicBezTo>
                    <a:pt x="47" y="118"/>
                    <a:pt x="46" y="118"/>
                    <a:pt x="46" y="118"/>
                  </a:cubicBezTo>
                  <a:cubicBezTo>
                    <a:pt x="45" y="117"/>
                    <a:pt x="46" y="117"/>
                    <a:pt x="46" y="116"/>
                  </a:cubicBezTo>
                  <a:cubicBezTo>
                    <a:pt x="47" y="117"/>
                    <a:pt x="48" y="117"/>
                    <a:pt x="49" y="117"/>
                  </a:cubicBezTo>
                  <a:cubicBezTo>
                    <a:pt x="49" y="118"/>
                    <a:pt x="49" y="118"/>
                    <a:pt x="50" y="119"/>
                  </a:cubicBezTo>
                  <a:cubicBezTo>
                    <a:pt x="50" y="119"/>
                    <a:pt x="51" y="120"/>
                    <a:pt x="51" y="120"/>
                  </a:cubicBezTo>
                  <a:cubicBezTo>
                    <a:pt x="51" y="120"/>
                    <a:pt x="51" y="120"/>
                    <a:pt x="51" y="120"/>
                  </a:cubicBezTo>
                  <a:cubicBezTo>
                    <a:pt x="52" y="122"/>
                    <a:pt x="55" y="122"/>
                    <a:pt x="57" y="124"/>
                  </a:cubicBezTo>
                  <a:cubicBezTo>
                    <a:pt x="57" y="124"/>
                    <a:pt x="57" y="123"/>
                    <a:pt x="57" y="123"/>
                  </a:cubicBezTo>
                  <a:cubicBezTo>
                    <a:pt x="59" y="124"/>
                    <a:pt x="60" y="124"/>
                    <a:pt x="61" y="124"/>
                  </a:cubicBezTo>
                  <a:cubicBezTo>
                    <a:pt x="60" y="125"/>
                    <a:pt x="58" y="123"/>
                    <a:pt x="57" y="124"/>
                  </a:cubicBezTo>
                  <a:close/>
                  <a:moveTo>
                    <a:pt x="52" y="118"/>
                  </a:moveTo>
                  <a:cubicBezTo>
                    <a:pt x="52" y="119"/>
                    <a:pt x="52" y="119"/>
                    <a:pt x="52" y="119"/>
                  </a:cubicBezTo>
                  <a:cubicBezTo>
                    <a:pt x="51" y="119"/>
                    <a:pt x="51" y="118"/>
                    <a:pt x="51" y="118"/>
                  </a:cubicBezTo>
                  <a:cubicBezTo>
                    <a:pt x="51" y="118"/>
                    <a:pt x="52" y="118"/>
                    <a:pt x="52" y="118"/>
                  </a:cubicBezTo>
                  <a:close/>
                  <a:moveTo>
                    <a:pt x="51" y="117"/>
                  </a:moveTo>
                  <a:cubicBezTo>
                    <a:pt x="52" y="116"/>
                    <a:pt x="53" y="117"/>
                    <a:pt x="53" y="117"/>
                  </a:cubicBezTo>
                  <a:cubicBezTo>
                    <a:pt x="53" y="117"/>
                    <a:pt x="52" y="117"/>
                    <a:pt x="51" y="117"/>
                  </a:cubicBezTo>
                  <a:close/>
                  <a:moveTo>
                    <a:pt x="50" y="117"/>
                  </a:moveTo>
                  <a:cubicBezTo>
                    <a:pt x="50" y="116"/>
                    <a:pt x="47" y="117"/>
                    <a:pt x="48" y="115"/>
                  </a:cubicBezTo>
                  <a:cubicBezTo>
                    <a:pt x="49" y="115"/>
                    <a:pt x="50" y="116"/>
                    <a:pt x="51" y="117"/>
                  </a:cubicBezTo>
                  <a:cubicBezTo>
                    <a:pt x="51" y="117"/>
                    <a:pt x="51" y="117"/>
                    <a:pt x="50" y="117"/>
                  </a:cubicBezTo>
                  <a:close/>
                  <a:moveTo>
                    <a:pt x="50" y="118"/>
                  </a:moveTo>
                  <a:cubicBezTo>
                    <a:pt x="50" y="118"/>
                    <a:pt x="50" y="118"/>
                    <a:pt x="50" y="118"/>
                  </a:cubicBezTo>
                  <a:cubicBezTo>
                    <a:pt x="50" y="118"/>
                    <a:pt x="50" y="118"/>
                    <a:pt x="50" y="117"/>
                  </a:cubicBezTo>
                  <a:cubicBezTo>
                    <a:pt x="50" y="117"/>
                    <a:pt x="50" y="117"/>
                    <a:pt x="50" y="117"/>
                  </a:cubicBezTo>
                  <a:cubicBezTo>
                    <a:pt x="50" y="118"/>
                    <a:pt x="50" y="118"/>
                    <a:pt x="50" y="118"/>
                  </a:cubicBezTo>
                  <a:close/>
                  <a:moveTo>
                    <a:pt x="62" y="118"/>
                  </a:moveTo>
                  <a:cubicBezTo>
                    <a:pt x="62" y="117"/>
                    <a:pt x="62" y="117"/>
                    <a:pt x="62" y="117"/>
                  </a:cubicBezTo>
                  <a:cubicBezTo>
                    <a:pt x="61" y="116"/>
                    <a:pt x="60" y="116"/>
                    <a:pt x="59" y="116"/>
                  </a:cubicBezTo>
                  <a:cubicBezTo>
                    <a:pt x="58" y="116"/>
                    <a:pt x="58" y="116"/>
                    <a:pt x="57" y="116"/>
                  </a:cubicBezTo>
                  <a:cubicBezTo>
                    <a:pt x="57" y="117"/>
                    <a:pt x="59" y="116"/>
                    <a:pt x="59" y="117"/>
                  </a:cubicBezTo>
                  <a:cubicBezTo>
                    <a:pt x="59" y="117"/>
                    <a:pt x="58" y="117"/>
                    <a:pt x="58" y="117"/>
                  </a:cubicBezTo>
                  <a:cubicBezTo>
                    <a:pt x="57" y="116"/>
                    <a:pt x="56" y="116"/>
                    <a:pt x="55" y="115"/>
                  </a:cubicBezTo>
                  <a:cubicBezTo>
                    <a:pt x="53" y="115"/>
                    <a:pt x="52" y="113"/>
                    <a:pt x="51" y="112"/>
                  </a:cubicBezTo>
                  <a:cubicBezTo>
                    <a:pt x="50" y="111"/>
                    <a:pt x="48" y="110"/>
                    <a:pt x="47" y="109"/>
                  </a:cubicBezTo>
                  <a:cubicBezTo>
                    <a:pt x="47" y="108"/>
                    <a:pt x="47" y="108"/>
                    <a:pt x="46" y="108"/>
                  </a:cubicBezTo>
                  <a:cubicBezTo>
                    <a:pt x="46" y="108"/>
                    <a:pt x="46" y="108"/>
                    <a:pt x="47" y="108"/>
                  </a:cubicBezTo>
                  <a:cubicBezTo>
                    <a:pt x="46" y="108"/>
                    <a:pt x="46" y="108"/>
                    <a:pt x="46" y="108"/>
                  </a:cubicBezTo>
                  <a:cubicBezTo>
                    <a:pt x="46" y="107"/>
                    <a:pt x="45" y="107"/>
                    <a:pt x="45" y="106"/>
                  </a:cubicBezTo>
                  <a:cubicBezTo>
                    <a:pt x="44" y="106"/>
                    <a:pt x="44" y="105"/>
                    <a:pt x="43" y="105"/>
                  </a:cubicBezTo>
                  <a:cubicBezTo>
                    <a:pt x="44" y="103"/>
                    <a:pt x="42" y="102"/>
                    <a:pt x="43" y="100"/>
                  </a:cubicBezTo>
                  <a:cubicBezTo>
                    <a:pt x="43" y="100"/>
                    <a:pt x="44" y="101"/>
                    <a:pt x="44" y="101"/>
                  </a:cubicBezTo>
                  <a:cubicBezTo>
                    <a:pt x="44" y="102"/>
                    <a:pt x="45" y="102"/>
                    <a:pt x="45" y="102"/>
                  </a:cubicBezTo>
                  <a:cubicBezTo>
                    <a:pt x="45" y="103"/>
                    <a:pt x="45" y="104"/>
                    <a:pt x="46" y="104"/>
                  </a:cubicBezTo>
                  <a:cubicBezTo>
                    <a:pt x="46" y="104"/>
                    <a:pt x="46" y="103"/>
                    <a:pt x="46" y="103"/>
                  </a:cubicBezTo>
                  <a:cubicBezTo>
                    <a:pt x="48" y="103"/>
                    <a:pt x="47" y="105"/>
                    <a:pt x="49" y="105"/>
                  </a:cubicBezTo>
                  <a:cubicBezTo>
                    <a:pt x="49" y="105"/>
                    <a:pt x="49" y="104"/>
                    <a:pt x="49" y="104"/>
                  </a:cubicBezTo>
                  <a:cubicBezTo>
                    <a:pt x="50" y="104"/>
                    <a:pt x="49" y="105"/>
                    <a:pt x="50" y="105"/>
                  </a:cubicBezTo>
                  <a:cubicBezTo>
                    <a:pt x="50" y="105"/>
                    <a:pt x="50" y="104"/>
                    <a:pt x="51" y="104"/>
                  </a:cubicBezTo>
                  <a:cubicBezTo>
                    <a:pt x="51" y="105"/>
                    <a:pt x="51" y="105"/>
                    <a:pt x="51" y="105"/>
                  </a:cubicBezTo>
                  <a:cubicBezTo>
                    <a:pt x="52" y="106"/>
                    <a:pt x="53" y="106"/>
                    <a:pt x="54" y="107"/>
                  </a:cubicBezTo>
                  <a:cubicBezTo>
                    <a:pt x="53" y="107"/>
                    <a:pt x="54" y="108"/>
                    <a:pt x="54" y="108"/>
                  </a:cubicBezTo>
                  <a:cubicBezTo>
                    <a:pt x="54" y="108"/>
                    <a:pt x="54" y="108"/>
                    <a:pt x="53" y="108"/>
                  </a:cubicBezTo>
                  <a:cubicBezTo>
                    <a:pt x="54" y="108"/>
                    <a:pt x="55" y="110"/>
                    <a:pt x="54" y="110"/>
                  </a:cubicBezTo>
                  <a:cubicBezTo>
                    <a:pt x="55" y="111"/>
                    <a:pt x="55" y="111"/>
                    <a:pt x="55" y="111"/>
                  </a:cubicBezTo>
                  <a:cubicBezTo>
                    <a:pt x="53" y="111"/>
                    <a:pt x="51" y="110"/>
                    <a:pt x="52" y="108"/>
                  </a:cubicBezTo>
                  <a:cubicBezTo>
                    <a:pt x="52" y="108"/>
                    <a:pt x="51" y="107"/>
                    <a:pt x="51" y="107"/>
                  </a:cubicBezTo>
                  <a:cubicBezTo>
                    <a:pt x="51" y="107"/>
                    <a:pt x="51" y="107"/>
                    <a:pt x="50" y="107"/>
                  </a:cubicBezTo>
                  <a:cubicBezTo>
                    <a:pt x="51" y="108"/>
                    <a:pt x="51" y="109"/>
                    <a:pt x="52" y="109"/>
                  </a:cubicBezTo>
                  <a:cubicBezTo>
                    <a:pt x="52" y="110"/>
                    <a:pt x="51" y="110"/>
                    <a:pt x="51" y="110"/>
                  </a:cubicBezTo>
                  <a:cubicBezTo>
                    <a:pt x="51" y="110"/>
                    <a:pt x="50" y="110"/>
                    <a:pt x="49" y="110"/>
                  </a:cubicBezTo>
                  <a:cubicBezTo>
                    <a:pt x="49" y="110"/>
                    <a:pt x="51" y="110"/>
                    <a:pt x="51" y="111"/>
                  </a:cubicBezTo>
                  <a:cubicBezTo>
                    <a:pt x="53" y="111"/>
                    <a:pt x="54" y="113"/>
                    <a:pt x="56" y="113"/>
                  </a:cubicBezTo>
                  <a:cubicBezTo>
                    <a:pt x="57" y="114"/>
                    <a:pt x="59" y="114"/>
                    <a:pt x="59" y="115"/>
                  </a:cubicBezTo>
                  <a:cubicBezTo>
                    <a:pt x="59" y="115"/>
                    <a:pt x="59" y="115"/>
                    <a:pt x="59" y="115"/>
                  </a:cubicBezTo>
                  <a:cubicBezTo>
                    <a:pt x="60" y="116"/>
                    <a:pt x="62" y="116"/>
                    <a:pt x="63" y="116"/>
                  </a:cubicBezTo>
                  <a:cubicBezTo>
                    <a:pt x="63" y="117"/>
                    <a:pt x="63" y="117"/>
                    <a:pt x="63" y="117"/>
                  </a:cubicBezTo>
                  <a:cubicBezTo>
                    <a:pt x="63" y="117"/>
                    <a:pt x="63" y="117"/>
                    <a:pt x="62" y="118"/>
                  </a:cubicBezTo>
                  <a:close/>
                  <a:moveTo>
                    <a:pt x="65" y="118"/>
                  </a:moveTo>
                  <a:cubicBezTo>
                    <a:pt x="65" y="117"/>
                    <a:pt x="65" y="117"/>
                    <a:pt x="65" y="117"/>
                  </a:cubicBezTo>
                  <a:cubicBezTo>
                    <a:pt x="65" y="117"/>
                    <a:pt x="65" y="117"/>
                    <a:pt x="65" y="117"/>
                  </a:cubicBezTo>
                  <a:cubicBezTo>
                    <a:pt x="65" y="117"/>
                    <a:pt x="65" y="118"/>
                    <a:pt x="65" y="118"/>
                  </a:cubicBezTo>
                  <a:close/>
                  <a:moveTo>
                    <a:pt x="69" y="129"/>
                  </a:moveTo>
                  <a:cubicBezTo>
                    <a:pt x="69" y="129"/>
                    <a:pt x="69" y="129"/>
                    <a:pt x="69" y="129"/>
                  </a:cubicBezTo>
                  <a:cubicBezTo>
                    <a:pt x="69" y="129"/>
                    <a:pt x="68" y="129"/>
                    <a:pt x="68" y="128"/>
                  </a:cubicBezTo>
                  <a:cubicBezTo>
                    <a:pt x="69" y="128"/>
                    <a:pt x="68" y="129"/>
                    <a:pt x="69" y="129"/>
                  </a:cubicBezTo>
                  <a:cubicBezTo>
                    <a:pt x="69" y="129"/>
                    <a:pt x="69" y="129"/>
                    <a:pt x="69" y="129"/>
                  </a:cubicBezTo>
                  <a:close/>
                  <a:moveTo>
                    <a:pt x="68" y="125"/>
                  </a:moveTo>
                  <a:cubicBezTo>
                    <a:pt x="69" y="126"/>
                    <a:pt x="68" y="125"/>
                    <a:pt x="69" y="125"/>
                  </a:cubicBezTo>
                  <a:cubicBezTo>
                    <a:pt x="68" y="125"/>
                    <a:pt x="68" y="125"/>
                    <a:pt x="68" y="125"/>
                  </a:cubicBezTo>
                  <a:cubicBezTo>
                    <a:pt x="68" y="124"/>
                    <a:pt x="69" y="125"/>
                    <a:pt x="69" y="125"/>
                  </a:cubicBezTo>
                  <a:cubicBezTo>
                    <a:pt x="69" y="125"/>
                    <a:pt x="69" y="125"/>
                    <a:pt x="69" y="126"/>
                  </a:cubicBezTo>
                  <a:cubicBezTo>
                    <a:pt x="69" y="125"/>
                    <a:pt x="69" y="125"/>
                    <a:pt x="69" y="125"/>
                  </a:cubicBezTo>
                  <a:cubicBezTo>
                    <a:pt x="70" y="126"/>
                    <a:pt x="69" y="126"/>
                    <a:pt x="68" y="125"/>
                  </a:cubicBezTo>
                  <a:close/>
                  <a:moveTo>
                    <a:pt x="73" y="128"/>
                  </a:moveTo>
                  <a:cubicBezTo>
                    <a:pt x="72" y="129"/>
                    <a:pt x="70" y="129"/>
                    <a:pt x="69" y="128"/>
                  </a:cubicBezTo>
                  <a:cubicBezTo>
                    <a:pt x="70" y="128"/>
                    <a:pt x="72" y="128"/>
                    <a:pt x="73" y="128"/>
                  </a:cubicBezTo>
                  <a:close/>
                  <a:moveTo>
                    <a:pt x="82" y="113"/>
                  </a:moveTo>
                  <a:cubicBezTo>
                    <a:pt x="82" y="113"/>
                    <a:pt x="81" y="114"/>
                    <a:pt x="81" y="114"/>
                  </a:cubicBezTo>
                  <a:cubicBezTo>
                    <a:pt x="81" y="114"/>
                    <a:pt x="82" y="114"/>
                    <a:pt x="81" y="114"/>
                  </a:cubicBezTo>
                  <a:cubicBezTo>
                    <a:pt x="81" y="115"/>
                    <a:pt x="80" y="115"/>
                    <a:pt x="80" y="115"/>
                  </a:cubicBezTo>
                  <a:cubicBezTo>
                    <a:pt x="79" y="115"/>
                    <a:pt x="78" y="116"/>
                    <a:pt x="77" y="116"/>
                  </a:cubicBezTo>
                  <a:cubicBezTo>
                    <a:pt x="74" y="116"/>
                    <a:pt x="72" y="118"/>
                    <a:pt x="69" y="117"/>
                  </a:cubicBezTo>
                  <a:cubicBezTo>
                    <a:pt x="69" y="117"/>
                    <a:pt x="69" y="117"/>
                    <a:pt x="69" y="117"/>
                  </a:cubicBezTo>
                  <a:cubicBezTo>
                    <a:pt x="68" y="117"/>
                    <a:pt x="68" y="116"/>
                    <a:pt x="68" y="116"/>
                  </a:cubicBezTo>
                  <a:cubicBezTo>
                    <a:pt x="68" y="117"/>
                    <a:pt x="67" y="117"/>
                    <a:pt x="66" y="117"/>
                  </a:cubicBezTo>
                  <a:cubicBezTo>
                    <a:pt x="66" y="116"/>
                    <a:pt x="66" y="116"/>
                    <a:pt x="66" y="116"/>
                  </a:cubicBezTo>
                  <a:cubicBezTo>
                    <a:pt x="65" y="115"/>
                    <a:pt x="63" y="116"/>
                    <a:pt x="62" y="115"/>
                  </a:cubicBezTo>
                  <a:cubicBezTo>
                    <a:pt x="62" y="114"/>
                    <a:pt x="62" y="114"/>
                    <a:pt x="62" y="114"/>
                  </a:cubicBezTo>
                  <a:cubicBezTo>
                    <a:pt x="60" y="114"/>
                    <a:pt x="59" y="113"/>
                    <a:pt x="59" y="112"/>
                  </a:cubicBezTo>
                  <a:cubicBezTo>
                    <a:pt x="58" y="111"/>
                    <a:pt x="58" y="111"/>
                    <a:pt x="58" y="110"/>
                  </a:cubicBezTo>
                  <a:cubicBezTo>
                    <a:pt x="57" y="110"/>
                    <a:pt x="56" y="109"/>
                    <a:pt x="56" y="108"/>
                  </a:cubicBezTo>
                  <a:cubicBezTo>
                    <a:pt x="57" y="109"/>
                    <a:pt x="58" y="110"/>
                    <a:pt x="60" y="110"/>
                  </a:cubicBezTo>
                  <a:cubicBezTo>
                    <a:pt x="60" y="110"/>
                    <a:pt x="60" y="110"/>
                    <a:pt x="60" y="110"/>
                  </a:cubicBezTo>
                  <a:cubicBezTo>
                    <a:pt x="61" y="110"/>
                    <a:pt x="61" y="111"/>
                    <a:pt x="61" y="111"/>
                  </a:cubicBezTo>
                  <a:cubicBezTo>
                    <a:pt x="62" y="111"/>
                    <a:pt x="62" y="111"/>
                    <a:pt x="63" y="111"/>
                  </a:cubicBezTo>
                  <a:cubicBezTo>
                    <a:pt x="63" y="111"/>
                    <a:pt x="62" y="110"/>
                    <a:pt x="62" y="110"/>
                  </a:cubicBezTo>
                  <a:cubicBezTo>
                    <a:pt x="63" y="109"/>
                    <a:pt x="65" y="110"/>
                    <a:pt x="64" y="110"/>
                  </a:cubicBezTo>
                  <a:cubicBezTo>
                    <a:pt x="65" y="111"/>
                    <a:pt x="66" y="111"/>
                    <a:pt x="67" y="111"/>
                  </a:cubicBezTo>
                  <a:cubicBezTo>
                    <a:pt x="68" y="111"/>
                    <a:pt x="68" y="111"/>
                    <a:pt x="69" y="111"/>
                  </a:cubicBezTo>
                  <a:cubicBezTo>
                    <a:pt x="69" y="110"/>
                    <a:pt x="69" y="110"/>
                    <a:pt x="69" y="109"/>
                  </a:cubicBezTo>
                  <a:cubicBezTo>
                    <a:pt x="71" y="110"/>
                    <a:pt x="72" y="108"/>
                    <a:pt x="75" y="109"/>
                  </a:cubicBezTo>
                  <a:cubicBezTo>
                    <a:pt x="73" y="109"/>
                    <a:pt x="71" y="109"/>
                    <a:pt x="71" y="110"/>
                  </a:cubicBezTo>
                  <a:cubicBezTo>
                    <a:pt x="71" y="110"/>
                    <a:pt x="72" y="110"/>
                    <a:pt x="72" y="110"/>
                  </a:cubicBezTo>
                  <a:cubicBezTo>
                    <a:pt x="73" y="110"/>
                    <a:pt x="73" y="110"/>
                    <a:pt x="73" y="110"/>
                  </a:cubicBezTo>
                  <a:cubicBezTo>
                    <a:pt x="74" y="110"/>
                    <a:pt x="75" y="110"/>
                    <a:pt x="75" y="109"/>
                  </a:cubicBezTo>
                  <a:cubicBezTo>
                    <a:pt x="75" y="110"/>
                    <a:pt x="76" y="109"/>
                    <a:pt x="76" y="109"/>
                  </a:cubicBezTo>
                  <a:cubicBezTo>
                    <a:pt x="76" y="110"/>
                    <a:pt x="76" y="110"/>
                    <a:pt x="76" y="110"/>
                  </a:cubicBezTo>
                  <a:cubicBezTo>
                    <a:pt x="77" y="111"/>
                    <a:pt x="79" y="110"/>
                    <a:pt x="80" y="110"/>
                  </a:cubicBezTo>
                  <a:cubicBezTo>
                    <a:pt x="80" y="110"/>
                    <a:pt x="79" y="110"/>
                    <a:pt x="79" y="111"/>
                  </a:cubicBezTo>
                  <a:cubicBezTo>
                    <a:pt x="79" y="110"/>
                    <a:pt x="78" y="111"/>
                    <a:pt x="78" y="111"/>
                  </a:cubicBezTo>
                  <a:cubicBezTo>
                    <a:pt x="76" y="111"/>
                    <a:pt x="75" y="111"/>
                    <a:pt x="74" y="112"/>
                  </a:cubicBezTo>
                  <a:cubicBezTo>
                    <a:pt x="73" y="111"/>
                    <a:pt x="72" y="112"/>
                    <a:pt x="72" y="112"/>
                  </a:cubicBezTo>
                  <a:cubicBezTo>
                    <a:pt x="71" y="112"/>
                    <a:pt x="71" y="113"/>
                    <a:pt x="71" y="113"/>
                  </a:cubicBezTo>
                  <a:cubicBezTo>
                    <a:pt x="70" y="112"/>
                    <a:pt x="68" y="112"/>
                    <a:pt x="67" y="113"/>
                  </a:cubicBezTo>
                  <a:cubicBezTo>
                    <a:pt x="66" y="113"/>
                    <a:pt x="65" y="112"/>
                    <a:pt x="65" y="113"/>
                  </a:cubicBezTo>
                  <a:cubicBezTo>
                    <a:pt x="65" y="113"/>
                    <a:pt x="65" y="113"/>
                    <a:pt x="66" y="113"/>
                  </a:cubicBezTo>
                  <a:cubicBezTo>
                    <a:pt x="66" y="114"/>
                    <a:pt x="66" y="114"/>
                    <a:pt x="66" y="114"/>
                  </a:cubicBezTo>
                  <a:cubicBezTo>
                    <a:pt x="66" y="114"/>
                    <a:pt x="66" y="114"/>
                    <a:pt x="66" y="114"/>
                  </a:cubicBezTo>
                  <a:cubicBezTo>
                    <a:pt x="66" y="114"/>
                    <a:pt x="66" y="114"/>
                    <a:pt x="66" y="115"/>
                  </a:cubicBezTo>
                  <a:cubicBezTo>
                    <a:pt x="66" y="114"/>
                    <a:pt x="65" y="114"/>
                    <a:pt x="64" y="114"/>
                  </a:cubicBezTo>
                  <a:cubicBezTo>
                    <a:pt x="64" y="114"/>
                    <a:pt x="63" y="114"/>
                    <a:pt x="63" y="114"/>
                  </a:cubicBezTo>
                  <a:cubicBezTo>
                    <a:pt x="62" y="114"/>
                    <a:pt x="63" y="113"/>
                    <a:pt x="62" y="113"/>
                  </a:cubicBezTo>
                  <a:cubicBezTo>
                    <a:pt x="62" y="113"/>
                    <a:pt x="62" y="114"/>
                    <a:pt x="62" y="113"/>
                  </a:cubicBezTo>
                  <a:cubicBezTo>
                    <a:pt x="62" y="114"/>
                    <a:pt x="62" y="114"/>
                    <a:pt x="62" y="114"/>
                  </a:cubicBezTo>
                  <a:cubicBezTo>
                    <a:pt x="62" y="114"/>
                    <a:pt x="62" y="114"/>
                    <a:pt x="62" y="114"/>
                  </a:cubicBezTo>
                  <a:cubicBezTo>
                    <a:pt x="62" y="114"/>
                    <a:pt x="63" y="114"/>
                    <a:pt x="63" y="115"/>
                  </a:cubicBezTo>
                  <a:cubicBezTo>
                    <a:pt x="65" y="114"/>
                    <a:pt x="65" y="115"/>
                    <a:pt x="66" y="115"/>
                  </a:cubicBezTo>
                  <a:cubicBezTo>
                    <a:pt x="68" y="116"/>
                    <a:pt x="71" y="116"/>
                    <a:pt x="73" y="115"/>
                  </a:cubicBezTo>
                  <a:cubicBezTo>
                    <a:pt x="74" y="115"/>
                    <a:pt x="74" y="116"/>
                    <a:pt x="74" y="116"/>
                  </a:cubicBezTo>
                  <a:cubicBezTo>
                    <a:pt x="75" y="115"/>
                    <a:pt x="76" y="115"/>
                    <a:pt x="77" y="115"/>
                  </a:cubicBezTo>
                  <a:cubicBezTo>
                    <a:pt x="78" y="114"/>
                    <a:pt x="77" y="112"/>
                    <a:pt x="79" y="112"/>
                  </a:cubicBezTo>
                  <a:cubicBezTo>
                    <a:pt x="79" y="112"/>
                    <a:pt x="79" y="111"/>
                    <a:pt x="79" y="111"/>
                  </a:cubicBezTo>
                  <a:cubicBezTo>
                    <a:pt x="80" y="111"/>
                    <a:pt x="80" y="111"/>
                    <a:pt x="81" y="111"/>
                  </a:cubicBezTo>
                  <a:cubicBezTo>
                    <a:pt x="81" y="110"/>
                    <a:pt x="83" y="110"/>
                    <a:pt x="83" y="110"/>
                  </a:cubicBezTo>
                  <a:cubicBezTo>
                    <a:pt x="83" y="110"/>
                    <a:pt x="83" y="110"/>
                    <a:pt x="83" y="111"/>
                  </a:cubicBezTo>
                  <a:cubicBezTo>
                    <a:pt x="83" y="111"/>
                    <a:pt x="83" y="111"/>
                    <a:pt x="83" y="111"/>
                  </a:cubicBezTo>
                  <a:cubicBezTo>
                    <a:pt x="83" y="111"/>
                    <a:pt x="83" y="112"/>
                    <a:pt x="83" y="112"/>
                  </a:cubicBezTo>
                  <a:cubicBezTo>
                    <a:pt x="83" y="113"/>
                    <a:pt x="84" y="112"/>
                    <a:pt x="84" y="112"/>
                  </a:cubicBezTo>
                  <a:cubicBezTo>
                    <a:pt x="84" y="112"/>
                    <a:pt x="83" y="114"/>
                    <a:pt x="82" y="113"/>
                  </a:cubicBezTo>
                  <a:close/>
                  <a:moveTo>
                    <a:pt x="71" y="115"/>
                  </a:moveTo>
                  <a:cubicBezTo>
                    <a:pt x="71" y="115"/>
                    <a:pt x="69" y="115"/>
                    <a:pt x="70" y="114"/>
                  </a:cubicBezTo>
                  <a:cubicBezTo>
                    <a:pt x="70" y="114"/>
                    <a:pt x="72" y="114"/>
                    <a:pt x="71" y="115"/>
                  </a:cubicBezTo>
                  <a:close/>
                  <a:moveTo>
                    <a:pt x="69" y="112"/>
                  </a:moveTo>
                  <a:cubicBezTo>
                    <a:pt x="69" y="113"/>
                    <a:pt x="69" y="113"/>
                    <a:pt x="69" y="113"/>
                  </a:cubicBezTo>
                  <a:cubicBezTo>
                    <a:pt x="69" y="113"/>
                    <a:pt x="69" y="112"/>
                    <a:pt x="69" y="112"/>
                  </a:cubicBezTo>
                  <a:cubicBezTo>
                    <a:pt x="69" y="112"/>
                    <a:pt x="69" y="112"/>
                    <a:pt x="69" y="112"/>
                  </a:cubicBezTo>
                  <a:close/>
                  <a:moveTo>
                    <a:pt x="68" y="114"/>
                  </a:moveTo>
                  <a:cubicBezTo>
                    <a:pt x="68" y="115"/>
                    <a:pt x="67" y="115"/>
                    <a:pt x="67" y="114"/>
                  </a:cubicBezTo>
                  <a:cubicBezTo>
                    <a:pt x="68" y="114"/>
                    <a:pt x="68" y="114"/>
                    <a:pt x="68" y="114"/>
                  </a:cubicBezTo>
                  <a:close/>
                  <a:moveTo>
                    <a:pt x="85" y="112"/>
                  </a:moveTo>
                  <a:cubicBezTo>
                    <a:pt x="85" y="112"/>
                    <a:pt x="85" y="112"/>
                    <a:pt x="84" y="112"/>
                  </a:cubicBezTo>
                  <a:cubicBezTo>
                    <a:pt x="85" y="111"/>
                    <a:pt x="85" y="112"/>
                    <a:pt x="85" y="111"/>
                  </a:cubicBezTo>
                  <a:cubicBezTo>
                    <a:pt x="85" y="112"/>
                    <a:pt x="85" y="112"/>
                    <a:pt x="85" y="112"/>
                  </a:cubicBezTo>
                  <a:close/>
                  <a:moveTo>
                    <a:pt x="87" y="107"/>
                  </a:moveTo>
                  <a:cubicBezTo>
                    <a:pt x="87" y="108"/>
                    <a:pt x="85" y="108"/>
                    <a:pt x="85" y="109"/>
                  </a:cubicBezTo>
                  <a:cubicBezTo>
                    <a:pt x="85" y="109"/>
                    <a:pt x="84" y="109"/>
                    <a:pt x="85" y="109"/>
                  </a:cubicBezTo>
                  <a:cubicBezTo>
                    <a:pt x="84" y="109"/>
                    <a:pt x="84" y="109"/>
                    <a:pt x="84" y="110"/>
                  </a:cubicBezTo>
                  <a:cubicBezTo>
                    <a:pt x="84" y="110"/>
                    <a:pt x="83" y="110"/>
                    <a:pt x="84" y="109"/>
                  </a:cubicBezTo>
                  <a:cubicBezTo>
                    <a:pt x="84" y="109"/>
                    <a:pt x="83" y="110"/>
                    <a:pt x="83" y="110"/>
                  </a:cubicBezTo>
                  <a:cubicBezTo>
                    <a:pt x="83" y="108"/>
                    <a:pt x="85" y="109"/>
                    <a:pt x="85" y="107"/>
                  </a:cubicBezTo>
                  <a:cubicBezTo>
                    <a:pt x="85" y="107"/>
                    <a:pt x="86" y="107"/>
                    <a:pt x="87" y="107"/>
                  </a:cubicBezTo>
                  <a:cubicBezTo>
                    <a:pt x="87" y="106"/>
                    <a:pt x="87" y="106"/>
                    <a:pt x="88" y="106"/>
                  </a:cubicBezTo>
                  <a:cubicBezTo>
                    <a:pt x="88" y="106"/>
                    <a:pt x="88" y="106"/>
                    <a:pt x="88" y="106"/>
                  </a:cubicBezTo>
                  <a:cubicBezTo>
                    <a:pt x="88" y="107"/>
                    <a:pt x="88" y="108"/>
                    <a:pt x="87" y="107"/>
                  </a:cubicBezTo>
                  <a:close/>
                  <a:moveTo>
                    <a:pt x="88" y="106"/>
                  </a:moveTo>
                  <a:cubicBezTo>
                    <a:pt x="88" y="105"/>
                    <a:pt x="89" y="105"/>
                    <a:pt x="90" y="106"/>
                  </a:cubicBezTo>
                  <a:cubicBezTo>
                    <a:pt x="89" y="106"/>
                    <a:pt x="89" y="106"/>
                    <a:pt x="88" y="106"/>
                  </a:cubicBezTo>
                  <a:close/>
                  <a:moveTo>
                    <a:pt x="90" y="105"/>
                  </a:moveTo>
                  <a:cubicBezTo>
                    <a:pt x="90" y="105"/>
                    <a:pt x="90" y="105"/>
                    <a:pt x="90" y="105"/>
                  </a:cubicBezTo>
                  <a:cubicBezTo>
                    <a:pt x="90" y="104"/>
                    <a:pt x="91" y="104"/>
                    <a:pt x="91" y="104"/>
                  </a:cubicBezTo>
                  <a:cubicBezTo>
                    <a:pt x="91" y="104"/>
                    <a:pt x="91" y="104"/>
                    <a:pt x="90" y="105"/>
                  </a:cubicBezTo>
                  <a:close/>
                  <a:moveTo>
                    <a:pt x="92" y="94"/>
                  </a:moveTo>
                  <a:cubicBezTo>
                    <a:pt x="92" y="95"/>
                    <a:pt x="92" y="96"/>
                    <a:pt x="91" y="96"/>
                  </a:cubicBezTo>
                  <a:cubicBezTo>
                    <a:pt x="91" y="96"/>
                    <a:pt x="91" y="96"/>
                    <a:pt x="92" y="96"/>
                  </a:cubicBezTo>
                  <a:cubicBezTo>
                    <a:pt x="91" y="97"/>
                    <a:pt x="91" y="99"/>
                    <a:pt x="90" y="99"/>
                  </a:cubicBezTo>
                  <a:cubicBezTo>
                    <a:pt x="90" y="98"/>
                    <a:pt x="90" y="97"/>
                    <a:pt x="91" y="96"/>
                  </a:cubicBezTo>
                  <a:cubicBezTo>
                    <a:pt x="91" y="96"/>
                    <a:pt x="91" y="96"/>
                    <a:pt x="90" y="95"/>
                  </a:cubicBezTo>
                  <a:cubicBezTo>
                    <a:pt x="91" y="95"/>
                    <a:pt x="91" y="94"/>
                    <a:pt x="92" y="93"/>
                  </a:cubicBezTo>
                  <a:cubicBezTo>
                    <a:pt x="91" y="92"/>
                    <a:pt x="92" y="92"/>
                    <a:pt x="91" y="91"/>
                  </a:cubicBezTo>
                  <a:cubicBezTo>
                    <a:pt x="90" y="92"/>
                    <a:pt x="90" y="93"/>
                    <a:pt x="90" y="95"/>
                  </a:cubicBezTo>
                  <a:cubicBezTo>
                    <a:pt x="89" y="95"/>
                    <a:pt x="89" y="96"/>
                    <a:pt x="89" y="96"/>
                  </a:cubicBezTo>
                  <a:cubicBezTo>
                    <a:pt x="89" y="96"/>
                    <a:pt x="89" y="97"/>
                    <a:pt x="89" y="97"/>
                  </a:cubicBezTo>
                  <a:cubicBezTo>
                    <a:pt x="89" y="98"/>
                    <a:pt x="88" y="99"/>
                    <a:pt x="89" y="100"/>
                  </a:cubicBezTo>
                  <a:cubicBezTo>
                    <a:pt x="88" y="100"/>
                    <a:pt x="88" y="100"/>
                    <a:pt x="88" y="100"/>
                  </a:cubicBezTo>
                  <a:cubicBezTo>
                    <a:pt x="88" y="100"/>
                    <a:pt x="87" y="99"/>
                    <a:pt x="87" y="99"/>
                  </a:cubicBezTo>
                  <a:cubicBezTo>
                    <a:pt x="87" y="99"/>
                    <a:pt x="87" y="100"/>
                    <a:pt x="87" y="100"/>
                  </a:cubicBezTo>
                  <a:cubicBezTo>
                    <a:pt x="87" y="100"/>
                    <a:pt x="87" y="101"/>
                    <a:pt x="86" y="101"/>
                  </a:cubicBezTo>
                  <a:cubicBezTo>
                    <a:pt x="86" y="101"/>
                    <a:pt x="87" y="101"/>
                    <a:pt x="87" y="101"/>
                  </a:cubicBezTo>
                  <a:cubicBezTo>
                    <a:pt x="87" y="102"/>
                    <a:pt x="86" y="102"/>
                    <a:pt x="86" y="102"/>
                  </a:cubicBezTo>
                  <a:cubicBezTo>
                    <a:pt x="86" y="101"/>
                    <a:pt x="86" y="100"/>
                    <a:pt x="85" y="100"/>
                  </a:cubicBezTo>
                  <a:cubicBezTo>
                    <a:pt x="86" y="99"/>
                    <a:pt x="87" y="99"/>
                    <a:pt x="87" y="97"/>
                  </a:cubicBezTo>
                  <a:cubicBezTo>
                    <a:pt x="87" y="97"/>
                    <a:pt x="87" y="97"/>
                    <a:pt x="88" y="97"/>
                  </a:cubicBezTo>
                  <a:cubicBezTo>
                    <a:pt x="88" y="97"/>
                    <a:pt x="88" y="97"/>
                    <a:pt x="88" y="98"/>
                  </a:cubicBezTo>
                  <a:cubicBezTo>
                    <a:pt x="88" y="97"/>
                    <a:pt x="88" y="96"/>
                    <a:pt x="88" y="96"/>
                  </a:cubicBezTo>
                  <a:cubicBezTo>
                    <a:pt x="89" y="95"/>
                    <a:pt x="88" y="94"/>
                    <a:pt x="88" y="93"/>
                  </a:cubicBezTo>
                  <a:cubicBezTo>
                    <a:pt x="89" y="91"/>
                    <a:pt x="91" y="91"/>
                    <a:pt x="91" y="89"/>
                  </a:cubicBezTo>
                  <a:cubicBezTo>
                    <a:pt x="91" y="89"/>
                    <a:pt x="92" y="89"/>
                    <a:pt x="92" y="89"/>
                  </a:cubicBezTo>
                  <a:cubicBezTo>
                    <a:pt x="92" y="89"/>
                    <a:pt x="92" y="90"/>
                    <a:pt x="92" y="90"/>
                  </a:cubicBezTo>
                  <a:cubicBezTo>
                    <a:pt x="92" y="90"/>
                    <a:pt x="93" y="90"/>
                    <a:pt x="93" y="89"/>
                  </a:cubicBezTo>
                  <a:cubicBezTo>
                    <a:pt x="93" y="90"/>
                    <a:pt x="93" y="92"/>
                    <a:pt x="92" y="92"/>
                  </a:cubicBezTo>
                  <a:cubicBezTo>
                    <a:pt x="92" y="92"/>
                    <a:pt x="92" y="92"/>
                    <a:pt x="92" y="92"/>
                  </a:cubicBezTo>
                  <a:cubicBezTo>
                    <a:pt x="93" y="92"/>
                    <a:pt x="93" y="92"/>
                    <a:pt x="93" y="92"/>
                  </a:cubicBezTo>
                  <a:cubicBezTo>
                    <a:pt x="94" y="93"/>
                    <a:pt x="93" y="93"/>
                    <a:pt x="93" y="94"/>
                  </a:cubicBezTo>
                  <a:cubicBezTo>
                    <a:pt x="93" y="94"/>
                    <a:pt x="92" y="94"/>
                    <a:pt x="92" y="94"/>
                  </a:cubicBezTo>
                  <a:close/>
                  <a:moveTo>
                    <a:pt x="93" y="96"/>
                  </a:moveTo>
                  <a:cubicBezTo>
                    <a:pt x="93" y="95"/>
                    <a:pt x="93" y="95"/>
                    <a:pt x="93" y="95"/>
                  </a:cubicBezTo>
                  <a:cubicBezTo>
                    <a:pt x="93" y="95"/>
                    <a:pt x="93" y="95"/>
                    <a:pt x="94" y="95"/>
                  </a:cubicBezTo>
                  <a:cubicBezTo>
                    <a:pt x="94" y="94"/>
                    <a:pt x="93" y="95"/>
                    <a:pt x="94" y="95"/>
                  </a:cubicBezTo>
                  <a:cubicBezTo>
                    <a:pt x="93" y="95"/>
                    <a:pt x="93" y="96"/>
                    <a:pt x="93" y="96"/>
                  </a:cubicBezTo>
                  <a:close/>
                  <a:moveTo>
                    <a:pt x="94" y="86"/>
                  </a:moveTo>
                  <a:cubicBezTo>
                    <a:pt x="93" y="85"/>
                    <a:pt x="94" y="85"/>
                    <a:pt x="94" y="85"/>
                  </a:cubicBezTo>
                  <a:cubicBezTo>
                    <a:pt x="94" y="85"/>
                    <a:pt x="94" y="85"/>
                    <a:pt x="94" y="84"/>
                  </a:cubicBezTo>
                  <a:cubicBezTo>
                    <a:pt x="94" y="84"/>
                    <a:pt x="94" y="85"/>
                    <a:pt x="94" y="85"/>
                  </a:cubicBezTo>
                  <a:cubicBezTo>
                    <a:pt x="94" y="85"/>
                    <a:pt x="94" y="85"/>
                    <a:pt x="94" y="85"/>
                  </a:cubicBezTo>
                  <a:cubicBezTo>
                    <a:pt x="94" y="85"/>
                    <a:pt x="94" y="85"/>
                    <a:pt x="94" y="85"/>
                  </a:cubicBezTo>
                  <a:cubicBezTo>
                    <a:pt x="95" y="85"/>
                    <a:pt x="94" y="85"/>
                    <a:pt x="94" y="85"/>
                  </a:cubicBezTo>
                  <a:cubicBezTo>
                    <a:pt x="94" y="85"/>
                    <a:pt x="94" y="85"/>
                    <a:pt x="94" y="86"/>
                  </a:cubicBezTo>
                  <a:cubicBezTo>
                    <a:pt x="94" y="86"/>
                    <a:pt x="95" y="85"/>
                    <a:pt x="94" y="86"/>
                  </a:cubicBezTo>
                  <a:cubicBezTo>
                    <a:pt x="94" y="86"/>
                    <a:pt x="94" y="86"/>
                    <a:pt x="94" y="86"/>
                  </a:cubicBezTo>
                  <a:close/>
                  <a:moveTo>
                    <a:pt x="94" y="91"/>
                  </a:moveTo>
                  <a:cubicBezTo>
                    <a:pt x="94" y="91"/>
                    <a:pt x="94" y="91"/>
                    <a:pt x="94" y="91"/>
                  </a:cubicBezTo>
                  <a:cubicBezTo>
                    <a:pt x="94" y="91"/>
                    <a:pt x="94" y="92"/>
                    <a:pt x="94" y="92"/>
                  </a:cubicBezTo>
                  <a:cubicBezTo>
                    <a:pt x="94" y="92"/>
                    <a:pt x="94" y="91"/>
                    <a:pt x="94" y="91"/>
                  </a:cubicBezTo>
                  <a:close/>
                  <a:moveTo>
                    <a:pt x="94" y="97"/>
                  </a:moveTo>
                  <a:cubicBezTo>
                    <a:pt x="95" y="97"/>
                    <a:pt x="95" y="97"/>
                    <a:pt x="94" y="98"/>
                  </a:cubicBezTo>
                  <a:cubicBezTo>
                    <a:pt x="94" y="98"/>
                    <a:pt x="94" y="97"/>
                    <a:pt x="94" y="97"/>
                  </a:cubicBezTo>
                  <a:close/>
                  <a:moveTo>
                    <a:pt x="95" y="104"/>
                  </a:moveTo>
                  <a:cubicBezTo>
                    <a:pt x="96" y="104"/>
                    <a:pt x="95" y="105"/>
                    <a:pt x="95" y="105"/>
                  </a:cubicBezTo>
                  <a:cubicBezTo>
                    <a:pt x="95" y="105"/>
                    <a:pt x="95" y="105"/>
                    <a:pt x="95" y="105"/>
                  </a:cubicBezTo>
                  <a:cubicBezTo>
                    <a:pt x="95" y="105"/>
                    <a:pt x="95" y="104"/>
                    <a:pt x="94" y="104"/>
                  </a:cubicBezTo>
                  <a:cubicBezTo>
                    <a:pt x="94" y="103"/>
                    <a:pt x="95" y="102"/>
                    <a:pt x="97" y="102"/>
                  </a:cubicBezTo>
                  <a:cubicBezTo>
                    <a:pt x="97" y="104"/>
                    <a:pt x="96" y="104"/>
                    <a:pt x="95" y="104"/>
                  </a:cubicBezTo>
                  <a:close/>
                  <a:moveTo>
                    <a:pt x="97" y="102"/>
                  </a:moveTo>
                  <a:cubicBezTo>
                    <a:pt x="95" y="102"/>
                    <a:pt x="97" y="100"/>
                    <a:pt x="97" y="98"/>
                  </a:cubicBezTo>
                  <a:cubicBezTo>
                    <a:pt x="98" y="98"/>
                    <a:pt x="97" y="97"/>
                    <a:pt x="98" y="97"/>
                  </a:cubicBezTo>
                  <a:cubicBezTo>
                    <a:pt x="98" y="97"/>
                    <a:pt x="98" y="98"/>
                    <a:pt x="98" y="98"/>
                  </a:cubicBezTo>
                  <a:cubicBezTo>
                    <a:pt x="99" y="98"/>
                    <a:pt x="99" y="97"/>
                    <a:pt x="99" y="97"/>
                  </a:cubicBezTo>
                  <a:cubicBezTo>
                    <a:pt x="99" y="97"/>
                    <a:pt x="99" y="97"/>
                    <a:pt x="100" y="97"/>
                  </a:cubicBezTo>
                  <a:cubicBezTo>
                    <a:pt x="99" y="98"/>
                    <a:pt x="98" y="99"/>
                    <a:pt x="98" y="100"/>
                  </a:cubicBezTo>
                  <a:cubicBezTo>
                    <a:pt x="97" y="100"/>
                    <a:pt x="97" y="101"/>
                    <a:pt x="97" y="102"/>
                  </a:cubicBezTo>
                  <a:close/>
                  <a:moveTo>
                    <a:pt x="98" y="108"/>
                  </a:moveTo>
                  <a:cubicBezTo>
                    <a:pt x="98" y="108"/>
                    <a:pt x="98" y="108"/>
                    <a:pt x="98" y="107"/>
                  </a:cubicBezTo>
                  <a:cubicBezTo>
                    <a:pt x="98" y="107"/>
                    <a:pt x="98" y="107"/>
                    <a:pt x="98" y="107"/>
                  </a:cubicBezTo>
                  <a:cubicBezTo>
                    <a:pt x="98" y="107"/>
                    <a:pt x="98" y="108"/>
                    <a:pt x="98" y="108"/>
                  </a:cubicBezTo>
                  <a:close/>
                  <a:moveTo>
                    <a:pt x="101" y="107"/>
                  </a:moveTo>
                  <a:cubicBezTo>
                    <a:pt x="101" y="107"/>
                    <a:pt x="101" y="107"/>
                    <a:pt x="101" y="107"/>
                  </a:cubicBezTo>
                  <a:cubicBezTo>
                    <a:pt x="101" y="106"/>
                    <a:pt x="101" y="106"/>
                    <a:pt x="101" y="106"/>
                  </a:cubicBezTo>
                  <a:cubicBezTo>
                    <a:pt x="102" y="107"/>
                    <a:pt x="102" y="107"/>
                    <a:pt x="101" y="107"/>
                  </a:cubicBezTo>
                  <a:close/>
                  <a:moveTo>
                    <a:pt x="100" y="104"/>
                  </a:moveTo>
                  <a:cubicBezTo>
                    <a:pt x="99" y="105"/>
                    <a:pt x="99" y="105"/>
                    <a:pt x="99" y="106"/>
                  </a:cubicBezTo>
                  <a:cubicBezTo>
                    <a:pt x="98" y="106"/>
                    <a:pt x="98" y="106"/>
                    <a:pt x="98" y="106"/>
                  </a:cubicBezTo>
                  <a:cubicBezTo>
                    <a:pt x="98" y="105"/>
                    <a:pt x="98" y="105"/>
                    <a:pt x="98" y="105"/>
                  </a:cubicBezTo>
                  <a:cubicBezTo>
                    <a:pt x="98" y="105"/>
                    <a:pt x="99" y="104"/>
                    <a:pt x="99" y="103"/>
                  </a:cubicBezTo>
                  <a:cubicBezTo>
                    <a:pt x="99" y="103"/>
                    <a:pt x="98" y="103"/>
                    <a:pt x="98" y="103"/>
                  </a:cubicBezTo>
                  <a:cubicBezTo>
                    <a:pt x="99" y="102"/>
                    <a:pt x="99" y="101"/>
                    <a:pt x="99" y="100"/>
                  </a:cubicBezTo>
                  <a:cubicBezTo>
                    <a:pt x="99" y="99"/>
                    <a:pt x="100" y="98"/>
                    <a:pt x="101" y="97"/>
                  </a:cubicBezTo>
                  <a:cubicBezTo>
                    <a:pt x="100" y="97"/>
                    <a:pt x="101" y="96"/>
                    <a:pt x="101" y="95"/>
                  </a:cubicBezTo>
                  <a:cubicBezTo>
                    <a:pt x="101" y="96"/>
                    <a:pt x="101" y="96"/>
                    <a:pt x="102" y="96"/>
                  </a:cubicBezTo>
                  <a:cubicBezTo>
                    <a:pt x="102" y="96"/>
                    <a:pt x="102" y="95"/>
                    <a:pt x="102" y="95"/>
                  </a:cubicBezTo>
                  <a:cubicBezTo>
                    <a:pt x="102" y="95"/>
                    <a:pt x="102" y="95"/>
                    <a:pt x="102" y="95"/>
                  </a:cubicBezTo>
                  <a:cubicBezTo>
                    <a:pt x="102" y="94"/>
                    <a:pt x="102" y="93"/>
                    <a:pt x="103" y="92"/>
                  </a:cubicBezTo>
                  <a:cubicBezTo>
                    <a:pt x="103" y="93"/>
                    <a:pt x="103" y="93"/>
                    <a:pt x="103" y="94"/>
                  </a:cubicBezTo>
                  <a:cubicBezTo>
                    <a:pt x="103" y="94"/>
                    <a:pt x="103" y="95"/>
                    <a:pt x="103" y="95"/>
                  </a:cubicBezTo>
                  <a:cubicBezTo>
                    <a:pt x="103" y="96"/>
                    <a:pt x="104" y="96"/>
                    <a:pt x="103" y="97"/>
                  </a:cubicBezTo>
                  <a:cubicBezTo>
                    <a:pt x="104" y="97"/>
                    <a:pt x="104" y="97"/>
                    <a:pt x="104" y="97"/>
                  </a:cubicBezTo>
                  <a:cubicBezTo>
                    <a:pt x="104" y="98"/>
                    <a:pt x="104" y="98"/>
                    <a:pt x="103" y="98"/>
                  </a:cubicBezTo>
                  <a:cubicBezTo>
                    <a:pt x="103" y="99"/>
                    <a:pt x="104" y="99"/>
                    <a:pt x="104" y="99"/>
                  </a:cubicBezTo>
                  <a:cubicBezTo>
                    <a:pt x="104" y="99"/>
                    <a:pt x="104" y="99"/>
                    <a:pt x="104" y="99"/>
                  </a:cubicBezTo>
                  <a:cubicBezTo>
                    <a:pt x="102" y="101"/>
                    <a:pt x="102" y="103"/>
                    <a:pt x="100" y="104"/>
                  </a:cubicBezTo>
                  <a:close/>
                  <a:moveTo>
                    <a:pt x="107" y="103"/>
                  </a:moveTo>
                  <a:cubicBezTo>
                    <a:pt x="106" y="103"/>
                    <a:pt x="106" y="103"/>
                    <a:pt x="105" y="103"/>
                  </a:cubicBezTo>
                  <a:cubicBezTo>
                    <a:pt x="105" y="103"/>
                    <a:pt x="105" y="104"/>
                    <a:pt x="105" y="104"/>
                  </a:cubicBezTo>
                  <a:cubicBezTo>
                    <a:pt x="106" y="104"/>
                    <a:pt x="106" y="103"/>
                    <a:pt x="106" y="103"/>
                  </a:cubicBezTo>
                  <a:cubicBezTo>
                    <a:pt x="107" y="104"/>
                    <a:pt x="106" y="104"/>
                    <a:pt x="106" y="105"/>
                  </a:cubicBezTo>
                  <a:cubicBezTo>
                    <a:pt x="105" y="104"/>
                    <a:pt x="104" y="106"/>
                    <a:pt x="103" y="105"/>
                  </a:cubicBezTo>
                  <a:cubicBezTo>
                    <a:pt x="104" y="103"/>
                    <a:pt x="104" y="102"/>
                    <a:pt x="105" y="100"/>
                  </a:cubicBezTo>
                  <a:cubicBezTo>
                    <a:pt x="105" y="99"/>
                    <a:pt x="105" y="99"/>
                    <a:pt x="106" y="98"/>
                  </a:cubicBezTo>
                  <a:cubicBezTo>
                    <a:pt x="105" y="97"/>
                    <a:pt x="107" y="96"/>
                    <a:pt x="106" y="96"/>
                  </a:cubicBezTo>
                  <a:cubicBezTo>
                    <a:pt x="105" y="95"/>
                    <a:pt x="105" y="96"/>
                    <a:pt x="105" y="96"/>
                  </a:cubicBezTo>
                  <a:cubicBezTo>
                    <a:pt x="105" y="95"/>
                    <a:pt x="105" y="95"/>
                    <a:pt x="105" y="95"/>
                  </a:cubicBezTo>
                  <a:cubicBezTo>
                    <a:pt x="106" y="95"/>
                    <a:pt x="106" y="94"/>
                    <a:pt x="107" y="95"/>
                  </a:cubicBezTo>
                  <a:cubicBezTo>
                    <a:pt x="107" y="95"/>
                    <a:pt x="107" y="95"/>
                    <a:pt x="107" y="96"/>
                  </a:cubicBezTo>
                  <a:cubicBezTo>
                    <a:pt x="108" y="96"/>
                    <a:pt x="107" y="95"/>
                    <a:pt x="108" y="95"/>
                  </a:cubicBezTo>
                  <a:cubicBezTo>
                    <a:pt x="109" y="97"/>
                    <a:pt x="106" y="98"/>
                    <a:pt x="107" y="99"/>
                  </a:cubicBezTo>
                  <a:cubicBezTo>
                    <a:pt x="107" y="100"/>
                    <a:pt x="107" y="100"/>
                    <a:pt x="107" y="100"/>
                  </a:cubicBezTo>
                  <a:cubicBezTo>
                    <a:pt x="107" y="100"/>
                    <a:pt x="107" y="100"/>
                    <a:pt x="107" y="100"/>
                  </a:cubicBezTo>
                  <a:cubicBezTo>
                    <a:pt x="107" y="100"/>
                    <a:pt x="107" y="101"/>
                    <a:pt x="107" y="101"/>
                  </a:cubicBezTo>
                  <a:cubicBezTo>
                    <a:pt x="107" y="101"/>
                    <a:pt x="106" y="102"/>
                    <a:pt x="107" y="102"/>
                  </a:cubicBezTo>
                  <a:cubicBezTo>
                    <a:pt x="107" y="102"/>
                    <a:pt x="107" y="101"/>
                    <a:pt x="107" y="101"/>
                  </a:cubicBezTo>
                  <a:cubicBezTo>
                    <a:pt x="108" y="101"/>
                    <a:pt x="108" y="101"/>
                    <a:pt x="108" y="101"/>
                  </a:cubicBezTo>
                  <a:cubicBezTo>
                    <a:pt x="108" y="102"/>
                    <a:pt x="107" y="103"/>
                    <a:pt x="107" y="103"/>
                  </a:cubicBezTo>
                  <a:close/>
                  <a:moveTo>
                    <a:pt x="108" y="105"/>
                  </a:moveTo>
                  <a:cubicBezTo>
                    <a:pt x="108" y="105"/>
                    <a:pt x="108" y="105"/>
                    <a:pt x="108" y="105"/>
                  </a:cubicBezTo>
                  <a:cubicBezTo>
                    <a:pt x="107" y="104"/>
                    <a:pt x="108" y="104"/>
                    <a:pt x="109" y="104"/>
                  </a:cubicBezTo>
                  <a:cubicBezTo>
                    <a:pt x="109" y="103"/>
                    <a:pt x="109" y="103"/>
                    <a:pt x="109" y="102"/>
                  </a:cubicBezTo>
                  <a:cubicBezTo>
                    <a:pt x="109" y="102"/>
                    <a:pt x="109" y="103"/>
                    <a:pt x="108" y="103"/>
                  </a:cubicBezTo>
                  <a:cubicBezTo>
                    <a:pt x="108" y="102"/>
                    <a:pt x="108" y="102"/>
                    <a:pt x="109" y="102"/>
                  </a:cubicBezTo>
                  <a:cubicBezTo>
                    <a:pt x="109" y="102"/>
                    <a:pt x="108" y="102"/>
                    <a:pt x="108" y="102"/>
                  </a:cubicBezTo>
                  <a:cubicBezTo>
                    <a:pt x="108" y="101"/>
                    <a:pt x="109" y="101"/>
                    <a:pt x="109" y="101"/>
                  </a:cubicBezTo>
                  <a:cubicBezTo>
                    <a:pt x="109" y="101"/>
                    <a:pt x="108" y="101"/>
                    <a:pt x="108" y="100"/>
                  </a:cubicBezTo>
                  <a:cubicBezTo>
                    <a:pt x="108" y="100"/>
                    <a:pt x="109" y="100"/>
                    <a:pt x="109" y="99"/>
                  </a:cubicBezTo>
                  <a:cubicBezTo>
                    <a:pt x="110" y="100"/>
                    <a:pt x="110" y="100"/>
                    <a:pt x="111" y="101"/>
                  </a:cubicBezTo>
                  <a:cubicBezTo>
                    <a:pt x="110" y="101"/>
                    <a:pt x="111" y="101"/>
                    <a:pt x="111" y="102"/>
                  </a:cubicBezTo>
                  <a:cubicBezTo>
                    <a:pt x="110" y="102"/>
                    <a:pt x="110" y="102"/>
                    <a:pt x="109" y="101"/>
                  </a:cubicBezTo>
                  <a:cubicBezTo>
                    <a:pt x="109" y="102"/>
                    <a:pt x="109" y="102"/>
                    <a:pt x="109" y="102"/>
                  </a:cubicBezTo>
                  <a:cubicBezTo>
                    <a:pt x="109" y="102"/>
                    <a:pt x="109" y="102"/>
                    <a:pt x="110" y="102"/>
                  </a:cubicBezTo>
                  <a:cubicBezTo>
                    <a:pt x="110" y="103"/>
                    <a:pt x="110" y="103"/>
                    <a:pt x="110" y="104"/>
                  </a:cubicBezTo>
                  <a:cubicBezTo>
                    <a:pt x="110" y="104"/>
                    <a:pt x="110" y="103"/>
                    <a:pt x="110" y="103"/>
                  </a:cubicBezTo>
                  <a:cubicBezTo>
                    <a:pt x="110" y="103"/>
                    <a:pt x="111" y="103"/>
                    <a:pt x="111" y="102"/>
                  </a:cubicBezTo>
                  <a:cubicBezTo>
                    <a:pt x="111" y="104"/>
                    <a:pt x="110" y="105"/>
                    <a:pt x="110" y="106"/>
                  </a:cubicBezTo>
                  <a:cubicBezTo>
                    <a:pt x="108" y="106"/>
                    <a:pt x="108" y="105"/>
                    <a:pt x="108" y="105"/>
                  </a:cubicBezTo>
                  <a:close/>
                  <a:moveTo>
                    <a:pt x="110" y="112"/>
                  </a:moveTo>
                  <a:cubicBezTo>
                    <a:pt x="110" y="112"/>
                    <a:pt x="109" y="112"/>
                    <a:pt x="109" y="112"/>
                  </a:cubicBezTo>
                  <a:cubicBezTo>
                    <a:pt x="110" y="111"/>
                    <a:pt x="110" y="111"/>
                    <a:pt x="110" y="111"/>
                  </a:cubicBezTo>
                  <a:cubicBezTo>
                    <a:pt x="110" y="112"/>
                    <a:pt x="110" y="112"/>
                    <a:pt x="110" y="112"/>
                  </a:cubicBezTo>
                  <a:close/>
                  <a:moveTo>
                    <a:pt x="110" y="120"/>
                  </a:moveTo>
                  <a:cubicBezTo>
                    <a:pt x="109" y="120"/>
                    <a:pt x="111" y="119"/>
                    <a:pt x="111" y="119"/>
                  </a:cubicBezTo>
                  <a:cubicBezTo>
                    <a:pt x="111" y="119"/>
                    <a:pt x="111" y="120"/>
                    <a:pt x="110" y="120"/>
                  </a:cubicBezTo>
                  <a:close/>
                  <a:moveTo>
                    <a:pt x="112" y="105"/>
                  </a:moveTo>
                  <a:cubicBezTo>
                    <a:pt x="112" y="106"/>
                    <a:pt x="112" y="108"/>
                    <a:pt x="111" y="108"/>
                  </a:cubicBezTo>
                  <a:cubicBezTo>
                    <a:pt x="111" y="108"/>
                    <a:pt x="111" y="107"/>
                    <a:pt x="111" y="107"/>
                  </a:cubicBezTo>
                  <a:cubicBezTo>
                    <a:pt x="111" y="106"/>
                    <a:pt x="110" y="106"/>
                    <a:pt x="110" y="106"/>
                  </a:cubicBezTo>
                  <a:cubicBezTo>
                    <a:pt x="111" y="105"/>
                    <a:pt x="111" y="104"/>
                    <a:pt x="113" y="104"/>
                  </a:cubicBezTo>
                  <a:cubicBezTo>
                    <a:pt x="113" y="104"/>
                    <a:pt x="113" y="105"/>
                    <a:pt x="112" y="105"/>
                  </a:cubicBezTo>
                  <a:close/>
                  <a:moveTo>
                    <a:pt x="113" y="104"/>
                  </a:moveTo>
                  <a:cubicBezTo>
                    <a:pt x="113" y="103"/>
                    <a:pt x="112" y="102"/>
                    <a:pt x="114" y="102"/>
                  </a:cubicBezTo>
                  <a:cubicBezTo>
                    <a:pt x="114" y="102"/>
                    <a:pt x="113" y="103"/>
                    <a:pt x="113" y="104"/>
                  </a:cubicBezTo>
                  <a:close/>
                  <a:moveTo>
                    <a:pt x="114" y="102"/>
                  </a:moveTo>
                  <a:cubicBezTo>
                    <a:pt x="114" y="102"/>
                    <a:pt x="114" y="102"/>
                    <a:pt x="113" y="101"/>
                  </a:cubicBezTo>
                  <a:cubicBezTo>
                    <a:pt x="113" y="101"/>
                    <a:pt x="114" y="101"/>
                    <a:pt x="114" y="101"/>
                  </a:cubicBezTo>
                  <a:cubicBezTo>
                    <a:pt x="114" y="101"/>
                    <a:pt x="114" y="101"/>
                    <a:pt x="114" y="102"/>
                  </a:cubicBezTo>
                  <a:close/>
                  <a:moveTo>
                    <a:pt x="114" y="76"/>
                  </a:moveTo>
                  <a:cubicBezTo>
                    <a:pt x="113" y="75"/>
                    <a:pt x="113" y="73"/>
                    <a:pt x="113" y="72"/>
                  </a:cubicBezTo>
                  <a:cubicBezTo>
                    <a:pt x="113" y="73"/>
                    <a:pt x="113" y="73"/>
                    <a:pt x="114" y="73"/>
                  </a:cubicBezTo>
                  <a:cubicBezTo>
                    <a:pt x="113" y="74"/>
                    <a:pt x="115" y="75"/>
                    <a:pt x="114" y="76"/>
                  </a:cubicBezTo>
                  <a:close/>
                  <a:moveTo>
                    <a:pt x="114" y="76"/>
                  </a:moveTo>
                  <a:cubicBezTo>
                    <a:pt x="115" y="77"/>
                    <a:pt x="114" y="77"/>
                    <a:pt x="115" y="77"/>
                  </a:cubicBezTo>
                  <a:cubicBezTo>
                    <a:pt x="115" y="78"/>
                    <a:pt x="115" y="77"/>
                    <a:pt x="114" y="77"/>
                  </a:cubicBezTo>
                  <a:cubicBezTo>
                    <a:pt x="114" y="77"/>
                    <a:pt x="114" y="77"/>
                    <a:pt x="114" y="76"/>
                  </a:cubicBezTo>
                  <a:close/>
                  <a:moveTo>
                    <a:pt x="114" y="102"/>
                  </a:moveTo>
                  <a:cubicBezTo>
                    <a:pt x="114" y="102"/>
                    <a:pt x="115" y="102"/>
                    <a:pt x="115" y="101"/>
                  </a:cubicBezTo>
                  <a:cubicBezTo>
                    <a:pt x="115" y="102"/>
                    <a:pt x="116" y="102"/>
                    <a:pt x="116" y="101"/>
                  </a:cubicBezTo>
                  <a:cubicBezTo>
                    <a:pt x="116" y="102"/>
                    <a:pt x="117" y="102"/>
                    <a:pt x="116" y="102"/>
                  </a:cubicBezTo>
                  <a:cubicBezTo>
                    <a:pt x="116" y="102"/>
                    <a:pt x="116" y="103"/>
                    <a:pt x="116" y="103"/>
                  </a:cubicBezTo>
                  <a:cubicBezTo>
                    <a:pt x="115" y="103"/>
                    <a:pt x="115" y="102"/>
                    <a:pt x="114" y="102"/>
                  </a:cubicBezTo>
                  <a:close/>
                  <a:moveTo>
                    <a:pt x="117" y="111"/>
                  </a:moveTo>
                  <a:cubicBezTo>
                    <a:pt x="117" y="110"/>
                    <a:pt x="117" y="109"/>
                    <a:pt x="118" y="109"/>
                  </a:cubicBezTo>
                  <a:cubicBezTo>
                    <a:pt x="118" y="110"/>
                    <a:pt x="118" y="111"/>
                    <a:pt x="117" y="111"/>
                  </a:cubicBezTo>
                  <a:close/>
                  <a:moveTo>
                    <a:pt x="117" y="109"/>
                  </a:moveTo>
                  <a:cubicBezTo>
                    <a:pt x="117" y="108"/>
                    <a:pt x="117" y="108"/>
                    <a:pt x="117" y="108"/>
                  </a:cubicBezTo>
                  <a:cubicBezTo>
                    <a:pt x="117" y="108"/>
                    <a:pt x="117" y="108"/>
                    <a:pt x="118" y="108"/>
                  </a:cubicBezTo>
                  <a:cubicBezTo>
                    <a:pt x="118" y="108"/>
                    <a:pt x="117" y="109"/>
                    <a:pt x="117" y="109"/>
                  </a:cubicBezTo>
                  <a:close/>
                  <a:moveTo>
                    <a:pt x="118" y="105"/>
                  </a:moveTo>
                  <a:cubicBezTo>
                    <a:pt x="118" y="106"/>
                    <a:pt x="118" y="107"/>
                    <a:pt x="118" y="108"/>
                  </a:cubicBezTo>
                  <a:cubicBezTo>
                    <a:pt x="117" y="108"/>
                    <a:pt x="118" y="107"/>
                    <a:pt x="117" y="107"/>
                  </a:cubicBezTo>
                  <a:cubicBezTo>
                    <a:pt x="117" y="107"/>
                    <a:pt x="117" y="107"/>
                    <a:pt x="117" y="107"/>
                  </a:cubicBezTo>
                  <a:cubicBezTo>
                    <a:pt x="116" y="107"/>
                    <a:pt x="116" y="107"/>
                    <a:pt x="115" y="107"/>
                  </a:cubicBezTo>
                  <a:cubicBezTo>
                    <a:pt x="116" y="106"/>
                    <a:pt x="116" y="105"/>
                    <a:pt x="116" y="104"/>
                  </a:cubicBezTo>
                  <a:cubicBezTo>
                    <a:pt x="117" y="104"/>
                    <a:pt x="117" y="103"/>
                    <a:pt x="117" y="104"/>
                  </a:cubicBezTo>
                  <a:cubicBezTo>
                    <a:pt x="118" y="104"/>
                    <a:pt x="117" y="103"/>
                    <a:pt x="118" y="103"/>
                  </a:cubicBezTo>
                  <a:cubicBezTo>
                    <a:pt x="119" y="104"/>
                    <a:pt x="118" y="105"/>
                    <a:pt x="118" y="105"/>
                  </a:cubicBezTo>
                  <a:close/>
                  <a:moveTo>
                    <a:pt x="121" y="103"/>
                  </a:moveTo>
                  <a:cubicBezTo>
                    <a:pt x="120" y="103"/>
                    <a:pt x="119" y="103"/>
                    <a:pt x="119" y="103"/>
                  </a:cubicBezTo>
                  <a:cubicBezTo>
                    <a:pt x="119" y="103"/>
                    <a:pt x="119" y="102"/>
                    <a:pt x="119" y="102"/>
                  </a:cubicBezTo>
                  <a:cubicBezTo>
                    <a:pt x="118" y="102"/>
                    <a:pt x="118" y="102"/>
                    <a:pt x="118" y="102"/>
                  </a:cubicBezTo>
                  <a:cubicBezTo>
                    <a:pt x="118" y="102"/>
                    <a:pt x="117" y="103"/>
                    <a:pt x="117" y="102"/>
                  </a:cubicBezTo>
                  <a:cubicBezTo>
                    <a:pt x="117" y="102"/>
                    <a:pt x="117" y="100"/>
                    <a:pt x="118" y="100"/>
                  </a:cubicBezTo>
                  <a:cubicBezTo>
                    <a:pt x="118" y="100"/>
                    <a:pt x="118" y="100"/>
                    <a:pt x="118" y="100"/>
                  </a:cubicBezTo>
                  <a:cubicBezTo>
                    <a:pt x="118" y="100"/>
                    <a:pt x="118" y="99"/>
                    <a:pt x="118" y="99"/>
                  </a:cubicBezTo>
                  <a:cubicBezTo>
                    <a:pt x="118" y="99"/>
                    <a:pt x="118" y="99"/>
                    <a:pt x="118" y="99"/>
                  </a:cubicBezTo>
                  <a:cubicBezTo>
                    <a:pt x="118" y="98"/>
                    <a:pt x="119" y="98"/>
                    <a:pt x="119" y="98"/>
                  </a:cubicBezTo>
                  <a:cubicBezTo>
                    <a:pt x="119" y="97"/>
                    <a:pt x="119" y="97"/>
                    <a:pt x="119" y="96"/>
                  </a:cubicBezTo>
                  <a:cubicBezTo>
                    <a:pt x="119" y="96"/>
                    <a:pt x="119" y="96"/>
                    <a:pt x="120" y="96"/>
                  </a:cubicBezTo>
                  <a:cubicBezTo>
                    <a:pt x="120" y="96"/>
                    <a:pt x="120" y="96"/>
                    <a:pt x="120" y="96"/>
                  </a:cubicBezTo>
                  <a:cubicBezTo>
                    <a:pt x="120" y="96"/>
                    <a:pt x="121" y="96"/>
                    <a:pt x="121" y="96"/>
                  </a:cubicBezTo>
                  <a:cubicBezTo>
                    <a:pt x="122" y="96"/>
                    <a:pt x="122" y="96"/>
                    <a:pt x="123" y="95"/>
                  </a:cubicBezTo>
                  <a:cubicBezTo>
                    <a:pt x="123" y="95"/>
                    <a:pt x="123" y="94"/>
                    <a:pt x="124" y="93"/>
                  </a:cubicBezTo>
                  <a:cubicBezTo>
                    <a:pt x="124" y="94"/>
                    <a:pt x="124" y="96"/>
                    <a:pt x="123" y="97"/>
                  </a:cubicBezTo>
                  <a:cubicBezTo>
                    <a:pt x="123" y="98"/>
                    <a:pt x="123" y="100"/>
                    <a:pt x="122" y="101"/>
                  </a:cubicBezTo>
                  <a:cubicBezTo>
                    <a:pt x="122" y="102"/>
                    <a:pt x="121" y="102"/>
                    <a:pt x="121" y="103"/>
                  </a:cubicBezTo>
                  <a:close/>
                  <a:moveTo>
                    <a:pt x="123" y="107"/>
                  </a:moveTo>
                  <a:cubicBezTo>
                    <a:pt x="123" y="108"/>
                    <a:pt x="123" y="108"/>
                    <a:pt x="123" y="108"/>
                  </a:cubicBezTo>
                  <a:cubicBezTo>
                    <a:pt x="123" y="108"/>
                    <a:pt x="122" y="108"/>
                    <a:pt x="122" y="108"/>
                  </a:cubicBezTo>
                  <a:cubicBezTo>
                    <a:pt x="122" y="108"/>
                    <a:pt x="122" y="108"/>
                    <a:pt x="122" y="108"/>
                  </a:cubicBezTo>
                  <a:cubicBezTo>
                    <a:pt x="123" y="108"/>
                    <a:pt x="122" y="107"/>
                    <a:pt x="123" y="107"/>
                  </a:cubicBezTo>
                  <a:cubicBezTo>
                    <a:pt x="123" y="107"/>
                    <a:pt x="122" y="107"/>
                    <a:pt x="122" y="107"/>
                  </a:cubicBezTo>
                  <a:cubicBezTo>
                    <a:pt x="122" y="107"/>
                    <a:pt x="122" y="107"/>
                    <a:pt x="123" y="106"/>
                  </a:cubicBezTo>
                  <a:cubicBezTo>
                    <a:pt x="123" y="106"/>
                    <a:pt x="122" y="106"/>
                    <a:pt x="122" y="106"/>
                  </a:cubicBezTo>
                  <a:cubicBezTo>
                    <a:pt x="122" y="105"/>
                    <a:pt x="123" y="104"/>
                    <a:pt x="122" y="103"/>
                  </a:cubicBezTo>
                  <a:cubicBezTo>
                    <a:pt x="123" y="103"/>
                    <a:pt x="123" y="103"/>
                    <a:pt x="123" y="103"/>
                  </a:cubicBezTo>
                  <a:cubicBezTo>
                    <a:pt x="123" y="102"/>
                    <a:pt x="122" y="102"/>
                    <a:pt x="122" y="101"/>
                  </a:cubicBezTo>
                  <a:cubicBezTo>
                    <a:pt x="123" y="101"/>
                    <a:pt x="123" y="101"/>
                    <a:pt x="123" y="101"/>
                  </a:cubicBezTo>
                  <a:cubicBezTo>
                    <a:pt x="123" y="101"/>
                    <a:pt x="124" y="101"/>
                    <a:pt x="124" y="102"/>
                  </a:cubicBezTo>
                  <a:cubicBezTo>
                    <a:pt x="124" y="102"/>
                    <a:pt x="124" y="102"/>
                    <a:pt x="124" y="102"/>
                  </a:cubicBezTo>
                  <a:cubicBezTo>
                    <a:pt x="124" y="102"/>
                    <a:pt x="124" y="102"/>
                    <a:pt x="124" y="102"/>
                  </a:cubicBezTo>
                  <a:cubicBezTo>
                    <a:pt x="124" y="102"/>
                    <a:pt x="124" y="102"/>
                    <a:pt x="124" y="102"/>
                  </a:cubicBezTo>
                  <a:cubicBezTo>
                    <a:pt x="123" y="102"/>
                    <a:pt x="123" y="103"/>
                    <a:pt x="124" y="103"/>
                  </a:cubicBezTo>
                  <a:cubicBezTo>
                    <a:pt x="124" y="104"/>
                    <a:pt x="123" y="105"/>
                    <a:pt x="123" y="106"/>
                  </a:cubicBezTo>
                  <a:cubicBezTo>
                    <a:pt x="123" y="106"/>
                    <a:pt x="124" y="106"/>
                    <a:pt x="124" y="106"/>
                  </a:cubicBezTo>
                  <a:cubicBezTo>
                    <a:pt x="124" y="107"/>
                    <a:pt x="123" y="108"/>
                    <a:pt x="123" y="107"/>
                  </a:cubicBezTo>
                  <a:close/>
                  <a:moveTo>
                    <a:pt x="124" y="110"/>
                  </a:moveTo>
                  <a:cubicBezTo>
                    <a:pt x="124" y="110"/>
                    <a:pt x="124" y="110"/>
                    <a:pt x="124" y="109"/>
                  </a:cubicBezTo>
                  <a:cubicBezTo>
                    <a:pt x="124" y="109"/>
                    <a:pt x="124" y="109"/>
                    <a:pt x="125" y="109"/>
                  </a:cubicBezTo>
                  <a:cubicBezTo>
                    <a:pt x="125" y="110"/>
                    <a:pt x="124" y="110"/>
                    <a:pt x="124" y="110"/>
                  </a:cubicBezTo>
                  <a:close/>
                  <a:moveTo>
                    <a:pt x="125" y="108"/>
                  </a:moveTo>
                  <a:cubicBezTo>
                    <a:pt x="125" y="108"/>
                    <a:pt x="124" y="108"/>
                    <a:pt x="124" y="109"/>
                  </a:cubicBezTo>
                  <a:cubicBezTo>
                    <a:pt x="124" y="109"/>
                    <a:pt x="124" y="109"/>
                    <a:pt x="124" y="109"/>
                  </a:cubicBezTo>
                  <a:cubicBezTo>
                    <a:pt x="123" y="109"/>
                    <a:pt x="124" y="108"/>
                    <a:pt x="124" y="107"/>
                  </a:cubicBezTo>
                  <a:cubicBezTo>
                    <a:pt x="125" y="107"/>
                    <a:pt x="125" y="107"/>
                    <a:pt x="125" y="108"/>
                  </a:cubicBezTo>
                  <a:cubicBezTo>
                    <a:pt x="125" y="107"/>
                    <a:pt x="125" y="107"/>
                    <a:pt x="125" y="107"/>
                  </a:cubicBezTo>
                  <a:cubicBezTo>
                    <a:pt x="125" y="106"/>
                    <a:pt x="125" y="106"/>
                    <a:pt x="125" y="106"/>
                  </a:cubicBezTo>
                  <a:cubicBezTo>
                    <a:pt x="126" y="106"/>
                    <a:pt x="125" y="107"/>
                    <a:pt x="126" y="107"/>
                  </a:cubicBezTo>
                  <a:cubicBezTo>
                    <a:pt x="125" y="107"/>
                    <a:pt x="125" y="107"/>
                    <a:pt x="125" y="108"/>
                  </a:cubicBezTo>
                  <a:close/>
                  <a:moveTo>
                    <a:pt x="125" y="100"/>
                  </a:moveTo>
                  <a:cubicBezTo>
                    <a:pt x="125" y="100"/>
                    <a:pt x="124" y="100"/>
                    <a:pt x="123" y="100"/>
                  </a:cubicBezTo>
                  <a:cubicBezTo>
                    <a:pt x="123" y="99"/>
                    <a:pt x="124" y="99"/>
                    <a:pt x="124" y="99"/>
                  </a:cubicBezTo>
                  <a:cubicBezTo>
                    <a:pt x="125" y="99"/>
                    <a:pt x="125" y="99"/>
                    <a:pt x="125" y="99"/>
                  </a:cubicBezTo>
                  <a:cubicBezTo>
                    <a:pt x="125" y="99"/>
                    <a:pt x="125" y="99"/>
                    <a:pt x="125" y="99"/>
                  </a:cubicBezTo>
                  <a:cubicBezTo>
                    <a:pt x="126" y="99"/>
                    <a:pt x="126" y="100"/>
                    <a:pt x="125" y="100"/>
                  </a:cubicBezTo>
                  <a:close/>
                  <a:moveTo>
                    <a:pt x="126" y="95"/>
                  </a:moveTo>
                  <a:cubicBezTo>
                    <a:pt x="126" y="95"/>
                    <a:pt x="125" y="95"/>
                    <a:pt x="125" y="95"/>
                  </a:cubicBezTo>
                  <a:cubicBezTo>
                    <a:pt x="125" y="97"/>
                    <a:pt x="125" y="97"/>
                    <a:pt x="125" y="97"/>
                  </a:cubicBezTo>
                  <a:cubicBezTo>
                    <a:pt x="125" y="98"/>
                    <a:pt x="126" y="98"/>
                    <a:pt x="126" y="98"/>
                  </a:cubicBezTo>
                  <a:cubicBezTo>
                    <a:pt x="125" y="98"/>
                    <a:pt x="125" y="98"/>
                    <a:pt x="124" y="98"/>
                  </a:cubicBezTo>
                  <a:cubicBezTo>
                    <a:pt x="124" y="98"/>
                    <a:pt x="124" y="97"/>
                    <a:pt x="124" y="96"/>
                  </a:cubicBezTo>
                  <a:cubicBezTo>
                    <a:pt x="124" y="95"/>
                    <a:pt x="125" y="96"/>
                    <a:pt x="125" y="95"/>
                  </a:cubicBezTo>
                  <a:cubicBezTo>
                    <a:pt x="125" y="95"/>
                    <a:pt x="125" y="95"/>
                    <a:pt x="125" y="94"/>
                  </a:cubicBezTo>
                  <a:cubicBezTo>
                    <a:pt x="125" y="94"/>
                    <a:pt x="125" y="92"/>
                    <a:pt x="126" y="92"/>
                  </a:cubicBezTo>
                  <a:cubicBezTo>
                    <a:pt x="126" y="92"/>
                    <a:pt x="126" y="92"/>
                    <a:pt x="126" y="93"/>
                  </a:cubicBezTo>
                  <a:cubicBezTo>
                    <a:pt x="126" y="93"/>
                    <a:pt x="126" y="93"/>
                    <a:pt x="126" y="94"/>
                  </a:cubicBezTo>
                  <a:cubicBezTo>
                    <a:pt x="126" y="94"/>
                    <a:pt x="126" y="94"/>
                    <a:pt x="126" y="94"/>
                  </a:cubicBezTo>
                  <a:cubicBezTo>
                    <a:pt x="127" y="94"/>
                    <a:pt x="126" y="95"/>
                    <a:pt x="126" y="95"/>
                  </a:cubicBezTo>
                  <a:close/>
                  <a:moveTo>
                    <a:pt x="126" y="92"/>
                  </a:moveTo>
                  <a:cubicBezTo>
                    <a:pt x="126" y="92"/>
                    <a:pt x="126" y="92"/>
                    <a:pt x="126" y="91"/>
                  </a:cubicBezTo>
                  <a:cubicBezTo>
                    <a:pt x="126" y="91"/>
                    <a:pt x="126" y="91"/>
                    <a:pt x="126" y="91"/>
                  </a:cubicBezTo>
                  <a:cubicBezTo>
                    <a:pt x="126" y="91"/>
                    <a:pt x="126" y="91"/>
                    <a:pt x="126" y="92"/>
                  </a:cubicBezTo>
                  <a:close/>
                  <a:moveTo>
                    <a:pt x="128" y="107"/>
                  </a:moveTo>
                  <a:cubicBezTo>
                    <a:pt x="128" y="107"/>
                    <a:pt x="128" y="107"/>
                    <a:pt x="128" y="107"/>
                  </a:cubicBezTo>
                  <a:cubicBezTo>
                    <a:pt x="128" y="107"/>
                    <a:pt x="128" y="107"/>
                    <a:pt x="128" y="107"/>
                  </a:cubicBezTo>
                  <a:cubicBezTo>
                    <a:pt x="128" y="107"/>
                    <a:pt x="128" y="107"/>
                    <a:pt x="128" y="107"/>
                  </a:cubicBezTo>
                  <a:close/>
                  <a:moveTo>
                    <a:pt x="128" y="101"/>
                  </a:moveTo>
                  <a:cubicBezTo>
                    <a:pt x="128" y="101"/>
                    <a:pt x="128" y="101"/>
                    <a:pt x="128" y="101"/>
                  </a:cubicBezTo>
                  <a:cubicBezTo>
                    <a:pt x="128" y="100"/>
                    <a:pt x="128" y="101"/>
                    <a:pt x="128" y="100"/>
                  </a:cubicBezTo>
                  <a:cubicBezTo>
                    <a:pt x="128" y="100"/>
                    <a:pt x="128" y="101"/>
                    <a:pt x="128" y="101"/>
                  </a:cubicBezTo>
                  <a:close/>
                  <a:moveTo>
                    <a:pt x="128" y="100"/>
                  </a:moveTo>
                  <a:cubicBezTo>
                    <a:pt x="128" y="100"/>
                    <a:pt x="128" y="100"/>
                    <a:pt x="128" y="99"/>
                  </a:cubicBezTo>
                  <a:cubicBezTo>
                    <a:pt x="128" y="99"/>
                    <a:pt x="129" y="99"/>
                    <a:pt x="129" y="99"/>
                  </a:cubicBezTo>
                  <a:cubicBezTo>
                    <a:pt x="129" y="100"/>
                    <a:pt x="128" y="100"/>
                    <a:pt x="128" y="100"/>
                  </a:cubicBezTo>
                  <a:close/>
                  <a:moveTo>
                    <a:pt x="129" y="96"/>
                  </a:moveTo>
                  <a:cubicBezTo>
                    <a:pt x="129" y="96"/>
                    <a:pt x="129" y="96"/>
                    <a:pt x="128" y="96"/>
                  </a:cubicBezTo>
                  <a:cubicBezTo>
                    <a:pt x="128" y="96"/>
                    <a:pt x="128" y="95"/>
                    <a:pt x="129" y="95"/>
                  </a:cubicBezTo>
                  <a:cubicBezTo>
                    <a:pt x="129" y="95"/>
                    <a:pt x="129" y="96"/>
                    <a:pt x="129" y="96"/>
                  </a:cubicBezTo>
                  <a:close/>
                  <a:moveTo>
                    <a:pt x="129" y="94"/>
                  </a:moveTo>
                  <a:cubicBezTo>
                    <a:pt x="130" y="94"/>
                    <a:pt x="129" y="94"/>
                    <a:pt x="129" y="95"/>
                  </a:cubicBezTo>
                  <a:cubicBezTo>
                    <a:pt x="129" y="95"/>
                    <a:pt x="129" y="94"/>
                    <a:pt x="129" y="94"/>
                  </a:cubicBezTo>
                  <a:close/>
                  <a:moveTo>
                    <a:pt x="130" y="97"/>
                  </a:moveTo>
                  <a:cubicBezTo>
                    <a:pt x="129" y="97"/>
                    <a:pt x="129" y="96"/>
                    <a:pt x="129" y="96"/>
                  </a:cubicBezTo>
                  <a:cubicBezTo>
                    <a:pt x="129" y="96"/>
                    <a:pt x="129" y="96"/>
                    <a:pt x="129" y="96"/>
                  </a:cubicBezTo>
                  <a:cubicBezTo>
                    <a:pt x="130" y="96"/>
                    <a:pt x="129" y="96"/>
                    <a:pt x="130" y="97"/>
                  </a:cubicBezTo>
                  <a:close/>
                  <a:moveTo>
                    <a:pt x="129" y="91"/>
                  </a:moveTo>
                  <a:cubicBezTo>
                    <a:pt x="129" y="91"/>
                    <a:pt x="129" y="90"/>
                    <a:pt x="129" y="90"/>
                  </a:cubicBezTo>
                  <a:cubicBezTo>
                    <a:pt x="130" y="90"/>
                    <a:pt x="130" y="90"/>
                    <a:pt x="130" y="90"/>
                  </a:cubicBezTo>
                  <a:cubicBezTo>
                    <a:pt x="130" y="91"/>
                    <a:pt x="130" y="91"/>
                    <a:pt x="129" y="91"/>
                  </a:cubicBezTo>
                  <a:close/>
                  <a:moveTo>
                    <a:pt x="132" y="107"/>
                  </a:moveTo>
                  <a:cubicBezTo>
                    <a:pt x="132" y="107"/>
                    <a:pt x="132" y="107"/>
                    <a:pt x="132" y="107"/>
                  </a:cubicBezTo>
                  <a:cubicBezTo>
                    <a:pt x="132" y="108"/>
                    <a:pt x="132" y="108"/>
                    <a:pt x="131" y="109"/>
                  </a:cubicBezTo>
                  <a:cubicBezTo>
                    <a:pt x="131" y="109"/>
                    <a:pt x="131" y="108"/>
                    <a:pt x="132" y="108"/>
                  </a:cubicBezTo>
                  <a:cubicBezTo>
                    <a:pt x="131" y="108"/>
                    <a:pt x="132" y="107"/>
                    <a:pt x="132" y="107"/>
                  </a:cubicBezTo>
                  <a:close/>
                  <a:moveTo>
                    <a:pt x="131" y="105"/>
                  </a:moveTo>
                  <a:cubicBezTo>
                    <a:pt x="131" y="106"/>
                    <a:pt x="131" y="107"/>
                    <a:pt x="131" y="107"/>
                  </a:cubicBezTo>
                  <a:cubicBezTo>
                    <a:pt x="131" y="107"/>
                    <a:pt x="131" y="107"/>
                    <a:pt x="130" y="106"/>
                  </a:cubicBezTo>
                  <a:cubicBezTo>
                    <a:pt x="131" y="106"/>
                    <a:pt x="130" y="106"/>
                    <a:pt x="131" y="106"/>
                  </a:cubicBezTo>
                  <a:cubicBezTo>
                    <a:pt x="131" y="106"/>
                    <a:pt x="131" y="106"/>
                    <a:pt x="131" y="105"/>
                  </a:cubicBezTo>
                  <a:cubicBezTo>
                    <a:pt x="131" y="105"/>
                    <a:pt x="131" y="105"/>
                    <a:pt x="131" y="105"/>
                  </a:cubicBezTo>
                  <a:close/>
                  <a:moveTo>
                    <a:pt x="131" y="104"/>
                  </a:moveTo>
                  <a:cubicBezTo>
                    <a:pt x="131" y="104"/>
                    <a:pt x="131" y="105"/>
                    <a:pt x="130" y="105"/>
                  </a:cubicBezTo>
                  <a:cubicBezTo>
                    <a:pt x="130" y="105"/>
                    <a:pt x="131" y="104"/>
                    <a:pt x="131" y="104"/>
                  </a:cubicBezTo>
                  <a:cubicBezTo>
                    <a:pt x="131" y="104"/>
                    <a:pt x="131" y="104"/>
                    <a:pt x="131" y="104"/>
                  </a:cubicBezTo>
                  <a:close/>
                  <a:moveTo>
                    <a:pt x="131" y="77"/>
                  </a:moveTo>
                  <a:cubicBezTo>
                    <a:pt x="131" y="77"/>
                    <a:pt x="131" y="77"/>
                    <a:pt x="131" y="77"/>
                  </a:cubicBezTo>
                  <a:cubicBezTo>
                    <a:pt x="131" y="80"/>
                    <a:pt x="132" y="82"/>
                    <a:pt x="131" y="84"/>
                  </a:cubicBezTo>
                  <a:cubicBezTo>
                    <a:pt x="130" y="84"/>
                    <a:pt x="131" y="82"/>
                    <a:pt x="131" y="81"/>
                  </a:cubicBezTo>
                  <a:cubicBezTo>
                    <a:pt x="130" y="81"/>
                    <a:pt x="130" y="81"/>
                    <a:pt x="130" y="81"/>
                  </a:cubicBezTo>
                  <a:cubicBezTo>
                    <a:pt x="130" y="81"/>
                    <a:pt x="130" y="81"/>
                    <a:pt x="130" y="80"/>
                  </a:cubicBezTo>
                  <a:cubicBezTo>
                    <a:pt x="131" y="80"/>
                    <a:pt x="130" y="78"/>
                    <a:pt x="131" y="77"/>
                  </a:cubicBezTo>
                  <a:close/>
                  <a:moveTo>
                    <a:pt x="129" y="76"/>
                  </a:moveTo>
                  <a:cubicBezTo>
                    <a:pt x="130" y="76"/>
                    <a:pt x="130" y="76"/>
                    <a:pt x="130" y="76"/>
                  </a:cubicBezTo>
                  <a:cubicBezTo>
                    <a:pt x="130" y="77"/>
                    <a:pt x="130" y="78"/>
                    <a:pt x="129" y="79"/>
                  </a:cubicBezTo>
                  <a:cubicBezTo>
                    <a:pt x="129" y="78"/>
                    <a:pt x="129" y="77"/>
                    <a:pt x="129" y="76"/>
                  </a:cubicBezTo>
                  <a:close/>
                  <a:moveTo>
                    <a:pt x="130" y="88"/>
                  </a:moveTo>
                  <a:cubicBezTo>
                    <a:pt x="130" y="88"/>
                    <a:pt x="130" y="89"/>
                    <a:pt x="129" y="89"/>
                  </a:cubicBezTo>
                  <a:cubicBezTo>
                    <a:pt x="129" y="89"/>
                    <a:pt x="130" y="89"/>
                    <a:pt x="129" y="89"/>
                  </a:cubicBezTo>
                  <a:cubicBezTo>
                    <a:pt x="128" y="88"/>
                    <a:pt x="130" y="84"/>
                    <a:pt x="128" y="84"/>
                  </a:cubicBezTo>
                  <a:cubicBezTo>
                    <a:pt x="128" y="84"/>
                    <a:pt x="128" y="86"/>
                    <a:pt x="128" y="87"/>
                  </a:cubicBezTo>
                  <a:cubicBezTo>
                    <a:pt x="126" y="86"/>
                    <a:pt x="127" y="89"/>
                    <a:pt x="127" y="90"/>
                  </a:cubicBezTo>
                  <a:cubicBezTo>
                    <a:pt x="126" y="90"/>
                    <a:pt x="127" y="90"/>
                    <a:pt x="126" y="90"/>
                  </a:cubicBezTo>
                  <a:cubicBezTo>
                    <a:pt x="126" y="90"/>
                    <a:pt x="126" y="90"/>
                    <a:pt x="126" y="90"/>
                  </a:cubicBezTo>
                  <a:cubicBezTo>
                    <a:pt x="125" y="89"/>
                    <a:pt x="125" y="91"/>
                    <a:pt x="125" y="92"/>
                  </a:cubicBezTo>
                  <a:cubicBezTo>
                    <a:pt x="125" y="92"/>
                    <a:pt x="125" y="91"/>
                    <a:pt x="124" y="91"/>
                  </a:cubicBezTo>
                  <a:cubicBezTo>
                    <a:pt x="124" y="90"/>
                    <a:pt x="124" y="89"/>
                    <a:pt x="124" y="88"/>
                  </a:cubicBezTo>
                  <a:cubicBezTo>
                    <a:pt x="125" y="88"/>
                    <a:pt x="124" y="88"/>
                    <a:pt x="125" y="88"/>
                  </a:cubicBezTo>
                  <a:cubicBezTo>
                    <a:pt x="125" y="88"/>
                    <a:pt x="125" y="88"/>
                    <a:pt x="125" y="87"/>
                  </a:cubicBezTo>
                  <a:cubicBezTo>
                    <a:pt x="125" y="87"/>
                    <a:pt x="126" y="87"/>
                    <a:pt x="126" y="87"/>
                  </a:cubicBezTo>
                  <a:cubicBezTo>
                    <a:pt x="126" y="88"/>
                    <a:pt x="126" y="89"/>
                    <a:pt x="126" y="89"/>
                  </a:cubicBezTo>
                  <a:cubicBezTo>
                    <a:pt x="126" y="88"/>
                    <a:pt x="127" y="87"/>
                    <a:pt x="126" y="86"/>
                  </a:cubicBezTo>
                  <a:cubicBezTo>
                    <a:pt x="126" y="86"/>
                    <a:pt x="127" y="86"/>
                    <a:pt x="127" y="85"/>
                  </a:cubicBezTo>
                  <a:cubicBezTo>
                    <a:pt x="126" y="85"/>
                    <a:pt x="126" y="85"/>
                    <a:pt x="126" y="85"/>
                  </a:cubicBezTo>
                  <a:cubicBezTo>
                    <a:pt x="126" y="84"/>
                    <a:pt x="126" y="84"/>
                    <a:pt x="126" y="83"/>
                  </a:cubicBezTo>
                  <a:cubicBezTo>
                    <a:pt x="125" y="83"/>
                    <a:pt x="125" y="83"/>
                    <a:pt x="125" y="83"/>
                  </a:cubicBezTo>
                  <a:cubicBezTo>
                    <a:pt x="124" y="82"/>
                    <a:pt x="124" y="80"/>
                    <a:pt x="125" y="79"/>
                  </a:cubicBezTo>
                  <a:cubicBezTo>
                    <a:pt x="124" y="78"/>
                    <a:pt x="124" y="77"/>
                    <a:pt x="124" y="76"/>
                  </a:cubicBezTo>
                  <a:cubicBezTo>
                    <a:pt x="124" y="76"/>
                    <a:pt x="125" y="76"/>
                    <a:pt x="125" y="76"/>
                  </a:cubicBezTo>
                  <a:cubicBezTo>
                    <a:pt x="125" y="77"/>
                    <a:pt x="125" y="77"/>
                    <a:pt x="124" y="78"/>
                  </a:cubicBezTo>
                  <a:cubicBezTo>
                    <a:pt x="125" y="78"/>
                    <a:pt x="125" y="77"/>
                    <a:pt x="125" y="77"/>
                  </a:cubicBezTo>
                  <a:cubicBezTo>
                    <a:pt x="125" y="79"/>
                    <a:pt x="126" y="80"/>
                    <a:pt x="126" y="82"/>
                  </a:cubicBezTo>
                  <a:cubicBezTo>
                    <a:pt x="126" y="82"/>
                    <a:pt x="126" y="82"/>
                    <a:pt x="126" y="82"/>
                  </a:cubicBezTo>
                  <a:cubicBezTo>
                    <a:pt x="127" y="82"/>
                    <a:pt x="126" y="84"/>
                    <a:pt x="127" y="85"/>
                  </a:cubicBezTo>
                  <a:cubicBezTo>
                    <a:pt x="127" y="85"/>
                    <a:pt x="127" y="84"/>
                    <a:pt x="127" y="84"/>
                  </a:cubicBezTo>
                  <a:cubicBezTo>
                    <a:pt x="128" y="84"/>
                    <a:pt x="128" y="83"/>
                    <a:pt x="128" y="83"/>
                  </a:cubicBezTo>
                  <a:cubicBezTo>
                    <a:pt x="128" y="83"/>
                    <a:pt x="128" y="83"/>
                    <a:pt x="128" y="83"/>
                  </a:cubicBezTo>
                  <a:cubicBezTo>
                    <a:pt x="128" y="82"/>
                    <a:pt x="128" y="81"/>
                    <a:pt x="128" y="81"/>
                  </a:cubicBezTo>
                  <a:cubicBezTo>
                    <a:pt x="129" y="81"/>
                    <a:pt x="129" y="81"/>
                    <a:pt x="129" y="82"/>
                  </a:cubicBezTo>
                  <a:cubicBezTo>
                    <a:pt x="130" y="84"/>
                    <a:pt x="130" y="86"/>
                    <a:pt x="130" y="88"/>
                  </a:cubicBezTo>
                  <a:close/>
                  <a:moveTo>
                    <a:pt x="128" y="77"/>
                  </a:moveTo>
                  <a:cubicBezTo>
                    <a:pt x="128" y="77"/>
                    <a:pt x="128" y="78"/>
                    <a:pt x="128" y="78"/>
                  </a:cubicBezTo>
                  <a:cubicBezTo>
                    <a:pt x="128" y="78"/>
                    <a:pt x="128" y="78"/>
                    <a:pt x="128" y="77"/>
                  </a:cubicBezTo>
                  <a:close/>
                  <a:moveTo>
                    <a:pt x="129" y="72"/>
                  </a:moveTo>
                  <a:cubicBezTo>
                    <a:pt x="129" y="74"/>
                    <a:pt x="129" y="76"/>
                    <a:pt x="129" y="78"/>
                  </a:cubicBezTo>
                  <a:cubicBezTo>
                    <a:pt x="129" y="78"/>
                    <a:pt x="129" y="78"/>
                    <a:pt x="129" y="78"/>
                  </a:cubicBezTo>
                  <a:cubicBezTo>
                    <a:pt x="129" y="79"/>
                    <a:pt x="129" y="80"/>
                    <a:pt x="128" y="80"/>
                  </a:cubicBezTo>
                  <a:cubicBezTo>
                    <a:pt x="128" y="80"/>
                    <a:pt x="128" y="78"/>
                    <a:pt x="129" y="78"/>
                  </a:cubicBezTo>
                  <a:cubicBezTo>
                    <a:pt x="128" y="77"/>
                    <a:pt x="128" y="77"/>
                    <a:pt x="128" y="77"/>
                  </a:cubicBezTo>
                  <a:cubicBezTo>
                    <a:pt x="128" y="76"/>
                    <a:pt x="128" y="76"/>
                    <a:pt x="128" y="75"/>
                  </a:cubicBezTo>
                  <a:cubicBezTo>
                    <a:pt x="129" y="74"/>
                    <a:pt x="128" y="73"/>
                    <a:pt x="129" y="73"/>
                  </a:cubicBezTo>
                  <a:cubicBezTo>
                    <a:pt x="128" y="72"/>
                    <a:pt x="128" y="72"/>
                    <a:pt x="128" y="72"/>
                  </a:cubicBezTo>
                  <a:cubicBezTo>
                    <a:pt x="129" y="72"/>
                    <a:pt x="129" y="72"/>
                    <a:pt x="129" y="72"/>
                  </a:cubicBezTo>
                  <a:cubicBezTo>
                    <a:pt x="129" y="72"/>
                    <a:pt x="129" y="72"/>
                    <a:pt x="129" y="72"/>
                  </a:cubicBezTo>
                  <a:close/>
                  <a:moveTo>
                    <a:pt x="89" y="125"/>
                  </a:moveTo>
                  <a:cubicBezTo>
                    <a:pt x="89" y="125"/>
                    <a:pt x="89" y="125"/>
                    <a:pt x="89" y="125"/>
                  </a:cubicBezTo>
                  <a:cubicBezTo>
                    <a:pt x="89" y="125"/>
                    <a:pt x="89" y="125"/>
                    <a:pt x="89" y="125"/>
                  </a:cubicBezTo>
                  <a:close/>
                  <a:moveTo>
                    <a:pt x="44" y="33"/>
                  </a:moveTo>
                  <a:cubicBezTo>
                    <a:pt x="44" y="34"/>
                    <a:pt x="43" y="34"/>
                    <a:pt x="43" y="33"/>
                  </a:cubicBezTo>
                  <a:cubicBezTo>
                    <a:pt x="43" y="33"/>
                    <a:pt x="44" y="33"/>
                    <a:pt x="44" y="33"/>
                  </a:cubicBezTo>
                  <a:cubicBezTo>
                    <a:pt x="43" y="33"/>
                    <a:pt x="42" y="32"/>
                    <a:pt x="42" y="33"/>
                  </a:cubicBezTo>
                  <a:cubicBezTo>
                    <a:pt x="42" y="32"/>
                    <a:pt x="41" y="32"/>
                    <a:pt x="41" y="32"/>
                  </a:cubicBezTo>
                  <a:cubicBezTo>
                    <a:pt x="41" y="32"/>
                    <a:pt x="41" y="32"/>
                    <a:pt x="41" y="32"/>
                  </a:cubicBezTo>
                  <a:cubicBezTo>
                    <a:pt x="41" y="32"/>
                    <a:pt x="41" y="32"/>
                    <a:pt x="41" y="32"/>
                  </a:cubicBezTo>
                  <a:cubicBezTo>
                    <a:pt x="41" y="33"/>
                    <a:pt x="41" y="32"/>
                    <a:pt x="41" y="32"/>
                  </a:cubicBezTo>
                  <a:cubicBezTo>
                    <a:pt x="41" y="35"/>
                    <a:pt x="37" y="35"/>
                    <a:pt x="36" y="37"/>
                  </a:cubicBezTo>
                  <a:cubicBezTo>
                    <a:pt x="37" y="37"/>
                    <a:pt x="37" y="36"/>
                    <a:pt x="38" y="36"/>
                  </a:cubicBezTo>
                  <a:cubicBezTo>
                    <a:pt x="38" y="36"/>
                    <a:pt x="38" y="36"/>
                    <a:pt x="38" y="36"/>
                  </a:cubicBezTo>
                  <a:cubicBezTo>
                    <a:pt x="39" y="37"/>
                    <a:pt x="40" y="35"/>
                    <a:pt x="40" y="35"/>
                  </a:cubicBezTo>
                  <a:cubicBezTo>
                    <a:pt x="41" y="35"/>
                    <a:pt x="42" y="33"/>
                    <a:pt x="42" y="34"/>
                  </a:cubicBezTo>
                  <a:cubicBezTo>
                    <a:pt x="42" y="35"/>
                    <a:pt x="41" y="35"/>
                    <a:pt x="41" y="36"/>
                  </a:cubicBezTo>
                  <a:cubicBezTo>
                    <a:pt x="42" y="36"/>
                    <a:pt x="43" y="35"/>
                    <a:pt x="44" y="35"/>
                  </a:cubicBezTo>
                  <a:cubicBezTo>
                    <a:pt x="44" y="34"/>
                    <a:pt x="44" y="34"/>
                    <a:pt x="44" y="33"/>
                  </a:cubicBezTo>
                  <a:close/>
                  <a:moveTo>
                    <a:pt x="42" y="33"/>
                  </a:moveTo>
                  <a:cubicBezTo>
                    <a:pt x="42" y="33"/>
                    <a:pt x="42" y="33"/>
                    <a:pt x="42" y="33"/>
                  </a:cubicBezTo>
                  <a:cubicBezTo>
                    <a:pt x="42" y="33"/>
                    <a:pt x="42" y="33"/>
                    <a:pt x="42" y="33"/>
                  </a:cubicBezTo>
                  <a:close/>
                  <a:moveTo>
                    <a:pt x="46" y="40"/>
                  </a:moveTo>
                  <a:cubicBezTo>
                    <a:pt x="45" y="41"/>
                    <a:pt x="44" y="42"/>
                    <a:pt x="43" y="43"/>
                  </a:cubicBezTo>
                  <a:cubicBezTo>
                    <a:pt x="45" y="43"/>
                    <a:pt x="46" y="40"/>
                    <a:pt x="48" y="41"/>
                  </a:cubicBezTo>
                  <a:cubicBezTo>
                    <a:pt x="50" y="41"/>
                    <a:pt x="51" y="40"/>
                    <a:pt x="52" y="39"/>
                  </a:cubicBezTo>
                  <a:cubicBezTo>
                    <a:pt x="54" y="39"/>
                    <a:pt x="55" y="38"/>
                    <a:pt x="56" y="38"/>
                  </a:cubicBezTo>
                  <a:cubicBezTo>
                    <a:pt x="57" y="38"/>
                    <a:pt x="57" y="37"/>
                    <a:pt x="57" y="37"/>
                  </a:cubicBezTo>
                  <a:cubicBezTo>
                    <a:pt x="57" y="37"/>
                    <a:pt x="57" y="37"/>
                    <a:pt x="57" y="37"/>
                  </a:cubicBezTo>
                  <a:cubicBezTo>
                    <a:pt x="57" y="37"/>
                    <a:pt x="58" y="37"/>
                    <a:pt x="58" y="37"/>
                  </a:cubicBezTo>
                  <a:cubicBezTo>
                    <a:pt x="58" y="37"/>
                    <a:pt x="58" y="37"/>
                    <a:pt x="58" y="37"/>
                  </a:cubicBezTo>
                  <a:cubicBezTo>
                    <a:pt x="58" y="37"/>
                    <a:pt x="58" y="37"/>
                    <a:pt x="59" y="37"/>
                  </a:cubicBezTo>
                  <a:cubicBezTo>
                    <a:pt x="59" y="36"/>
                    <a:pt x="59" y="36"/>
                    <a:pt x="59" y="36"/>
                  </a:cubicBezTo>
                  <a:cubicBezTo>
                    <a:pt x="59" y="36"/>
                    <a:pt x="59" y="37"/>
                    <a:pt x="59" y="37"/>
                  </a:cubicBezTo>
                  <a:cubicBezTo>
                    <a:pt x="60" y="36"/>
                    <a:pt x="60" y="36"/>
                    <a:pt x="61" y="36"/>
                  </a:cubicBezTo>
                  <a:cubicBezTo>
                    <a:pt x="61" y="36"/>
                    <a:pt x="61" y="36"/>
                    <a:pt x="61" y="35"/>
                  </a:cubicBezTo>
                  <a:cubicBezTo>
                    <a:pt x="61" y="35"/>
                    <a:pt x="62" y="35"/>
                    <a:pt x="62" y="35"/>
                  </a:cubicBezTo>
                  <a:cubicBezTo>
                    <a:pt x="62" y="35"/>
                    <a:pt x="62" y="35"/>
                    <a:pt x="62" y="34"/>
                  </a:cubicBezTo>
                  <a:cubicBezTo>
                    <a:pt x="61" y="35"/>
                    <a:pt x="60" y="34"/>
                    <a:pt x="59" y="35"/>
                  </a:cubicBezTo>
                  <a:cubicBezTo>
                    <a:pt x="59" y="35"/>
                    <a:pt x="59" y="34"/>
                    <a:pt x="59" y="34"/>
                  </a:cubicBezTo>
                  <a:cubicBezTo>
                    <a:pt x="56" y="35"/>
                    <a:pt x="54" y="36"/>
                    <a:pt x="52" y="37"/>
                  </a:cubicBezTo>
                  <a:cubicBezTo>
                    <a:pt x="51" y="38"/>
                    <a:pt x="49" y="38"/>
                    <a:pt x="48" y="38"/>
                  </a:cubicBezTo>
                  <a:cubicBezTo>
                    <a:pt x="48" y="38"/>
                    <a:pt x="48" y="38"/>
                    <a:pt x="48" y="38"/>
                  </a:cubicBezTo>
                  <a:cubicBezTo>
                    <a:pt x="48" y="38"/>
                    <a:pt x="48" y="38"/>
                    <a:pt x="48" y="38"/>
                  </a:cubicBezTo>
                  <a:cubicBezTo>
                    <a:pt x="47" y="38"/>
                    <a:pt x="46" y="39"/>
                    <a:pt x="46" y="39"/>
                  </a:cubicBezTo>
                  <a:cubicBezTo>
                    <a:pt x="46" y="39"/>
                    <a:pt x="46" y="39"/>
                    <a:pt x="46" y="39"/>
                  </a:cubicBezTo>
                  <a:cubicBezTo>
                    <a:pt x="46" y="40"/>
                    <a:pt x="46" y="40"/>
                    <a:pt x="46" y="40"/>
                  </a:cubicBezTo>
                  <a:close/>
                  <a:moveTo>
                    <a:pt x="46" y="36"/>
                  </a:moveTo>
                  <a:cubicBezTo>
                    <a:pt x="46" y="36"/>
                    <a:pt x="46" y="36"/>
                    <a:pt x="46" y="36"/>
                  </a:cubicBezTo>
                  <a:cubicBezTo>
                    <a:pt x="46" y="36"/>
                    <a:pt x="46" y="36"/>
                    <a:pt x="46" y="36"/>
                  </a:cubicBezTo>
                  <a:close/>
                  <a:moveTo>
                    <a:pt x="22" y="51"/>
                  </a:moveTo>
                  <a:cubicBezTo>
                    <a:pt x="22" y="51"/>
                    <a:pt x="22" y="51"/>
                    <a:pt x="22" y="51"/>
                  </a:cubicBezTo>
                  <a:cubicBezTo>
                    <a:pt x="21" y="51"/>
                    <a:pt x="20" y="52"/>
                    <a:pt x="20" y="54"/>
                  </a:cubicBezTo>
                  <a:cubicBezTo>
                    <a:pt x="20" y="54"/>
                    <a:pt x="19" y="54"/>
                    <a:pt x="20" y="55"/>
                  </a:cubicBezTo>
                  <a:cubicBezTo>
                    <a:pt x="20" y="54"/>
                    <a:pt x="20" y="55"/>
                    <a:pt x="20" y="55"/>
                  </a:cubicBezTo>
                  <a:cubicBezTo>
                    <a:pt x="21" y="54"/>
                    <a:pt x="21" y="53"/>
                    <a:pt x="22" y="52"/>
                  </a:cubicBezTo>
                  <a:cubicBezTo>
                    <a:pt x="22" y="52"/>
                    <a:pt x="23" y="52"/>
                    <a:pt x="23" y="53"/>
                  </a:cubicBezTo>
                  <a:cubicBezTo>
                    <a:pt x="22" y="54"/>
                    <a:pt x="22" y="55"/>
                    <a:pt x="21" y="55"/>
                  </a:cubicBezTo>
                  <a:cubicBezTo>
                    <a:pt x="21" y="56"/>
                    <a:pt x="20" y="56"/>
                    <a:pt x="20" y="57"/>
                  </a:cubicBezTo>
                  <a:cubicBezTo>
                    <a:pt x="21" y="58"/>
                    <a:pt x="20" y="59"/>
                    <a:pt x="20" y="61"/>
                  </a:cubicBezTo>
                  <a:cubicBezTo>
                    <a:pt x="20" y="61"/>
                    <a:pt x="20" y="60"/>
                    <a:pt x="21" y="61"/>
                  </a:cubicBezTo>
                  <a:cubicBezTo>
                    <a:pt x="21" y="60"/>
                    <a:pt x="21" y="60"/>
                    <a:pt x="22" y="60"/>
                  </a:cubicBezTo>
                  <a:cubicBezTo>
                    <a:pt x="22" y="59"/>
                    <a:pt x="23" y="59"/>
                    <a:pt x="22" y="58"/>
                  </a:cubicBezTo>
                  <a:cubicBezTo>
                    <a:pt x="22" y="57"/>
                    <a:pt x="23" y="57"/>
                    <a:pt x="23" y="56"/>
                  </a:cubicBezTo>
                  <a:cubicBezTo>
                    <a:pt x="23" y="56"/>
                    <a:pt x="23" y="56"/>
                    <a:pt x="23" y="57"/>
                  </a:cubicBezTo>
                  <a:cubicBezTo>
                    <a:pt x="23" y="57"/>
                    <a:pt x="23" y="57"/>
                    <a:pt x="23" y="58"/>
                  </a:cubicBezTo>
                  <a:cubicBezTo>
                    <a:pt x="23" y="59"/>
                    <a:pt x="23" y="59"/>
                    <a:pt x="23" y="59"/>
                  </a:cubicBezTo>
                  <a:cubicBezTo>
                    <a:pt x="23" y="60"/>
                    <a:pt x="23" y="62"/>
                    <a:pt x="22" y="63"/>
                  </a:cubicBezTo>
                  <a:cubicBezTo>
                    <a:pt x="22" y="63"/>
                    <a:pt x="22" y="63"/>
                    <a:pt x="22" y="63"/>
                  </a:cubicBezTo>
                  <a:cubicBezTo>
                    <a:pt x="21" y="63"/>
                    <a:pt x="21" y="62"/>
                    <a:pt x="21" y="62"/>
                  </a:cubicBezTo>
                  <a:cubicBezTo>
                    <a:pt x="21" y="62"/>
                    <a:pt x="21" y="62"/>
                    <a:pt x="20" y="62"/>
                  </a:cubicBezTo>
                  <a:cubicBezTo>
                    <a:pt x="21" y="62"/>
                    <a:pt x="21" y="61"/>
                    <a:pt x="21" y="61"/>
                  </a:cubicBezTo>
                  <a:cubicBezTo>
                    <a:pt x="20" y="62"/>
                    <a:pt x="20" y="63"/>
                    <a:pt x="20" y="64"/>
                  </a:cubicBezTo>
                  <a:cubicBezTo>
                    <a:pt x="20" y="65"/>
                    <a:pt x="19" y="66"/>
                    <a:pt x="19" y="67"/>
                  </a:cubicBezTo>
                  <a:cubicBezTo>
                    <a:pt x="19" y="68"/>
                    <a:pt x="20" y="69"/>
                    <a:pt x="20" y="69"/>
                  </a:cubicBezTo>
                  <a:cubicBezTo>
                    <a:pt x="20" y="69"/>
                    <a:pt x="20" y="69"/>
                    <a:pt x="21" y="69"/>
                  </a:cubicBezTo>
                  <a:cubicBezTo>
                    <a:pt x="22" y="68"/>
                    <a:pt x="21" y="67"/>
                    <a:pt x="21" y="66"/>
                  </a:cubicBezTo>
                  <a:cubicBezTo>
                    <a:pt x="22" y="66"/>
                    <a:pt x="23" y="65"/>
                    <a:pt x="22" y="64"/>
                  </a:cubicBezTo>
                  <a:cubicBezTo>
                    <a:pt x="22" y="63"/>
                    <a:pt x="23" y="63"/>
                    <a:pt x="24" y="63"/>
                  </a:cubicBezTo>
                  <a:cubicBezTo>
                    <a:pt x="23" y="63"/>
                    <a:pt x="23" y="63"/>
                    <a:pt x="23" y="63"/>
                  </a:cubicBezTo>
                  <a:cubicBezTo>
                    <a:pt x="24" y="62"/>
                    <a:pt x="24" y="62"/>
                    <a:pt x="24" y="61"/>
                  </a:cubicBezTo>
                  <a:cubicBezTo>
                    <a:pt x="25" y="60"/>
                    <a:pt x="26" y="58"/>
                    <a:pt x="27" y="56"/>
                  </a:cubicBezTo>
                  <a:cubicBezTo>
                    <a:pt x="27" y="56"/>
                    <a:pt x="26" y="56"/>
                    <a:pt x="26" y="56"/>
                  </a:cubicBezTo>
                  <a:cubicBezTo>
                    <a:pt x="27" y="54"/>
                    <a:pt x="28" y="53"/>
                    <a:pt x="29" y="51"/>
                  </a:cubicBezTo>
                  <a:cubicBezTo>
                    <a:pt x="30" y="51"/>
                    <a:pt x="30" y="50"/>
                    <a:pt x="31" y="50"/>
                  </a:cubicBezTo>
                  <a:cubicBezTo>
                    <a:pt x="31" y="49"/>
                    <a:pt x="32" y="49"/>
                    <a:pt x="32" y="49"/>
                  </a:cubicBezTo>
                  <a:cubicBezTo>
                    <a:pt x="34" y="48"/>
                    <a:pt x="36" y="46"/>
                    <a:pt x="37" y="45"/>
                  </a:cubicBezTo>
                  <a:cubicBezTo>
                    <a:pt x="38" y="44"/>
                    <a:pt x="39" y="44"/>
                    <a:pt x="39" y="43"/>
                  </a:cubicBezTo>
                  <a:cubicBezTo>
                    <a:pt x="39" y="43"/>
                    <a:pt x="39" y="43"/>
                    <a:pt x="38" y="43"/>
                  </a:cubicBezTo>
                  <a:cubicBezTo>
                    <a:pt x="38" y="43"/>
                    <a:pt x="37" y="43"/>
                    <a:pt x="37" y="43"/>
                  </a:cubicBezTo>
                  <a:cubicBezTo>
                    <a:pt x="37" y="42"/>
                    <a:pt x="38" y="41"/>
                    <a:pt x="39" y="41"/>
                  </a:cubicBezTo>
                  <a:cubicBezTo>
                    <a:pt x="39" y="41"/>
                    <a:pt x="39" y="41"/>
                    <a:pt x="39" y="41"/>
                  </a:cubicBezTo>
                  <a:cubicBezTo>
                    <a:pt x="40" y="41"/>
                    <a:pt x="40" y="41"/>
                    <a:pt x="41" y="41"/>
                  </a:cubicBezTo>
                  <a:cubicBezTo>
                    <a:pt x="41" y="41"/>
                    <a:pt x="41" y="41"/>
                    <a:pt x="41" y="41"/>
                  </a:cubicBezTo>
                  <a:cubicBezTo>
                    <a:pt x="42" y="41"/>
                    <a:pt x="41" y="40"/>
                    <a:pt x="42" y="40"/>
                  </a:cubicBezTo>
                  <a:cubicBezTo>
                    <a:pt x="43" y="39"/>
                    <a:pt x="45" y="39"/>
                    <a:pt x="46" y="38"/>
                  </a:cubicBezTo>
                  <a:cubicBezTo>
                    <a:pt x="46" y="37"/>
                    <a:pt x="46" y="38"/>
                    <a:pt x="46" y="37"/>
                  </a:cubicBezTo>
                  <a:cubicBezTo>
                    <a:pt x="46" y="37"/>
                    <a:pt x="47" y="37"/>
                    <a:pt x="47" y="36"/>
                  </a:cubicBezTo>
                  <a:cubicBezTo>
                    <a:pt x="46" y="36"/>
                    <a:pt x="46" y="37"/>
                    <a:pt x="45" y="37"/>
                  </a:cubicBezTo>
                  <a:cubicBezTo>
                    <a:pt x="45" y="36"/>
                    <a:pt x="46" y="36"/>
                    <a:pt x="46" y="36"/>
                  </a:cubicBezTo>
                  <a:cubicBezTo>
                    <a:pt x="46" y="36"/>
                    <a:pt x="46" y="36"/>
                    <a:pt x="46" y="36"/>
                  </a:cubicBezTo>
                  <a:cubicBezTo>
                    <a:pt x="46" y="36"/>
                    <a:pt x="46" y="36"/>
                    <a:pt x="46" y="35"/>
                  </a:cubicBezTo>
                  <a:cubicBezTo>
                    <a:pt x="45" y="35"/>
                    <a:pt x="44" y="37"/>
                    <a:pt x="43" y="37"/>
                  </a:cubicBezTo>
                  <a:cubicBezTo>
                    <a:pt x="42" y="38"/>
                    <a:pt x="40" y="39"/>
                    <a:pt x="38" y="40"/>
                  </a:cubicBezTo>
                  <a:cubicBezTo>
                    <a:pt x="38" y="40"/>
                    <a:pt x="37" y="41"/>
                    <a:pt x="37" y="42"/>
                  </a:cubicBezTo>
                  <a:cubicBezTo>
                    <a:pt x="37" y="42"/>
                    <a:pt x="37" y="42"/>
                    <a:pt x="37" y="42"/>
                  </a:cubicBezTo>
                  <a:cubicBezTo>
                    <a:pt x="37" y="42"/>
                    <a:pt x="36" y="43"/>
                    <a:pt x="36" y="43"/>
                  </a:cubicBezTo>
                  <a:cubicBezTo>
                    <a:pt x="36" y="44"/>
                    <a:pt x="35" y="44"/>
                    <a:pt x="35" y="45"/>
                  </a:cubicBezTo>
                  <a:cubicBezTo>
                    <a:pt x="35" y="45"/>
                    <a:pt x="35" y="45"/>
                    <a:pt x="34" y="45"/>
                  </a:cubicBezTo>
                  <a:cubicBezTo>
                    <a:pt x="34" y="47"/>
                    <a:pt x="33" y="48"/>
                    <a:pt x="31" y="48"/>
                  </a:cubicBezTo>
                  <a:cubicBezTo>
                    <a:pt x="31" y="48"/>
                    <a:pt x="31" y="49"/>
                    <a:pt x="31" y="49"/>
                  </a:cubicBezTo>
                  <a:cubicBezTo>
                    <a:pt x="30" y="49"/>
                    <a:pt x="30" y="50"/>
                    <a:pt x="29" y="49"/>
                  </a:cubicBezTo>
                  <a:cubicBezTo>
                    <a:pt x="28" y="50"/>
                    <a:pt x="27" y="51"/>
                    <a:pt x="27" y="53"/>
                  </a:cubicBezTo>
                  <a:cubicBezTo>
                    <a:pt x="27" y="52"/>
                    <a:pt x="28" y="51"/>
                    <a:pt x="27" y="50"/>
                  </a:cubicBezTo>
                  <a:cubicBezTo>
                    <a:pt x="28" y="49"/>
                    <a:pt x="28" y="48"/>
                    <a:pt x="28" y="47"/>
                  </a:cubicBezTo>
                  <a:cubicBezTo>
                    <a:pt x="28" y="47"/>
                    <a:pt x="28" y="47"/>
                    <a:pt x="28" y="47"/>
                  </a:cubicBezTo>
                  <a:cubicBezTo>
                    <a:pt x="29" y="46"/>
                    <a:pt x="30" y="45"/>
                    <a:pt x="30" y="44"/>
                  </a:cubicBezTo>
                  <a:cubicBezTo>
                    <a:pt x="31" y="44"/>
                    <a:pt x="31" y="44"/>
                    <a:pt x="31" y="43"/>
                  </a:cubicBezTo>
                  <a:cubicBezTo>
                    <a:pt x="30" y="44"/>
                    <a:pt x="30" y="45"/>
                    <a:pt x="29" y="45"/>
                  </a:cubicBezTo>
                  <a:cubicBezTo>
                    <a:pt x="29" y="45"/>
                    <a:pt x="29" y="44"/>
                    <a:pt x="29" y="44"/>
                  </a:cubicBezTo>
                  <a:cubicBezTo>
                    <a:pt x="29" y="45"/>
                    <a:pt x="28" y="45"/>
                    <a:pt x="28" y="45"/>
                  </a:cubicBezTo>
                  <a:cubicBezTo>
                    <a:pt x="29" y="45"/>
                    <a:pt x="29" y="45"/>
                    <a:pt x="29" y="45"/>
                  </a:cubicBezTo>
                  <a:cubicBezTo>
                    <a:pt x="29" y="46"/>
                    <a:pt x="28" y="46"/>
                    <a:pt x="28" y="46"/>
                  </a:cubicBezTo>
                  <a:cubicBezTo>
                    <a:pt x="28" y="46"/>
                    <a:pt x="28" y="46"/>
                    <a:pt x="28" y="46"/>
                  </a:cubicBezTo>
                  <a:cubicBezTo>
                    <a:pt x="27" y="46"/>
                    <a:pt x="26" y="48"/>
                    <a:pt x="25" y="48"/>
                  </a:cubicBezTo>
                  <a:cubicBezTo>
                    <a:pt x="25" y="49"/>
                    <a:pt x="25" y="49"/>
                    <a:pt x="24" y="50"/>
                  </a:cubicBezTo>
                  <a:cubicBezTo>
                    <a:pt x="23" y="51"/>
                    <a:pt x="23" y="51"/>
                    <a:pt x="22" y="51"/>
                  </a:cubicBezTo>
                  <a:close/>
                  <a:moveTo>
                    <a:pt x="41" y="39"/>
                  </a:moveTo>
                  <a:cubicBezTo>
                    <a:pt x="41" y="40"/>
                    <a:pt x="40" y="40"/>
                    <a:pt x="39" y="41"/>
                  </a:cubicBezTo>
                  <a:cubicBezTo>
                    <a:pt x="39" y="41"/>
                    <a:pt x="39" y="41"/>
                    <a:pt x="39" y="41"/>
                  </a:cubicBezTo>
                  <a:cubicBezTo>
                    <a:pt x="39" y="40"/>
                    <a:pt x="40" y="40"/>
                    <a:pt x="41" y="39"/>
                  </a:cubicBezTo>
                  <a:close/>
                  <a:moveTo>
                    <a:pt x="27" y="50"/>
                  </a:moveTo>
                  <a:cubicBezTo>
                    <a:pt x="27" y="51"/>
                    <a:pt x="27" y="51"/>
                    <a:pt x="27" y="51"/>
                  </a:cubicBezTo>
                  <a:cubicBezTo>
                    <a:pt x="27" y="51"/>
                    <a:pt x="26" y="51"/>
                    <a:pt x="26" y="51"/>
                  </a:cubicBezTo>
                  <a:cubicBezTo>
                    <a:pt x="26" y="51"/>
                    <a:pt x="27" y="50"/>
                    <a:pt x="27" y="50"/>
                  </a:cubicBezTo>
                  <a:close/>
                  <a:moveTo>
                    <a:pt x="26" y="51"/>
                  </a:moveTo>
                  <a:cubicBezTo>
                    <a:pt x="27" y="52"/>
                    <a:pt x="27" y="52"/>
                    <a:pt x="27" y="53"/>
                  </a:cubicBezTo>
                  <a:cubicBezTo>
                    <a:pt x="26" y="53"/>
                    <a:pt x="26" y="52"/>
                    <a:pt x="26" y="52"/>
                  </a:cubicBezTo>
                  <a:cubicBezTo>
                    <a:pt x="26" y="52"/>
                    <a:pt x="26" y="52"/>
                    <a:pt x="26" y="51"/>
                  </a:cubicBezTo>
                  <a:close/>
                  <a:moveTo>
                    <a:pt x="25" y="53"/>
                  </a:moveTo>
                  <a:cubicBezTo>
                    <a:pt x="25" y="54"/>
                    <a:pt x="25" y="54"/>
                    <a:pt x="25" y="54"/>
                  </a:cubicBezTo>
                  <a:cubicBezTo>
                    <a:pt x="25" y="54"/>
                    <a:pt x="25" y="53"/>
                    <a:pt x="25" y="53"/>
                  </a:cubicBezTo>
                  <a:close/>
                  <a:moveTo>
                    <a:pt x="118" y="40"/>
                  </a:moveTo>
                  <a:cubicBezTo>
                    <a:pt x="119" y="41"/>
                    <a:pt x="119" y="42"/>
                    <a:pt x="120" y="43"/>
                  </a:cubicBezTo>
                  <a:cubicBezTo>
                    <a:pt x="120" y="43"/>
                    <a:pt x="120" y="43"/>
                    <a:pt x="120" y="43"/>
                  </a:cubicBezTo>
                  <a:cubicBezTo>
                    <a:pt x="121" y="44"/>
                    <a:pt x="122" y="45"/>
                    <a:pt x="122" y="47"/>
                  </a:cubicBezTo>
                  <a:cubicBezTo>
                    <a:pt x="123" y="46"/>
                    <a:pt x="123" y="46"/>
                    <a:pt x="123" y="46"/>
                  </a:cubicBezTo>
                  <a:cubicBezTo>
                    <a:pt x="122" y="45"/>
                    <a:pt x="122" y="44"/>
                    <a:pt x="122" y="44"/>
                  </a:cubicBezTo>
                  <a:cubicBezTo>
                    <a:pt x="123" y="45"/>
                    <a:pt x="123" y="46"/>
                    <a:pt x="124" y="47"/>
                  </a:cubicBezTo>
                  <a:cubicBezTo>
                    <a:pt x="123" y="49"/>
                    <a:pt x="125" y="50"/>
                    <a:pt x="126" y="51"/>
                  </a:cubicBezTo>
                  <a:cubicBezTo>
                    <a:pt x="126" y="50"/>
                    <a:pt x="124" y="49"/>
                    <a:pt x="125" y="47"/>
                  </a:cubicBezTo>
                  <a:cubicBezTo>
                    <a:pt x="123" y="47"/>
                    <a:pt x="124" y="45"/>
                    <a:pt x="123" y="44"/>
                  </a:cubicBezTo>
                  <a:cubicBezTo>
                    <a:pt x="123" y="43"/>
                    <a:pt x="122" y="42"/>
                    <a:pt x="123" y="41"/>
                  </a:cubicBezTo>
                  <a:cubicBezTo>
                    <a:pt x="123" y="41"/>
                    <a:pt x="124" y="42"/>
                    <a:pt x="124" y="43"/>
                  </a:cubicBezTo>
                  <a:cubicBezTo>
                    <a:pt x="124" y="43"/>
                    <a:pt x="124" y="42"/>
                    <a:pt x="124" y="42"/>
                  </a:cubicBezTo>
                  <a:cubicBezTo>
                    <a:pt x="125" y="43"/>
                    <a:pt x="125" y="44"/>
                    <a:pt x="126" y="45"/>
                  </a:cubicBezTo>
                  <a:cubicBezTo>
                    <a:pt x="126" y="45"/>
                    <a:pt x="126" y="45"/>
                    <a:pt x="126" y="45"/>
                  </a:cubicBezTo>
                  <a:cubicBezTo>
                    <a:pt x="126" y="44"/>
                    <a:pt x="126" y="44"/>
                    <a:pt x="126" y="44"/>
                  </a:cubicBezTo>
                  <a:cubicBezTo>
                    <a:pt x="126" y="44"/>
                    <a:pt x="125" y="43"/>
                    <a:pt x="125" y="43"/>
                  </a:cubicBezTo>
                  <a:cubicBezTo>
                    <a:pt x="125" y="41"/>
                    <a:pt x="124" y="39"/>
                    <a:pt x="123" y="37"/>
                  </a:cubicBezTo>
                  <a:cubicBezTo>
                    <a:pt x="123" y="37"/>
                    <a:pt x="122" y="37"/>
                    <a:pt x="121" y="36"/>
                  </a:cubicBezTo>
                  <a:cubicBezTo>
                    <a:pt x="120" y="38"/>
                    <a:pt x="121" y="39"/>
                    <a:pt x="122" y="41"/>
                  </a:cubicBezTo>
                  <a:cubicBezTo>
                    <a:pt x="121" y="40"/>
                    <a:pt x="121" y="40"/>
                    <a:pt x="121" y="40"/>
                  </a:cubicBezTo>
                  <a:cubicBezTo>
                    <a:pt x="121" y="41"/>
                    <a:pt x="121" y="41"/>
                    <a:pt x="120" y="41"/>
                  </a:cubicBezTo>
                  <a:cubicBezTo>
                    <a:pt x="120" y="41"/>
                    <a:pt x="120" y="40"/>
                    <a:pt x="119" y="40"/>
                  </a:cubicBezTo>
                  <a:cubicBezTo>
                    <a:pt x="119" y="40"/>
                    <a:pt x="119" y="40"/>
                    <a:pt x="118" y="40"/>
                  </a:cubicBezTo>
                  <a:cubicBezTo>
                    <a:pt x="118" y="40"/>
                    <a:pt x="118" y="40"/>
                    <a:pt x="118" y="39"/>
                  </a:cubicBezTo>
                  <a:cubicBezTo>
                    <a:pt x="117" y="40"/>
                    <a:pt x="118" y="40"/>
                    <a:pt x="118" y="40"/>
                  </a:cubicBezTo>
                  <a:close/>
                  <a:moveTo>
                    <a:pt x="119" y="41"/>
                  </a:moveTo>
                  <a:cubicBezTo>
                    <a:pt x="119" y="41"/>
                    <a:pt x="119" y="41"/>
                    <a:pt x="119" y="41"/>
                  </a:cubicBezTo>
                  <a:cubicBezTo>
                    <a:pt x="119" y="41"/>
                    <a:pt x="119" y="41"/>
                    <a:pt x="119" y="41"/>
                  </a:cubicBezTo>
                  <a:close/>
                  <a:moveTo>
                    <a:pt x="21" y="40"/>
                  </a:moveTo>
                  <a:cubicBezTo>
                    <a:pt x="21" y="40"/>
                    <a:pt x="21" y="41"/>
                    <a:pt x="20" y="41"/>
                  </a:cubicBezTo>
                  <a:cubicBezTo>
                    <a:pt x="20" y="41"/>
                    <a:pt x="20" y="41"/>
                    <a:pt x="20" y="42"/>
                  </a:cubicBezTo>
                  <a:cubicBezTo>
                    <a:pt x="21" y="41"/>
                    <a:pt x="21" y="41"/>
                    <a:pt x="21" y="40"/>
                  </a:cubicBezTo>
                  <a:close/>
                  <a:moveTo>
                    <a:pt x="5" y="50"/>
                  </a:moveTo>
                  <a:cubicBezTo>
                    <a:pt x="6" y="48"/>
                    <a:pt x="7" y="46"/>
                    <a:pt x="7" y="45"/>
                  </a:cubicBezTo>
                  <a:cubicBezTo>
                    <a:pt x="6" y="46"/>
                    <a:pt x="4" y="48"/>
                    <a:pt x="4" y="50"/>
                  </a:cubicBezTo>
                  <a:cubicBezTo>
                    <a:pt x="5" y="50"/>
                    <a:pt x="5" y="50"/>
                    <a:pt x="5" y="50"/>
                  </a:cubicBezTo>
                  <a:close/>
                  <a:moveTo>
                    <a:pt x="30" y="46"/>
                  </a:moveTo>
                  <a:cubicBezTo>
                    <a:pt x="30" y="46"/>
                    <a:pt x="30" y="46"/>
                    <a:pt x="30" y="47"/>
                  </a:cubicBezTo>
                  <a:cubicBezTo>
                    <a:pt x="30" y="47"/>
                    <a:pt x="30" y="48"/>
                    <a:pt x="30" y="48"/>
                  </a:cubicBezTo>
                  <a:cubicBezTo>
                    <a:pt x="30" y="47"/>
                    <a:pt x="31" y="47"/>
                    <a:pt x="31" y="46"/>
                  </a:cubicBezTo>
                  <a:cubicBezTo>
                    <a:pt x="30" y="46"/>
                    <a:pt x="31" y="46"/>
                    <a:pt x="30" y="46"/>
                  </a:cubicBezTo>
                  <a:close/>
                  <a:moveTo>
                    <a:pt x="8" y="47"/>
                  </a:moveTo>
                  <a:cubicBezTo>
                    <a:pt x="8" y="48"/>
                    <a:pt x="8" y="48"/>
                    <a:pt x="8" y="48"/>
                  </a:cubicBezTo>
                  <a:cubicBezTo>
                    <a:pt x="9" y="47"/>
                    <a:pt x="9" y="47"/>
                    <a:pt x="9" y="46"/>
                  </a:cubicBezTo>
                  <a:cubicBezTo>
                    <a:pt x="9" y="46"/>
                    <a:pt x="9" y="47"/>
                    <a:pt x="8" y="47"/>
                  </a:cubicBezTo>
                  <a:cubicBezTo>
                    <a:pt x="8" y="47"/>
                    <a:pt x="8" y="47"/>
                    <a:pt x="8" y="47"/>
                  </a:cubicBezTo>
                  <a:cubicBezTo>
                    <a:pt x="8" y="47"/>
                    <a:pt x="8" y="47"/>
                    <a:pt x="8" y="47"/>
                  </a:cubicBezTo>
                  <a:cubicBezTo>
                    <a:pt x="8" y="48"/>
                    <a:pt x="8" y="47"/>
                    <a:pt x="8" y="47"/>
                  </a:cubicBezTo>
                  <a:close/>
                  <a:moveTo>
                    <a:pt x="16" y="51"/>
                  </a:moveTo>
                  <a:cubicBezTo>
                    <a:pt x="16" y="51"/>
                    <a:pt x="16" y="51"/>
                    <a:pt x="16" y="51"/>
                  </a:cubicBezTo>
                  <a:cubicBezTo>
                    <a:pt x="16" y="51"/>
                    <a:pt x="16" y="50"/>
                    <a:pt x="16" y="51"/>
                  </a:cubicBezTo>
                  <a:cubicBezTo>
                    <a:pt x="16" y="51"/>
                    <a:pt x="16" y="51"/>
                    <a:pt x="16" y="51"/>
                  </a:cubicBezTo>
                  <a:close/>
                  <a:moveTo>
                    <a:pt x="1" y="62"/>
                  </a:moveTo>
                  <a:cubicBezTo>
                    <a:pt x="2" y="60"/>
                    <a:pt x="2" y="59"/>
                    <a:pt x="3" y="57"/>
                  </a:cubicBezTo>
                  <a:cubicBezTo>
                    <a:pt x="3" y="57"/>
                    <a:pt x="4" y="57"/>
                    <a:pt x="4" y="56"/>
                  </a:cubicBezTo>
                  <a:cubicBezTo>
                    <a:pt x="3" y="56"/>
                    <a:pt x="3" y="56"/>
                    <a:pt x="3" y="56"/>
                  </a:cubicBezTo>
                  <a:cubicBezTo>
                    <a:pt x="3" y="56"/>
                    <a:pt x="3" y="55"/>
                    <a:pt x="3" y="55"/>
                  </a:cubicBezTo>
                  <a:cubicBezTo>
                    <a:pt x="2" y="57"/>
                    <a:pt x="2" y="58"/>
                    <a:pt x="1" y="60"/>
                  </a:cubicBezTo>
                  <a:cubicBezTo>
                    <a:pt x="2" y="61"/>
                    <a:pt x="0" y="61"/>
                    <a:pt x="1" y="62"/>
                  </a:cubicBezTo>
                  <a:close/>
                  <a:moveTo>
                    <a:pt x="12" y="62"/>
                  </a:moveTo>
                  <a:cubicBezTo>
                    <a:pt x="12" y="62"/>
                    <a:pt x="12" y="62"/>
                    <a:pt x="12" y="62"/>
                  </a:cubicBezTo>
                  <a:cubicBezTo>
                    <a:pt x="12" y="63"/>
                    <a:pt x="12" y="63"/>
                    <a:pt x="12" y="63"/>
                  </a:cubicBezTo>
                  <a:cubicBezTo>
                    <a:pt x="12" y="63"/>
                    <a:pt x="12" y="62"/>
                    <a:pt x="12" y="62"/>
                  </a:cubicBezTo>
                  <a:close/>
                  <a:moveTo>
                    <a:pt x="11" y="84"/>
                  </a:moveTo>
                  <a:cubicBezTo>
                    <a:pt x="12" y="84"/>
                    <a:pt x="11" y="83"/>
                    <a:pt x="11" y="81"/>
                  </a:cubicBezTo>
                  <a:cubicBezTo>
                    <a:pt x="11" y="80"/>
                    <a:pt x="12" y="79"/>
                    <a:pt x="12" y="78"/>
                  </a:cubicBezTo>
                  <a:cubicBezTo>
                    <a:pt x="12" y="78"/>
                    <a:pt x="12" y="79"/>
                    <a:pt x="12" y="78"/>
                  </a:cubicBezTo>
                  <a:cubicBezTo>
                    <a:pt x="12" y="76"/>
                    <a:pt x="14" y="73"/>
                    <a:pt x="14" y="70"/>
                  </a:cubicBezTo>
                  <a:cubicBezTo>
                    <a:pt x="13" y="70"/>
                    <a:pt x="14" y="71"/>
                    <a:pt x="13" y="71"/>
                  </a:cubicBezTo>
                  <a:cubicBezTo>
                    <a:pt x="13" y="71"/>
                    <a:pt x="13" y="71"/>
                    <a:pt x="12" y="71"/>
                  </a:cubicBezTo>
                  <a:cubicBezTo>
                    <a:pt x="12" y="71"/>
                    <a:pt x="12" y="71"/>
                    <a:pt x="12" y="72"/>
                  </a:cubicBezTo>
                  <a:cubicBezTo>
                    <a:pt x="13" y="72"/>
                    <a:pt x="12" y="71"/>
                    <a:pt x="13" y="71"/>
                  </a:cubicBezTo>
                  <a:cubicBezTo>
                    <a:pt x="13" y="72"/>
                    <a:pt x="13" y="72"/>
                    <a:pt x="12" y="72"/>
                  </a:cubicBezTo>
                  <a:cubicBezTo>
                    <a:pt x="12" y="72"/>
                    <a:pt x="12" y="72"/>
                    <a:pt x="12" y="72"/>
                  </a:cubicBezTo>
                  <a:cubicBezTo>
                    <a:pt x="12" y="72"/>
                    <a:pt x="11" y="73"/>
                    <a:pt x="11" y="73"/>
                  </a:cubicBezTo>
                  <a:cubicBezTo>
                    <a:pt x="12" y="73"/>
                    <a:pt x="12" y="74"/>
                    <a:pt x="11" y="75"/>
                  </a:cubicBezTo>
                  <a:cubicBezTo>
                    <a:pt x="11" y="74"/>
                    <a:pt x="11" y="75"/>
                    <a:pt x="10" y="75"/>
                  </a:cubicBezTo>
                  <a:cubicBezTo>
                    <a:pt x="10" y="77"/>
                    <a:pt x="10" y="82"/>
                    <a:pt x="11" y="84"/>
                  </a:cubicBezTo>
                  <a:close/>
                  <a:moveTo>
                    <a:pt x="11" y="76"/>
                  </a:moveTo>
                  <a:cubicBezTo>
                    <a:pt x="11" y="76"/>
                    <a:pt x="11" y="76"/>
                    <a:pt x="11" y="76"/>
                  </a:cubicBezTo>
                  <a:cubicBezTo>
                    <a:pt x="11" y="75"/>
                    <a:pt x="11" y="75"/>
                    <a:pt x="11" y="76"/>
                  </a:cubicBezTo>
                  <a:close/>
                  <a:moveTo>
                    <a:pt x="73" y="71"/>
                  </a:moveTo>
                  <a:cubicBezTo>
                    <a:pt x="73" y="71"/>
                    <a:pt x="73" y="71"/>
                    <a:pt x="73" y="71"/>
                  </a:cubicBezTo>
                  <a:cubicBezTo>
                    <a:pt x="73" y="71"/>
                    <a:pt x="72" y="71"/>
                    <a:pt x="72" y="71"/>
                  </a:cubicBezTo>
                  <a:cubicBezTo>
                    <a:pt x="72" y="71"/>
                    <a:pt x="72" y="71"/>
                    <a:pt x="72" y="71"/>
                  </a:cubicBezTo>
                  <a:cubicBezTo>
                    <a:pt x="73" y="71"/>
                    <a:pt x="73" y="71"/>
                    <a:pt x="73" y="71"/>
                  </a:cubicBezTo>
                  <a:close/>
                  <a:moveTo>
                    <a:pt x="78" y="75"/>
                  </a:moveTo>
                  <a:cubicBezTo>
                    <a:pt x="78" y="75"/>
                    <a:pt x="78" y="75"/>
                    <a:pt x="78" y="75"/>
                  </a:cubicBezTo>
                  <a:cubicBezTo>
                    <a:pt x="78" y="75"/>
                    <a:pt x="78" y="75"/>
                    <a:pt x="78" y="75"/>
                  </a:cubicBezTo>
                  <a:cubicBezTo>
                    <a:pt x="78" y="75"/>
                    <a:pt x="78" y="75"/>
                    <a:pt x="78" y="75"/>
                  </a:cubicBezTo>
                  <a:cubicBezTo>
                    <a:pt x="78" y="75"/>
                    <a:pt x="78" y="75"/>
                    <a:pt x="78" y="75"/>
                  </a:cubicBezTo>
                  <a:close/>
                  <a:moveTo>
                    <a:pt x="74" y="76"/>
                  </a:moveTo>
                  <a:cubicBezTo>
                    <a:pt x="74" y="76"/>
                    <a:pt x="74" y="76"/>
                    <a:pt x="74" y="76"/>
                  </a:cubicBezTo>
                  <a:cubicBezTo>
                    <a:pt x="74" y="77"/>
                    <a:pt x="73" y="76"/>
                    <a:pt x="73" y="77"/>
                  </a:cubicBezTo>
                  <a:cubicBezTo>
                    <a:pt x="73" y="78"/>
                    <a:pt x="74" y="77"/>
                    <a:pt x="74" y="77"/>
                  </a:cubicBezTo>
                  <a:cubicBezTo>
                    <a:pt x="75" y="77"/>
                    <a:pt x="75" y="78"/>
                    <a:pt x="75" y="78"/>
                  </a:cubicBezTo>
                  <a:cubicBezTo>
                    <a:pt x="75" y="78"/>
                    <a:pt x="75" y="77"/>
                    <a:pt x="75" y="77"/>
                  </a:cubicBezTo>
                  <a:cubicBezTo>
                    <a:pt x="75" y="77"/>
                    <a:pt x="75" y="77"/>
                    <a:pt x="75" y="77"/>
                  </a:cubicBezTo>
                  <a:cubicBezTo>
                    <a:pt x="76" y="77"/>
                    <a:pt x="77" y="78"/>
                    <a:pt x="77" y="77"/>
                  </a:cubicBezTo>
                  <a:cubicBezTo>
                    <a:pt x="77" y="77"/>
                    <a:pt x="77" y="77"/>
                    <a:pt x="77" y="77"/>
                  </a:cubicBezTo>
                  <a:cubicBezTo>
                    <a:pt x="77" y="76"/>
                    <a:pt x="75" y="76"/>
                    <a:pt x="74" y="76"/>
                  </a:cubicBezTo>
                  <a:cubicBezTo>
                    <a:pt x="74" y="76"/>
                    <a:pt x="74" y="76"/>
                    <a:pt x="74" y="76"/>
                  </a:cubicBezTo>
                  <a:close/>
                  <a:moveTo>
                    <a:pt x="140" y="95"/>
                  </a:moveTo>
                  <a:cubicBezTo>
                    <a:pt x="138" y="93"/>
                    <a:pt x="139" y="91"/>
                    <a:pt x="139" y="90"/>
                  </a:cubicBezTo>
                  <a:cubicBezTo>
                    <a:pt x="139" y="89"/>
                    <a:pt x="139" y="88"/>
                    <a:pt x="139" y="88"/>
                  </a:cubicBezTo>
                  <a:cubicBezTo>
                    <a:pt x="140" y="88"/>
                    <a:pt x="139" y="89"/>
                    <a:pt x="139" y="90"/>
                  </a:cubicBezTo>
                  <a:cubicBezTo>
                    <a:pt x="139" y="88"/>
                    <a:pt x="140" y="87"/>
                    <a:pt x="140" y="86"/>
                  </a:cubicBezTo>
                  <a:cubicBezTo>
                    <a:pt x="139" y="86"/>
                    <a:pt x="140" y="87"/>
                    <a:pt x="139" y="87"/>
                  </a:cubicBezTo>
                  <a:cubicBezTo>
                    <a:pt x="139" y="86"/>
                    <a:pt x="139" y="84"/>
                    <a:pt x="139" y="83"/>
                  </a:cubicBezTo>
                  <a:cubicBezTo>
                    <a:pt x="140" y="81"/>
                    <a:pt x="139" y="80"/>
                    <a:pt x="140" y="78"/>
                  </a:cubicBezTo>
                  <a:cubicBezTo>
                    <a:pt x="139" y="78"/>
                    <a:pt x="139" y="78"/>
                    <a:pt x="138" y="78"/>
                  </a:cubicBezTo>
                  <a:cubicBezTo>
                    <a:pt x="137" y="80"/>
                    <a:pt x="139" y="82"/>
                    <a:pt x="138" y="85"/>
                  </a:cubicBezTo>
                  <a:cubicBezTo>
                    <a:pt x="138" y="85"/>
                    <a:pt x="138" y="86"/>
                    <a:pt x="139" y="86"/>
                  </a:cubicBezTo>
                  <a:cubicBezTo>
                    <a:pt x="138" y="87"/>
                    <a:pt x="139" y="88"/>
                    <a:pt x="139" y="89"/>
                  </a:cubicBezTo>
                  <a:cubicBezTo>
                    <a:pt x="138" y="90"/>
                    <a:pt x="137" y="92"/>
                    <a:pt x="138" y="93"/>
                  </a:cubicBezTo>
                  <a:cubicBezTo>
                    <a:pt x="138" y="94"/>
                    <a:pt x="138" y="94"/>
                    <a:pt x="138" y="94"/>
                  </a:cubicBezTo>
                  <a:cubicBezTo>
                    <a:pt x="137" y="94"/>
                    <a:pt x="137" y="94"/>
                    <a:pt x="137" y="94"/>
                  </a:cubicBezTo>
                  <a:cubicBezTo>
                    <a:pt x="137" y="94"/>
                    <a:pt x="138" y="94"/>
                    <a:pt x="138" y="95"/>
                  </a:cubicBezTo>
                  <a:cubicBezTo>
                    <a:pt x="137" y="96"/>
                    <a:pt x="138" y="98"/>
                    <a:pt x="137" y="99"/>
                  </a:cubicBezTo>
                  <a:cubicBezTo>
                    <a:pt x="137" y="99"/>
                    <a:pt x="137" y="99"/>
                    <a:pt x="137" y="98"/>
                  </a:cubicBezTo>
                  <a:cubicBezTo>
                    <a:pt x="136" y="99"/>
                    <a:pt x="136" y="99"/>
                    <a:pt x="136" y="99"/>
                  </a:cubicBezTo>
                  <a:cubicBezTo>
                    <a:pt x="136" y="99"/>
                    <a:pt x="136" y="99"/>
                    <a:pt x="136" y="99"/>
                  </a:cubicBezTo>
                  <a:cubicBezTo>
                    <a:pt x="135" y="99"/>
                    <a:pt x="136" y="99"/>
                    <a:pt x="136" y="100"/>
                  </a:cubicBezTo>
                  <a:cubicBezTo>
                    <a:pt x="136" y="100"/>
                    <a:pt x="136" y="100"/>
                    <a:pt x="136" y="100"/>
                  </a:cubicBezTo>
                  <a:cubicBezTo>
                    <a:pt x="137" y="100"/>
                    <a:pt x="137" y="102"/>
                    <a:pt x="137" y="103"/>
                  </a:cubicBezTo>
                  <a:cubicBezTo>
                    <a:pt x="137" y="103"/>
                    <a:pt x="137" y="103"/>
                    <a:pt x="137" y="103"/>
                  </a:cubicBezTo>
                  <a:cubicBezTo>
                    <a:pt x="138" y="102"/>
                    <a:pt x="138" y="102"/>
                    <a:pt x="138" y="101"/>
                  </a:cubicBezTo>
                  <a:cubicBezTo>
                    <a:pt x="138" y="101"/>
                    <a:pt x="138" y="101"/>
                    <a:pt x="138" y="101"/>
                  </a:cubicBezTo>
                  <a:cubicBezTo>
                    <a:pt x="138" y="101"/>
                    <a:pt x="138" y="101"/>
                    <a:pt x="138" y="101"/>
                  </a:cubicBezTo>
                  <a:cubicBezTo>
                    <a:pt x="138" y="101"/>
                    <a:pt x="138" y="101"/>
                    <a:pt x="138" y="101"/>
                  </a:cubicBezTo>
                  <a:cubicBezTo>
                    <a:pt x="138" y="101"/>
                    <a:pt x="139" y="101"/>
                    <a:pt x="139" y="101"/>
                  </a:cubicBezTo>
                  <a:cubicBezTo>
                    <a:pt x="138" y="100"/>
                    <a:pt x="139" y="99"/>
                    <a:pt x="139" y="99"/>
                  </a:cubicBezTo>
                  <a:cubicBezTo>
                    <a:pt x="139" y="99"/>
                    <a:pt x="139" y="98"/>
                    <a:pt x="139" y="98"/>
                  </a:cubicBezTo>
                  <a:cubicBezTo>
                    <a:pt x="140" y="98"/>
                    <a:pt x="139" y="99"/>
                    <a:pt x="139" y="100"/>
                  </a:cubicBezTo>
                  <a:cubicBezTo>
                    <a:pt x="140" y="99"/>
                    <a:pt x="140" y="98"/>
                    <a:pt x="140" y="96"/>
                  </a:cubicBezTo>
                  <a:cubicBezTo>
                    <a:pt x="141" y="96"/>
                    <a:pt x="141" y="96"/>
                    <a:pt x="141" y="95"/>
                  </a:cubicBezTo>
                  <a:cubicBezTo>
                    <a:pt x="141" y="95"/>
                    <a:pt x="140" y="95"/>
                    <a:pt x="140" y="95"/>
                  </a:cubicBezTo>
                  <a:close/>
                  <a:moveTo>
                    <a:pt x="138" y="100"/>
                  </a:moveTo>
                  <a:cubicBezTo>
                    <a:pt x="138" y="99"/>
                    <a:pt x="138" y="99"/>
                    <a:pt x="138" y="99"/>
                  </a:cubicBezTo>
                  <a:cubicBezTo>
                    <a:pt x="138" y="99"/>
                    <a:pt x="138" y="99"/>
                    <a:pt x="138" y="100"/>
                  </a:cubicBezTo>
                  <a:close/>
                  <a:moveTo>
                    <a:pt x="21" y="101"/>
                  </a:moveTo>
                  <a:cubicBezTo>
                    <a:pt x="20" y="100"/>
                    <a:pt x="21" y="99"/>
                    <a:pt x="19" y="98"/>
                  </a:cubicBezTo>
                  <a:cubicBezTo>
                    <a:pt x="19" y="98"/>
                    <a:pt x="19" y="98"/>
                    <a:pt x="19" y="98"/>
                  </a:cubicBezTo>
                  <a:cubicBezTo>
                    <a:pt x="18" y="98"/>
                    <a:pt x="19" y="96"/>
                    <a:pt x="18" y="96"/>
                  </a:cubicBezTo>
                  <a:cubicBezTo>
                    <a:pt x="19" y="96"/>
                    <a:pt x="19" y="95"/>
                    <a:pt x="19" y="95"/>
                  </a:cubicBezTo>
                  <a:cubicBezTo>
                    <a:pt x="19" y="96"/>
                    <a:pt x="19" y="96"/>
                    <a:pt x="19" y="97"/>
                  </a:cubicBezTo>
                  <a:cubicBezTo>
                    <a:pt x="19" y="97"/>
                    <a:pt x="19" y="97"/>
                    <a:pt x="20" y="97"/>
                  </a:cubicBezTo>
                  <a:cubicBezTo>
                    <a:pt x="19" y="95"/>
                    <a:pt x="19" y="94"/>
                    <a:pt x="19" y="92"/>
                  </a:cubicBezTo>
                  <a:cubicBezTo>
                    <a:pt x="19" y="91"/>
                    <a:pt x="19" y="91"/>
                    <a:pt x="19" y="91"/>
                  </a:cubicBezTo>
                  <a:cubicBezTo>
                    <a:pt x="19" y="90"/>
                    <a:pt x="18" y="90"/>
                    <a:pt x="18" y="90"/>
                  </a:cubicBezTo>
                  <a:cubicBezTo>
                    <a:pt x="18" y="89"/>
                    <a:pt x="19" y="89"/>
                    <a:pt x="19" y="88"/>
                  </a:cubicBezTo>
                  <a:cubicBezTo>
                    <a:pt x="19" y="88"/>
                    <a:pt x="18" y="88"/>
                    <a:pt x="18" y="87"/>
                  </a:cubicBezTo>
                  <a:cubicBezTo>
                    <a:pt x="18" y="88"/>
                    <a:pt x="18" y="88"/>
                    <a:pt x="18" y="88"/>
                  </a:cubicBezTo>
                  <a:cubicBezTo>
                    <a:pt x="18" y="87"/>
                    <a:pt x="17" y="86"/>
                    <a:pt x="18" y="85"/>
                  </a:cubicBezTo>
                  <a:cubicBezTo>
                    <a:pt x="18" y="86"/>
                    <a:pt x="18" y="86"/>
                    <a:pt x="19" y="86"/>
                  </a:cubicBezTo>
                  <a:cubicBezTo>
                    <a:pt x="19" y="85"/>
                    <a:pt x="18" y="84"/>
                    <a:pt x="19" y="83"/>
                  </a:cubicBezTo>
                  <a:cubicBezTo>
                    <a:pt x="18" y="83"/>
                    <a:pt x="18" y="83"/>
                    <a:pt x="18" y="84"/>
                  </a:cubicBezTo>
                  <a:cubicBezTo>
                    <a:pt x="19" y="84"/>
                    <a:pt x="18" y="85"/>
                    <a:pt x="18" y="85"/>
                  </a:cubicBezTo>
                  <a:cubicBezTo>
                    <a:pt x="17" y="84"/>
                    <a:pt x="18" y="81"/>
                    <a:pt x="17" y="81"/>
                  </a:cubicBezTo>
                  <a:cubicBezTo>
                    <a:pt x="17" y="80"/>
                    <a:pt x="17" y="80"/>
                    <a:pt x="17" y="80"/>
                  </a:cubicBezTo>
                  <a:cubicBezTo>
                    <a:pt x="16" y="80"/>
                    <a:pt x="16" y="80"/>
                    <a:pt x="16" y="81"/>
                  </a:cubicBezTo>
                  <a:cubicBezTo>
                    <a:pt x="16" y="81"/>
                    <a:pt x="17" y="81"/>
                    <a:pt x="16" y="81"/>
                  </a:cubicBezTo>
                  <a:cubicBezTo>
                    <a:pt x="16" y="82"/>
                    <a:pt x="16" y="83"/>
                    <a:pt x="16" y="83"/>
                  </a:cubicBezTo>
                  <a:cubicBezTo>
                    <a:pt x="16" y="83"/>
                    <a:pt x="16" y="83"/>
                    <a:pt x="16" y="83"/>
                  </a:cubicBezTo>
                  <a:cubicBezTo>
                    <a:pt x="16" y="82"/>
                    <a:pt x="16" y="82"/>
                    <a:pt x="15" y="81"/>
                  </a:cubicBezTo>
                  <a:cubicBezTo>
                    <a:pt x="15" y="83"/>
                    <a:pt x="15" y="85"/>
                    <a:pt x="15" y="86"/>
                  </a:cubicBezTo>
                  <a:cubicBezTo>
                    <a:pt x="15" y="86"/>
                    <a:pt x="15" y="85"/>
                    <a:pt x="15" y="85"/>
                  </a:cubicBezTo>
                  <a:cubicBezTo>
                    <a:pt x="16" y="85"/>
                    <a:pt x="16" y="85"/>
                    <a:pt x="16" y="85"/>
                  </a:cubicBezTo>
                  <a:cubicBezTo>
                    <a:pt x="16" y="86"/>
                    <a:pt x="16" y="86"/>
                    <a:pt x="16" y="87"/>
                  </a:cubicBezTo>
                  <a:cubicBezTo>
                    <a:pt x="16" y="87"/>
                    <a:pt x="16" y="87"/>
                    <a:pt x="16" y="88"/>
                  </a:cubicBezTo>
                  <a:cubicBezTo>
                    <a:pt x="16" y="88"/>
                    <a:pt x="15" y="87"/>
                    <a:pt x="15" y="87"/>
                  </a:cubicBezTo>
                  <a:cubicBezTo>
                    <a:pt x="15" y="88"/>
                    <a:pt x="15" y="88"/>
                    <a:pt x="15" y="87"/>
                  </a:cubicBezTo>
                  <a:cubicBezTo>
                    <a:pt x="15" y="88"/>
                    <a:pt x="15" y="88"/>
                    <a:pt x="15" y="88"/>
                  </a:cubicBezTo>
                  <a:cubicBezTo>
                    <a:pt x="15" y="88"/>
                    <a:pt x="16" y="88"/>
                    <a:pt x="16" y="88"/>
                  </a:cubicBezTo>
                  <a:cubicBezTo>
                    <a:pt x="16" y="88"/>
                    <a:pt x="16" y="88"/>
                    <a:pt x="16" y="88"/>
                  </a:cubicBezTo>
                  <a:cubicBezTo>
                    <a:pt x="16" y="88"/>
                    <a:pt x="16" y="88"/>
                    <a:pt x="16" y="89"/>
                  </a:cubicBezTo>
                  <a:cubicBezTo>
                    <a:pt x="16" y="89"/>
                    <a:pt x="16" y="89"/>
                    <a:pt x="15" y="89"/>
                  </a:cubicBezTo>
                  <a:cubicBezTo>
                    <a:pt x="15" y="90"/>
                    <a:pt x="15" y="90"/>
                    <a:pt x="16" y="90"/>
                  </a:cubicBezTo>
                  <a:cubicBezTo>
                    <a:pt x="15" y="91"/>
                    <a:pt x="16" y="92"/>
                    <a:pt x="16" y="94"/>
                  </a:cubicBezTo>
                  <a:cubicBezTo>
                    <a:pt x="16" y="94"/>
                    <a:pt x="16" y="93"/>
                    <a:pt x="15" y="94"/>
                  </a:cubicBezTo>
                  <a:cubicBezTo>
                    <a:pt x="16" y="95"/>
                    <a:pt x="16" y="96"/>
                    <a:pt x="16" y="98"/>
                  </a:cubicBezTo>
                  <a:cubicBezTo>
                    <a:pt x="16" y="98"/>
                    <a:pt x="16" y="97"/>
                    <a:pt x="16" y="97"/>
                  </a:cubicBezTo>
                  <a:cubicBezTo>
                    <a:pt x="17" y="97"/>
                    <a:pt x="17" y="99"/>
                    <a:pt x="18" y="99"/>
                  </a:cubicBezTo>
                  <a:cubicBezTo>
                    <a:pt x="18" y="100"/>
                    <a:pt x="18" y="100"/>
                    <a:pt x="19" y="100"/>
                  </a:cubicBezTo>
                  <a:cubicBezTo>
                    <a:pt x="19" y="100"/>
                    <a:pt x="19" y="100"/>
                    <a:pt x="19" y="100"/>
                  </a:cubicBezTo>
                  <a:cubicBezTo>
                    <a:pt x="19" y="101"/>
                    <a:pt x="19" y="102"/>
                    <a:pt x="20" y="102"/>
                  </a:cubicBezTo>
                  <a:cubicBezTo>
                    <a:pt x="20" y="103"/>
                    <a:pt x="20" y="103"/>
                    <a:pt x="20" y="104"/>
                  </a:cubicBezTo>
                  <a:cubicBezTo>
                    <a:pt x="20" y="105"/>
                    <a:pt x="20" y="107"/>
                    <a:pt x="22" y="107"/>
                  </a:cubicBezTo>
                  <a:cubicBezTo>
                    <a:pt x="21" y="105"/>
                    <a:pt x="21" y="104"/>
                    <a:pt x="21" y="101"/>
                  </a:cubicBezTo>
                  <a:close/>
                  <a:moveTo>
                    <a:pt x="137" y="81"/>
                  </a:moveTo>
                  <a:cubicBezTo>
                    <a:pt x="137" y="82"/>
                    <a:pt x="137" y="82"/>
                    <a:pt x="137" y="82"/>
                  </a:cubicBezTo>
                  <a:cubicBezTo>
                    <a:pt x="137" y="82"/>
                    <a:pt x="137" y="81"/>
                    <a:pt x="137" y="81"/>
                  </a:cubicBezTo>
                  <a:close/>
                  <a:moveTo>
                    <a:pt x="12" y="97"/>
                  </a:moveTo>
                  <a:cubicBezTo>
                    <a:pt x="11" y="96"/>
                    <a:pt x="11" y="93"/>
                    <a:pt x="10" y="92"/>
                  </a:cubicBezTo>
                  <a:cubicBezTo>
                    <a:pt x="10" y="94"/>
                    <a:pt x="10" y="96"/>
                    <a:pt x="12" y="97"/>
                  </a:cubicBezTo>
                  <a:cubicBezTo>
                    <a:pt x="12" y="97"/>
                    <a:pt x="12" y="97"/>
                    <a:pt x="12" y="97"/>
                  </a:cubicBezTo>
                  <a:close/>
                  <a:moveTo>
                    <a:pt x="122" y="99"/>
                  </a:moveTo>
                  <a:cubicBezTo>
                    <a:pt x="122" y="98"/>
                    <a:pt x="122" y="97"/>
                    <a:pt x="122" y="96"/>
                  </a:cubicBezTo>
                  <a:cubicBezTo>
                    <a:pt x="122" y="96"/>
                    <a:pt x="121" y="96"/>
                    <a:pt x="121" y="96"/>
                  </a:cubicBezTo>
                  <a:cubicBezTo>
                    <a:pt x="121" y="97"/>
                    <a:pt x="121" y="97"/>
                    <a:pt x="121" y="97"/>
                  </a:cubicBezTo>
                  <a:cubicBezTo>
                    <a:pt x="121" y="97"/>
                    <a:pt x="121" y="97"/>
                    <a:pt x="121" y="97"/>
                  </a:cubicBezTo>
                  <a:cubicBezTo>
                    <a:pt x="122" y="98"/>
                    <a:pt x="122" y="99"/>
                    <a:pt x="121" y="100"/>
                  </a:cubicBezTo>
                  <a:cubicBezTo>
                    <a:pt x="121" y="100"/>
                    <a:pt x="121" y="100"/>
                    <a:pt x="122" y="100"/>
                  </a:cubicBezTo>
                  <a:cubicBezTo>
                    <a:pt x="122" y="100"/>
                    <a:pt x="122" y="99"/>
                    <a:pt x="122" y="99"/>
                  </a:cubicBezTo>
                  <a:close/>
                  <a:moveTo>
                    <a:pt x="20" y="115"/>
                  </a:moveTo>
                  <a:cubicBezTo>
                    <a:pt x="19" y="113"/>
                    <a:pt x="18" y="112"/>
                    <a:pt x="18" y="109"/>
                  </a:cubicBezTo>
                  <a:cubicBezTo>
                    <a:pt x="16" y="108"/>
                    <a:pt x="17" y="106"/>
                    <a:pt x="16" y="105"/>
                  </a:cubicBezTo>
                  <a:cubicBezTo>
                    <a:pt x="16" y="105"/>
                    <a:pt x="16" y="106"/>
                    <a:pt x="16" y="106"/>
                  </a:cubicBezTo>
                  <a:cubicBezTo>
                    <a:pt x="16" y="106"/>
                    <a:pt x="16" y="105"/>
                    <a:pt x="16" y="105"/>
                  </a:cubicBezTo>
                  <a:cubicBezTo>
                    <a:pt x="16" y="104"/>
                    <a:pt x="15" y="104"/>
                    <a:pt x="15" y="103"/>
                  </a:cubicBezTo>
                  <a:cubicBezTo>
                    <a:pt x="15" y="104"/>
                    <a:pt x="16" y="104"/>
                    <a:pt x="16" y="104"/>
                  </a:cubicBezTo>
                  <a:cubicBezTo>
                    <a:pt x="16" y="103"/>
                    <a:pt x="16" y="103"/>
                    <a:pt x="15" y="102"/>
                  </a:cubicBezTo>
                  <a:cubicBezTo>
                    <a:pt x="15" y="102"/>
                    <a:pt x="16" y="102"/>
                    <a:pt x="16" y="101"/>
                  </a:cubicBezTo>
                  <a:cubicBezTo>
                    <a:pt x="16" y="101"/>
                    <a:pt x="15" y="101"/>
                    <a:pt x="15" y="100"/>
                  </a:cubicBezTo>
                  <a:cubicBezTo>
                    <a:pt x="15" y="100"/>
                    <a:pt x="14" y="100"/>
                    <a:pt x="14" y="100"/>
                  </a:cubicBezTo>
                  <a:cubicBezTo>
                    <a:pt x="14" y="99"/>
                    <a:pt x="14" y="99"/>
                    <a:pt x="14" y="99"/>
                  </a:cubicBezTo>
                  <a:cubicBezTo>
                    <a:pt x="14" y="99"/>
                    <a:pt x="13" y="98"/>
                    <a:pt x="13" y="98"/>
                  </a:cubicBezTo>
                  <a:cubicBezTo>
                    <a:pt x="13" y="99"/>
                    <a:pt x="13" y="100"/>
                    <a:pt x="13" y="101"/>
                  </a:cubicBezTo>
                  <a:cubicBezTo>
                    <a:pt x="14" y="102"/>
                    <a:pt x="14" y="102"/>
                    <a:pt x="14" y="103"/>
                  </a:cubicBezTo>
                  <a:cubicBezTo>
                    <a:pt x="13" y="102"/>
                    <a:pt x="13" y="100"/>
                    <a:pt x="12" y="100"/>
                  </a:cubicBezTo>
                  <a:cubicBezTo>
                    <a:pt x="13" y="103"/>
                    <a:pt x="14" y="106"/>
                    <a:pt x="15" y="108"/>
                  </a:cubicBezTo>
                  <a:cubicBezTo>
                    <a:pt x="15" y="108"/>
                    <a:pt x="15" y="108"/>
                    <a:pt x="15" y="108"/>
                  </a:cubicBezTo>
                  <a:cubicBezTo>
                    <a:pt x="15" y="109"/>
                    <a:pt x="16" y="109"/>
                    <a:pt x="15" y="110"/>
                  </a:cubicBezTo>
                  <a:cubicBezTo>
                    <a:pt x="16" y="110"/>
                    <a:pt x="16" y="110"/>
                    <a:pt x="16" y="111"/>
                  </a:cubicBezTo>
                  <a:cubicBezTo>
                    <a:pt x="17" y="113"/>
                    <a:pt x="19" y="114"/>
                    <a:pt x="19" y="117"/>
                  </a:cubicBezTo>
                  <a:cubicBezTo>
                    <a:pt x="20" y="116"/>
                    <a:pt x="20" y="117"/>
                    <a:pt x="20" y="117"/>
                  </a:cubicBezTo>
                  <a:cubicBezTo>
                    <a:pt x="20" y="116"/>
                    <a:pt x="19" y="115"/>
                    <a:pt x="20" y="115"/>
                  </a:cubicBezTo>
                  <a:close/>
                  <a:moveTo>
                    <a:pt x="15" y="105"/>
                  </a:moveTo>
                  <a:cubicBezTo>
                    <a:pt x="15" y="105"/>
                    <a:pt x="14" y="104"/>
                    <a:pt x="14" y="104"/>
                  </a:cubicBezTo>
                  <a:cubicBezTo>
                    <a:pt x="14" y="104"/>
                    <a:pt x="15" y="104"/>
                    <a:pt x="15" y="104"/>
                  </a:cubicBezTo>
                  <a:cubicBezTo>
                    <a:pt x="15" y="104"/>
                    <a:pt x="15" y="104"/>
                    <a:pt x="15" y="105"/>
                  </a:cubicBezTo>
                  <a:close/>
                  <a:moveTo>
                    <a:pt x="67" y="104"/>
                  </a:moveTo>
                  <a:cubicBezTo>
                    <a:pt x="65" y="104"/>
                    <a:pt x="64" y="104"/>
                    <a:pt x="63" y="104"/>
                  </a:cubicBezTo>
                  <a:cubicBezTo>
                    <a:pt x="63" y="104"/>
                    <a:pt x="62" y="104"/>
                    <a:pt x="62" y="104"/>
                  </a:cubicBezTo>
                  <a:cubicBezTo>
                    <a:pt x="63" y="105"/>
                    <a:pt x="64" y="104"/>
                    <a:pt x="64" y="105"/>
                  </a:cubicBezTo>
                  <a:cubicBezTo>
                    <a:pt x="64" y="105"/>
                    <a:pt x="64" y="104"/>
                    <a:pt x="64" y="105"/>
                  </a:cubicBezTo>
                  <a:cubicBezTo>
                    <a:pt x="65" y="105"/>
                    <a:pt x="66" y="105"/>
                    <a:pt x="68" y="105"/>
                  </a:cubicBezTo>
                  <a:cubicBezTo>
                    <a:pt x="68" y="105"/>
                    <a:pt x="67" y="105"/>
                    <a:pt x="67" y="104"/>
                  </a:cubicBezTo>
                  <a:close/>
                  <a:moveTo>
                    <a:pt x="18" y="108"/>
                  </a:moveTo>
                  <a:cubicBezTo>
                    <a:pt x="19" y="107"/>
                    <a:pt x="18" y="107"/>
                    <a:pt x="18" y="106"/>
                  </a:cubicBezTo>
                  <a:cubicBezTo>
                    <a:pt x="18" y="107"/>
                    <a:pt x="18" y="108"/>
                    <a:pt x="18" y="108"/>
                  </a:cubicBezTo>
                  <a:close/>
                  <a:moveTo>
                    <a:pt x="28" y="135"/>
                  </a:moveTo>
                  <a:cubicBezTo>
                    <a:pt x="28" y="134"/>
                    <a:pt x="28" y="134"/>
                    <a:pt x="28" y="133"/>
                  </a:cubicBezTo>
                  <a:cubicBezTo>
                    <a:pt x="27" y="133"/>
                    <a:pt x="27" y="132"/>
                    <a:pt x="26" y="131"/>
                  </a:cubicBezTo>
                  <a:cubicBezTo>
                    <a:pt x="25" y="131"/>
                    <a:pt x="25" y="131"/>
                    <a:pt x="24" y="130"/>
                  </a:cubicBezTo>
                  <a:cubicBezTo>
                    <a:pt x="24" y="129"/>
                    <a:pt x="24" y="129"/>
                    <a:pt x="24" y="129"/>
                  </a:cubicBezTo>
                  <a:cubicBezTo>
                    <a:pt x="24" y="129"/>
                    <a:pt x="24" y="129"/>
                    <a:pt x="24" y="129"/>
                  </a:cubicBezTo>
                  <a:cubicBezTo>
                    <a:pt x="24" y="128"/>
                    <a:pt x="24" y="128"/>
                    <a:pt x="23" y="128"/>
                  </a:cubicBezTo>
                  <a:cubicBezTo>
                    <a:pt x="23" y="128"/>
                    <a:pt x="23" y="128"/>
                    <a:pt x="23" y="128"/>
                  </a:cubicBezTo>
                  <a:cubicBezTo>
                    <a:pt x="23" y="128"/>
                    <a:pt x="22" y="127"/>
                    <a:pt x="22" y="127"/>
                  </a:cubicBezTo>
                  <a:cubicBezTo>
                    <a:pt x="23" y="127"/>
                    <a:pt x="23" y="127"/>
                    <a:pt x="23" y="127"/>
                  </a:cubicBezTo>
                  <a:cubicBezTo>
                    <a:pt x="23" y="127"/>
                    <a:pt x="23" y="126"/>
                    <a:pt x="23" y="126"/>
                  </a:cubicBezTo>
                  <a:cubicBezTo>
                    <a:pt x="24" y="127"/>
                    <a:pt x="25" y="127"/>
                    <a:pt x="25" y="127"/>
                  </a:cubicBezTo>
                  <a:cubicBezTo>
                    <a:pt x="25" y="126"/>
                    <a:pt x="25" y="125"/>
                    <a:pt x="25" y="125"/>
                  </a:cubicBezTo>
                  <a:cubicBezTo>
                    <a:pt x="23" y="124"/>
                    <a:pt x="23" y="122"/>
                    <a:pt x="21" y="121"/>
                  </a:cubicBezTo>
                  <a:cubicBezTo>
                    <a:pt x="21" y="120"/>
                    <a:pt x="21" y="120"/>
                    <a:pt x="20" y="120"/>
                  </a:cubicBezTo>
                  <a:cubicBezTo>
                    <a:pt x="20" y="120"/>
                    <a:pt x="20" y="120"/>
                    <a:pt x="19" y="120"/>
                  </a:cubicBezTo>
                  <a:cubicBezTo>
                    <a:pt x="20" y="121"/>
                    <a:pt x="21" y="122"/>
                    <a:pt x="21" y="123"/>
                  </a:cubicBezTo>
                  <a:cubicBezTo>
                    <a:pt x="20" y="122"/>
                    <a:pt x="19" y="121"/>
                    <a:pt x="18" y="119"/>
                  </a:cubicBezTo>
                  <a:cubicBezTo>
                    <a:pt x="18" y="119"/>
                    <a:pt x="18" y="119"/>
                    <a:pt x="18" y="119"/>
                  </a:cubicBezTo>
                  <a:cubicBezTo>
                    <a:pt x="18" y="117"/>
                    <a:pt x="18" y="117"/>
                    <a:pt x="17" y="116"/>
                  </a:cubicBezTo>
                  <a:cubicBezTo>
                    <a:pt x="17" y="115"/>
                    <a:pt x="16" y="114"/>
                    <a:pt x="16" y="114"/>
                  </a:cubicBezTo>
                  <a:cubicBezTo>
                    <a:pt x="16" y="113"/>
                    <a:pt x="16" y="113"/>
                    <a:pt x="16" y="113"/>
                  </a:cubicBezTo>
                  <a:cubicBezTo>
                    <a:pt x="16" y="112"/>
                    <a:pt x="15" y="112"/>
                    <a:pt x="15" y="111"/>
                  </a:cubicBezTo>
                  <a:cubicBezTo>
                    <a:pt x="15" y="111"/>
                    <a:pt x="15" y="112"/>
                    <a:pt x="15" y="112"/>
                  </a:cubicBezTo>
                  <a:cubicBezTo>
                    <a:pt x="14" y="112"/>
                    <a:pt x="14" y="111"/>
                    <a:pt x="14" y="111"/>
                  </a:cubicBezTo>
                  <a:cubicBezTo>
                    <a:pt x="14" y="111"/>
                    <a:pt x="14" y="110"/>
                    <a:pt x="13" y="111"/>
                  </a:cubicBezTo>
                  <a:cubicBezTo>
                    <a:pt x="13" y="111"/>
                    <a:pt x="14" y="112"/>
                    <a:pt x="14" y="112"/>
                  </a:cubicBezTo>
                  <a:cubicBezTo>
                    <a:pt x="12" y="111"/>
                    <a:pt x="12" y="109"/>
                    <a:pt x="10" y="108"/>
                  </a:cubicBezTo>
                  <a:cubicBezTo>
                    <a:pt x="10" y="109"/>
                    <a:pt x="11" y="109"/>
                    <a:pt x="11" y="110"/>
                  </a:cubicBezTo>
                  <a:cubicBezTo>
                    <a:pt x="11" y="111"/>
                    <a:pt x="11" y="112"/>
                    <a:pt x="12" y="112"/>
                  </a:cubicBezTo>
                  <a:cubicBezTo>
                    <a:pt x="12" y="112"/>
                    <a:pt x="12" y="112"/>
                    <a:pt x="12" y="113"/>
                  </a:cubicBezTo>
                  <a:cubicBezTo>
                    <a:pt x="13" y="113"/>
                    <a:pt x="12" y="114"/>
                    <a:pt x="13" y="115"/>
                  </a:cubicBezTo>
                  <a:cubicBezTo>
                    <a:pt x="12" y="115"/>
                    <a:pt x="12" y="114"/>
                    <a:pt x="12" y="115"/>
                  </a:cubicBezTo>
                  <a:cubicBezTo>
                    <a:pt x="13" y="115"/>
                    <a:pt x="14" y="116"/>
                    <a:pt x="15" y="118"/>
                  </a:cubicBezTo>
                  <a:cubicBezTo>
                    <a:pt x="15" y="118"/>
                    <a:pt x="15" y="118"/>
                    <a:pt x="15" y="118"/>
                  </a:cubicBezTo>
                  <a:cubicBezTo>
                    <a:pt x="15" y="119"/>
                    <a:pt x="16" y="119"/>
                    <a:pt x="16" y="120"/>
                  </a:cubicBezTo>
                  <a:cubicBezTo>
                    <a:pt x="17" y="121"/>
                    <a:pt x="18" y="123"/>
                    <a:pt x="18" y="124"/>
                  </a:cubicBezTo>
                  <a:cubicBezTo>
                    <a:pt x="19" y="125"/>
                    <a:pt x="19" y="125"/>
                    <a:pt x="19" y="125"/>
                  </a:cubicBezTo>
                  <a:cubicBezTo>
                    <a:pt x="20" y="126"/>
                    <a:pt x="19" y="126"/>
                    <a:pt x="20" y="127"/>
                  </a:cubicBezTo>
                  <a:cubicBezTo>
                    <a:pt x="21" y="127"/>
                    <a:pt x="21" y="127"/>
                    <a:pt x="22" y="127"/>
                  </a:cubicBezTo>
                  <a:cubicBezTo>
                    <a:pt x="22" y="127"/>
                    <a:pt x="22" y="128"/>
                    <a:pt x="21" y="128"/>
                  </a:cubicBezTo>
                  <a:cubicBezTo>
                    <a:pt x="22" y="128"/>
                    <a:pt x="22" y="129"/>
                    <a:pt x="23" y="129"/>
                  </a:cubicBezTo>
                  <a:cubicBezTo>
                    <a:pt x="23" y="129"/>
                    <a:pt x="23" y="130"/>
                    <a:pt x="23" y="130"/>
                  </a:cubicBezTo>
                  <a:cubicBezTo>
                    <a:pt x="23" y="130"/>
                    <a:pt x="23" y="129"/>
                    <a:pt x="23" y="129"/>
                  </a:cubicBezTo>
                  <a:cubicBezTo>
                    <a:pt x="22" y="129"/>
                    <a:pt x="21" y="127"/>
                    <a:pt x="20" y="127"/>
                  </a:cubicBezTo>
                  <a:cubicBezTo>
                    <a:pt x="20" y="127"/>
                    <a:pt x="20" y="126"/>
                    <a:pt x="19" y="126"/>
                  </a:cubicBezTo>
                  <a:cubicBezTo>
                    <a:pt x="19" y="126"/>
                    <a:pt x="19" y="126"/>
                    <a:pt x="19" y="126"/>
                  </a:cubicBezTo>
                  <a:cubicBezTo>
                    <a:pt x="19" y="126"/>
                    <a:pt x="19" y="126"/>
                    <a:pt x="19" y="126"/>
                  </a:cubicBezTo>
                  <a:cubicBezTo>
                    <a:pt x="18" y="124"/>
                    <a:pt x="17" y="123"/>
                    <a:pt x="15" y="121"/>
                  </a:cubicBezTo>
                  <a:cubicBezTo>
                    <a:pt x="15" y="122"/>
                    <a:pt x="15" y="122"/>
                    <a:pt x="15" y="122"/>
                  </a:cubicBezTo>
                  <a:cubicBezTo>
                    <a:pt x="15" y="122"/>
                    <a:pt x="15" y="122"/>
                    <a:pt x="15" y="122"/>
                  </a:cubicBezTo>
                  <a:cubicBezTo>
                    <a:pt x="15" y="122"/>
                    <a:pt x="15" y="123"/>
                    <a:pt x="15" y="123"/>
                  </a:cubicBezTo>
                  <a:cubicBezTo>
                    <a:pt x="15" y="123"/>
                    <a:pt x="15" y="125"/>
                    <a:pt x="16" y="124"/>
                  </a:cubicBezTo>
                  <a:cubicBezTo>
                    <a:pt x="16" y="124"/>
                    <a:pt x="16" y="124"/>
                    <a:pt x="16" y="125"/>
                  </a:cubicBezTo>
                  <a:cubicBezTo>
                    <a:pt x="16" y="125"/>
                    <a:pt x="16" y="125"/>
                    <a:pt x="16" y="126"/>
                  </a:cubicBezTo>
                  <a:cubicBezTo>
                    <a:pt x="15" y="125"/>
                    <a:pt x="15" y="124"/>
                    <a:pt x="14" y="124"/>
                  </a:cubicBezTo>
                  <a:cubicBezTo>
                    <a:pt x="15" y="125"/>
                    <a:pt x="16" y="126"/>
                    <a:pt x="16" y="127"/>
                  </a:cubicBezTo>
                  <a:cubicBezTo>
                    <a:pt x="16" y="127"/>
                    <a:pt x="16" y="127"/>
                    <a:pt x="17" y="127"/>
                  </a:cubicBezTo>
                  <a:cubicBezTo>
                    <a:pt x="17" y="127"/>
                    <a:pt x="16" y="126"/>
                    <a:pt x="16" y="126"/>
                  </a:cubicBezTo>
                  <a:cubicBezTo>
                    <a:pt x="17" y="126"/>
                    <a:pt x="17" y="126"/>
                    <a:pt x="17" y="126"/>
                  </a:cubicBezTo>
                  <a:cubicBezTo>
                    <a:pt x="17" y="128"/>
                    <a:pt x="18" y="128"/>
                    <a:pt x="19" y="129"/>
                  </a:cubicBezTo>
                  <a:cubicBezTo>
                    <a:pt x="19" y="127"/>
                    <a:pt x="17" y="127"/>
                    <a:pt x="17" y="126"/>
                  </a:cubicBezTo>
                  <a:cubicBezTo>
                    <a:pt x="19" y="127"/>
                    <a:pt x="20" y="129"/>
                    <a:pt x="21" y="129"/>
                  </a:cubicBezTo>
                  <a:cubicBezTo>
                    <a:pt x="21" y="129"/>
                    <a:pt x="20" y="128"/>
                    <a:pt x="20" y="128"/>
                  </a:cubicBezTo>
                  <a:cubicBezTo>
                    <a:pt x="21" y="128"/>
                    <a:pt x="22" y="129"/>
                    <a:pt x="23" y="130"/>
                  </a:cubicBezTo>
                  <a:cubicBezTo>
                    <a:pt x="23" y="130"/>
                    <a:pt x="23" y="130"/>
                    <a:pt x="23" y="130"/>
                  </a:cubicBezTo>
                  <a:cubicBezTo>
                    <a:pt x="23" y="130"/>
                    <a:pt x="23" y="130"/>
                    <a:pt x="23" y="130"/>
                  </a:cubicBezTo>
                  <a:cubicBezTo>
                    <a:pt x="23" y="130"/>
                    <a:pt x="24" y="130"/>
                    <a:pt x="24" y="130"/>
                  </a:cubicBezTo>
                  <a:cubicBezTo>
                    <a:pt x="24" y="131"/>
                    <a:pt x="24" y="131"/>
                    <a:pt x="25" y="132"/>
                  </a:cubicBezTo>
                  <a:cubicBezTo>
                    <a:pt x="26" y="132"/>
                    <a:pt x="26" y="133"/>
                    <a:pt x="26" y="133"/>
                  </a:cubicBezTo>
                  <a:cubicBezTo>
                    <a:pt x="27" y="134"/>
                    <a:pt x="27" y="135"/>
                    <a:pt x="28" y="135"/>
                  </a:cubicBezTo>
                  <a:close/>
                  <a:moveTo>
                    <a:pt x="80" y="112"/>
                  </a:moveTo>
                  <a:cubicBezTo>
                    <a:pt x="81" y="112"/>
                    <a:pt x="81" y="112"/>
                    <a:pt x="82" y="112"/>
                  </a:cubicBezTo>
                  <a:cubicBezTo>
                    <a:pt x="82" y="113"/>
                    <a:pt x="81" y="113"/>
                    <a:pt x="80" y="113"/>
                  </a:cubicBezTo>
                  <a:cubicBezTo>
                    <a:pt x="81" y="113"/>
                    <a:pt x="81" y="113"/>
                    <a:pt x="82" y="113"/>
                  </a:cubicBezTo>
                  <a:cubicBezTo>
                    <a:pt x="82" y="113"/>
                    <a:pt x="82" y="112"/>
                    <a:pt x="82" y="112"/>
                  </a:cubicBezTo>
                  <a:cubicBezTo>
                    <a:pt x="82" y="113"/>
                    <a:pt x="82" y="113"/>
                    <a:pt x="82" y="113"/>
                  </a:cubicBezTo>
                  <a:cubicBezTo>
                    <a:pt x="82" y="113"/>
                    <a:pt x="82" y="113"/>
                    <a:pt x="82" y="113"/>
                  </a:cubicBezTo>
                  <a:cubicBezTo>
                    <a:pt x="83" y="112"/>
                    <a:pt x="82" y="112"/>
                    <a:pt x="82" y="111"/>
                  </a:cubicBezTo>
                  <a:cubicBezTo>
                    <a:pt x="81" y="111"/>
                    <a:pt x="81" y="111"/>
                    <a:pt x="80" y="112"/>
                  </a:cubicBezTo>
                  <a:close/>
                  <a:moveTo>
                    <a:pt x="31" y="131"/>
                  </a:moveTo>
                  <a:cubicBezTo>
                    <a:pt x="31" y="130"/>
                    <a:pt x="30" y="130"/>
                    <a:pt x="30" y="129"/>
                  </a:cubicBezTo>
                  <a:cubicBezTo>
                    <a:pt x="31" y="130"/>
                    <a:pt x="32" y="131"/>
                    <a:pt x="32" y="131"/>
                  </a:cubicBezTo>
                  <a:cubicBezTo>
                    <a:pt x="33" y="131"/>
                    <a:pt x="32" y="130"/>
                    <a:pt x="33" y="130"/>
                  </a:cubicBezTo>
                  <a:cubicBezTo>
                    <a:pt x="33" y="130"/>
                    <a:pt x="34" y="131"/>
                    <a:pt x="34" y="131"/>
                  </a:cubicBezTo>
                  <a:cubicBezTo>
                    <a:pt x="35" y="132"/>
                    <a:pt x="35" y="133"/>
                    <a:pt x="36" y="133"/>
                  </a:cubicBezTo>
                  <a:cubicBezTo>
                    <a:pt x="37" y="133"/>
                    <a:pt x="37" y="134"/>
                    <a:pt x="37" y="134"/>
                  </a:cubicBezTo>
                  <a:cubicBezTo>
                    <a:pt x="37" y="134"/>
                    <a:pt x="37" y="134"/>
                    <a:pt x="37" y="134"/>
                  </a:cubicBezTo>
                  <a:cubicBezTo>
                    <a:pt x="38" y="134"/>
                    <a:pt x="38" y="135"/>
                    <a:pt x="38" y="135"/>
                  </a:cubicBezTo>
                  <a:cubicBezTo>
                    <a:pt x="38" y="135"/>
                    <a:pt x="39" y="136"/>
                    <a:pt x="40" y="136"/>
                  </a:cubicBezTo>
                  <a:cubicBezTo>
                    <a:pt x="41" y="136"/>
                    <a:pt x="41" y="137"/>
                    <a:pt x="42" y="137"/>
                  </a:cubicBezTo>
                  <a:cubicBezTo>
                    <a:pt x="43" y="137"/>
                    <a:pt x="43" y="137"/>
                    <a:pt x="43" y="138"/>
                  </a:cubicBezTo>
                  <a:cubicBezTo>
                    <a:pt x="44" y="138"/>
                    <a:pt x="44" y="138"/>
                    <a:pt x="44" y="138"/>
                  </a:cubicBezTo>
                  <a:cubicBezTo>
                    <a:pt x="44" y="138"/>
                    <a:pt x="46" y="139"/>
                    <a:pt x="46" y="139"/>
                  </a:cubicBezTo>
                  <a:cubicBezTo>
                    <a:pt x="47" y="140"/>
                    <a:pt x="47" y="140"/>
                    <a:pt x="47" y="140"/>
                  </a:cubicBezTo>
                  <a:cubicBezTo>
                    <a:pt x="48" y="140"/>
                    <a:pt x="50" y="140"/>
                    <a:pt x="50" y="141"/>
                  </a:cubicBezTo>
                  <a:cubicBezTo>
                    <a:pt x="49" y="142"/>
                    <a:pt x="48" y="141"/>
                    <a:pt x="47" y="141"/>
                  </a:cubicBezTo>
                  <a:cubicBezTo>
                    <a:pt x="47" y="141"/>
                    <a:pt x="48" y="142"/>
                    <a:pt x="48" y="142"/>
                  </a:cubicBezTo>
                  <a:cubicBezTo>
                    <a:pt x="48" y="142"/>
                    <a:pt x="48" y="143"/>
                    <a:pt x="49" y="142"/>
                  </a:cubicBezTo>
                  <a:cubicBezTo>
                    <a:pt x="49" y="143"/>
                    <a:pt x="49" y="143"/>
                    <a:pt x="49" y="143"/>
                  </a:cubicBezTo>
                  <a:cubicBezTo>
                    <a:pt x="48" y="143"/>
                    <a:pt x="49" y="145"/>
                    <a:pt x="50" y="144"/>
                  </a:cubicBezTo>
                  <a:cubicBezTo>
                    <a:pt x="50" y="145"/>
                    <a:pt x="50" y="145"/>
                    <a:pt x="50" y="145"/>
                  </a:cubicBezTo>
                  <a:cubicBezTo>
                    <a:pt x="50" y="146"/>
                    <a:pt x="50" y="145"/>
                    <a:pt x="50" y="146"/>
                  </a:cubicBezTo>
                  <a:cubicBezTo>
                    <a:pt x="50" y="146"/>
                    <a:pt x="50" y="146"/>
                    <a:pt x="50" y="146"/>
                  </a:cubicBezTo>
                  <a:cubicBezTo>
                    <a:pt x="50" y="145"/>
                    <a:pt x="50" y="145"/>
                    <a:pt x="50" y="145"/>
                  </a:cubicBezTo>
                  <a:cubicBezTo>
                    <a:pt x="51" y="145"/>
                    <a:pt x="52" y="146"/>
                    <a:pt x="52" y="145"/>
                  </a:cubicBezTo>
                  <a:cubicBezTo>
                    <a:pt x="53" y="145"/>
                    <a:pt x="52" y="145"/>
                    <a:pt x="52" y="146"/>
                  </a:cubicBezTo>
                  <a:cubicBezTo>
                    <a:pt x="53" y="146"/>
                    <a:pt x="54" y="146"/>
                    <a:pt x="54" y="147"/>
                  </a:cubicBezTo>
                  <a:cubicBezTo>
                    <a:pt x="55" y="147"/>
                    <a:pt x="56" y="147"/>
                    <a:pt x="57" y="147"/>
                  </a:cubicBezTo>
                  <a:cubicBezTo>
                    <a:pt x="57" y="147"/>
                    <a:pt x="56" y="147"/>
                    <a:pt x="56" y="147"/>
                  </a:cubicBezTo>
                  <a:cubicBezTo>
                    <a:pt x="56" y="148"/>
                    <a:pt x="57" y="147"/>
                    <a:pt x="57" y="148"/>
                  </a:cubicBezTo>
                  <a:cubicBezTo>
                    <a:pt x="58" y="147"/>
                    <a:pt x="58" y="146"/>
                    <a:pt x="59" y="146"/>
                  </a:cubicBezTo>
                  <a:cubicBezTo>
                    <a:pt x="59" y="146"/>
                    <a:pt x="58" y="146"/>
                    <a:pt x="58" y="145"/>
                  </a:cubicBezTo>
                  <a:cubicBezTo>
                    <a:pt x="58" y="145"/>
                    <a:pt x="58" y="146"/>
                    <a:pt x="59" y="146"/>
                  </a:cubicBezTo>
                  <a:cubicBezTo>
                    <a:pt x="59" y="146"/>
                    <a:pt x="60" y="145"/>
                    <a:pt x="61" y="146"/>
                  </a:cubicBezTo>
                  <a:cubicBezTo>
                    <a:pt x="62" y="146"/>
                    <a:pt x="64" y="147"/>
                    <a:pt x="66" y="147"/>
                  </a:cubicBezTo>
                  <a:cubicBezTo>
                    <a:pt x="66" y="148"/>
                    <a:pt x="67" y="148"/>
                    <a:pt x="66" y="148"/>
                  </a:cubicBezTo>
                  <a:cubicBezTo>
                    <a:pt x="67" y="148"/>
                    <a:pt x="67" y="149"/>
                    <a:pt x="67" y="149"/>
                  </a:cubicBezTo>
                  <a:cubicBezTo>
                    <a:pt x="65" y="148"/>
                    <a:pt x="63" y="149"/>
                    <a:pt x="61" y="149"/>
                  </a:cubicBezTo>
                  <a:cubicBezTo>
                    <a:pt x="61" y="149"/>
                    <a:pt x="59" y="149"/>
                    <a:pt x="58" y="149"/>
                  </a:cubicBezTo>
                  <a:cubicBezTo>
                    <a:pt x="59" y="149"/>
                    <a:pt x="58" y="149"/>
                    <a:pt x="58" y="149"/>
                  </a:cubicBezTo>
                  <a:cubicBezTo>
                    <a:pt x="60" y="150"/>
                    <a:pt x="62" y="150"/>
                    <a:pt x="64" y="150"/>
                  </a:cubicBezTo>
                  <a:cubicBezTo>
                    <a:pt x="65" y="151"/>
                    <a:pt x="69" y="151"/>
                    <a:pt x="70" y="151"/>
                  </a:cubicBezTo>
                  <a:cubicBezTo>
                    <a:pt x="71" y="151"/>
                    <a:pt x="72" y="151"/>
                    <a:pt x="72" y="151"/>
                  </a:cubicBezTo>
                  <a:cubicBezTo>
                    <a:pt x="72" y="150"/>
                    <a:pt x="72" y="150"/>
                    <a:pt x="73" y="150"/>
                  </a:cubicBezTo>
                  <a:cubicBezTo>
                    <a:pt x="74" y="150"/>
                    <a:pt x="74" y="150"/>
                    <a:pt x="75" y="150"/>
                  </a:cubicBezTo>
                  <a:cubicBezTo>
                    <a:pt x="75" y="151"/>
                    <a:pt x="75" y="150"/>
                    <a:pt x="74" y="151"/>
                  </a:cubicBezTo>
                  <a:cubicBezTo>
                    <a:pt x="75" y="151"/>
                    <a:pt x="75" y="151"/>
                    <a:pt x="75" y="151"/>
                  </a:cubicBezTo>
                  <a:cubicBezTo>
                    <a:pt x="76" y="152"/>
                    <a:pt x="77" y="151"/>
                    <a:pt x="77" y="152"/>
                  </a:cubicBezTo>
                  <a:cubicBezTo>
                    <a:pt x="77" y="152"/>
                    <a:pt x="76" y="152"/>
                    <a:pt x="75" y="153"/>
                  </a:cubicBezTo>
                  <a:cubicBezTo>
                    <a:pt x="74" y="153"/>
                    <a:pt x="74" y="153"/>
                    <a:pt x="74" y="153"/>
                  </a:cubicBezTo>
                  <a:cubicBezTo>
                    <a:pt x="73" y="152"/>
                    <a:pt x="69" y="152"/>
                    <a:pt x="69" y="153"/>
                  </a:cubicBezTo>
                  <a:cubicBezTo>
                    <a:pt x="69" y="153"/>
                    <a:pt x="69" y="153"/>
                    <a:pt x="69" y="154"/>
                  </a:cubicBezTo>
                  <a:cubicBezTo>
                    <a:pt x="69" y="154"/>
                    <a:pt x="68" y="154"/>
                    <a:pt x="68" y="154"/>
                  </a:cubicBezTo>
                  <a:cubicBezTo>
                    <a:pt x="68" y="154"/>
                    <a:pt x="69" y="154"/>
                    <a:pt x="69" y="154"/>
                  </a:cubicBezTo>
                  <a:cubicBezTo>
                    <a:pt x="69" y="154"/>
                    <a:pt x="69" y="154"/>
                    <a:pt x="69" y="155"/>
                  </a:cubicBezTo>
                  <a:cubicBezTo>
                    <a:pt x="68" y="154"/>
                    <a:pt x="67" y="154"/>
                    <a:pt x="66" y="154"/>
                  </a:cubicBezTo>
                  <a:cubicBezTo>
                    <a:pt x="65" y="154"/>
                    <a:pt x="65" y="153"/>
                    <a:pt x="65" y="154"/>
                  </a:cubicBezTo>
                  <a:cubicBezTo>
                    <a:pt x="65" y="154"/>
                    <a:pt x="65" y="154"/>
                    <a:pt x="65" y="155"/>
                  </a:cubicBezTo>
                  <a:cubicBezTo>
                    <a:pt x="66" y="155"/>
                    <a:pt x="69" y="155"/>
                    <a:pt x="71" y="155"/>
                  </a:cubicBezTo>
                  <a:cubicBezTo>
                    <a:pt x="71" y="155"/>
                    <a:pt x="71" y="155"/>
                    <a:pt x="71" y="155"/>
                  </a:cubicBezTo>
                  <a:cubicBezTo>
                    <a:pt x="73" y="155"/>
                    <a:pt x="74" y="156"/>
                    <a:pt x="75" y="155"/>
                  </a:cubicBezTo>
                  <a:cubicBezTo>
                    <a:pt x="75" y="154"/>
                    <a:pt x="74" y="154"/>
                    <a:pt x="73" y="154"/>
                  </a:cubicBezTo>
                  <a:cubicBezTo>
                    <a:pt x="74" y="154"/>
                    <a:pt x="76" y="153"/>
                    <a:pt x="77" y="154"/>
                  </a:cubicBezTo>
                  <a:cubicBezTo>
                    <a:pt x="78" y="154"/>
                    <a:pt x="79" y="154"/>
                    <a:pt x="80" y="154"/>
                  </a:cubicBezTo>
                  <a:cubicBezTo>
                    <a:pt x="82" y="154"/>
                    <a:pt x="83" y="154"/>
                    <a:pt x="84" y="153"/>
                  </a:cubicBezTo>
                  <a:cubicBezTo>
                    <a:pt x="85" y="153"/>
                    <a:pt x="85" y="152"/>
                    <a:pt x="85" y="151"/>
                  </a:cubicBezTo>
                  <a:cubicBezTo>
                    <a:pt x="86" y="151"/>
                    <a:pt x="87" y="150"/>
                    <a:pt x="88" y="150"/>
                  </a:cubicBezTo>
                  <a:cubicBezTo>
                    <a:pt x="89" y="150"/>
                    <a:pt x="90" y="150"/>
                    <a:pt x="91" y="150"/>
                  </a:cubicBezTo>
                  <a:cubicBezTo>
                    <a:pt x="91" y="150"/>
                    <a:pt x="92" y="150"/>
                    <a:pt x="93" y="150"/>
                  </a:cubicBezTo>
                  <a:cubicBezTo>
                    <a:pt x="93" y="149"/>
                    <a:pt x="93" y="149"/>
                    <a:pt x="93" y="149"/>
                  </a:cubicBezTo>
                  <a:cubicBezTo>
                    <a:pt x="92" y="149"/>
                    <a:pt x="90" y="150"/>
                    <a:pt x="90" y="149"/>
                  </a:cubicBezTo>
                  <a:cubicBezTo>
                    <a:pt x="88" y="150"/>
                    <a:pt x="86" y="151"/>
                    <a:pt x="84" y="151"/>
                  </a:cubicBezTo>
                  <a:cubicBezTo>
                    <a:pt x="84" y="152"/>
                    <a:pt x="82" y="152"/>
                    <a:pt x="81" y="152"/>
                  </a:cubicBezTo>
                  <a:cubicBezTo>
                    <a:pt x="82" y="151"/>
                    <a:pt x="81" y="151"/>
                    <a:pt x="81" y="151"/>
                  </a:cubicBezTo>
                  <a:cubicBezTo>
                    <a:pt x="81" y="151"/>
                    <a:pt x="80" y="151"/>
                    <a:pt x="80" y="151"/>
                  </a:cubicBezTo>
                  <a:cubicBezTo>
                    <a:pt x="80" y="152"/>
                    <a:pt x="80" y="152"/>
                    <a:pt x="81" y="152"/>
                  </a:cubicBezTo>
                  <a:cubicBezTo>
                    <a:pt x="80" y="152"/>
                    <a:pt x="79" y="152"/>
                    <a:pt x="79" y="152"/>
                  </a:cubicBezTo>
                  <a:cubicBezTo>
                    <a:pt x="79" y="151"/>
                    <a:pt x="80" y="152"/>
                    <a:pt x="80" y="151"/>
                  </a:cubicBezTo>
                  <a:cubicBezTo>
                    <a:pt x="79" y="151"/>
                    <a:pt x="79" y="151"/>
                    <a:pt x="79" y="150"/>
                  </a:cubicBezTo>
                  <a:cubicBezTo>
                    <a:pt x="79" y="150"/>
                    <a:pt x="80" y="150"/>
                    <a:pt x="80" y="150"/>
                  </a:cubicBezTo>
                  <a:cubicBezTo>
                    <a:pt x="80" y="150"/>
                    <a:pt x="81" y="150"/>
                    <a:pt x="81" y="150"/>
                  </a:cubicBezTo>
                  <a:cubicBezTo>
                    <a:pt x="81" y="150"/>
                    <a:pt x="80" y="150"/>
                    <a:pt x="81" y="149"/>
                  </a:cubicBezTo>
                  <a:cubicBezTo>
                    <a:pt x="79" y="148"/>
                    <a:pt x="73" y="150"/>
                    <a:pt x="72" y="148"/>
                  </a:cubicBezTo>
                  <a:cubicBezTo>
                    <a:pt x="71" y="148"/>
                    <a:pt x="69" y="149"/>
                    <a:pt x="68" y="148"/>
                  </a:cubicBezTo>
                  <a:cubicBezTo>
                    <a:pt x="69" y="148"/>
                    <a:pt x="69" y="148"/>
                    <a:pt x="69" y="148"/>
                  </a:cubicBezTo>
                  <a:cubicBezTo>
                    <a:pt x="69" y="147"/>
                    <a:pt x="70" y="147"/>
                    <a:pt x="70" y="147"/>
                  </a:cubicBezTo>
                  <a:cubicBezTo>
                    <a:pt x="70" y="146"/>
                    <a:pt x="68" y="147"/>
                    <a:pt x="68" y="146"/>
                  </a:cubicBezTo>
                  <a:cubicBezTo>
                    <a:pt x="68" y="146"/>
                    <a:pt x="69" y="146"/>
                    <a:pt x="69" y="146"/>
                  </a:cubicBezTo>
                  <a:cubicBezTo>
                    <a:pt x="73" y="146"/>
                    <a:pt x="75" y="146"/>
                    <a:pt x="78" y="145"/>
                  </a:cubicBezTo>
                  <a:cubicBezTo>
                    <a:pt x="79" y="145"/>
                    <a:pt x="79" y="145"/>
                    <a:pt x="79" y="144"/>
                  </a:cubicBezTo>
                  <a:cubicBezTo>
                    <a:pt x="80" y="144"/>
                    <a:pt x="82" y="144"/>
                    <a:pt x="83" y="144"/>
                  </a:cubicBezTo>
                  <a:cubicBezTo>
                    <a:pt x="83" y="144"/>
                    <a:pt x="83" y="144"/>
                    <a:pt x="83" y="144"/>
                  </a:cubicBezTo>
                  <a:cubicBezTo>
                    <a:pt x="84" y="144"/>
                    <a:pt x="85" y="143"/>
                    <a:pt x="85" y="144"/>
                  </a:cubicBezTo>
                  <a:cubicBezTo>
                    <a:pt x="85" y="143"/>
                    <a:pt x="85" y="143"/>
                    <a:pt x="86" y="143"/>
                  </a:cubicBezTo>
                  <a:cubicBezTo>
                    <a:pt x="86" y="143"/>
                    <a:pt x="86" y="143"/>
                    <a:pt x="86" y="143"/>
                  </a:cubicBezTo>
                  <a:cubicBezTo>
                    <a:pt x="86" y="143"/>
                    <a:pt x="85" y="144"/>
                    <a:pt x="85" y="144"/>
                  </a:cubicBezTo>
                  <a:cubicBezTo>
                    <a:pt x="87" y="144"/>
                    <a:pt x="88" y="143"/>
                    <a:pt x="89" y="143"/>
                  </a:cubicBezTo>
                  <a:cubicBezTo>
                    <a:pt x="89" y="143"/>
                    <a:pt x="89" y="142"/>
                    <a:pt x="89" y="142"/>
                  </a:cubicBezTo>
                  <a:cubicBezTo>
                    <a:pt x="89" y="142"/>
                    <a:pt x="90" y="143"/>
                    <a:pt x="90" y="142"/>
                  </a:cubicBezTo>
                  <a:cubicBezTo>
                    <a:pt x="90" y="141"/>
                    <a:pt x="88" y="141"/>
                    <a:pt x="87" y="142"/>
                  </a:cubicBezTo>
                  <a:cubicBezTo>
                    <a:pt x="86" y="142"/>
                    <a:pt x="86" y="142"/>
                    <a:pt x="87" y="143"/>
                  </a:cubicBezTo>
                  <a:cubicBezTo>
                    <a:pt x="86" y="143"/>
                    <a:pt x="85" y="143"/>
                    <a:pt x="85" y="143"/>
                  </a:cubicBezTo>
                  <a:cubicBezTo>
                    <a:pt x="85" y="142"/>
                    <a:pt x="85" y="142"/>
                    <a:pt x="86" y="142"/>
                  </a:cubicBezTo>
                  <a:cubicBezTo>
                    <a:pt x="85" y="142"/>
                    <a:pt x="86" y="142"/>
                    <a:pt x="85" y="141"/>
                  </a:cubicBezTo>
                  <a:cubicBezTo>
                    <a:pt x="85" y="141"/>
                    <a:pt x="84" y="142"/>
                    <a:pt x="84" y="142"/>
                  </a:cubicBezTo>
                  <a:cubicBezTo>
                    <a:pt x="84" y="143"/>
                    <a:pt x="83" y="143"/>
                    <a:pt x="82" y="143"/>
                  </a:cubicBezTo>
                  <a:cubicBezTo>
                    <a:pt x="82" y="143"/>
                    <a:pt x="82" y="142"/>
                    <a:pt x="82" y="142"/>
                  </a:cubicBezTo>
                  <a:cubicBezTo>
                    <a:pt x="81" y="141"/>
                    <a:pt x="80" y="142"/>
                    <a:pt x="79" y="142"/>
                  </a:cubicBezTo>
                  <a:cubicBezTo>
                    <a:pt x="78" y="142"/>
                    <a:pt x="75" y="142"/>
                    <a:pt x="74" y="142"/>
                  </a:cubicBezTo>
                  <a:cubicBezTo>
                    <a:pt x="73" y="142"/>
                    <a:pt x="73" y="142"/>
                    <a:pt x="73" y="141"/>
                  </a:cubicBezTo>
                  <a:cubicBezTo>
                    <a:pt x="74" y="140"/>
                    <a:pt x="75" y="141"/>
                    <a:pt x="75" y="141"/>
                  </a:cubicBezTo>
                  <a:cubicBezTo>
                    <a:pt x="76" y="141"/>
                    <a:pt x="76" y="140"/>
                    <a:pt x="77" y="140"/>
                  </a:cubicBezTo>
                  <a:cubicBezTo>
                    <a:pt x="78" y="140"/>
                    <a:pt x="79" y="140"/>
                    <a:pt x="80" y="140"/>
                  </a:cubicBezTo>
                  <a:cubicBezTo>
                    <a:pt x="80" y="140"/>
                    <a:pt x="81" y="140"/>
                    <a:pt x="82" y="140"/>
                  </a:cubicBezTo>
                  <a:cubicBezTo>
                    <a:pt x="82" y="140"/>
                    <a:pt x="82" y="139"/>
                    <a:pt x="82" y="139"/>
                  </a:cubicBezTo>
                  <a:cubicBezTo>
                    <a:pt x="82" y="139"/>
                    <a:pt x="82" y="139"/>
                    <a:pt x="82" y="139"/>
                  </a:cubicBezTo>
                  <a:cubicBezTo>
                    <a:pt x="81" y="138"/>
                    <a:pt x="79" y="139"/>
                    <a:pt x="77" y="139"/>
                  </a:cubicBezTo>
                  <a:cubicBezTo>
                    <a:pt x="76" y="139"/>
                    <a:pt x="75" y="139"/>
                    <a:pt x="74" y="139"/>
                  </a:cubicBezTo>
                  <a:cubicBezTo>
                    <a:pt x="73" y="139"/>
                    <a:pt x="72" y="139"/>
                    <a:pt x="70" y="139"/>
                  </a:cubicBezTo>
                  <a:cubicBezTo>
                    <a:pt x="69" y="139"/>
                    <a:pt x="68" y="139"/>
                    <a:pt x="68" y="139"/>
                  </a:cubicBezTo>
                  <a:cubicBezTo>
                    <a:pt x="66" y="139"/>
                    <a:pt x="64" y="139"/>
                    <a:pt x="63" y="140"/>
                  </a:cubicBezTo>
                  <a:cubicBezTo>
                    <a:pt x="64" y="141"/>
                    <a:pt x="66" y="140"/>
                    <a:pt x="66" y="141"/>
                  </a:cubicBezTo>
                  <a:cubicBezTo>
                    <a:pt x="65" y="141"/>
                    <a:pt x="64" y="141"/>
                    <a:pt x="63" y="142"/>
                  </a:cubicBezTo>
                  <a:cubicBezTo>
                    <a:pt x="63" y="141"/>
                    <a:pt x="61" y="141"/>
                    <a:pt x="61" y="142"/>
                  </a:cubicBezTo>
                  <a:cubicBezTo>
                    <a:pt x="61" y="142"/>
                    <a:pt x="62" y="142"/>
                    <a:pt x="62" y="142"/>
                  </a:cubicBezTo>
                  <a:cubicBezTo>
                    <a:pt x="62" y="142"/>
                    <a:pt x="62" y="142"/>
                    <a:pt x="61" y="142"/>
                  </a:cubicBezTo>
                  <a:cubicBezTo>
                    <a:pt x="61" y="142"/>
                    <a:pt x="61" y="142"/>
                    <a:pt x="61" y="142"/>
                  </a:cubicBezTo>
                  <a:cubicBezTo>
                    <a:pt x="59" y="142"/>
                    <a:pt x="58" y="141"/>
                    <a:pt x="57" y="140"/>
                  </a:cubicBezTo>
                  <a:cubicBezTo>
                    <a:pt x="57" y="141"/>
                    <a:pt x="56" y="141"/>
                    <a:pt x="56" y="141"/>
                  </a:cubicBezTo>
                  <a:cubicBezTo>
                    <a:pt x="56" y="141"/>
                    <a:pt x="56" y="141"/>
                    <a:pt x="56" y="141"/>
                  </a:cubicBezTo>
                  <a:cubicBezTo>
                    <a:pt x="56" y="141"/>
                    <a:pt x="56" y="141"/>
                    <a:pt x="56" y="142"/>
                  </a:cubicBezTo>
                  <a:cubicBezTo>
                    <a:pt x="57" y="141"/>
                    <a:pt x="58" y="141"/>
                    <a:pt x="58" y="142"/>
                  </a:cubicBezTo>
                  <a:cubicBezTo>
                    <a:pt x="57" y="143"/>
                    <a:pt x="56" y="142"/>
                    <a:pt x="55" y="142"/>
                  </a:cubicBezTo>
                  <a:cubicBezTo>
                    <a:pt x="55" y="142"/>
                    <a:pt x="55" y="141"/>
                    <a:pt x="54" y="141"/>
                  </a:cubicBezTo>
                  <a:cubicBezTo>
                    <a:pt x="54" y="141"/>
                    <a:pt x="54" y="142"/>
                    <a:pt x="54" y="142"/>
                  </a:cubicBezTo>
                  <a:cubicBezTo>
                    <a:pt x="53" y="141"/>
                    <a:pt x="52" y="142"/>
                    <a:pt x="51" y="141"/>
                  </a:cubicBezTo>
                  <a:cubicBezTo>
                    <a:pt x="51" y="141"/>
                    <a:pt x="51" y="141"/>
                    <a:pt x="51" y="141"/>
                  </a:cubicBezTo>
                  <a:cubicBezTo>
                    <a:pt x="52" y="141"/>
                    <a:pt x="52" y="141"/>
                    <a:pt x="53" y="141"/>
                  </a:cubicBezTo>
                  <a:cubicBezTo>
                    <a:pt x="53" y="140"/>
                    <a:pt x="51" y="140"/>
                    <a:pt x="50" y="140"/>
                  </a:cubicBezTo>
                  <a:cubicBezTo>
                    <a:pt x="50" y="139"/>
                    <a:pt x="49" y="139"/>
                    <a:pt x="49" y="139"/>
                  </a:cubicBezTo>
                  <a:cubicBezTo>
                    <a:pt x="50" y="138"/>
                    <a:pt x="52" y="139"/>
                    <a:pt x="53" y="139"/>
                  </a:cubicBezTo>
                  <a:cubicBezTo>
                    <a:pt x="53" y="139"/>
                    <a:pt x="51" y="139"/>
                    <a:pt x="52" y="137"/>
                  </a:cubicBezTo>
                  <a:cubicBezTo>
                    <a:pt x="51" y="137"/>
                    <a:pt x="51" y="138"/>
                    <a:pt x="51" y="137"/>
                  </a:cubicBezTo>
                  <a:cubicBezTo>
                    <a:pt x="50" y="137"/>
                    <a:pt x="50" y="137"/>
                    <a:pt x="50" y="136"/>
                  </a:cubicBezTo>
                  <a:cubicBezTo>
                    <a:pt x="49" y="135"/>
                    <a:pt x="47" y="134"/>
                    <a:pt x="45" y="135"/>
                  </a:cubicBezTo>
                  <a:cubicBezTo>
                    <a:pt x="46" y="135"/>
                    <a:pt x="46" y="135"/>
                    <a:pt x="46" y="135"/>
                  </a:cubicBezTo>
                  <a:cubicBezTo>
                    <a:pt x="46" y="136"/>
                    <a:pt x="47" y="135"/>
                    <a:pt x="47" y="136"/>
                  </a:cubicBezTo>
                  <a:cubicBezTo>
                    <a:pt x="47" y="136"/>
                    <a:pt x="46" y="136"/>
                    <a:pt x="46" y="136"/>
                  </a:cubicBezTo>
                  <a:cubicBezTo>
                    <a:pt x="46" y="136"/>
                    <a:pt x="46" y="136"/>
                    <a:pt x="46" y="135"/>
                  </a:cubicBezTo>
                  <a:cubicBezTo>
                    <a:pt x="44" y="135"/>
                    <a:pt x="42" y="134"/>
                    <a:pt x="41" y="133"/>
                  </a:cubicBezTo>
                  <a:cubicBezTo>
                    <a:pt x="40" y="134"/>
                    <a:pt x="39" y="133"/>
                    <a:pt x="39" y="132"/>
                  </a:cubicBezTo>
                  <a:cubicBezTo>
                    <a:pt x="39" y="132"/>
                    <a:pt x="39" y="132"/>
                    <a:pt x="39" y="132"/>
                  </a:cubicBezTo>
                  <a:cubicBezTo>
                    <a:pt x="38" y="131"/>
                    <a:pt x="37" y="131"/>
                    <a:pt x="37" y="130"/>
                  </a:cubicBezTo>
                  <a:cubicBezTo>
                    <a:pt x="37" y="130"/>
                    <a:pt x="37" y="130"/>
                    <a:pt x="37" y="130"/>
                  </a:cubicBezTo>
                  <a:cubicBezTo>
                    <a:pt x="37" y="130"/>
                    <a:pt x="37" y="130"/>
                    <a:pt x="37" y="130"/>
                  </a:cubicBezTo>
                  <a:cubicBezTo>
                    <a:pt x="38" y="131"/>
                    <a:pt x="39" y="131"/>
                    <a:pt x="39" y="132"/>
                  </a:cubicBezTo>
                  <a:cubicBezTo>
                    <a:pt x="40" y="132"/>
                    <a:pt x="41" y="133"/>
                    <a:pt x="41" y="133"/>
                  </a:cubicBezTo>
                  <a:cubicBezTo>
                    <a:pt x="42" y="133"/>
                    <a:pt x="43" y="133"/>
                    <a:pt x="44" y="133"/>
                  </a:cubicBezTo>
                  <a:cubicBezTo>
                    <a:pt x="44" y="134"/>
                    <a:pt x="45" y="134"/>
                    <a:pt x="45" y="134"/>
                  </a:cubicBezTo>
                  <a:cubicBezTo>
                    <a:pt x="45" y="134"/>
                    <a:pt x="45" y="133"/>
                    <a:pt x="44" y="133"/>
                  </a:cubicBezTo>
                  <a:cubicBezTo>
                    <a:pt x="43" y="132"/>
                    <a:pt x="41" y="132"/>
                    <a:pt x="40" y="131"/>
                  </a:cubicBezTo>
                  <a:cubicBezTo>
                    <a:pt x="40" y="130"/>
                    <a:pt x="41" y="130"/>
                    <a:pt x="41" y="130"/>
                  </a:cubicBezTo>
                  <a:cubicBezTo>
                    <a:pt x="40" y="129"/>
                    <a:pt x="38" y="127"/>
                    <a:pt x="37" y="126"/>
                  </a:cubicBezTo>
                  <a:cubicBezTo>
                    <a:pt x="36" y="125"/>
                    <a:pt x="36" y="125"/>
                    <a:pt x="35" y="124"/>
                  </a:cubicBezTo>
                  <a:cubicBezTo>
                    <a:pt x="35" y="124"/>
                    <a:pt x="34" y="125"/>
                    <a:pt x="34" y="125"/>
                  </a:cubicBezTo>
                  <a:cubicBezTo>
                    <a:pt x="35" y="125"/>
                    <a:pt x="35" y="126"/>
                    <a:pt x="35" y="126"/>
                  </a:cubicBezTo>
                  <a:cubicBezTo>
                    <a:pt x="36" y="126"/>
                    <a:pt x="36" y="126"/>
                    <a:pt x="36" y="127"/>
                  </a:cubicBezTo>
                  <a:cubicBezTo>
                    <a:pt x="37" y="127"/>
                    <a:pt x="36" y="127"/>
                    <a:pt x="36" y="127"/>
                  </a:cubicBezTo>
                  <a:cubicBezTo>
                    <a:pt x="37" y="128"/>
                    <a:pt x="38" y="129"/>
                    <a:pt x="39" y="130"/>
                  </a:cubicBezTo>
                  <a:cubicBezTo>
                    <a:pt x="37" y="130"/>
                    <a:pt x="37" y="129"/>
                    <a:pt x="36" y="128"/>
                  </a:cubicBezTo>
                  <a:cubicBezTo>
                    <a:pt x="35" y="128"/>
                    <a:pt x="35" y="128"/>
                    <a:pt x="35" y="128"/>
                  </a:cubicBezTo>
                  <a:cubicBezTo>
                    <a:pt x="34" y="128"/>
                    <a:pt x="34" y="128"/>
                    <a:pt x="33" y="128"/>
                  </a:cubicBezTo>
                  <a:cubicBezTo>
                    <a:pt x="31" y="126"/>
                    <a:pt x="29" y="124"/>
                    <a:pt x="27" y="122"/>
                  </a:cubicBezTo>
                  <a:cubicBezTo>
                    <a:pt x="25" y="120"/>
                    <a:pt x="24" y="119"/>
                    <a:pt x="23" y="117"/>
                  </a:cubicBezTo>
                  <a:cubicBezTo>
                    <a:pt x="22" y="117"/>
                    <a:pt x="22" y="116"/>
                    <a:pt x="21" y="116"/>
                  </a:cubicBezTo>
                  <a:cubicBezTo>
                    <a:pt x="21" y="117"/>
                    <a:pt x="22" y="117"/>
                    <a:pt x="21" y="118"/>
                  </a:cubicBezTo>
                  <a:cubicBezTo>
                    <a:pt x="22" y="118"/>
                    <a:pt x="23" y="119"/>
                    <a:pt x="23" y="120"/>
                  </a:cubicBezTo>
                  <a:cubicBezTo>
                    <a:pt x="23" y="120"/>
                    <a:pt x="23" y="120"/>
                    <a:pt x="24" y="120"/>
                  </a:cubicBezTo>
                  <a:cubicBezTo>
                    <a:pt x="24" y="121"/>
                    <a:pt x="24" y="121"/>
                    <a:pt x="24" y="122"/>
                  </a:cubicBezTo>
                  <a:cubicBezTo>
                    <a:pt x="24" y="123"/>
                    <a:pt x="25" y="122"/>
                    <a:pt x="25" y="123"/>
                  </a:cubicBezTo>
                  <a:cubicBezTo>
                    <a:pt x="25" y="123"/>
                    <a:pt x="25" y="124"/>
                    <a:pt x="25" y="125"/>
                  </a:cubicBezTo>
                  <a:cubicBezTo>
                    <a:pt x="26" y="125"/>
                    <a:pt x="26" y="125"/>
                    <a:pt x="26" y="126"/>
                  </a:cubicBezTo>
                  <a:cubicBezTo>
                    <a:pt x="27" y="126"/>
                    <a:pt x="28" y="127"/>
                    <a:pt x="28" y="128"/>
                  </a:cubicBezTo>
                  <a:cubicBezTo>
                    <a:pt x="28" y="128"/>
                    <a:pt x="29" y="128"/>
                    <a:pt x="29" y="128"/>
                  </a:cubicBezTo>
                  <a:cubicBezTo>
                    <a:pt x="29" y="129"/>
                    <a:pt x="30" y="130"/>
                    <a:pt x="30" y="130"/>
                  </a:cubicBezTo>
                  <a:cubicBezTo>
                    <a:pt x="30" y="131"/>
                    <a:pt x="30" y="131"/>
                    <a:pt x="31" y="131"/>
                  </a:cubicBezTo>
                  <a:close/>
                  <a:moveTo>
                    <a:pt x="49" y="142"/>
                  </a:moveTo>
                  <a:cubicBezTo>
                    <a:pt x="50" y="142"/>
                    <a:pt x="50" y="142"/>
                    <a:pt x="50" y="143"/>
                  </a:cubicBezTo>
                  <a:cubicBezTo>
                    <a:pt x="50" y="143"/>
                    <a:pt x="49" y="143"/>
                    <a:pt x="49" y="142"/>
                  </a:cubicBezTo>
                  <a:close/>
                  <a:moveTo>
                    <a:pt x="54" y="144"/>
                  </a:moveTo>
                  <a:cubicBezTo>
                    <a:pt x="54" y="144"/>
                    <a:pt x="54" y="143"/>
                    <a:pt x="55" y="143"/>
                  </a:cubicBezTo>
                  <a:cubicBezTo>
                    <a:pt x="54" y="144"/>
                    <a:pt x="55" y="144"/>
                    <a:pt x="55" y="144"/>
                  </a:cubicBezTo>
                  <a:cubicBezTo>
                    <a:pt x="54" y="144"/>
                    <a:pt x="55" y="144"/>
                    <a:pt x="54" y="144"/>
                  </a:cubicBezTo>
                  <a:cubicBezTo>
                    <a:pt x="54" y="144"/>
                    <a:pt x="55" y="145"/>
                    <a:pt x="55" y="144"/>
                  </a:cubicBezTo>
                  <a:cubicBezTo>
                    <a:pt x="55" y="144"/>
                    <a:pt x="56" y="144"/>
                    <a:pt x="56" y="144"/>
                  </a:cubicBezTo>
                  <a:cubicBezTo>
                    <a:pt x="55" y="145"/>
                    <a:pt x="53" y="144"/>
                    <a:pt x="53" y="143"/>
                  </a:cubicBezTo>
                  <a:cubicBezTo>
                    <a:pt x="53" y="143"/>
                    <a:pt x="54" y="143"/>
                    <a:pt x="54" y="144"/>
                  </a:cubicBezTo>
                  <a:close/>
                  <a:moveTo>
                    <a:pt x="46" y="137"/>
                  </a:moveTo>
                  <a:cubicBezTo>
                    <a:pt x="47" y="137"/>
                    <a:pt x="48" y="137"/>
                    <a:pt x="49" y="138"/>
                  </a:cubicBezTo>
                  <a:cubicBezTo>
                    <a:pt x="49" y="138"/>
                    <a:pt x="49" y="138"/>
                    <a:pt x="49" y="138"/>
                  </a:cubicBezTo>
                  <a:cubicBezTo>
                    <a:pt x="48" y="138"/>
                    <a:pt x="49" y="138"/>
                    <a:pt x="49" y="138"/>
                  </a:cubicBezTo>
                  <a:cubicBezTo>
                    <a:pt x="48" y="138"/>
                    <a:pt x="48" y="138"/>
                    <a:pt x="48" y="138"/>
                  </a:cubicBezTo>
                  <a:cubicBezTo>
                    <a:pt x="47" y="138"/>
                    <a:pt x="46" y="138"/>
                    <a:pt x="45" y="137"/>
                  </a:cubicBezTo>
                  <a:cubicBezTo>
                    <a:pt x="45" y="137"/>
                    <a:pt x="46" y="137"/>
                    <a:pt x="46" y="137"/>
                  </a:cubicBezTo>
                  <a:close/>
                  <a:moveTo>
                    <a:pt x="35" y="129"/>
                  </a:moveTo>
                  <a:cubicBezTo>
                    <a:pt x="35" y="129"/>
                    <a:pt x="36" y="129"/>
                    <a:pt x="36" y="129"/>
                  </a:cubicBezTo>
                  <a:cubicBezTo>
                    <a:pt x="35" y="129"/>
                    <a:pt x="35" y="129"/>
                    <a:pt x="35" y="129"/>
                  </a:cubicBezTo>
                  <a:close/>
                  <a:moveTo>
                    <a:pt x="27" y="124"/>
                  </a:moveTo>
                  <a:cubicBezTo>
                    <a:pt x="26" y="124"/>
                    <a:pt x="26" y="124"/>
                    <a:pt x="26" y="124"/>
                  </a:cubicBezTo>
                  <a:cubicBezTo>
                    <a:pt x="27" y="124"/>
                    <a:pt x="26" y="124"/>
                    <a:pt x="27" y="124"/>
                  </a:cubicBezTo>
                  <a:cubicBezTo>
                    <a:pt x="27" y="124"/>
                    <a:pt x="27" y="124"/>
                    <a:pt x="27" y="124"/>
                  </a:cubicBezTo>
                  <a:close/>
                  <a:moveTo>
                    <a:pt x="30" y="129"/>
                  </a:moveTo>
                  <a:cubicBezTo>
                    <a:pt x="30" y="129"/>
                    <a:pt x="29" y="129"/>
                    <a:pt x="29" y="129"/>
                  </a:cubicBezTo>
                  <a:cubicBezTo>
                    <a:pt x="29" y="128"/>
                    <a:pt x="30" y="129"/>
                    <a:pt x="30" y="129"/>
                  </a:cubicBezTo>
                  <a:close/>
                  <a:moveTo>
                    <a:pt x="137" y="119"/>
                  </a:moveTo>
                  <a:cubicBezTo>
                    <a:pt x="137" y="118"/>
                    <a:pt x="138" y="118"/>
                    <a:pt x="138" y="117"/>
                  </a:cubicBezTo>
                  <a:cubicBezTo>
                    <a:pt x="137" y="118"/>
                    <a:pt x="137" y="118"/>
                    <a:pt x="137" y="119"/>
                  </a:cubicBezTo>
                  <a:close/>
                  <a:moveTo>
                    <a:pt x="82" y="123"/>
                  </a:moveTo>
                  <a:cubicBezTo>
                    <a:pt x="82" y="123"/>
                    <a:pt x="81" y="123"/>
                    <a:pt x="80" y="123"/>
                  </a:cubicBezTo>
                  <a:cubicBezTo>
                    <a:pt x="80" y="123"/>
                    <a:pt x="79" y="123"/>
                    <a:pt x="79" y="123"/>
                  </a:cubicBezTo>
                  <a:cubicBezTo>
                    <a:pt x="79" y="124"/>
                    <a:pt x="80" y="124"/>
                    <a:pt x="80" y="124"/>
                  </a:cubicBezTo>
                  <a:cubicBezTo>
                    <a:pt x="80" y="124"/>
                    <a:pt x="80" y="124"/>
                    <a:pt x="80" y="124"/>
                  </a:cubicBezTo>
                  <a:cubicBezTo>
                    <a:pt x="81" y="124"/>
                    <a:pt x="82" y="124"/>
                    <a:pt x="82" y="123"/>
                  </a:cubicBezTo>
                  <a:close/>
                  <a:moveTo>
                    <a:pt x="79" y="126"/>
                  </a:moveTo>
                  <a:cubicBezTo>
                    <a:pt x="79" y="127"/>
                    <a:pt x="79" y="126"/>
                    <a:pt x="79" y="126"/>
                  </a:cubicBezTo>
                  <a:cubicBezTo>
                    <a:pt x="79" y="126"/>
                    <a:pt x="79" y="126"/>
                    <a:pt x="79" y="126"/>
                  </a:cubicBezTo>
                  <a:cubicBezTo>
                    <a:pt x="80" y="126"/>
                    <a:pt x="81" y="126"/>
                    <a:pt x="81" y="126"/>
                  </a:cubicBezTo>
                  <a:cubicBezTo>
                    <a:pt x="81" y="126"/>
                    <a:pt x="82" y="125"/>
                    <a:pt x="81" y="125"/>
                  </a:cubicBezTo>
                  <a:cubicBezTo>
                    <a:pt x="81" y="125"/>
                    <a:pt x="81" y="125"/>
                    <a:pt x="81" y="125"/>
                  </a:cubicBezTo>
                  <a:cubicBezTo>
                    <a:pt x="80" y="125"/>
                    <a:pt x="80" y="125"/>
                    <a:pt x="80" y="126"/>
                  </a:cubicBezTo>
                  <a:cubicBezTo>
                    <a:pt x="79" y="126"/>
                    <a:pt x="79" y="126"/>
                    <a:pt x="79" y="126"/>
                  </a:cubicBezTo>
                  <a:close/>
                  <a:moveTo>
                    <a:pt x="92" y="125"/>
                  </a:moveTo>
                  <a:cubicBezTo>
                    <a:pt x="91" y="125"/>
                    <a:pt x="90" y="126"/>
                    <a:pt x="90" y="126"/>
                  </a:cubicBezTo>
                  <a:cubicBezTo>
                    <a:pt x="90" y="126"/>
                    <a:pt x="92" y="126"/>
                    <a:pt x="92" y="125"/>
                  </a:cubicBezTo>
                  <a:close/>
                  <a:moveTo>
                    <a:pt x="89" y="126"/>
                  </a:moveTo>
                  <a:cubicBezTo>
                    <a:pt x="89" y="126"/>
                    <a:pt x="89" y="126"/>
                    <a:pt x="89" y="126"/>
                  </a:cubicBezTo>
                  <a:cubicBezTo>
                    <a:pt x="89" y="127"/>
                    <a:pt x="89" y="127"/>
                    <a:pt x="89" y="127"/>
                  </a:cubicBezTo>
                  <a:cubicBezTo>
                    <a:pt x="89" y="127"/>
                    <a:pt x="89" y="127"/>
                    <a:pt x="89" y="127"/>
                  </a:cubicBezTo>
                  <a:cubicBezTo>
                    <a:pt x="89" y="127"/>
                    <a:pt x="89" y="126"/>
                    <a:pt x="89" y="126"/>
                  </a:cubicBezTo>
                  <a:cubicBezTo>
                    <a:pt x="89" y="127"/>
                    <a:pt x="89" y="126"/>
                    <a:pt x="89" y="126"/>
                  </a:cubicBezTo>
                  <a:close/>
                  <a:moveTo>
                    <a:pt x="157" y="127"/>
                  </a:moveTo>
                  <a:cubicBezTo>
                    <a:pt x="157" y="127"/>
                    <a:pt x="157" y="128"/>
                    <a:pt x="157" y="128"/>
                  </a:cubicBezTo>
                  <a:cubicBezTo>
                    <a:pt x="157" y="128"/>
                    <a:pt x="158" y="128"/>
                    <a:pt x="158" y="127"/>
                  </a:cubicBezTo>
                  <a:cubicBezTo>
                    <a:pt x="157" y="127"/>
                    <a:pt x="157" y="127"/>
                    <a:pt x="157" y="127"/>
                  </a:cubicBezTo>
                  <a:close/>
                  <a:moveTo>
                    <a:pt x="96" y="131"/>
                  </a:moveTo>
                  <a:cubicBezTo>
                    <a:pt x="96" y="130"/>
                    <a:pt x="96" y="130"/>
                    <a:pt x="96" y="129"/>
                  </a:cubicBezTo>
                  <a:cubicBezTo>
                    <a:pt x="96" y="129"/>
                    <a:pt x="95" y="129"/>
                    <a:pt x="95" y="128"/>
                  </a:cubicBezTo>
                  <a:cubicBezTo>
                    <a:pt x="94" y="128"/>
                    <a:pt x="94" y="129"/>
                    <a:pt x="94" y="129"/>
                  </a:cubicBezTo>
                  <a:cubicBezTo>
                    <a:pt x="93" y="129"/>
                    <a:pt x="92" y="131"/>
                    <a:pt x="91" y="131"/>
                  </a:cubicBezTo>
                  <a:cubicBezTo>
                    <a:pt x="90" y="131"/>
                    <a:pt x="91" y="130"/>
                    <a:pt x="90" y="130"/>
                  </a:cubicBezTo>
                  <a:cubicBezTo>
                    <a:pt x="90" y="131"/>
                    <a:pt x="90" y="131"/>
                    <a:pt x="90" y="131"/>
                  </a:cubicBezTo>
                  <a:cubicBezTo>
                    <a:pt x="88" y="132"/>
                    <a:pt x="87" y="133"/>
                    <a:pt x="85" y="133"/>
                  </a:cubicBezTo>
                  <a:cubicBezTo>
                    <a:pt x="84" y="133"/>
                    <a:pt x="83" y="134"/>
                    <a:pt x="82" y="134"/>
                  </a:cubicBezTo>
                  <a:cubicBezTo>
                    <a:pt x="82" y="134"/>
                    <a:pt x="82" y="134"/>
                    <a:pt x="81" y="134"/>
                  </a:cubicBezTo>
                  <a:cubicBezTo>
                    <a:pt x="80" y="134"/>
                    <a:pt x="80" y="135"/>
                    <a:pt x="79" y="135"/>
                  </a:cubicBezTo>
                  <a:cubicBezTo>
                    <a:pt x="77" y="135"/>
                    <a:pt x="74" y="136"/>
                    <a:pt x="72" y="136"/>
                  </a:cubicBezTo>
                  <a:cubicBezTo>
                    <a:pt x="76" y="136"/>
                    <a:pt x="80" y="135"/>
                    <a:pt x="83" y="135"/>
                  </a:cubicBezTo>
                  <a:cubicBezTo>
                    <a:pt x="84" y="135"/>
                    <a:pt x="85" y="135"/>
                    <a:pt x="86" y="135"/>
                  </a:cubicBezTo>
                  <a:cubicBezTo>
                    <a:pt x="86" y="135"/>
                    <a:pt x="86" y="134"/>
                    <a:pt x="86" y="134"/>
                  </a:cubicBezTo>
                  <a:cubicBezTo>
                    <a:pt x="86" y="134"/>
                    <a:pt x="87" y="134"/>
                    <a:pt x="87" y="134"/>
                  </a:cubicBezTo>
                  <a:cubicBezTo>
                    <a:pt x="87" y="134"/>
                    <a:pt x="86" y="134"/>
                    <a:pt x="86" y="134"/>
                  </a:cubicBezTo>
                  <a:cubicBezTo>
                    <a:pt x="87" y="135"/>
                    <a:pt x="87" y="135"/>
                    <a:pt x="87" y="135"/>
                  </a:cubicBezTo>
                  <a:cubicBezTo>
                    <a:pt x="87" y="134"/>
                    <a:pt x="88" y="134"/>
                    <a:pt x="88" y="133"/>
                  </a:cubicBezTo>
                  <a:cubicBezTo>
                    <a:pt x="88" y="133"/>
                    <a:pt x="89" y="133"/>
                    <a:pt x="89" y="133"/>
                  </a:cubicBezTo>
                  <a:cubicBezTo>
                    <a:pt x="89" y="134"/>
                    <a:pt x="91" y="133"/>
                    <a:pt x="91" y="133"/>
                  </a:cubicBezTo>
                  <a:cubicBezTo>
                    <a:pt x="91" y="132"/>
                    <a:pt x="91" y="132"/>
                    <a:pt x="91" y="132"/>
                  </a:cubicBezTo>
                  <a:cubicBezTo>
                    <a:pt x="91" y="131"/>
                    <a:pt x="91" y="131"/>
                    <a:pt x="92" y="132"/>
                  </a:cubicBezTo>
                  <a:cubicBezTo>
                    <a:pt x="92" y="132"/>
                    <a:pt x="91" y="132"/>
                    <a:pt x="91" y="132"/>
                  </a:cubicBezTo>
                  <a:cubicBezTo>
                    <a:pt x="93" y="132"/>
                    <a:pt x="94" y="131"/>
                    <a:pt x="95" y="131"/>
                  </a:cubicBezTo>
                  <a:cubicBezTo>
                    <a:pt x="95" y="131"/>
                    <a:pt x="95" y="130"/>
                    <a:pt x="96" y="131"/>
                  </a:cubicBezTo>
                  <a:close/>
                  <a:moveTo>
                    <a:pt x="93" y="131"/>
                  </a:moveTo>
                  <a:cubicBezTo>
                    <a:pt x="92" y="131"/>
                    <a:pt x="93" y="131"/>
                    <a:pt x="92" y="131"/>
                  </a:cubicBezTo>
                  <a:cubicBezTo>
                    <a:pt x="93" y="130"/>
                    <a:pt x="93" y="130"/>
                    <a:pt x="93" y="131"/>
                  </a:cubicBezTo>
                  <a:cubicBezTo>
                    <a:pt x="93" y="131"/>
                    <a:pt x="93" y="131"/>
                    <a:pt x="93" y="131"/>
                  </a:cubicBezTo>
                  <a:close/>
                  <a:moveTo>
                    <a:pt x="84" y="129"/>
                  </a:moveTo>
                  <a:cubicBezTo>
                    <a:pt x="84" y="129"/>
                    <a:pt x="85" y="129"/>
                    <a:pt x="85" y="129"/>
                  </a:cubicBezTo>
                  <a:cubicBezTo>
                    <a:pt x="83" y="129"/>
                    <a:pt x="83" y="129"/>
                    <a:pt x="82" y="130"/>
                  </a:cubicBezTo>
                  <a:cubicBezTo>
                    <a:pt x="83" y="130"/>
                    <a:pt x="84" y="129"/>
                    <a:pt x="84" y="129"/>
                  </a:cubicBezTo>
                  <a:close/>
                  <a:moveTo>
                    <a:pt x="147" y="129"/>
                  </a:moveTo>
                  <a:cubicBezTo>
                    <a:pt x="147" y="130"/>
                    <a:pt x="147" y="130"/>
                    <a:pt x="147" y="130"/>
                  </a:cubicBezTo>
                  <a:cubicBezTo>
                    <a:pt x="147" y="130"/>
                    <a:pt x="147" y="129"/>
                    <a:pt x="147" y="129"/>
                  </a:cubicBezTo>
                  <a:close/>
                  <a:moveTo>
                    <a:pt x="67" y="133"/>
                  </a:moveTo>
                  <a:cubicBezTo>
                    <a:pt x="67" y="133"/>
                    <a:pt x="66" y="133"/>
                    <a:pt x="65" y="133"/>
                  </a:cubicBezTo>
                  <a:cubicBezTo>
                    <a:pt x="66" y="133"/>
                    <a:pt x="67" y="134"/>
                    <a:pt x="67" y="133"/>
                  </a:cubicBezTo>
                  <a:close/>
                  <a:moveTo>
                    <a:pt x="68" y="133"/>
                  </a:moveTo>
                  <a:cubicBezTo>
                    <a:pt x="68" y="133"/>
                    <a:pt x="68" y="133"/>
                    <a:pt x="68" y="133"/>
                  </a:cubicBezTo>
                  <a:cubicBezTo>
                    <a:pt x="68" y="133"/>
                    <a:pt x="68" y="133"/>
                    <a:pt x="68" y="133"/>
                  </a:cubicBezTo>
                  <a:cubicBezTo>
                    <a:pt x="68" y="132"/>
                    <a:pt x="68" y="132"/>
                    <a:pt x="68" y="133"/>
                  </a:cubicBezTo>
                  <a:close/>
                  <a:moveTo>
                    <a:pt x="128" y="137"/>
                  </a:moveTo>
                  <a:cubicBezTo>
                    <a:pt x="127" y="137"/>
                    <a:pt x="127" y="138"/>
                    <a:pt x="127" y="138"/>
                  </a:cubicBezTo>
                  <a:cubicBezTo>
                    <a:pt x="127" y="138"/>
                    <a:pt x="128" y="138"/>
                    <a:pt x="128" y="137"/>
                  </a:cubicBezTo>
                  <a:close/>
                  <a:moveTo>
                    <a:pt x="134" y="140"/>
                  </a:moveTo>
                  <a:cubicBezTo>
                    <a:pt x="134" y="140"/>
                    <a:pt x="134" y="140"/>
                    <a:pt x="134" y="140"/>
                  </a:cubicBezTo>
                  <a:cubicBezTo>
                    <a:pt x="134" y="140"/>
                    <a:pt x="134" y="140"/>
                    <a:pt x="133" y="140"/>
                  </a:cubicBezTo>
                  <a:cubicBezTo>
                    <a:pt x="133" y="140"/>
                    <a:pt x="133" y="141"/>
                    <a:pt x="133" y="141"/>
                  </a:cubicBezTo>
                  <a:cubicBezTo>
                    <a:pt x="133" y="142"/>
                    <a:pt x="133" y="144"/>
                    <a:pt x="132" y="143"/>
                  </a:cubicBezTo>
                  <a:cubicBezTo>
                    <a:pt x="132" y="144"/>
                    <a:pt x="132" y="144"/>
                    <a:pt x="132" y="145"/>
                  </a:cubicBezTo>
                  <a:cubicBezTo>
                    <a:pt x="132" y="144"/>
                    <a:pt x="133" y="144"/>
                    <a:pt x="133" y="144"/>
                  </a:cubicBezTo>
                  <a:cubicBezTo>
                    <a:pt x="133" y="144"/>
                    <a:pt x="133" y="144"/>
                    <a:pt x="133" y="144"/>
                  </a:cubicBezTo>
                  <a:cubicBezTo>
                    <a:pt x="133" y="144"/>
                    <a:pt x="134" y="144"/>
                    <a:pt x="134" y="144"/>
                  </a:cubicBezTo>
                  <a:cubicBezTo>
                    <a:pt x="134" y="144"/>
                    <a:pt x="134" y="143"/>
                    <a:pt x="134" y="143"/>
                  </a:cubicBezTo>
                  <a:cubicBezTo>
                    <a:pt x="135" y="143"/>
                    <a:pt x="135" y="142"/>
                    <a:pt x="135" y="140"/>
                  </a:cubicBezTo>
                  <a:cubicBezTo>
                    <a:pt x="135" y="140"/>
                    <a:pt x="135" y="140"/>
                    <a:pt x="134" y="140"/>
                  </a:cubicBezTo>
                  <a:close/>
                  <a:moveTo>
                    <a:pt x="46" y="142"/>
                  </a:moveTo>
                  <a:cubicBezTo>
                    <a:pt x="46" y="142"/>
                    <a:pt x="46" y="142"/>
                    <a:pt x="46" y="142"/>
                  </a:cubicBezTo>
                  <a:cubicBezTo>
                    <a:pt x="46" y="141"/>
                    <a:pt x="46" y="141"/>
                    <a:pt x="45" y="141"/>
                  </a:cubicBezTo>
                  <a:cubicBezTo>
                    <a:pt x="45" y="141"/>
                    <a:pt x="46" y="141"/>
                    <a:pt x="46" y="142"/>
                  </a:cubicBezTo>
                  <a:close/>
                  <a:moveTo>
                    <a:pt x="110" y="141"/>
                  </a:moveTo>
                  <a:cubicBezTo>
                    <a:pt x="109" y="141"/>
                    <a:pt x="108" y="143"/>
                    <a:pt x="106" y="143"/>
                  </a:cubicBezTo>
                  <a:cubicBezTo>
                    <a:pt x="105" y="145"/>
                    <a:pt x="103" y="145"/>
                    <a:pt x="102" y="147"/>
                  </a:cubicBezTo>
                  <a:cubicBezTo>
                    <a:pt x="103" y="147"/>
                    <a:pt x="105" y="146"/>
                    <a:pt x="105" y="146"/>
                  </a:cubicBezTo>
                  <a:cubicBezTo>
                    <a:pt x="105" y="146"/>
                    <a:pt x="106" y="146"/>
                    <a:pt x="106" y="145"/>
                  </a:cubicBezTo>
                  <a:cubicBezTo>
                    <a:pt x="106" y="145"/>
                    <a:pt x="106" y="145"/>
                    <a:pt x="106" y="145"/>
                  </a:cubicBezTo>
                  <a:cubicBezTo>
                    <a:pt x="106" y="145"/>
                    <a:pt x="107" y="145"/>
                    <a:pt x="107" y="145"/>
                  </a:cubicBezTo>
                  <a:cubicBezTo>
                    <a:pt x="107" y="145"/>
                    <a:pt x="108" y="145"/>
                    <a:pt x="108" y="145"/>
                  </a:cubicBezTo>
                  <a:cubicBezTo>
                    <a:pt x="108" y="145"/>
                    <a:pt x="109" y="144"/>
                    <a:pt x="110" y="144"/>
                  </a:cubicBezTo>
                  <a:cubicBezTo>
                    <a:pt x="110" y="144"/>
                    <a:pt x="110" y="144"/>
                    <a:pt x="110" y="144"/>
                  </a:cubicBezTo>
                  <a:cubicBezTo>
                    <a:pt x="111" y="143"/>
                    <a:pt x="110" y="142"/>
                    <a:pt x="110" y="141"/>
                  </a:cubicBezTo>
                  <a:close/>
                  <a:moveTo>
                    <a:pt x="107" y="144"/>
                  </a:moveTo>
                  <a:cubicBezTo>
                    <a:pt x="107" y="144"/>
                    <a:pt x="108" y="144"/>
                    <a:pt x="108" y="144"/>
                  </a:cubicBezTo>
                  <a:cubicBezTo>
                    <a:pt x="108" y="144"/>
                    <a:pt x="107" y="144"/>
                    <a:pt x="107" y="144"/>
                  </a:cubicBezTo>
                  <a:close/>
                  <a:moveTo>
                    <a:pt x="138" y="146"/>
                  </a:moveTo>
                  <a:cubicBezTo>
                    <a:pt x="137" y="146"/>
                    <a:pt x="136" y="147"/>
                    <a:pt x="136" y="147"/>
                  </a:cubicBezTo>
                  <a:cubicBezTo>
                    <a:pt x="137" y="147"/>
                    <a:pt x="138" y="147"/>
                    <a:pt x="138" y="146"/>
                  </a:cubicBezTo>
                  <a:close/>
                  <a:moveTo>
                    <a:pt x="140" y="146"/>
                  </a:moveTo>
                  <a:cubicBezTo>
                    <a:pt x="140" y="147"/>
                    <a:pt x="140" y="149"/>
                    <a:pt x="140" y="149"/>
                  </a:cubicBezTo>
                  <a:cubicBezTo>
                    <a:pt x="141" y="149"/>
                    <a:pt x="141" y="147"/>
                    <a:pt x="140" y="146"/>
                  </a:cubicBezTo>
                  <a:close/>
                  <a:moveTo>
                    <a:pt x="44" y="153"/>
                  </a:moveTo>
                  <a:cubicBezTo>
                    <a:pt x="43" y="153"/>
                    <a:pt x="42" y="153"/>
                    <a:pt x="42" y="152"/>
                  </a:cubicBezTo>
                  <a:cubicBezTo>
                    <a:pt x="44" y="152"/>
                    <a:pt x="46" y="154"/>
                    <a:pt x="48" y="154"/>
                  </a:cubicBezTo>
                  <a:cubicBezTo>
                    <a:pt x="48" y="153"/>
                    <a:pt x="47" y="153"/>
                    <a:pt x="47" y="153"/>
                  </a:cubicBezTo>
                  <a:cubicBezTo>
                    <a:pt x="45" y="151"/>
                    <a:pt x="41" y="151"/>
                    <a:pt x="40" y="149"/>
                  </a:cubicBezTo>
                  <a:cubicBezTo>
                    <a:pt x="38" y="149"/>
                    <a:pt x="37" y="148"/>
                    <a:pt x="35" y="148"/>
                  </a:cubicBezTo>
                  <a:cubicBezTo>
                    <a:pt x="35" y="148"/>
                    <a:pt x="35" y="148"/>
                    <a:pt x="35" y="148"/>
                  </a:cubicBezTo>
                  <a:cubicBezTo>
                    <a:pt x="34" y="148"/>
                    <a:pt x="34" y="148"/>
                    <a:pt x="33" y="148"/>
                  </a:cubicBezTo>
                  <a:cubicBezTo>
                    <a:pt x="33" y="149"/>
                    <a:pt x="34" y="149"/>
                    <a:pt x="34" y="149"/>
                  </a:cubicBezTo>
                  <a:cubicBezTo>
                    <a:pt x="34" y="149"/>
                    <a:pt x="34" y="149"/>
                    <a:pt x="34" y="150"/>
                  </a:cubicBezTo>
                  <a:cubicBezTo>
                    <a:pt x="34" y="150"/>
                    <a:pt x="35" y="150"/>
                    <a:pt x="35" y="149"/>
                  </a:cubicBezTo>
                  <a:cubicBezTo>
                    <a:pt x="34" y="149"/>
                    <a:pt x="34" y="149"/>
                    <a:pt x="34" y="149"/>
                  </a:cubicBezTo>
                  <a:cubicBezTo>
                    <a:pt x="35" y="149"/>
                    <a:pt x="35" y="149"/>
                    <a:pt x="35" y="150"/>
                  </a:cubicBezTo>
                  <a:cubicBezTo>
                    <a:pt x="35" y="150"/>
                    <a:pt x="35" y="151"/>
                    <a:pt x="36" y="150"/>
                  </a:cubicBezTo>
                  <a:cubicBezTo>
                    <a:pt x="36" y="150"/>
                    <a:pt x="35" y="150"/>
                    <a:pt x="35" y="150"/>
                  </a:cubicBezTo>
                  <a:cubicBezTo>
                    <a:pt x="37" y="150"/>
                    <a:pt x="38" y="151"/>
                    <a:pt x="39" y="152"/>
                  </a:cubicBezTo>
                  <a:cubicBezTo>
                    <a:pt x="40" y="153"/>
                    <a:pt x="40" y="154"/>
                    <a:pt x="42" y="154"/>
                  </a:cubicBezTo>
                  <a:cubicBezTo>
                    <a:pt x="42" y="154"/>
                    <a:pt x="42" y="153"/>
                    <a:pt x="42" y="153"/>
                  </a:cubicBezTo>
                  <a:cubicBezTo>
                    <a:pt x="43" y="153"/>
                    <a:pt x="43" y="154"/>
                    <a:pt x="44" y="155"/>
                  </a:cubicBezTo>
                  <a:cubicBezTo>
                    <a:pt x="45" y="155"/>
                    <a:pt x="45" y="154"/>
                    <a:pt x="46" y="155"/>
                  </a:cubicBezTo>
                  <a:cubicBezTo>
                    <a:pt x="46" y="155"/>
                    <a:pt x="47" y="155"/>
                    <a:pt x="47" y="155"/>
                  </a:cubicBezTo>
                  <a:cubicBezTo>
                    <a:pt x="47" y="155"/>
                    <a:pt x="48" y="155"/>
                    <a:pt x="48" y="155"/>
                  </a:cubicBezTo>
                  <a:cubicBezTo>
                    <a:pt x="48" y="156"/>
                    <a:pt x="48" y="156"/>
                    <a:pt x="48" y="156"/>
                  </a:cubicBezTo>
                  <a:cubicBezTo>
                    <a:pt x="48" y="156"/>
                    <a:pt x="49" y="156"/>
                    <a:pt x="49" y="156"/>
                  </a:cubicBezTo>
                  <a:cubicBezTo>
                    <a:pt x="48" y="157"/>
                    <a:pt x="48" y="156"/>
                    <a:pt x="47" y="156"/>
                  </a:cubicBezTo>
                  <a:cubicBezTo>
                    <a:pt x="48" y="157"/>
                    <a:pt x="49" y="157"/>
                    <a:pt x="50" y="157"/>
                  </a:cubicBezTo>
                  <a:cubicBezTo>
                    <a:pt x="50" y="157"/>
                    <a:pt x="51" y="158"/>
                    <a:pt x="51" y="157"/>
                  </a:cubicBezTo>
                  <a:cubicBezTo>
                    <a:pt x="50" y="156"/>
                    <a:pt x="48" y="155"/>
                    <a:pt x="46" y="155"/>
                  </a:cubicBezTo>
                  <a:cubicBezTo>
                    <a:pt x="46" y="154"/>
                    <a:pt x="45" y="154"/>
                    <a:pt x="44" y="153"/>
                  </a:cubicBezTo>
                  <a:close/>
                  <a:moveTo>
                    <a:pt x="39" y="150"/>
                  </a:moveTo>
                  <a:cubicBezTo>
                    <a:pt x="39" y="150"/>
                    <a:pt x="38" y="150"/>
                    <a:pt x="39" y="149"/>
                  </a:cubicBezTo>
                  <a:cubicBezTo>
                    <a:pt x="39" y="149"/>
                    <a:pt x="39" y="149"/>
                    <a:pt x="39" y="149"/>
                  </a:cubicBezTo>
                  <a:cubicBezTo>
                    <a:pt x="39" y="150"/>
                    <a:pt x="39" y="150"/>
                    <a:pt x="39" y="150"/>
                  </a:cubicBezTo>
                  <a:close/>
                  <a:moveTo>
                    <a:pt x="53" y="157"/>
                  </a:moveTo>
                  <a:cubicBezTo>
                    <a:pt x="52" y="157"/>
                    <a:pt x="52" y="157"/>
                    <a:pt x="51" y="157"/>
                  </a:cubicBezTo>
                  <a:cubicBezTo>
                    <a:pt x="52" y="158"/>
                    <a:pt x="54" y="159"/>
                    <a:pt x="56" y="158"/>
                  </a:cubicBezTo>
                  <a:cubicBezTo>
                    <a:pt x="55" y="157"/>
                    <a:pt x="54" y="158"/>
                    <a:pt x="53" y="157"/>
                  </a:cubicBezTo>
                  <a:close/>
                  <a:moveTo>
                    <a:pt x="32" y="149"/>
                  </a:moveTo>
                  <a:cubicBezTo>
                    <a:pt x="31" y="149"/>
                    <a:pt x="31" y="149"/>
                    <a:pt x="31" y="149"/>
                  </a:cubicBezTo>
                  <a:cubicBezTo>
                    <a:pt x="32" y="150"/>
                    <a:pt x="33" y="150"/>
                    <a:pt x="33" y="151"/>
                  </a:cubicBezTo>
                  <a:cubicBezTo>
                    <a:pt x="33" y="152"/>
                    <a:pt x="34" y="152"/>
                    <a:pt x="34" y="152"/>
                  </a:cubicBezTo>
                  <a:cubicBezTo>
                    <a:pt x="34" y="151"/>
                    <a:pt x="35" y="151"/>
                    <a:pt x="35" y="152"/>
                  </a:cubicBezTo>
                  <a:cubicBezTo>
                    <a:pt x="35" y="152"/>
                    <a:pt x="35" y="152"/>
                    <a:pt x="35" y="151"/>
                  </a:cubicBezTo>
                  <a:cubicBezTo>
                    <a:pt x="33" y="151"/>
                    <a:pt x="33" y="150"/>
                    <a:pt x="32" y="149"/>
                  </a:cubicBezTo>
                  <a:close/>
                  <a:moveTo>
                    <a:pt x="50" y="150"/>
                  </a:moveTo>
                  <a:cubicBezTo>
                    <a:pt x="51" y="151"/>
                    <a:pt x="51" y="151"/>
                    <a:pt x="52" y="152"/>
                  </a:cubicBezTo>
                  <a:cubicBezTo>
                    <a:pt x="52" y="151"/>
                    <a:pt x="52" y="151"/>
                    <a:pt x="53" y="151"/>
                  </a:cubicBezTo>
                  <a:cubicBezTo>
                    <a:pt x="53" y="151"/>
                    <a:pt x="53" y="152"/>
                    <a:pt x="53" y="151"/>
                  </a:cubicBezTo>
                  <a:cubicBezTo>
                    <a:pt x="53" y="151"/>
                    <a:pt x="53" y="151"/>
                    <a:pt x="53" y="151"/>
                  </a:cubicBezTo>
                  <a:cubicBezTo>
                    <a:pt x="52" y="151"/>
                    <a:pt x="51" y="150"/>
                    <a:pt x="50" y="150"/>
                  </a:cubicBezTo>
                  <a:close/>
                  <a:moveTo>
                    <a:pt x="48" y="157"/>
                  </a:moveTo>
                  <a:cubicBezTo>
                    <a:pt x="47" y="157"/>
                    <a:pt x="47" y="157"/>
                    <a:pt x="46" y="156"/>
                  </a:cubicBezTo>
                  <a:cubicBezTo>
                    <a:pt x="47" y="156"/>
                    <a:pt x="47" y="156"/>
                    <a:pt x="47" y="156"/>
                  </a:cubicBezTo>
                  <a:cubicBezTo>
                    <a:pt x="46" y="155"/>
                    <a:pt x="44" y="155"/>
                    <a:pt x="43" y="155"/>
                  </a:cubicBezTo>
                  <a:cubicBezTo>
                    <a:pt x="43" y="155"/>
                    <a:pt x="44" y="155"/>
                    <a:pt x="44" y="155"/>
                  </a:cubicBezTo>
                  <a:cubicBezTo>
                    <a:pt x="44" y="156"/>
                    <a:pt x="44" y="156"/>
                    <a:pt x="44" y="156"/>
                  </a:cubicBezTo>
                  <a:cubicBezTo>
                    <a:pt x="45" y="156"/>
                    <a:pt x="44" y="156"/>
                    <a:pt x="45" y="156"/>
                  </a:cubicBezTo>
                  <a:cubicBezTo>
                    <a:pt x="45" y="155"/>
                    <a:pt x="46" y="156"/>
                    <a:pt x="45" y="157"/>
                  </a:cubicBezTo>
                  <a:cubicBezTo>
                    <a:pt x="46" y="157"/>
                    <a:pt x="46" y="157"/>
                    <a:pt x="46" y="158"/>
                  </a:cubicBezTo>
                  <a:cubicBezTo>
                    <a:pt x="46" y="158"/>
                    <a:pt x="46" y="157"/>
                    <a:pt x="46" y="158"/>
                  </a:cubicBezTo>
                  <a:cubicBezTo>
                    <a:pt x="46" y="158"/>
                    <a:pt x="47" y="158"/>
                    <a:pt x="47" y="158"/>
                  </a:cubicBezTo>
                  <a:cubicBezTo>
                    <a:pt x="47" y="158"/>
                    <a:pt x="47" y="158"/>
                    <a:pt x="47" y="158"/>
                  </a:cubicBezTo>
                  <a:cubicBezTo>
                    <a:pt x="48" y="158"/>
                    <a:pt x="48" y="158"/>
                    <a:pt x="48" y="157"/>
                  </a:cubicBezTo>
                  <a:close/>
                  <a:moveTo>
                    <a:pt x="87" y="157"/>
                  </a:moveTo>
                  <a:cubicBezTo>
                    <a:pt x="87" y="156"/>
                    <a:pt x="88" y="157"/>
                    <a:pt x="89" y="157"/>
                  </a:cubicBezTo>
                  <a:cubicBezTo>
                    <a:pt x="89" y="157"/>
                    <a:pt x="90" y="156"/>
                    <a:pt x="90" y="156"/>
                  </a:cubicBezTo>
                  <a:cubicBezTo>
                    <a:pt x="89" y="156"/>
                    <a:pt x="88" y="156"/>
                    <a:pt x="87" y="156"/>
                  </a:cubicBezTo>
                  <a:cubicBezTo>
                    <a:pt x="87" y="156"/>
                    <a:pt x="87" y="156"/>
                    <a:pt x="87" y="157"/>
                  </a:cubicBezTo>
                  <a:close/>
                  <a:moveTo>
                    <a:pt x="80" y="159"/>
                  </a:moveTo>
                  <a:cubicBezTo>
                    <a:pt x="80" y="159"/>
                    <a:pt x="79" y="159"/>
                    <a:pt x="79" y="158"/>
                  </a:cubicBezTo>
                  <a:cubicBezTo>
                    <a:pt x="79" y="159"/>
                    <a:pt x="80" y="159"/>
                    <a:pt x="80" y="159"/>
                  </a:cubicBezTo>
                  <a:cubicBezTo>
                    <a:pt x="80" y="159"/>
                    <a:pt x="80" y="159"/>
                    <a:pt x="80" y="159"/>
                  </a:cubicBezTo>
                  <a:close/>
                  <a:moveTo>
                    <a:pt x="57" y="165"/>
                  </a:moveTo>
                  <a:cubicBezTo>
                    <a:pt x="58" y="165"/>
                    <a:pt x="58" y="165"/>
                    <a:pt x="58" y="166"/>
                  </a:cubicBezTo>
                  <a:cubicBezTo>
                    <a:pt x="58" y="166"/>
                    <a:pt x="58" y="166"/>
                    <a:pt x="58" y="166"/>
                  </a:cubicBezTo>
                  <a:cubicBezTo>
                    <a:pt x="58" y="166"/>
                    <a:pt x="59" y="165"/>
                    <a:pt x="59" y="165"/>
                  </a:cubicBezTo>
                  <a:cubicBezTo>
                    <a:pt x="59" y="165"/>
                    <a:pt x="59" y="165"/>
                    <a:pt x="59" y="165"/>
                  </a:cubicBezTo>
                  <a:cubicBezTo>
                    <a:pt x="59" y="165"/>
                    <a:pt x="58" y="165"/>
                    <a:pt x="57" y="165"/>
                  </a:cubicBezTo>
                  <a:close/>
                  <a:moveTo>
                    <a:pt x="62" y="13"/>
                  </a:moveTo>
                  <a:cubicBezTo>
                    <a:pt x="63" y="13"/>
                    <a:pt x="65" y="12"/>
                    <a:pt x="66" y="13"/>
                  </a:cubicBezTo>
                  <a:cubicBezTo>
                    <a:pt x="66" y="13"/>
                    <a:pt x="66" y="14"/>
                    <a:pt x="66" y="14"/>
                  </a:cubicBezTo>
                  <a:cubicBezTo>
                    <a:pt x="64" y="14"/>
                    <a:pt x="62" y="13"/>
                    <a:pt x="61" y="14"/>
                  </a:cubicBezTo>
                  <a:cubicBezTo>
                    <a:pt x="63" y="15"/>
                    <a:pt x="63" y="14"/>
                    <a:pt x="65" y="14"/>
                  </a:cubicBezTo>
                  <a:cubicBezTo>
                    <a:pt x="65" y="14"/>
                    <a:pt x="65" y="14"/>
                    <a:pt x="65" y="14"/>
                  </a:cubicBezTo>
                  <a:cubicBezTo>
                    <a:pt x="67" y="14"/>
                    <a:pt x="69" y="14"/>
                    <a:pt x="71" y="14"/>
                  </a:cubicBezTo>
                  <a:cubicBezTo>
                    <a:pt x="71" y="14"/>
                    <a:pt x="71" y="14"/>
                    <a:pt x="72" y="14"/>
                  </a:cubicBezTo>
                  <a:cubicBezTo>
                    <a:pt x="72" y="13"/>
                    <a:pt x="71" y="13"/>
                    <a:pt x="72" y="13"/>
                  </a:cubicBezTo>
                  <a:cubicBezTo>
                    <a:pt x="72" y="13"/>
                    <a:pt x="72" y="13"/>
                    <a:pt x="72" y="13"/>
                  </a:cubicBezTo>
                  <a:cubicBezTo>
                    <a:pt x="73" y="13"/>
                    <a:pt x="72" y="13"/>
                    <a:pt x="72" y="14"/>
                  </a:cubicBezTo>
                  <a:cubicBezTo>
                    <a:pt x="73" y="14"/>
                    <a:pt x="74" y="14"/>
                    <a:pt x="75" y="14"/>
                  </a:cubicBezTo>
                  <a:cubicBezTo>
                    <a:pt x="75" y="14"/>
                    <a:pt x="75" y="14"/>
                    <a:pt x="75" y="14"/>
                  </a:cubicBezTo>
                  <a:cubicBezTo>
                    <a:pt x="76" y="15"/>
                    <a:pt x="78" y="15"/>
                    <a:pt x="79" y="15"/>
                  </a:cubicBezTo>
                  <a:cubicBezTo>
                    <a:pt x="80" y="14"/>
                    <a:pt x="82" y="15"/>
                    <a:pt x="84" y="15"/>
                  </a:cubicBezTo>
                  <a:cubicBezTo>
                    <a:pt x="84" y="14"/>
                    <a:pt x="83" y="14"/>
                    <a:pt x="82" y="14"/>
                  </a:cubicBezTo>
                  <a:cubicBezTo>
                    <a:pt x="81" y="14"/>
                    <a:pt x="80" y="14"/>
                    <a:pt x="79" y="13"/>
                  </a:cubicBezTo>
                  <a:cubicBezTo>
                    <a:pt x="79" y="13"/>
                    <a:pt x="79" y="13"/>
                    <a:pt x="79" y="13"/>
                  </a:cubicBezTo>
                  <a:cubicBezTo>
                    <a:pt x="78" y="13"/>
                    <a:pt x="77" y="13"/>
                    <a:pt x="76" y="13"/>
                  </a:cubicBezTo>
                  <a:cubicBezTo>
                    <a:pt x="74" y="12"/>
                    <a:pt x="72" y="13"/>
                    <a:pt x="70" y="12"/>
                  </a:cubicBezTo>
                  <a:cubicBezTo>
                    <a:pt x="69" y="13"/>
                    <a:pt x="68" y="12"/>
                    <a:pt x="68" y="11"/>
                  </a:cubicBezTo>
                  <a:cubicBezTo>
                    <a:pt x="67" y="11"/>
                    <a:pt x="67" y="12"/>
                    <a:pt x="67" y="12"/>
                  </a:cubicBezTo>
                  <a:cubicBezTo>
                    <a:pt x="67" y="12"/>
                    <a:pt x="67" y="12"/>
                    <a:pt x="67" y="12"/>
                  </a:cubicBezTo>
                  <a:cubicBezTo>
                    <a:pt x="66" y="12"/>
                    <a:pt x="65" y="13"/>
                    <a:pt x="65" y="12"/>
                  </a:cubicBezTo>
                  <a:cubicBezTo>
                    <a:pt x="65" y="11"/>
                    <a:pt x="66" y="12"/>
                    <a:pt x="66" y="12"/>
                  </a:cubicBezTo>
                  <a:cubicBezTo>
                    <a:pt x="66" y="12"/>
                    <a:pt x="66" y="12"/>
                    <a:pt x="66" y="12"/>
                  </a:cubicBezTo>
                  <a:cubicBezTo>
                    <a:pt x="66" y="11"/>
                    <a:pt x="66" y="11"/>
                    <a:pt x="66" y="11"/>
                  </a:cubicBezTo>
                  <a:cubicBezTo>
                    <a:pt x="65" y="11"/>
                    <a:pt x="65" y="12"/>
                    <a:pt x="65" y="12"/>
                  </a:cubicBezTo>
                  <a:cubicBezTo>
                    <a:pt x="64" y="11"/>
                    <a:pt x="63" y="12"/>
                    <a:pt x="62" y="11"/>
                  </a:cubicBezTo>
                  <a:cubicBezTo>
                    <a:pt x="62" y="12"/>
                    <a:pt x="61" y="12"/>
                    <a:pt x="61" y="12"/>
                  </a:cubicBezTo>
                  <a:cubicBezTo>
                    <a:pt x="61" y="13"/>
                    <a:pt x="61" y="13"/>
                    <a:pt x="62" y="13"/>
                  </a:cubicBezTo>
                  <a:close/>
                  <a:moveTo>
                    <a:pt x="69" y="13"/>
                  </a:moveTo>
                  <a:cubicBezTo>
                    <a:pt x="69" y="13"/>
                    <a:pt x="70" y="13"/>
                    <a:pt x="69" y="13"/>
                  </a:cubicBezTo>
                  <a:cubicBezTo>
                    <a:pt x="69" y="13"/>
                    <a:pt x="69" y="13"/>
                    <a:pt x="69" y="13"/>
                  </a:cubicBezTo>
                  <a:close/>
                  <a:moveTo>
                    <a:pt x="84" y="18"/>
                  </a:moveTo>
                  <a:cubicBezTo>
                    <a:pt x="84" y="17"/>
                    <a:pt x="82" y="17"/>
                    <a:pt x="81" y="17"/>
                  </a:cubicBezTo>
                  <a:cubicBezTo>
                    <a:pt x="78" y="16"/>
                    <a:pt x="74" y="16"/>
                    <a:pt x="70" y="16"/>
                  </a:cubicBezTo>
                  <a:cubicBezTo>
                    <a:pt x="69" y="15"/>
                    <a:pt x="67" y="16"/>
                    <a:pt x="65" y="16"/>
                  </a:cubicBezTo>
                  <a:cubicBezTo>
                    <a:pt x="64" y="16"/>
                    <a:pt x="63" y="16"/>
                    <a:pt x="62" y="16"/>
                  </a:cubicBezTo>
                  <a:cubicBezTo>
                    <a:pt x="61" y="17"/>
                    <a:pt x="62" y="17"/>
                    <a:pt x="62" y="17"/>
                  </a:cubicBezTo>
                  <a:cubicBezTo>
                    <a:pt x="61" y="17"/>
                    <a:pt x="61" y="17"/>
                    <a:pt x="61" y="17"/>
                  </a:cubicBezTo>
                  <a:cubicBezTo>
                    <a:pt x="61" y="17"/>
                    <a:pt x="60" y="17"/>
                    <a:pt x="60" y="17"/>
                  </a:cubicBezTo>
                  <a:cubicBezTo>
                    <a:pt x="61" y="17"/>
                    <a:pt x="62" y="19"/>
                    <a:pt x="63" y="18"/>
                  </a:cubicBezTo>
                  <a:cubicBezTo>
                    <a:pt x="63" y="18"/>
                    <a:pt x="64" y="19"/>
                    <a:pt x="64" y="19"/>
                  </a:cubicBezTo>
                  <a:cubicBezTo>
                    <a:pt x="66" y="19"/>
                    <a:pt x="70" y="18"/>
                    <a:pt x="72" y="18"/>
                  </a:cubicBezTo>
                  <a:cubicBezTo>
                    <a:pt x="73" y="19"/>
                    <a:pt x="74" y="19"/>
                    <a:pt x="75" y="19"/>
                  </a:cubicBezTo>
                  <a:cubicBezTo>
                    <a:pt x="76" y="19"/>
                    <a:pt x="76" y="19"/>
                    <a:pt x="76" y="19"/>
                  </a:cubicBezTo>
                  <a:cubicBezTo>
                    <a:pt x="76" y="19"/>
                    <a:pt x="76" y="19"/>
                    <a:pt x="77" y="19"/>
                  </a:cubicBezTo>
                  <a:cubicBezTo>
                    <a:pt x="77" y="19"/>
                    <a:pt x="78" y="20"/>
                    <a:pt x="78" y="19"/>
                  </a:cubicBezTo>
                  <a:cubicBezTo>
                    <a:pt x="80" y="19"/>
                    <a:pt x="80" y="20"/>
                    <a:pt x="81" y="20"/>
                  </a:cubicBezTo>
                  <a:cubicBezTo>
                    <a:pt x="81" y="20"/>
                    <a:pt x="81" y="20"/>
                    <a:pt x="82" y="20"/>
                  </a:cubicBezTo>
                  <a:cubicBezTo>
                    <a:pt x="81" y="20"/>
                    <a:pt x="82" y="20"/>
                    <a:pt x="82" y="21"/>
                  </a:cubicBezTo>
                  <a:cubicBezTo>
                    <a:pt x="82" y="21"/>
                    <a:pt x="82" y="21"/>
                    <a:pt x="82" y="21"/>
                  </a:cubicBezTo>
                  <a:cubicBezTo>
                    <a:pt x="82" y="20"/>
                    <a:pt x="82" y="20"/>
                    <a:pt x="82" y="20"/>
                  </a:cubicBezTo>
                  <a:cubicBezTo>
                    <a:pt x="82" y="20"/>
                    <a:pt x="82" y="20"/>
                    <a:pt x="82" y="20"/>
                  </a:cubicBezTo>
                  <a:cubicBezTo>
                    <a:pt x="83" y="20"/>
                    <a:pt x="83" y="20"/>
                    <a:pt x="84" y="20"/>
                  </a:cubicBezTo>
                  <a:cubicBezTo>
                    <a:pt x="84" y="20"/>
                    <a:pt x="84" y="20"/>
                    <a:pt x="84" y="20"/>
                  </a:cubicBezTo>
                  <a:cubicBezTo>
                    <a:pt x="84" y="21"/>
                    <a:pt x="86" y="20"/>
                    <a:pt x="86" y="21"/>
                  </a:cubicBezTo>
                  <a:cubicBezTo>
                    <a:pt x="86" y="21"/>
                    <a:pt x="87" y="21"/>
                    <a:pt x="87" y="21"/>
                  </a:cubicBezTo>
                  <a:cubicBezTo>
                    <a:pt x="87" y="22"/>
                    <a:pt x="87" y="22"/>
                    <a:pt x="87" y="22"/>
                  </a:cubicBezTo>
                  <a:cubicBezTo>
                    <a:pt x="89" y="22"/>
                    <a:pt x="91" y="24"/>
                    <a:pt x="94" y="24"/>
                  </a:cubicBezTo>
                  <a:cubicBezTo>
                    <a:pt x="94" y="24"/>
                    <a:pt x="93" y="23"/>
                    <a:pt x="93" y="24"/>
                  </a:cubicBezTo>
                  <a:cubicBezTo>
                    <a:pt x="91" y="22"/>
                    <a:pt x="89" y="22"/>
                    <a:pt x="88" y="21"/>
                  </a:cubicBezTo>
                  <a:cubicBezTo>
                    <a:pt x="88" y="21"/>
                    <a:pt x="88" y="21"/>
                    <a:pt x="88" y="21"/>
                  </a:cubicBezTo>
                  <a:cubicBezTo>
                    <a:pt x="88" y="21"/>
                    <a:pt x="89" y="21"/>
                    <a:pt x="89" y="21"/>
                  </a:cubicBezTo>
                  <a:cubicBezTo>
                    <a:pt x="88" y="21"/>
                    <a:pt x="88" y="21"/>
                    <a:pt x="88" y="21"/>
                  </a:cubicBezTo>
                  <a:cubicBezTo>
                    <a:pt x="86" y="20"/>
                    <a:pt x="83" y="19"/>
                    <a:pt x="82" y="18"/>
                  </a:cubicBezTo>
                  <a:cubicBezTo>
                    <a:pt x="83" y="18"/>
                    <a:pt x="84" y="19"/>
                    <a:pt x="85" y="19"/>
                  </a:cubicBezTo>
                  <a:cubicBezTo>
                    <a:pt x="85" y="19"/>
                    <a:pt x="85" y="18"/>
                    <a:pt x="85" y="18"/>
                  </a:cubicBezTo>
                  <a:cubicBezTo>
                    <a:pt x="85" y="18"/>
                    <a:pt x="84" y="18"/>
                    <a:pt x="84" y="18"/>
                  </a:cubicBezTo>
                  <a:close/>
                  <a:moveTo>
                    <a:pt x="109" y="28"/>
                  </a:moveTo>
                  <a:cubicBezTo>
                    <a:pt x="109" y="27"/>
                    <a:pt x="107" y="26"/>
                    <a:pt x="106" y="27"/>
                  </a:cubicBezTo>
                  <a:cubicBezTo>
                    <a:pt x="107" y="28"/>
                    <a:pt x="107" y="29"/>
                    <a:pt x="108" y="29"/>
                  </a:cubicBezTo>
                  <a:cubicBezTo>
                    <a:pt x="109" y="29"/>
                    <a:pt x="109" y="29"/>
                    <a:pt x="110" y="29"/>
                  </a:cubicBezTo>
                  <a:cubicBezTo>
                    <a:pt x="110" y="29"/>
                    <a:pt x="110" y="30"/>
                    <a:pt x="110" y="30"/>
                  </a:cubicBezTo>
                  <a:cubicBezTo>
                    <a:pt x="111" y="30"/>
                    <a:pt x="112" y="31"/>
                    <a:pt x="112" y="32"/>
                  </a:cubicBezTo>
                  <a:cubicBezTo>
                    <a:pt x="112" y="32"/>
                    <a:pt x="112" y="32"/>
                    <a:pt x="111" y="32"/>
                  </a:cubicBezTo>
                  <a:cubicBezTo>
                    <a:pt x="111" y="32"/>
                    <a:pt x="111" y="32"/>
                    <a:pt x="111" y="32"/>
                  </a:cubicBezTo>
                  <a:cubicBezTo>
                    <a:pt x="111" y="33"/>
                    <a:pt x="111" y="33"/>
                    <a:pt x="111" y="34"/>
                  </a:cubicBezTo>
                  <a:cubicBezTo>
                    <a:pt x="113" y="34"/>
                    <a:pt x="113" y="36"/>
                    <a:pt x="114" y="36"/>
                  </a:cubicBezTo>
                  <a:cubicBezTo>
                    <a:pt x="115" y="36"/>
                    <a:pt x="115" y="36"/>
                    <a:pt x="115" y="36"/>
                  </a:cubicBezTo>
                  <a:cubicBezTo>
                    <a:pt x="115" y="36"/>
                    <a:pt x="115" y="37"/>
                    <a:pt x="116" y="37"/>
                  </a:cubicBezTo>
                  <a:cubicBezTo>
                    <a:pt x="116" y="36"/>
                    <a:pt x="114" y="35"/>
                    <a:pt x="115" y="35"/>
                  </a:cubicBezTo>
                  <a:cubicBezTo>
                    <a:pt x="115" y="34"/>
                    <a:pt x="115" y="34"/>
                    <a:pt x="114" y="33"/>
                  </a:cubicBezTo>
                  <a:cubicBezTo>
                    <a:pt x="114" y="33"/>
                    <a:pt x="114" y="33"/>
                    <a:pt x="114" y="33"/>
                  </a:cubicBezTo>
                  <a:cubicBezTo>
                    <a:pt x="114" y="33"/>
                    <a:pt x="114" y="32"/>
                    <a:pt x="114" y="32"/>
                  </a:cubicBezTo>
                  <a:cubicBezTo>
                    <a:pt x="113" y="32"/>
                    <a:pt x="113" y="31"/>
                    <a:pt x="112" y="31"/>
                  </a:cubicBezTo>
                  <a:cubicBezTo>
                    <a:pt x="112" y="30"/>
                    <a:pt x="112" y="30"/>
                    <a:pt x="111" y="30"/>
                  </a:cubicBezTo>
                  <a:cubicBezTo>
                    <a:pt x="111" y="29"/>
                    <a:pt x="110" y="28"/>
                    <a:pt x="109" y="28"/>
                  </a:cubicBezTo>
                  <a:close/>
                  <a:moveTo>
                    <a:pt x="122" y="54"/>
                  </a:moveTo>
                  <a:cubicBezTo>
                    <a:pt x="122" y="55"/>
                    <a:pt x="123" y="55"/>
                    <a:pt x="124" y="56"/>
                  </a:cubicBezTo>
                  <a:cubicBezTo>
                    <a:pt x="124" y="56"/>
                    <a:pt x="124" y="56"/>
                    <a:pt x="124" y="56"/>
                  </a:cubicBezTo>
                  <a:cubicBezTo>
                    <a:pt x="124" y="55"/>
                    <a:pt x="124" y="55"/>
                    <a:pt x="124" y="55"/>
                  </a:cubicBezTo>
                  <a:cubicBezTo>
                    <a:pt x="124" y="55"/>
                    <a:pt x="124" y="55"/>
                    <a:pt x="124" y="55"/>
                  </a:cubicBezTo>
                  <a:cubicBezTo>
                    <a:pt x="123" y="55"/>
                    <a:pt x="123" y="53"/>
                    <a:pt x="122" y="53"/>
                  </a:cubicBezTo>
                  <a:cubicBezTo>
                    <a:pt x="121" y="53"/>
                    <a:pt x="121" y="53"/>
                    <a:pt x="121" y="53"/>
                  </a:cubicBezTo>
                  <a:cubicBezTo>
                    <a:pt x="121" y="54"/>
                    <a:pt x="122" y="54"/>
                    <a:pt x="122" y="54"/>
                  </a:cubicBezTo>
                  <a:close/>
                  <a:moveTo>
                    <a:pt x="135" y="87"/>
                  </a:moveTo>
                  <a:cubicBezTo>
                    <a:pt x="136" y="87"/>
                    <a:pt x="136" y="88"/>
                    <a:pt x="136" y="89"/>
                  </a:cubicBezTo>
                  <a:cubicBezTo>
                    <a:pt x="136" y="90"/>
                    <a:pt x="136" y="90"/>
                    <a:pt x="136" y="91"/>
                  </a:cubicBezTo>
                  <a:cubicBezTo>
                    <a:pt x="137" y="93"/>
                    <a:pt x="136" y="95"/>
                    <a:pt x="136" y="97"/>
                  </a:cubicBezTo>
                  <a:cubicBezTo>
                    <a:pt x="136" y="97"/>
                    <a:pt x="137" y="97"/>
                    <a:pt x="137" y="97"/>
                  </a:cubicBezTo>
                  <a:cubicBezTo>
                    <a:pt x="137" y="97"/>
                    <a:pt x="137" y="97"/>
                    <a:pt x="137" y="96"/>
                  </a:cubicBezTo>
                  <a:cubicBezTo>
                    <a:pt x="137" y="94"/>
                    <a:pt x="137" y="92"/>
                    <a:pt x="137" y="89"/>
                  </a:cubicBezTo>
                  <a:cubicBezTo>
                    <a:pt x="137" y="89"/>
                    <a:pt x="137" y="89"/>
                    <a:pt x="137" y="89"/>
                  </a:cubicBezTo>
                  <a:cubicBezTo>
                    <a:pt x="137" y="88"/>
                    <a:pt x="137" y="88"/>
                    <a:pt x="137" y="87"/>
                  </a:cubicBezTo>
                  <a:cubicBezTo>
                    <a:pt x="137" y="86"/>
                    <a:pt x="137" y="86"/>
                    <a:pt x="137" y="86"/>
                  </a:cubicBezTo>
                  <a:cubicBezTo>
                    <a:pt x="136" y="85"/>
                    <a:pt x="137" y="83"/>
                    <a:pt x="137" y="82"/>
                  </a:cubicBezTo>
                  <a:cubicBezTo>
                    <a:pt x="136" y="82"/>
                    <a:pt x="137" y="82"/>
                    <a:pt x="136" y="83"/>
                  </a:cubicBezTo>
                  <a:cubicBezTo>
                    <a:pt x="136" y="82"/>
                    <a:pt x="136" y="82"/>
                    <a:pt x="136" y="81"/>
                  </a:cubicBezTo>
                  <a:cubicBezTo>
                    <a:pt x="136" y="82"/>
                    <a:pt x="135" y="82"/>
                    <a:pt x="135" y="82"/>
                  </a:cubicBezTo>
                  <a:cubicBezTo>
                    <a:pt x="135" y="82"/>
                    <a:pt x="135" y="83"/>
                    <a:pt x="135" y="84"/>
                  </a:cubicBezTo>
                  <a:cubicBezTo>
                    <a:pt x="135" y="84"/>
                    <a:pt x="135" y="84"/>
                    <a:pt x="135" y="84"/>
                  </a:cubicBezTo>
                  <a:cubicBezTo>
                    <a:pt x="134" y="84"/>
                    <a:pt x="135" y="83"/>
                    <a:pt x="134" y="83"/>
                  </a:cubicBezTo>
                  <a:cubicBezTo>
                    <a:pt x="134" y="84"/>
                    <a:pt x="134" y="87"/>
                    <a:pt x="135" y="87"/>
                  </a:cubicBezTo>
                  <a:cubicBezTo>
                    <a:pt x="135" y="87"/>
                    <a:pt x="135" y="87"/>
                    <a:pt x="135" y="87"/>
                  </a:cubicBezTo>
                  <a:close/>
                  <a:moveTo>
                    <a:pt x="9" y="96"/>
                  </a:moveTo>
                  <a:cubicBezTo>
                    <a:pt x="10" y="96"/>
                    <a:pt x="10" y="96"/>
                    <a:pt x="10" y="96"/>
                  </a:cubicBezTo>
                  <a:cubicBezTo>
                    <a:pt x="10" y="96"/>
                    <a:pt x="10" y="96"/>
                    <a:pt x="10" y="95"/>
                  </a:cubicBezTo>
                  <a:cubicBezTo>
                    <a:pt x="10" y="95"/>
                    <a:pt x="10" y="94"/>
                    <a:pt x="9" y="94"/>
                  </a:cubicBezTo>
                  <a:cubicBezTo>
                    <a:pt x="10" y="95"/>
                    <a:pt x="9" y="96"/>
                    <a:pt x="9" y="96"/>
                  </a:cubicBezTo>
                  <a:close/>
                  <a:moveTo>
                    <a:pt x="132" y="138"/>
                  </a:moveTo>
                  <a:cubicBezTo>
                    <a:pt x="133" y="137"/>
                    <a:pt x="133" y="137"/>
                    <a:pt x="134" y="137"/>
                  </a:cubicBezTo>
                  <a:cubicBezTo>
                    <a:pt x="134" y="135"/>
                    <a:pt x="135" y="135"/>
                    <a:pt x="135" y="133"/>
                  </a:cubicBezTo>
                  <a:cubicBezTo>
                    <a:pt x="135" y="133"/>
                    <a:pt x="134" y="134"/>
                    <a:pt x="133" y="134"/>
                  </a:cubicBezTo>
                  <a:cubicBezTo>
                    <a:pt x="133" y="134"/>
                    <a:pt x="133" y="134"/>
                    <a:pt x="133" y="134"/>
                  </a:cubicBezTo>
                  <a:cubicBezTo>
                    <a:pt x="133" y="135"/>
                    <a:pt x="132" y="136"/>
                    <a:pt x="132" y="137"/>
                  </a:cubicBezTo>
                  <a:cubicBezTo>
                    <a:pt x="132" y="137"/>
                    <a:pt x="132" y="138"/>
                    <a:pt x="132" y="138"/>
                  </a:cubicBezTo>
                  <a:close/>
                  <a:moveTo>
                    <a:pt x="67" y="136"/>
                  </a:moveTo>
                  <a:cubicBezTo>
                    <a:pt x="67" y="135"/>
                    <a:pt x="65" y="135"/>
                    <a:pt x="63" y="135"/>
                  </a:cubicBezTo>
                  <a:cubicBezTo>
                    <a:pt x="63" y="135"/>
                    <a:pt x="64" y="135"/>
                    <a:pt x="63" y="135"/>
                  </a:cubicBezTo>
                  <a:cubicBezTo>
                    <a:pt x="63" y="135"/>
                    <a:pt x="63" y="135"/>
                    <a:pt x="63" y="136"/>
                  </a:cubicBezTo>
                  <a:cubicBezTo>
                    <a:pt x="63" y="136"/>
                    <a:pt x="63" y="136"/>
                    <a:pt x="63" y="136"/>
                  </a:cubicBezTo>
                  <a:cubicBezTo>
                    <a:pt x="63" y="136"/>
                    <a:pt x="62" y="136"/>
                    <a:pt x="62" y="136"/>
                  </a:cubicBezTo>
                  <a:cubicBezTo>
                    <a:pt x="63" y="136"/>
                    <a:pt x="64" y="137"/>
                    <a:pt x="65" y="136"/>
                  </a:cubicBezTo>
                  <a:cubicBezTo>
                    <a:pt x="65" y="136"/>
                    <a:pt x="65" y="136"/>
                    <a:pt x="65" y="136"/>
                  </a:cubicBezTo>
                  <a:cubicBezTo>
                    <a:pt x="66" y="135"/>
                    <a:pt x="66" y="136"/>
                    <a:pt x="67" y="136"/>
                  </a:cubicBezTo>
                  <a:close/>
                  <a:moveTo>
                    <a:pt x="35" y="145"/>
                  </a:moveTo>
                  <a:cubicBezTo>
                    <a:pt x="35" y="144"/>
                    <a:pt x="34" y="144"/>
                    <a:pt x="33" y="144"/>
                  </a:cubicBezTo>
                  <a:cubicBezTo>
                    <a:pt x="32" y="144"/>
                    <a:pt x="31" y="143"/>
                    <a:pt x="31" y="142"/>
                  </a:cubicBezTo>
                  <a:cubicBezTo>
                    <a:pt x="30" y="143"/>
                    <a:pt x="30" y="142"/>
                    <a:pt x="30" y="142"/>
                  </a:cubicBezTo>
                  <a:cubicBezTo>
                    <a:pt x="30" y="143"/>
                    <a:pt x="30" y="143"/>
                    <a:pt x="30" y="143"/>
                  </a:cubicBezTo>
                  <a:cubicBezTo>
                    <a:pt x="31" y="144"/>
                    <a:pt x="32" y="145"/>
                    <a:pt x="34" y="146"/>
                  </a:cubicBezTo>
                  <a:cubicBezTo>
                    <a:pt x="34" y="145"/>
                    <a:pt x="35" y="145"/>
                    <a:pt x="35" y="145"/>
                  </a:cubicBezTo>
                  <a:close/>
                  <a:moveTo>
                    <a:pt x="130" y="146"/>
                  </a:moveTo>
                  <a:cubicBezTo>
                    <a:pt x="129" y="145"/>
                    <a:pt x="129" y="146"/>
                    <a:pt x="128" y="146"/>
                  </a:cubicBezTo>
                  <a:cubicBezTo>
                    <a:pt x="128" y="147"/>
                    <a:pt x="127" y="147"/>
                    <a:pt x="127" y="148"/>
                  </a:cubicBezTo>
                  <a:cubicBezTo>
                    <a:pt x="127" y="148"/>
                    <a:pt x="126" y="148"/>
                    <a:pt x="126" y="148"/>
                  </a:cubicBezTo>
                  <a:cubicBezTo>
                    <a:pt x="126" y="149"/>
                    <a:pt x="126" y="149"/>
                    <a:pt x="125" y="150"/>
                  </a:cubicBezTo>
                  <a:cubicBezTo>
                    <a:pt x="126" y="150"/>
                    <a:pt x="126" y="150"/>
                    <a:pt x="126" y="150"/>
                  </a:cubicBezTo>
                  <a:cubicBezTo>
                    <a:pt x="127" y="150"/>
                    <a:pt x="127" y="149"/>
                    <a:pt x="128" y="149"/>
                  </a:cubicBezTo>
                  <a:cubicBezTo>
                    <a:pt x="128" y="148"/>
                    <a:pt x="129" y="148"/>
                    <a:pt x="129" y="147"/>
                  </a:cubicBezTo>
                  <a:cubicBezTo>
                    <a:pt x="129" y="147"/>
                    <a:pt x="130" y="147"/>
                    <a:pt x="130" y="146"/>
                  </a:cubicBezTo>
                  <a:cubicBezTo>
                    <a:pt x="130" y="146"/>
                    <a:pt x="130" y="146"/>
                    <a:pt x="130" y="146"/>
                  </a:cubicBezTo>
                  <a:close/>
                  <a:moveTo>
                    <a:pt x="76" y="159"/>
                  </a:moveTo>
                  <a:cubicBezTo>
                    <a:pt x="76" y="159"/>
                    <a:pt x="75" y="159"/>
                    <a:pt x="75" y="158"/>
                  </a:cubicBezTo>
                  <a:cubicBezTo>
                    <a:pt x="73" y="158"/>
                    <a:pt x="70" y="158"/>
                    <a:pt x="69" y="159"/>
                  </a:cubicBezTo>
                  <a:cubicBezTo>
                    <a:pt x="68" y="159"/>
                    <a:pt x="67" y="158"/>
                    <a:pt x="65" y="158"/>
                  </a:cubicBezTo>
                  <a:cubicBezTo>
                    <a:pt x="65" y="159"/>
                    <a:pt x="65" y="159"/>
                    <a:pt x="66" y="159"/>
                  </a:cubicBezTo>
                  <a:cubicBezTo>
                    <a:pt x="67" y="159"/>
                    <a:pt x="69" y="159"/>
                    <a:pt x="71" y="160"/>
                  </a:cubicBezTo>
                  <a:cubicBezTo>
                    <a:pt x="71" y="160"/>
                    <a:pt x="71" y="159"/>
                    <a:pt x="71" y="159"/>
                  </a:cubicBezTo>
                  <a:cubicBezTo>
                    <a:pt x="72" y="160"/>
                    <a:pt x="73" y="160"/>
                    <a:pt x="74" y="159"/>
                  </a:cubicBezTo>
                  <a:cubicBezTo>
                    <a:pt x="75" y="159"/>
                    <a:pt x="75" y="160"/>
                    <a:pt x="76" y="159"/>
                  </a:cubicBezTo>
                  <a:close/>
                  <a:moveTo>
                    <a:pt x="79" y="162"/>
                  </a:moveTo>
                  <a:cubicBezTo>
                    <a:pt x="80" y="162"/>
                    <a:pt x="79" y="161"/>
                    <a:pt x="79" y="161"/>
                  </a:cubicBezTo>
                  <a:cubicBezTo>
                    <a:pt x="78" y="161"/>
                    <a:pt x="77" y="161"/>
                    <a:pt x="76" y="161"/>
                  </a:cubicBezTo>
                  <a:cubicBezTo>
                    <a:pt x="75" y="161"/>
                    <a:pt x="75" y="162"/>
                    <a:pt x="75" y="162"/>
                  </a:cubicBezTo>
                  <a:cubicBezTo>
                    <a:pt x="76" y="162"/>
                    <a:pt x="78" y="163"/>
                    <a:pt x="79" y="162"/>
                  </a:cubicBezTo>
                  <a:close/>
                </a:path>
              </a:pathLst>
            </a:custGeom>
            <a:solidFill>
              <a:srgbClr val="20222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6518" t="5458" r="4718" b="5508"/>
            <a:stretch>
              <a:fillRect/>
            </a:stretch>
          </p:blipFill>
          <p:spPr>
            <a:xfrm>
              <a:off x="1331317" y="1928775"/>
              <a:ext cx="1404000" cy="1404000"/>
            </a:xfrm>
            <a:prstGeom prst="ellipse">
              <a:avLst/>
            </a:prstGeom>
          </p:spPr>
        </p:pic>
      </p:grpSp>
      <p:grpSp>
        <p:nvGrpSpPr>
          <p:cNvPr id="13" name="组合 12"/>
          <p:cNvGrpSpPr>
            <a:grpSpLocks noChangeAspect="1"/>
          </p:cNvGrpSpPr>
          <p:nvPr/>
        </p:nvGrpSpPr>
        <p:grpSpPr>
          <a:xfrm>
            <a:off x="8377507" y="1954249"/>
            <a:ext cx="2145535" cy="2016000"/>
            <a:chOff x="3824806" y="1694260"/>
            <a:chExt cx="1969350" cy="1850452"/>
          </a:xfrm>
        </p:grpSpPr>
        <p:sp>
          <p:nvSpPr>
            <p:cNvPr id="2" name="Freeform 45"/>
            <p:cNvSpPr>
              <a:spLocks noEditPoints="1"/>
            </p:cNvSpPr>
            <p:nvPr/>
          </p:nvSpPr>
          <p:spPr bwMode="auto">
            <a:xfrm>
              <a:off x="3824806" y="1694260"/>
              <a:ext cx="1969350" cy="1850452"/>
            </a:xfrm>
            <a:custGeom>
              <a:avLst/>
              <a:gdLst>
                <a:gd name="T0" fmla="*/ 59 w 166"/>
                <a:gd name="T1" fmla="*/ 10 h 176"/>
                <a:gd name="T2" fmla="*/ 60 w 166"/>
                <a:gd name="T3" fmla="*/ 20 h 176"/>
                <a:gd name="T4" fmla="*/ 67 w 166"/>
                <a:gd name="T5" fmla="*/ 33 h 176"/>
                <a:gd name="T6" fmla="*/ 16 w 166"/>
                <a:gd name="T7" fmla="*/ 51 h 176"/>
                <a:gd name="T8" fmla="*/ 1 w 166"/>
                <a:gd name="T9" fmla="*/ 55 h 176"/>
                <a:gd name="T10" fmla="*/ 136 w 166"/>
                <a:gd name="T11" fmla="*/ 67 h 176"/>
                <a:gd name="T12" fmla="*/ 139 w 166"/>
                <a:gd name="T13" fmla="*/ 74 h 176"/>
                <a:gd name="T14" fmla="*/ 143 w 166"/>
                <a:gd name="T15" fmla="*/ 86 h 176"/>
                <a:gd name="T16" fmla="*/ 74 w 166"/>
                <a:gd name="T17" fmla="*/ 99 h 176"/>
                <a:gd name="T18" fmla="*/ 30 w 166"/>
                <a:gd name="T19" fmla="*/ 106 h 176"/>
                <a:gd name="T20" fmla="*/ 26 w 166"/>
                <a:gd name="T21" fmla="*/ 119 h 176"/>
                <a:gd name="T22" fmla="*/ 109 w 166"/>
                <a:gd name="T23" fmla="*/ 125 h 176"/>
                <a:gd name="T24" fmla="*/ 100 w 166"/>
                <a:gd name="T25" fmla="*/ 129 h 176"/>
                <a:gd name="T26" fmla="*/ 126 w 166"/>
                <a:gd name="T27" fmla="*/ 137 h 176"/>
                <a:gd name="T28" fmla="*/ 142 w 166"/>
                <a:gd name="T29" fmla="*/ 145 h 176"/>
                <a:gd name="T30" fmla="*/ 137 w 166"/>
                <a:gd name="T31" fmla="*/ 150 h 176"/>
                <a:gd name="T32" fmla="*/ 44 w 166"/>
                <a:gd name="T33" fmla="*/ 156 h 176"/>
                <a:gd name="T34" fmla="*/ 50 w 166"/>
                <a:gd name="T35" fmla="*/ 164 h 176"/>
                <a:gd name="T36" fmla="*/ 77 w 166"/>
                <a:gd name="T37" fmla="*/ 172 h 176"/>
                <a:gd name="T38" fmla="*/ 92 w 166"/>
                <a:gd name="T39" fmla="*/ 9 h 176"/>
                <a:gd name="T40" fmla="*/ 127 w 166"/>
                <a:gd name="T41" fmla="*/ 59 h 176"/>
                <a:gd name="T42" fmla="*/ 55 w 166"/>
                <a:gd name="T43" fmla="*/ 33 h 176"/>
                <a:gd name="T44" fmla="*/ 30 w 166"/>
                <a:gd name="T45" fmla="*/ 64 h 176"/>
                <a:gd name="T46" fmla="*/ 61 w 166"/>
                <a:gd name="T47" fmla="*/ 136 h 176"/>
                <a:gd name="T48" fmla="*/ 39 w 166"/>
                <a:gd name="T49" fmla="*/ 117 h 176"/>
                <a:gd name="T50" fmla="*/ 91 w 166"/>
                <a:gd name="T51" fmla="*/ 115 h 176"/>
                <a:gd name="T52" fmla="*/ 104 w 166"/>
                <a:gd name="T53" fmla="*/ 120 h 176"/>
                <a:gd name="T54" fmla="*/ 133 w 166"/>
                <a:gd name="T55" fmla="*/ 107 h 176"/>
                <a:gd name="T56" fmla="*/ 134 w 166"/>
                <a:gd name="T57" fmla="*/ 81 h 176"/>
                <a:gd name="T58" fmla="*/ 24 w 166"/>
                <a:gd name="T59" fmla="*/ 73 h 176"/>
                <a:gd name="T60" fmla="*/ 120 w 166"/>
                <a:gd name="T61" fmla="*/ 78 h 176"/>
                <a:gd name="T62" fmla="*/ 113 w 166"/>
                <a:gd name="T63" fmla="*/ 99 h 176"/>
                <a:gd name="T64" fmla="*/ 110 w 166"/>
                <a:gd name="T65" fmla="*/ 62 h 176"/>
                <a:gd name="T66" fmla="*/ 112 w 166"/>
                <a:gd name="T67" fmla="*/ 50 h 176"/>
                <a:gd name="T68" fmla="*/ 95 w 166"/>
                <a:gd name="T69" fmla="*/ 78 h 176"/>
                <a:gd name="T70" fmla="*/ 93 w 166"/>
                <a:gd name="T71" fmla="*/ 45 h 176"/>
                <a:gd name="T72" fmla="*/ 45 w 166"/>
                <a:gd name="T73" fmla="*/ 81 h 176"/>
                <a:gd name="T74" fmla="*/ 64 w 166"/>
                <a:gd name="T75" fmla="*/ 86 h 176"/>
                <a:gd name="T76" fmla="*/ 76 w 166"/>
                <a:gd name="T77" fmla="*/ 88 h 176"/>
                <a:gd name="T78" fmla="*/ 55 w 166"/>
                <a:gd name="T79" fmla="*/ 106 h 176"/>
                <a:gd name="T80" fmla="*/ 38 w 166"/>
                <a:gd name="T81" fmla="*/ 68 h 176"/>
                <a:gd name="T82" fmla="*/ 54 w 166"/>
                <a:gd name="T83" fmla="*/ 66 h 176"/>
                <a:gd name="T84" fmla="*/ 53 w 166"/>
                <a:gd name="T85" fmla="*/ 83 h 176"/>
                <a:gd name="T86" fmla="*/ 70 w 166"/>
                <a:gd name="T87" fmla="*/ 66 h 176"/>
                <a:gd name="T88" fmla="*/ 82 w 166"/>
                <a:gd name="T89" fmla="*/ 76 h 176"/>
                <a:gd name="T90" fmla="*/ 90 w 166"/>
                <a:gd name="T91" fmla="*/ 82 h 176"/>
                <a:gd name="T92" fmla="*/ 60 w 166"/>
                <a:gd name="T93" fmla="*/ 39 h 176"/>
                <a:gd name="T94" fmla="*/ 31 w 166"/>
                <a:gd name="T95" fmla="*/ 89 h 176"/>
                <a:gd name="T96" fmla="*/ 42 w 166"/>
                <a:gd name="T97" fmla="*/ 104 h 176"/>
                <a:gd name="T98" fmla="*/ 68 w 166"/>
                <a:gd name="T99" fmla="*/ 128 h 176"/>
                <a:gd name="T100" fmla="*/ 91 w 166"/>
                <a:gd name="T101" fmla="*/ 96 h 176"/>
                <a:gd name="T102" fmla="*/ 107 w 166"/>
                <a:gd name="T103" fmla="*/ 96 h 176"/>
                <a:gd name="T104" fmla="*/ 122 w 166"/>
                <a:gd name="T105" fmla="*/ 101 h 176"/>
                <a:gd name="T106" fmla="*/ 124 w 166"/>
                <a:gd name="T107" fmla="*/ 88 h 176"/>
                <a:gd name="T108" fmla="*/ 21 w 166"/>
                <a:gd name="T109" fmla="*/ 61 h 176"/>
                <a:gd name="T110" fmla="*/ 30 w 166"/>
                <a:gd name="T111" fmla="*/ 47 h 176"/>
                <a:gd name="T112" fmla="*/ 20 w 166"/>
                <a:gd name="T113" fmla="*/ 97 h 176"/>
                <a:gd name="T114" fmla="*/ 20 w 166"/>
                <a:gd name="T115" fmla="*/ 120 h 176"/>
                <a:gd name="T116" fmla="*/ 72 w 166"/>
                <a:gd name="T117" fmla="*/ 151 h 176"/>
                <a:gd name="T118" fmla="*/ 39 w 166"/>
                <a:gd name="T119" fmla="*/ 132 h 176"/>
                <a:gd name="T120" fmla="*/ 86 w 166"/>
                <a:gd name="T121" fmla="*/ 134 h 176"/>
                <a:gd name="T122" fmla="*/ 35 w 166"/>
                <a:gd name="T123" fmla="*/ 151 h 176"/>
                <a:gd name="T124" fmla="*/ 110 w 166"/>
                <a:gd name="T125" fmla="*/ 2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176">
                  <a:moveTo>
                    <a:pt x="40" y="1"/>
                  </a:moveTo>
                  <a:cubicBezTo>
                    <a:pt x="40" y="1"/>
                    <a:pt x="40" y="1"/>
                    <a:pt x="40" y="0"/>
                  </a:cubicBezTo>
                  <a:cubicBezTo>
                    <a:pt x="40" y="1"/>
                    <a:pt x="39" y="1"/>
                    <a:pt x="39" y="1"/>
                  </a:cubicBezTo>
                  <a:cubicBezTo>
                    <a:pt x="39" y="1"/>
                    <a:pt x="39" y="1"/>
                    <a:pt x="40" y="1"/>
                  </a:cubicBezTo>
                  <a:cubicBezTo>
                    <a:pt x="40" y="1"/>
                    <a:pt x="40" y="1"/>
                    <a:pt x="40" y="1"/>
                  </a:cubicBezTo>
                  <a:close/>
                  <a:moveTo>
                    <a:pt x="74" y="2"/>
                  </a:moveTo>
                  <a:cubicBezTo>
                    <a:pt x="75" y="1"/>
                    <a:pt x="76" y="3"/>
                    <a:pt x="78" y="2"/>
                  </a:cubicBezTo>
                  <a:cubicBezTo>
                    <a:pt x="77" y="1"/>
                    <a:pt x="74" y="1"/>
                    <a:pt x="73" y="2"/>
                  </a:cubicBezTo>
                  <a:cubicBezTo>
                    <a:pt x="72" y="1"/>
                    <a:pt x="72" y="1"/>
                    <a:pt x="71" y="1"/>
                  </a:cubicBezTo>
                  <a:cubicBezTo>
                    <a:pt x="71" y="0"/>
                    <a:pt x="69" y="0"/>
                    <a:pt x="70" y="2"/>
                  </a:cubicBezTo>
                  <a:cubicBezTo>
                    <a:pt x="71" y="2"/>
                    <a:pt x="73" y="1"/>
                    <a:pt x="74" y="2"/>
                  </a:cubicBezTo>
                  <a:close/>
                  <a:moveTo>
                    <a:pt x="37" y="2"/>
                  </a:moveTo>
                  <a:cubicBezTo>
                    <a:pt x="37" y="2"/>
                    <a:pt x="36" y="2"/>
                    <a:pt x="37" y="2"/>
                  </a:cubicBezTo>
                  <a:cubicBezTo>
                    <a:pt x="37" y="2"/>
                    <a:pt x="37" y="2"/>
                    <a:pt x="37" y="2"/>
                  </a:cubicBezTo>
                  <a:close/>
                  <a:moveTo>
                    <a:pt x="57" y="3"/>
                  </a:moveTo>
                  <a:cubicBezTo>
                    <a:pt x="58" y="3"/>
                    <a:pt x="59" y="3"/>
                    <a:pt x="60" y="2"/>
                  </a:cubicBezTo>
                  <a:cubicBezTo>
                    <a:pt x="60" y="2"/>
                    <a:pt x="61" y="3"/>
                    <a:pt x="61" y="2"/>
                  </a:cubicBezTo>
                  <a:cubicBezTo>
                    <a:pt x="60" y="2"/>
                    <a:pt x="58" y="2"/>
                    <a:pt x="57" y="3"/>
                  </a:cubicBezTo>
                  <a:cubicBezTo>
                    <a:pt x="56" y="2"/>
                    <a:pt x="55" y="3"/>
                    <a:pt x="54" y="3"/>
                  </a:cubicBezTo>
                  <a:cubicBezTo>
                    <a:pt x="54" y="3"/>
                    <a:pt x="54" y="3"/>
                    <a:pt x="54" y="3"/>
                  </a:cubicBezTo>
                  <a:cubicBezTo>
                    <a:pt x="55" y="4"/>
                    <a:pt x="56" y="3"/>
                    <a:pt x="57" y="3"/>
                  </a:cubicBezTo>
                  <a:close/>
                  <a:moveTo>
                    <a:pt x="73" y="2"/>
                  </a:moveTo>
                  <a:cubicBezTo>
                    <a:pt x="73" y="2"/>
                    <a:pt x="73" y="2"/>
                    <a:pt x="73" y="2"/>
                  </a:cubicBezTo>
                  <a:cubicBezTo>
                    <a:pt x="72" y="3"/>
                    <a:pt x="73" y="2"/>
                    <a:pt x="73" y="2"/>
                  </a:cubicBezTo>
                  <a:close/>
                  <a:moveTo>
                    <a:pt x="35" y="3"/>
                  </a:moveTo>
                  <a:cubicBezTo>
                    <a:pt x="35" y="3"/>
                    <a:pt x="34" y="3"/>
                    <a:pt x="34" y="3"/>
                  </a:cubicBezTo>
                  <a:cubicBezTo>
                    <a:pt x="34" y="3"/>
                    <a:pt x="35" y="3"/>
                    <a:pt x="35" y="3"/>
                  </a:cubicBezTo>
                  <a:close/>
                  <a:moveTo>
                    <a:pt x="52" y="4"/>
                  </a:moveTo>
                  <a:cubicBezTo>
                    <a:pt x="53" y="4"/>
                    <a:pt x="53" y="3"/>
                    <a:pt x="53" y="3"/>
                  </a:cubicBezTo>
                  <a:cubicBezTo>
                    <a:pt x="53" y="3"/>
                    <a:pt x="53" y="3"/>
                    <a:pt x="52" y="3"/>
                  </a:cubicBezTo>
                  <a:cubicBezTo>
                    <a:pt x="52" y="4"/>
                    <a:pt x="53" y="4"/>
                    <a:pt x="52" y="4"/>
                  </a:cubicBezTo>
                  <a:close/>
                  <a:moveTo>
                    <a:pt x="33" y="4"/>
                  </a:moveTo>
                  <a:cubicBezTo>
                    <a:pt x="33" y="4"/>
                    <a:pt x="33" y="4"/>
                    <a:pt x="33" y="4"/>
                  </a:cubicBezTo>
                  <a:cubicBezTo>
                    <a:pt x="33" y="4"/>
                    <a:pt x="34" y="4"/>
                    <a:pt x="33" y="4"/>
                  </a:cubicBezTo>
                  <a:close/>
                  <a:moveTo>
                    <a:pt x="34" y="11"/>
                  </a:moveTo>
                  <a:cubicBezTo>
                    <a:pt x="35" y="10"/>
                    <a:pt x="37" y="10"/>
                    <a:pt x="38" y="9"/>
                  </a:cubicBezTo>
                  <a:cubicBezTo>
                    <a:pt x="39" y="9"/>
                    <a:pt x="40" y="9"/>
                    <a:pt x="41" y="8"/>
                  </a:cubicBezTo>
                  <a:cubicBezTo>
                    <a:pt x="42" y="8"/>
                    <a:pt x="42" y="8"/>
                    <a:pt x="43" y="7"/>
                  </a:cubicBezTo>
                  <a:cubicBezTo>
                    <a:pt x="44" y="7"/>
                    <a:pt x="45" y="6"/>
                    <a:pt x="46" y="6"/>
                  </a:cubicBezTo>
                  <a:cubicBezTo>
                    <a:pt x="46" y="6"/>
                    <a:pt x="47" y="5"/>
                    <a:pt x="47" y="5"/>
                  </a:cubicBezTo>
                  <a:cubicBezTo>
                    <a:pt x="48" y="5"/>
                    <a:pt x="48" y="6"/>
                    <a:pt x="48" y="6"/>
                  </a:cubicBezTo>
                  <a:cubicBezTo>
                    <a:pt x="49" y="4"/>
                    <a:pt x="51" y="5"/>
                    <a:pt x="52" y="4"/>
                  </a:cubicBezTo>
                  <a:cubicBezTo>
                    <a:pt x="51" y="3"/>
                    <a:pt x="49" y="5"/>
                    <a:pt x="48" y="5"/>
                  </a:cubicBezTo>
                  <a:cubicBezTo>
                    <a:pt x="47" y="5"/>
                    <a:pt x="46" y="6"/>
                    <a:pt x="44" y="6"/>
                  </a:cubicBezTo>
                  <a:cubicBezTo>
                    <a:pt x="44" y="6"/>
                    <a:pt x="43" y="6"/>
                    <a:pt x="42" y="7"/>
                  </a:cubicBezTo>
                  <a:cubicBezTo>
                    <a:pt x="42" y="7"/>
                    <a:pt x="42" y="7"/>
                    <a:pt x="41" y="7"/>
                  </a:cubicBezTo>
                  <a:cubicBezTo>
                    <a:pt x="40" y="8"/>
                    <a:pt x="40" y="8"/>
                    <a:pt x="39" y="8"/>
                  </a:cubicBezTo>
                  <a:cubicBezTo>
                    <a:pt x="38" y="8"/>
                    <a:pt x="37" y="9"/>
                    <a:pt x="36" y="9"/>
                  </a:cubicBezTo>
                  <a:cubicBezTo>
                    <a:pt x="36" y="9"/>
                    <a:pt x="36" y="9"/>
                    <a:pt x="36" y="9"/>
                  </a:cubicBezTo>
                  <a:cubicBezTo>
                    <a:pt x="35" y="10"/>
                    <a:pt x="34" y="10"/>
                    <a:pt x="34" y="11"/>
                  </a:cubicBezTo>
                  <a:close/>
                  <a:moveTo>
                    <a:pt x="32" y="4"/>
                  </a:moveTo>
                  <a:cubicBezTo>
                    <a:pt x="32" y="4"/>
                    <a:pt x="31" y="4"/>
                    <a:pt x="31" y="5"/>
                  </a:cubicBezTo>
                  <a:cubicBezTo>
                    <a:pt x="32" y="5"/>
                    <a:pt x="32" y="4"/>
                    <a:pt x="32" y="4"/>
                  </a:cubicBezTo>
                  <a:close/>
                  <a:moveTo>
                    <a:pt x="28" y="7"/>
                  </a:moveTo>
                  <a:cubicBezTo>
                    <a:pt x="27" y="7"/>
                    <a:pt x="27" y="7"/>
                    <a:pt x="27" y="7"/>
                  </a:cubicBezTo>
                  <a:cubicBezTo>
                    <a:pt x="28" y="7"/>
                    <a:pt x="29" y="6"/>
                    <a:pt x="30" y="6"/>
                  </a:cubicBezTo>
                  <a:cubicBezTo>
                    <a:pt x="29" y="5"/>
                    <a:pt x="28" y="6"/>
                    <a:pt x="28" y="7"/>
                  </a:cubicBezTo>
                  <a:close/>
                  <a:moveTo>
                    <a:pt x="71" y="8"/>
                  </a:moveTo>
                  <a:cubicBezTo>
                    <a:pt x="73" y="8"/>
                    <a:pt x="74" y="8"/>
                    <a:pt x="75" y="9"/>
                  </a:cubicBezTo>
                  <a:cubicBezTo>
                    <a:pt x="75" y="9"/>
                    <a:pt x="76" y="9"/>
                    <a:pt x="76" y="9"/>
                  </a:cubicBezTo>
                  <a:cubicBezTo>
                    <a:pt x="76" y="9"/>
                    <a:pt x="75" y="8"/>
                    <a:pt x="75" y="8"/>
                  </a:cubicBezTo>
                  <a:cubicBezTo>
                    <a:pt x="75" y="8"/>
                    <a:pt x="75" y="7"/>
                    <a:pt x="75" y="8"/>
                  </a:cubicBezTo>
                  <a:cubicBezTo>
                    <a:pt x="75" y="8"/>
                    <a:pt x="74" y="8"/>
                    <a:pt x="74" y="8"/>
                  </a:cubicBezTo>
                  <a:cubicBezTo>
                    <a:pt x="74" y="8"/>
                    <a:pt x="74" y="7"/>
                    <a:pt x="74" y="7"/>
                  </a:cubicBezTo>
                  <a:cubicBezTo>
                    <a:pt x="74" y="7"/>
                    <a:pt x="74" y="8"/>
                    <a:pt x="74" y="7"/>
                  </a:cubicBezTo>
                  <a:cubicBezTo>
                    <a:pt x="74" y="7"/>
                    <a:pt x="74" y="7"/>
                    <a:pt x="74" y="7"/>
                  </a:cubicBezTo>
                  <a:cubicBezTo>
                    <a:pt x="73" y="7"/>
                    <a:pt x="73" y="8"/>
                    <a:pt x="73" y="8"/>
                  </a:cubicBezTo>
                  <a:cubicBezTo>
                    <a:pt x="73" y="8"/>
                    <a:pt x="73" y="7"/>
                    <a:pt x="72" y="7"/>
                  </a:cubicBezTo>
                  <a:cubicBezTo>
                    <a:pt x="73" y="8"/>
                    <a:pt x="72" y="7"/>
                    <a:pt x="71" y="8"/>
                  </a:cubicBezTo>
                  <a:close/>
                  <a:moveTo>
                    <a:pt x="25" y="8"/>
                  </a:moveTo>
                  <a:cubicBezTo>
                    <a:pt x="25" y="8"/>
                    <a:pt x="25" y="8"/>
                    <a:pt x="25" y="8"/>
                  </a:cubicBezTo>
                  <a:cubicBezTo>
                    <a:pt x="25" y="9"/>
                    <a:pt x="25" y="9"/>
                    <a:pt x="25" y="9"/>
                  </a:cubicBezTo>
                  <a:cubicBezTo>
                    <a:pt x="25" y="9"/>
                    <a:pt x="25" y="8"/>
                    <a:pt x="25" y="8"/>
                  </a:cubicBezTo>
                  <a:close/>
                  <a:moveTo>
                    <a:pt x="57" y="9"/>
                  </a:moveTo>
                  <a:cubicBezTo>
                    <a:pt x="57" y="9"/>
                    <a:pt x="56" y="9"/>
                    <a:pt x="56" y="9"/>
                  </a:cubicBezTo>
                  <a:cubicBezTo>
                    <a:pt x="56" y="9"/>
                    <a:pt x="56" y="9"/>
                    <a:pt x="56" y="9"/>
                  </a:cubicBezTo>
                  <a:cubicBezTo>
                    <a:pt x="57" y="9"/>
                    <a:pt x="57" y="9"/>
                    <a:pt x="57" y="9"/>
                  </a:cubicBezTo>
                  <a:close/>
                  <a:moveTo>
                    <a:pt x="102" y="9"/>
                  </a:moveTo>
                  <a:cubicBezTo>
                    <a:pt x="102" y="10"/>
                    <a:pt x="102" y="10"/>
                    <a:pt x="103" y="10"/>
                  </a:cubicBezTo>
                  <a:cubicBezTo>
                    <a:pt x="103" y="9"/>
                    <a:pt x="103" y="10"/>
                    <a:pt x="104" y="10"/>
                  </a:cubicBezTo>
                  <a:cubicBezTo>
                    <a:pt x="103" y="9"/>
                    <a:pt x="102" y="8"/>
                    <a:pt x="101" y="9"/>
                  </a:cubicBezTo>
                  <a:cubicBezTo>
                    <a:pt x="101" y="9"/>
                    <a:pt x="102" y="9"/>
                    <a:pt x="102" y="9"/>
                  </a:cubicBezTo>
                  <a:close/>
                  <a:moveTo>
                    <a:pt x="49" y="10"/>
                  </a:moveTo>
                  <a:cubicBezTo>
                    <a:pt x="50" y="10"/>
                    <a:pt x="51" y="10"/>
                    <a:pt x="51" y="9"/>
                  </a:cubicBezTo>
                  <a:cubicBezTo>
                    <a:pt x="50" y="9"/>
                    <a:pt x="50" y="10"/>
                    <a:pt x="48" y="9"/>
                  </a:cubicBezTo>
                  <a:cubicBezTo>
                    <a:pt x="48" y="11"/>
                    <a:pt x="47" y="10"/>
                    <a:pt x="46" y="11"/>
                  </a:cubicBezTo>
                  <a:cubicBezTo>
                    <a:pt x="47" y="11"/>
                    <a:pt x="49" y="10"/>
                    <a:pt x="49" y="10"/>
                  </a:cubicBezTo>
                  <a:close/>
                  <a:moveTo>
                    <a:pt x="57" y="11"/>
                  </a:moveTo>
                  <a:cubicBezTo>
                    <a:pt x="56" y="11"/>
                    <a:pt x="56" y="12"/>
                    <a:pt x="55" y="11"/>
                  </a:cubicBezTo>
                  <a:cubicBezTo>
                    <a:pt x="55" y="12"/>
                    <a:pt x="54" y="11"/>
                    <a:pt x="54" y="12"/>
                  </a:cubicBezTo>
                  <a:cubicBezTo>
                    <a:pt x="53" y="12"/>
                    <a:pt x="52" y="12"/>
                    <a:pt x="52" y="12"/>
                  </a:cubicBezTo>
                  <a:cubicBezTo>
                    <a:pt x="52" y="13"/>
                    <a:pt x="51" y="12"/>
                    <a:pt x="51" y="13"/>
                  </a:cubicBezTo>
                  <a:cubicBezTo>
                    <a:pt x="52" y="13"/>
                    <a:pt x="52" y="14"/>
                    <a:pt x="52" y="14"/>
                  </a:cubicBezTo>
                  <a:cubicBezTo>
                    <a:pt x="54" y="13"/>
                    <a:pt x="56" y="13"/>
                    <a:pt x="57" y="12"/>
                  </a:cubicBezTo>
                  <a:cubicBezTo>
                    <a:pt x="57" y="12"/>
                    <a:pt x="57" y="12"/>
                    <a:pt x="57" y="11"/>
                  </a:cubicBezTo>
                  <a:cubicBezTo>
                    <a:pt x="57" y="12"/>
                    <a:pt x="57" y="12"/>
                    <a:pt x="57" y="12"/>
                  </a:cubicBezTo>
                  <a:cubicBezTo>
                    <a:pt x="57" y="12"/>
                    <a:pt x="57" y="12"/>
                    <a:pt x="57" y="13"/>
                  </a:cubicBezTo>
                  <a:cubicBezTo>
                    <a:pt x="57" y="13"/>
                    <a:pt x="58" y="12"/>
                    <a:pt x="58" y="12"/>
                  </a:cubicBezTo>
                  <a:cubicBezTo>
                    <a:pt x="58" y="12"/>
                    <a:pt x="58" y="12"/>
                    <a:pt x="58" y="12"/>
                  </a:cubicBezTo>
                  <a:cubicBezTo>
                    <a:pt x="58" y="12"/>
                    <a:pt x="59" y="12"/>
                    <a:pt x="59" y="11"/>
                  </a:cubicBezTo>
                  <a:cubicBezTo>
                    <a:pt x="59" y="11"/>
                    <a:pt x="59" y="11"/>
                    <a:pt x="58" y="11"/>
                  </a:cubicBezTo>
                  <a:cubicBezTo>
                    <a:pt x="58" y="11"/>
                    <a:pt x="59" y="11"/>
                    <a:pt x="59" y="11"/>
                  </a:cubicBezTo>
                  <a:cubicBezTo>
                    <a:pt x="59" y="11"/>
                    <a:pt x="59" y="11"/>
                    <a:pt x="59" y="11"/>
                  </a:cubicBezTo>
                  <a:cubicBezTo>
                    <a:pt x="60" y="11"/>
                    <a:pt x="60" y="10"/>
                    <a:pt x="61" y="10"/>
                  </a:cubicBezTo>
                  <a:cubicBezTo>
                    <a:pt x="61" y="10"/>
                    <a:pt x="60" y="10"/>
                    <a:pt x="60" y="10"/>
                  </a:cubicBezTo>
                  <a:cubicBezTo>
                    <a:pt x="60" y="10"/>
                    <a:pt x="60" y="10"/>
                    <a:pt x="60" y="10"/>
                  </a:cubicBezTo>
                  <a:cubicBezTo>
                    <a:pt x="60" y="10"/>
                    <a:pt x="60" y="10"/>
                    <a:pt x="60" y="10"/>
                  </a:cubicBezTo>
                  <a:cubicBezTo>
                    <a:pt x="60" y="10"/>
                    <a:pt x="59" y="10"/>
                    <a:pt x="59" y="10"/>
                  </a:cubicBezTo>
                  <a:cubicBezTo>
                    <a:pt x="59" y="10"/>
                    <a:pt x="59" y="10"/>
                    <a:pt x="59" y="10"/>
                  </a:cubicBezTo>
                  <a:cubicBezTo>
                    <a:pt x="58" y="11"/>
                    <a:pt x="57" y="10"/>
                    <a:pt x="56" y="10"/>
                  </a:cubicBezTo>
                  <a:cubicBezTo>
                    <a:pt x="56" y="11"/>
                    <a:pt x="56" y="11"/>
                    <a:pt x="56" y="11"/>
                  </a:cubicBezTo>
                  <a:cubicBezTo>
                    <a:pt x="56" y="11"/>
                    <a:pt x="57" y="11"/>
                    <a:pt x="57" y="11"/>
                  </a:cubicBezTo>
                  <a:cubicBezTo>
                    <a:pt x="57" y="11"/>
                    <a:pt x="57" y="11"/>
                    <a:pt x="57" y="11"/>
                  </a:cubicBezTo>
                  <a:close/>
                  <a:moveTo>
                    <a:pt x="47" y="10"/>
                  </a:moveTo>
                  <a:cubicBezTo>
                    <a:pt x="47" y="10"/>
                    <a:pt x="47" y="10"/>
                    <a:pt x="47" y="10"/>
                  </a:cubicBezTo>
                  <a:cubicBezTo>
                    <a:pt x="47" y="10"/>
                    <a:pt x="47" y="10"/>
                    <a:pt x="47" y="10"/>
                  </a:cubicBezTo>
                  <a:close/>
                  <a:moveTo>
                    <a:pt x="61" y="11"/>
                  </a:moveTo>
                  <a:cubicBezTo>
                    <a:pt x="61" y="11"/>
                    <a:pt x="61" y="11"/>
                    <a:pt x="62" y="11"/>
                  </a:cubicBezTo>
                  <a:cubicBezTo>
                    <a:pt x="62" y="11"/>
                    <a:pt x="62" y="11"/>
                    <a:pt x="61" y="11"/>
                  </a:cubicBezTo>
                  <a:close/>
                  <a:moveTo>
                    <a:pt x="51" y="11"/>
                  </a:moveTo>
                  <a:cubicBezTo>
                    <a:pt x="51" y="11"/>
                    <a:pt x="50" y="11"/>
                    <a:pt x="50" y="11"/>
                  </a:cubicBezTo>
                  <a:cubicBezTo>
                    <a:pt x="51" y="11"/>
                    <a:pt x="51" y="11"/>
                    <a:pt x="51" y="11"/>
                  </a:cubicBezTo>
                  <a:close/>
                  <a:moveTo>
                    <a:pt x="37" y="11"/>
                  </a:moveTo>
                  <a:cubicBezTo>
                    <a:pt x="37" y="12"/>
                    <a:pt x="36" y="11"/>
                    <a:pt x="36" y="12"/>
                  </a:cubicBezTo>
                  <a:cubicBezTo>
                    <a:pt x="36" y="12"/>
                    <a:pt x="37" y="11"/>
                    <a:pt x="37" y="11"/>
                  </a:cubicBezTo>
                  <a:close/>
                  <a:moveTo>
                    <a:pt x="48" y="12"/>
                  </a:moveTo>
                  <a:cubicBezTo>
                    <a:pt x="48" y="12"/>
                    <a:pt x="48" y="12"/>
                    <a:pt x="47" y="12"/>
                  </a:cubicBezTo>
                  <a:cubicBezTo>
                    <a:pt x="47" y="12"/>
                    <a:pt x="47" y="12"/>
                    <a:pt x="47" y="13"/>
                  </a:cubicBezTo>
                  <a:cubicBezTo>
                    <a:pt x="48" y="13"/>
                    <a:pt x="49" y="13"/>
                    <a:pt x="50" y="12"/>
                  </a:cubicBezTo>
                  <a:cubicBezTo>
                    <a:pt x="50" y="11"/>
                    <a:pt x="49" y="12"/>
                    <a:pt x="48" y="12"/>
                  </a:cubicBezTo>
                  <a:close/>
                  <a:moveTo>
                    <a:pt x="45" y="12"/>
                  </a:moveTo>
                  <a:cubicBezTo>
                    <a:pt x="45" y="12"/>
                    <a:pt x="45" y="11"/>
                    <a:pt x="45" y="11"/>
                  </a:cubicBezTo>
                  <a:cubicBezTo>
                    <a:pt x="45" y="12"/>
                    <a:pt x="45" y="12"/>
                    <a:pt x="45" y="12"/>
                  </a:cubicBezTo>
                  <a:close/>
                  <a:moveTo>
                    <a:pt x="58" y="12"/>
                  </a:moveTo>
                  <a:cubicBezTo>
                    <a:pt x="59" y="12"/>
                    <a:pt x="60" y="12"/>
                    <a:pt x="60" y="12"/>
                  </a:cubicBezTo>
                  <a:cubicBezTo>
                    <a:pt x="59" y="12"/>
                    <a:pt x="59" y="12"/>
                    <a:pt x="58" y="12"/>
                  </a:cubicBezTo>
                  <a:close/>
                  <a:moveTo>
                    <a:pt x="44" y="12"/>
                  </a:moveTo>
                  <a:cubicBezTo>
                    <a:pt x="44" y="12"/>
                    <a:pt x="43" y="12"/>
                    <a:pt x="43" y="13"/>
                  </a:cubicBezTo>
                  <a:cubicBezTo>
                    <a:pt x="43" y="12"/>
                    <a:pt x="43" y="13"/>
                    <a:pt x="42" y="13"/>
                  </a:cubicBezTo>
                  <a:cubicBezTo>
                    <a:pt x="41" y="14"/>
                    <a:pt x="40" y="14"/>
                    <a:pt x="39" y="14"/>
                  </a:cubicBezTo>
                  <a:cubicBezTo>
                    <a:pt x="38" y="15"/>
                    <a:pt x="37" y="16"/>
                    <a:pt x="36" y="16"/>
                  </a:cubicBezTo>
                  <a:cubicBezTo>
                    <a:pt x="36" y="16"/>
                    <a:pt x="36" y="16"/>
                    <a:pt x="36" y="16"/>
                  </a:cubicBezTo>
                  <a:cubicBezTo>
                    <a:pt x="35" y="16"/>
                    <a:pt x="35" y="17"/>
                    <a:pt x="34" y="17"/>
                  </a:cubicBezTo>
                  <a:cubicBezTo>
                    <a:pt x="34" y="17"/>
                    <a:pt x="34" y="17"/>
                    <a:pt x="34" y="17"/>
                  </a:cubicBezTo>
                  <a:cubicBezTo>
                    <a:pt x="34" y="18"/>
                    <a:pt x="34" y="18"/>
                    <a:pt x="34" y="18"/>
                  </a:cubicBezTo>
                  <a:cubicBezTo>
                    <a:pt x="34" y="18"/>
                    <a:pt x="34" y="18"/>
                    <a:pt x="35" y="18"/>
                  </a:cubicBezTo>
                  <a:cubicBezTo>
                    <a:pt x="36" y="17"/>
                    <a:pt x="37" y="17"/>
                    <a:pt x="38" y="16"/>
                  </a:cubicBezTo>
                  <a:cubicBezTo>
                    <a:pt x="39" y="16"/>
                    <a:pt x="39" y="16"/>
                    <a:pt x="39" y="16"/>
                  </a:cubicBezTo>
                  <a:cubicBezTo>
                    <a:pt x="39" y="16"/>
                    <a:pt x="40" y="15"/>
                    <a:pt x="40" y="15"/>
                  </a:cubicBezTo>
                  <a:cubicBezTo>
                    <a:pt x="41" y="15"/>
                    <a:pt x="41" y="16"/>
                    <a:pt x="42" y="16"/>
                  </a:cubicBezTo>
                  <a:cubicBezTo>
                    <a:pt x="42" y="16"/>
                    <a:pt x="41" y="15"/>
                    <a:pt x="42" y="15"/>
                  </a:cubicBezTo>
                  <a:cubicBezTo>
                    <a:pt x="42" y="15"/>
                    <a:pt x="43" y="15"/>
                    <a:pt x="43" y="14"/>
                  </a:cubicBezTo>
                  <a:cubicBezTo>
                    <a:pt x="43" y="14"/>
                    <a:pt x="43" y="14"/>
                    <a:pt x="43" y="14"/>
                  </a:cubicBezTo>
                  <a:cubicBezTo>
                    <a:pt x="42" y="14"/>
                    <a:pt x="42" y="14"/>
                    <a:pt x="42" y="14"/>
                  </a:cubicBezTo>
                  <a:cubicBezTo>
                    <a:pt x="42" y="13"/>
                    <a:pt x="43" y="14"/>
                    <a:pt x="43" y="13"/>
                  </a:cubicBezTo>
                  <a:cubicBezTo>
                    <a:pt x="44" y="13"/>
                    <a:pt x="44" y="13"/>
                    <a:pt x="44" y="12"/>
                  </a:cubicBezTo>
                  <a:close/>
                  <a:moveTo>
                    <a:pt x="33" y="13"/>
                  </a:moveTo>
                  <a:cubicBezTo>
                    <a:pt x="33" y="12"/>
                    <a:pt x="34" y="12"/>
                    <a:pt x="34" y="12"/>
                  </a:cubicBezTo>
                  <a:cubicBezTo>
                    <a:pt x="33" y="12"/>
                    <a:pt x="33" y="12"/>
                    <a:pt x="33" y="13"/>
                  </a:cubicBezTo>
                  <a:cubicBezTo>
                    <a:pt x="33" y="13"/>
                    <a:pt x="33" y="12"/>
                    <a:pt x="33" y="13"/>
                  </a:cubicBezTo>
                  <a:close/>
                  <a:moveTo>
                    <a:pt x="89" y="14"/>
                  </a:moveTo>
                  <a:cubicBezTo>
                    <a:pt x="89" y="14"/>
                    <a:pt x="89" y="14"/>
                    <a:pt x="89" y="14"/>
                  </a:cubicBezTo>
                  <a:cubicBezTo>
                    <a:pt x="90" y="14"/>
                    <a:pt x="90" y="14"/>
                    <a:pt x="90" y="14"/>
                  </a:cubicBezTo>
                  <a:cubicBezTo>
                    <a:pt x="90" y="13"/>
                    <a:pt x="90" y="13"/>
                    <a:pt x="89" y="13"/>
                  </a:cubicBezTo>
                  <a:cubicBezTo>
                    <a:pt x="90" y="14"/>
                    <a:pt x="89" y="13"/>
                    <a:pt x="89" y="14"/>
                  </a:cubicBezTo>
                  <a:close/>
                  <a:moveTo>
                    <a:pt x="87" y="15"/>
                  </a:moveTo>
                  <a:cubicBezTo>
                    <a:pt x="86" y="15"/>
                    <a:pt x="86" y="15"/>
                    <a:pt x="85" y="15"/>
                  </a:cubicBezTo>
                  <a:cubicBezTo>
                    <a:pt x="86" y="15"/>
                    <a:pt x="87" y="16"/>
                    <a:pt x="87" y="15"/>
                  </a:cubicBezTo>
                  <a:close/>
                  <a:moveTo>
                    <a:pt x="23" y="17"/>
                  </a:moveTo>
                  <a:cubicBezTo>
                    <a:pt x="23" y="16"/>
                    <a:pt x="24" y="16"/>
                    <a:pt x="24" y="16"/>
                  </a:cubicBezTo>
                  <a:cubicBezTo>
                    <a:pt x="24" y="16"/>
                    <a:pt x="23" y="16"/>
                    <a:pt x="23" y="16"/>
                  </a:cubicBezTo>
                  <a:cubicBezTo>
                    <a:pt x="23" y="16"/>
                    <a:pt x="23" y="17"/>
                    <a:pt x="23" y="17"/>
                  </a:cubicBezTo>
                  <a:close/>
                  <a:moveTo>
                    <a:pt x="60" y="17"/>
                  </a:moveTo>
                  <a:cubicBezTo>
                    <a:pt x="60" y="17"/>
                    <a:pt x="60" y="16"/>
                    <a:pt x="60" y="16"/>
                  </a:cubicBezTo>
                  <a:cubicBezTo>
                    <a:pt x="59" y="17"/>
                    <a:pt x="58" y="16"/>
                    <a:pt x="58" y="16"/>
                  </a:cubicBezTo>
                  <a:cubicBezTo>
                    <a:pt x="58" y="17"/>
                    <a:pt x="56" y="16"/>
                    <a:pt x="56" y="17"/>
                  </a:cubicBezTo>
                  <a:cubicBezTo>
                    <a:pt x="56" y="17"/>
                    <a:pt x="57" y="17"/>
                    <a:pt x="58" y="17"/>
                  </a:cubicBezTo>
                  <a:cubicBezTo>
                    <a:pt x="57" y="18"/>
                    <a:pt x="56" y="18"/>
                    <a:pt x="55" y="18"/>
                  </a:cubicBezTo>
                  <a:cubicBezTo>
                    <a:pt x="55" y="18"/>
                    <a:pt x="56" y="18"/>
                    <a:pt x="56" y="19"/>
                  </a:cubicBezTo>
                  <a:cubicBezTo>
                    <a:pt x="56" y="19"/>
                    <a:pt x="56" y="18"/>
                    <a:pt x="57" y="18"/>
                  </a:cubicBezTo>
                  <a:cubicBezTo>
                    <a:pt x="57" y="19"/>
                    <a:pt x="57" y="19"/>
                    <a:pt x="57" y="19"/>
                  </a:cubicBezTo>
                  <a:cubicBezTo>
                    <a:pt x="57" y="19"/>
                    <a:pt x="57" y="19"/>
                    <a:pt x="58" y="19"/>
                  </a:cubicBezTo>
                  <a:cubicBezTo>
                    <a:pt x="57" y="19"/>
                    <a:pt x="58" y="19"/>
                    <a:pt x="58" y="18"/>
                  </a:cubicBezTo>
                  <a:cubicBezTo>
                    <a:pt x="58" y="18"/>
                    <a:pt x="58" y="18"/>
                    <a:pt x="58" y="17"/>
                  </a:cubicBezTo>
                  <a:cubicBezTo>
                    <a:pt x="59" y="17"/>
                    <a:pt x="59" y="17"/>
                    <a:pt x="60" y="17"/>
                  </a:cubicBezTo>
                  <a:close/>
                  <a:moveTo>
                    <a:pt x="18" y="16"/>
                  </a:moveTo>
                  <a:cubicBezTo>
                    <a:pt x="18" y="17"/>
                    <a:pt x="18" y="17"/>
                    <a:pt x="18" y="17"/>
                  </a:cubicBezTo>
                  <a:cubicBezTo>
                    <a:pt x="18" y="17"/>
                    <a:pt x="18" y="17"/>
                    <a:pt x="18" y="17"/>
                  </a:cubicBezTo>
                  <a:cubicBezTo>
                    <a:pt x="18" y="17"/>
                    <a:pt x="19" y="16"/>
                    <a:pt x="18" y="16"/>
                  </a:cubicBezTo>
                  <a:close/>
                  <a:moveTo>
                    <a:pt x="46" y="17"/>
                  </a:moveTo>
                  <a:cubicBezTo>
                    <a:pt x="46" y="17"/>
                    <a:pt x="46" y="17"/>
                    <a:pt x="46" y="17"/>
                  </a:cubicBezTo>
                  <a:cubicBezTo>
                    <a:pt x="46" y="18"/>
                    <a:pt x="47" y="17"/>
                    <a:pt x="48" y="17"/>
                  </a:cubicBezTo>
                  <a:cubicBezTo>
                    <a:pt x="48" y="17"/>
                    <a:pt x="48" y="17"/>
                    <a:pt x="48" y="17"/>
                  </a:cubicBezTo>
                  <a:cubicBezTo>
                    <a:pt x="48" y="17"/>
                    <a:pt x="47" y="17"/>
                    <a:pt x="47" y="17"/>
                  </a:cubicBezTo>
                  <a:cubicBezTo>
                    <a:pt x="46" y="17"/>
                    <a:pt x="45" y="17"/>
                    <a:pt x="45" y="17"/>
                  </a:cubicBezTo>
                  <a:cubicBezTo>
                    <a:pt x="45" y="17"/>
                    <a:pt x="46" y="17"/>
                    <a:pt x="46" y="17"/>
                  </a:cubicBezTo>
                  <a:close/>
                  <a:moveTo>
                    <a:pt x="55" y="17"/>
                  </a:moveTo>
                  <a:cubicBezTo>
                    <a:pt x="54" y="17"/>
                    <a:pt x="54" y="17"/>
                    <a:pt x="54" y="18"/>
                  </a:cubicBezTo>
                  <a:cubicBezTo>
                    <a:pt x="54" y="18"/>
                    <a:pt x="55" y="18"/>
                    <a:pt x="55" y="17"/>
                  </a:cubicBezTo>
                  <a:close/>
                  <a:moveTo>
                    <a:pt x="95" y="21"/>
                  </a:moveTo>
                  <a:cubicBezTo>
                    <a:pt x="96" y="21"/>
                    <a:pt x="96" y="22"/>
                    <a:pt x="96" y="22"/>
                  </a:cubicBezTo>
                  <a:cubicBezTo>
                    <a:pt x="96" y="22"/>
                    <a:pt x="97" y="22"/>
                    <a:pt x="97" y="22"/>
                  </a:cubicBezTo>
                  <a:cubicBezTo>
                    <a:pt x="97" y="22"/>
                    <a:pt x="97" y="22"/>
                    <a:pt x="97" y="22"/>
                  </a:cubicBezTo>
                  <a:cubicBezTo>
                    <a:pt x="98" y="23"/>
                    <a:pt x="100" y="23"/>
                    <a:pt x="100" y="24"/>
                  </a:cubicBezTo>
                  <a:cubicBezTo>
                    <a:pt x="100" y="24"/>
                    <a:pt x="101" y="24"/>
                    <a:pt x="101" y="24"/>
                  </a:cubicBezTo>
                  <a:cubicBezTo>
                    <a:pt x="100" y="23"/>
                    <a:pt x="98" y="22"/>
                    <a:pt x="97" y="21"/>
                  </a:cubicBezTo>
                  <a:cubicBezTo>
                    <a:pt x="96" y="21"/>
                    <a:pt x="95" y="20"/>
                    <a:pt x="95" y="20"/>
                  </a:cubicBezTo>
                  <a:cubicBezTo>
                    <a:pt x="94" y="20"/>
                    <a:pt x="94" y="19"/>
                    <a:pt x="93" y="19"/>
                  </a:cubicBezTo>
                  <a:cubicBezTo>
                    <a:pt x="92" y="20"/>
                    <a:pt x="95" y="20"/>
                    <a:pt x="95" y="21"/>
                  </a:cubicBezTo>
                  <a:close/>
                  <a:moveTo>
                    <a:pt x="70" y="20"/>
                  </a:moveTo>
                  <a:cubicBezTo>
                    <a:pt x="70" y="20"/>
                    <a:pt x="70" y="20"/>
                    <a:pt x="70" y="20"/>
                  </a:cubicBezTo>
                  <a:cubicBezTo>
                    <a:pt x="69" y="20"/>
                    <a:pt x="69" y="20"/>
                    <a:pt x="69" y="20"/>
                  </a:cubicBezTo>
                  <a:cubicBezTo>
                    <a:pt x="69" y="20"/>
                    <a:pt x="69" y="20"/>
                    <a:pt x="69" y="20"/>
                  </a:cubicBezTo>
                  <a:cubicBezTo>
                    <a:pt x="69" y="20"/>
                    <a:pt x="69" y="20"/>
                    <a:pt x="70" y="20"/>
                  </a:cubicBezTo>
                  <a:close/>
                  <a:moveTo>
                    <a:pt x="61" y="20"/>
                  </a:moveTo>
                  <a:cubicBezTo>
                    <a:pt x="61" y="20"/>
                    <a:pt x="61" y="20"/>
                    <a:pt x="62" y="20"/>
                  </a:cubicBezTo>
                  <a:cubicBezTo>
                    <a:pt x="61" y="19"/>
                    <a:pt x="60" y="20"/>
                    <a:pt x="60" y="20"/>
                  </a:cubicBezTo>
                  <a:cubicBezTo>
                    <a:pt x="60" y="20"/>
                    <a:pt x="60" y="20"/>
                    <a:pt x="60" y="20"/>
                  </a:cubicBezTo>
                  <a:cubicBezTo>
                    <a:pt x="59" y="20"/>
                    <a:pt x="56" y="20"/>
                    <a:pt x="55" y="21"/>
                  </a:cubicBezTo>
                  <a:cubicBezTo>
                    <a:pt x="55" y="21"/>
                    <a:pt x="56" y="21"/>
                    <a:pt x="56" y="21"/>
                  </a:cubicBezTo>
                  <a:cubicBezTo>
                    <a:pt x="56" y="21"/>
                    <a:pt x="56" y="21"/>
                    <a:pt x="56" y="21"/>
                  </a:cubicBezTo>
                  <a:cubicBezTo>
                    <a:pt x="59" y="21"/>
                    <a:pt x="62" y="21"/>
                    <a:pt x="64" y="20"/>
                  </a:cubicBezTo>
                  <a:cubicBezTo>
                    <a:pt x="63" y="19"/>
                    <a:pt x="61" y="21"/>
                    <a:pt x="61" y="20"/>
                  </a:cubicBezTo>
                  <a:close/>
                  <a:moveTo>
                    <a:pt x="71" y="20"/>
                  </a:moveTo>
                  <a:cubicBezTo>
                    <a:pt x="71" y="20"/>
                    <a:pt x="71" y="19"/>
                    <a:pt x="71" y="20"/>
                  </a:cubicBezTo>
                  <a:cubicBezTo>
                    <a:pt x="71" y="20"/>
                    <a:pt x="71" y="20"/>
                    <a:pt x="71" y="20"/>
                  </a:cubicBezTo>
                  <a:close/>
                  <a:moveTo>
                    <a:pt x="66" y="20"/>
                  </a:moveTo>
                  <a:cubicBezTo>
                    <a:pt x="67" y="21"/>
                    <a:pt x="68" y="20"/>
                    <a:pt x="69" y="21"/>
                  </a:cubicBezTo>
                  <a:cubicBezTo>
                    <a:pt x="69" y="21"/>
                    <a:pt x="69" y="20"/>
                    <a:pt x="69" y="20"/>
                  </a:cubicBezTo>
                  <a:cubicBezTo>
                    <a:pt x="68" y="20"/>
                    <a:pt x="67" y="19"/>
                    <a:pt x="66" y="20"/>
                  </a:cubicBezTo>
                  <a:close/>
                  <a:moveTo>
                    <a:pt x="89" y="21"/>
                  </a:moveTo>
                  <a:cubicBezTo>
                    <a:pt x="91" y="20"/>
                    <a:pt x="92" y="21"/>
                    <a:pt x="93" y="22"/>
                  </a:cubicBezTo>
                  <a:cubicBezTo>
                    <a:pt x="92" y="21"/>
                    <a:pt x="90" y="20"/>
                    <a:pt x="89" y="20"/>
                  </a:cubicBezTo>
                  <a:cubicBezTo>
                    <a:pt x="89" y="20"/>
                    <a:pt x="89" y="20"/>
                    <a:pt x="89" y="21"/>
                  </a:cubicBezTo>
                  <a:close/>
                  <a:moveTo>
                    <a:pt x="72" y="21"/>
                  </a:moveTo>
                  <a:cubicBezTo>
                    <a:pt x="72" y="20"/>
                    <a:pt x="71" y="20"/>
                    <a:pt x="70" y="21"/>
                  </a:cubicBezTo>
                  <a:cubicBezTo>
                    <a:pt x="71" y="21"/>
                    <a:pt x="72" y="21"/>
                    <a:pt x="72" y="21"/>
                  </a:cubicBezTo>
                  <a:close/>
                  <a:moveTo>
                    <a:pt x="49" y="21"/>
                  </a:moveTo>
                  <a:cubicBezTo>
                    <a:pt x="49" y="21"/>
                    <a:pt x="49" y="21"/>
                    <a:pt x="49" y="21"/>
                  </a:cubicBezTo>
                  <a:cubicBezTo>
                    <a:pt x="49" y="21"/>
                    <a:pt x="49" y="21"/>
                    <a:pt x="49" y="21"/>
                  </a:cubicBezTo>
                  <a:close/>
                  <a:moveTo>
                    <a:pt x="48" y="22"/>
                  </a:moveTo>
                  <a:cubicBezTo>
                    <a:pt x="48" y="22"/>
                    <a:pt x="48" y="21"/>
                    <a:pt x="48" y="22"/>
                  </a:cubicBezTo>
                  <a:cubicBezTo>
                    <a:pt x="47" y="22"/>
                    <a:pt x="46" y="21"/>
                    <a:pt x="46" y="22"/>
                  </a:cubicBezTo>
                  <a:cubicBezTo>
                    <a:pt x="47" y="22"/>
                    <a:pt x="48" y="22"/>
                    <a:pt x="48" y="22"/>
                  </a:cubicBezTo>
                  <a:close/>
                  <a:moveTo>
                    <a:pt x="86" y="22"/>
                  </a:moveTo>
                  <a:cubicBezTo>
                    <a:pt x="86" y="22"/>
                    <a:pt x="85" y="22"/>
                    <a:pt x="85" y="22"/>
                  </a:cubicBezTo>
                  <a:cubicBezTo>
                    <a:pt x="85" y="22"/>
                    <a:pt x="86" y="22"/>
                    <a:pt x="86" y="22"/>
                  </a:cubicBezTo>
                  <a:close/>
                  <a:moveTo>
                    <a:pt x="85" y="22"/>
                  </a:moveTo>
                  <a:cubicBezTo>
                    <a:pt x="84" y="22"/>
                    <a:pt x="84" y="22"/>
                    <a:pt x="84" y="22"/>
                  </a:cubicBezTo>
                  <a:cubicBezTo>
                    <a:pt x="84" y="22"/>
                    <a:pt x="85" y="23"/>
                    <a:pt x="85" y="22"/>
                  </a:cubicBezTo>
                  <a:close/>
                  <a:moveTo>
                    <a:pt x="63" y="22"/>
                  </a:moveTo>
                  <a:cubicBezTo>
                    <a:pt x="63" y="22"/>
                    <a:pt x="62" y="22"/>
                    <a:pt x="62" y="22"/>
                  </a:cubicBezTo>
                  <a:cubicBezTo>
                    <a:pt x="62" y="22"/>
                    <a:pt x="63" y="23"/>
                    <a:pt x="63" y="22"/>
                  </a:cubicBezTo>
                  <a:close/>
                  <a:moveTo>
                    <a:pt x="85" y="23"/>
                  </a:moveTo>
                  <a:cubicBezTo>
                    <a:pt x="85" y="23"/>
                    <a:pt x="85" y="23"/>
                    <a:pt x="84" y="23"/>
                  </a:cubicBezTo>
                  <a:cubicBezTo>
                    <a:pt x="84" y="23"/>
                    <a:pt x="84" y="23"/>
                    <a:pt x="84" y="23"/>
                  </a:cubicBezTo>
                  <a:cubicBezTo>
                    <a:pt x="84" y="23"/>
                    <a:pt x="85" y="23"/>
                    <a:pt x="85" y="23"/>
                  </a:cubicBezTo>
                  <a:close/>
                  <a:moveTo>
                    <a:pt x="55" y="23"/>
                  </a:moveTo>
                  <a:cubicBezTo>
                    <a:pt x="54" y="23"/>
                    <a:pt x="53" y="23"/>
                    <a:pt x="53" y="24"/>
                  </a:cubicBezTo>
                  <a:cubicBezTo>
                    <a:pt x="51" y="24"/>
                    <a:pt x="49" y="25"/>
                    <a:pt x="48" y="25"/>
                  </a:cubicBezTo>
                  <a:cubicBezTo>
                    <a:pt x="47" y="25"/>
                    <a:pt x="47" y="26"/>
                    <a:pt x="47" y="26"/>
                  </a:cubicBezTo>
                  <a:cubicBezTo>
                    <a:pt x="47" y="26"/>
                    <a:pt x="47" y="26"/>
                    <a:pt x="46" y="26"/>
                  </a:cubicBezTo>
                  <a:cubicBezTo>
                    <a:pt x="46" y="26"/>
                    <a:pt x="46" y="26"/>
                    <a:pt x="46" y="27"/>
                  </a:cubicBezTo>
                  <a:cubicBezTo>
                    <a:pt x="47" y="27"/>
                    <a:pt x="48" y="26"/>
                    <a:pt x="50" y="26"/>
                  </a:cubicBezTo>
                  <a:cubicBezTo>
                    <a:pt x="50" y="26"/>
                    <a:pt x="50" y="26"/>
                    <a:pt x="50" y="26"/>
                  </a:cubicBezTo>
                  <a:cubicBezTo>
                    <a:pt x="50" y="26"/>
                    <a:pt x="51" y="26"/>
                    <a:pt x="51" y="26"/>
                  </a:cubicBezTo>
                  <a:cubicBezTo>
                    <a:pt x="51" y="25"/>
                    <a:pt x="51" y="26"/>
                    <a:pt x="51" y="25"/>
                  </a:cubicBezTo>
                  <a:cubicBezTo>
                    <a:pt x="52" y="25"/>
                    <a:pt x="53" y="24"/>
                    <a:pt x="54" y="24"/>
                  </a:cubicBezTo>
                  <a:cubicBezTo>
                    <a:pt x="54" y="23"/>
                    <a:pt x="55" y="23"/>
                    <a:pt x="55" y="23"/>
                  </a:cubicBezTo>
                  <a:close/>
                  <a:moveTo>
                    <a:pt x="78" y="23"/>
                  </a:moveTo>
                  <a:cubicBezTo>
                    <a:pt x="79" y="23"/>
                    <a:pt x="79" y="23"/>
                    <a:pt x="79" y="23"/>
                  </a:cubicBezTo>
                  <a:cubicBezTo>
                    <a:pt x="79" y="23"/>
                    <a:pt x="79" y="23"/>
                    <a:pt x="79" y="23"/>
                  </a:cubicBezTo>
                  <a:cubicBezTo>
                    <a:pt x="78" y="23"/>
                    <a:pt x="78" y="23"/>
                    <a:pt x="78" y="23"/>
                  </a:cubicBezTo>
                  <a:close/>
                  <a:moveTo>
                    <a:pt x="32" y="30"/>
                  </a:moveTo>
                  <a:cubicBezTo>
                    <a:pt x="33" y="30"/>
                    <a:pt x="33" y="29"/>
                    <a:pt x="34" y="29"/>
                  </a:cubicBezTo>
                  <a:cubicBezTo>
                    <a:pt x="34" y="29"/>
                    <a:pt x="35" y="29"/>
                    <a:pt x="36" y="28"/>
                  </a:cubicBezTo>
                  <a:cubicBezTo>
                    <a:pt x="36" y="28"/>
                    <a:pt x="36" y="28"/>
                    <a:pt x="36" y="28"/>
                  </a:cubicBezTo>
                  <a:cubicBezTo>
                    <a:pt x="36" y="28"/>
                    <a:pt x="36" y="28"/>
                    <a:pt x="36" y="28"/>
                  </a:cubicBezTo>
                  <a:cubicBezTo>
                    <a:pt x="36" y="28"/>
                    <a:pt x="37" y="27"/>
                    <a:pt x="37" y="27"/>
                  </a:cubicBezTo>
                  <a:cubicBezTo>
                    <a:pt x="37" y="27"/>
                    <a:pt x="38" y="27"/>
                    <a:pt x="39" y="26"/>
                  </a:cubicBezTo>
                  <a:cubicBezTo>
                    <a:pt x="39" y="26"/>
                    <a:pt x="38" y="26"/>
                    <a:pt x="38" y="26"/>
                  </a:cubicBezTo>
                  <a:cubicBezTo>
                    <a:pt x="38" y="25"/>
                    <a:pt x="38" y="25"/>
                    <a:pt x="38" y="25"/>
                  </a:cubicBezTo>
                  <a:cubicBezTo>
                    <a:pt x="39" y="25"/>
                    <a:pt x="39" y="25"/>
                    <a:pt x="39" y="24"/>
                  </a:cubicBezTo>
                  <a:cubicBezTo>
                    <a:pt x="39" y="24"/>
                    <a:pt x="39" y="25"/>
                    <a:pt x="38" y="25"/>
                  </a:cubicBezTo>
                  <a:cubicBezTo>
                    <a:pt x="38" y="24"/>
                    <a:pt x="39" y="24"/>
                    <a:pt x="39" y="24"/>
                  </a:cubicBezTo>
                  <a:cubicBezTo>
                    <a:pt x="38" y="24"/>
                    <a:pt x="38" y="24"/>
                    <a:pt x="37" y="25"/>
                  </a:cubicBezTo>
                  <a:cubicBezTo>
                    <a:pt x="37" y="25"/>
                    <a:pt x="38" y="25"/>
                    <a:pt x="38" y="25"/>
                  </a:cubicBezTo>
                  <a:cubicBezTo>
                    <a:pt x="37" y="26"/>
                    <a:pt x="37" y="26"/>
                    <a:pt x="36" y="26"/>
                  </a:cubicBezTo>
                  <a:cubicBezTo>
                    <a:pt x="35" y="27"/>
                    <a:pt x="34" y="27"/>
                    <a:pt x="33" y="29"/>
                  </a:cubicBezTo>
                  <a:cubicBezTo>
                    <a:pt x="33" y="29"/>
                    <a:pt x="33" y="29"/>
                    <a:pt x="32" y="29"/>
                  </a:cubicBezTo>
                  <a:cubicBezTo>
                    <a:pt x="32" y="30"/>
                    <a:pt x="31" y="30"/>
                    <a:pt x="31" y="30"/>
                  </a:cubicBezTo>
                  <a:cubicBezTo>
                    <a:pt x="32" y="30"/>
                    <a:pt x="32" y="30"/>
                    <a:pt x="32" y="30"/>
                  </a:cubicBezTo>
                  <a:close/>
                  <a:moveTo>
                    <a:pt x="93" y="25"/>
                  </a:moveTo>
                  <a:cubicBezTo>
                    <a:pt x="93" y="25"/>
                    <a:pt x="94" y="25"/>
                    <a:pt x="94" y="25"/>
                  </a:cubicBezTo>
                  <a:cubicBezTo>
                    <a:pt x="94" y="25"/>
                    <a:pt x="94" y="24"/>
                    <a:pt x="93" y="25"/>
                  </a:cubicBezTo>
                  <a:close/>
                  <a:moveTo>
                    <a:pt x="103" y="25"/>
                  </a:moveTo>
                  <a:cubicBezTo>
                    <a:pt x="102" y="26"/>
                    <a:pt x="103" y="26"/>
                    <a:pt x="103" y="26"/>
                  </a:cubicBezTo>
                  <a:cubicBezTo>
                    <a:pt x="103" y="26"/>
                    <a:pt x="103" y="25"/>
                    <a:pt x="103" y="25"/>
                  </a:cubicBezTo>
                  <a:close/>
                  <a:moveTo>
                    <a:pt x="87" y="26"/>
                  </a:moveTo>
                  <a:cubicBezTo>
                    <a:pt x="87" y="26"/>
                    <a:pt x="86" y="26"/>
                    <a:pt x="86" y="26"/>
                  </a:cubicBezTo>
                  <a:cubicBezTo>
                    <a:pt x="86" y="26"/>
                    <a:pt x="87" y="26"/>
                    <a:pt x="87" y="26"/>
                  </a:cubicBezTo>
                  <a:close/>
                  <a:moveTo>
                    <a:pt x="106" y="27"/>
                  </a:moveTo>
                  <a:cubicBezTo>
                    <a:pt x="106" y="26"/>
                    <a:pt x="105" y="26"/>
                    <a:pt x="104" y="26"/>
                  </a:cubicBezTo>
                  <a:cubicBezTo>
                    <a:pt x="104" y="26"/>
                    <a:pt x="104" y="26"/>
                    <a:pt x="104" y="26"/>
                  </a:cubicBezTo>
                  <a:cubicBezTo>
                    <a:pt x="105" y="26"/>
                    <a:pt x="105" y="27"/>
                    <a:pt x="106" y="27"/>
                  </a:cubicBezTo>
                  <a:close/>
                  <a:moveTo>
                    <a:pt x="22" y="27"/>
                  </a:moveTo>
                  <a:cubicBezTo>
                    <a:pt x="22" y="27"/>
                    <a:pt x="23" y="27"/>
                    <a:pt x="23" y="26"/>
                  </a:cubicBezTo>
                  <a:cubicBezTo>
                    <a:pt x="22" y="26"/>
                    <a:pt x="22" y="26"/>
                    <a:pt x="22" y="26"/>
                  </a:cubicBezTo>
                  <a:cubicBezTo>
                    <a:pt x="22" y="27"/>
                    <a:pt x="21" y="27"/>
                    <a:pt x="22" y="27"/>
                  </a:cubicBezTo>
                  <a:close/>
                  <a:moveTo>
                    <a:pt x="43" y="28"/>
                  </a:moveTo>
                  <a:cubicBezTo>
                    <a:pt x="43" y="28"/>
                    <a:pt x="43" y="27"/>
                    <a:pt x="43" y="27"/>
                  </a:cubicBezTo>
                  <a:cubicBezTo>
                    <a:pt x="42" y="28"/>
                    <a:pt x="42" y="28"/>
                    <a:pt x="41" y="28"/>
                  </a:cubicBezTo>
                  <a:cubicBezTo>
                    <a:pt x="41" y="28"/>
                    <a:pt x="42" y="28"/>
                    <a:pt x="42" y="29"/>
                  </a:cubicBezTo>
                  <a:cubicBezTo>
                    <a:pt x="42" y="28"/>
                    <a:pt x="43" y="28"/>
                    <a:pt x="43" y="28"/>
                  </a:cubicBezTo>
                  <a:close/>
                  <a:moveTo>
                    <a:pt x="97" y="31"/>
                  </a:moveTo>
                  <a:cubicBezTo>
                    <a:pt x="97" y="30"/>
                    <a:pt x="96" y="30"/>
                    <a:pt x="96" y="30"/>
                  </a:cubicBezTo>
                  <a:cubicBezTo>
                    <a:pt x="95" y="30"/>
                    <a:pt x="95" y="30"/>
                    <a:pt x="95" y="30"/>
                  </a:cubicBezTo>
                  <a:cubicBezTo>
                    <a:pt x="95" y="30"/>
                    <a:pt x="96" y="31"/>
                    <a:pt x="97" y="31"/>
                  </a:cubicBezTo>
                  <a:close/>
                  <a:moveTo>
                    <a:pt x="46" y="31"/>
                  </a:moveTo>
                  <a:cubicBezTo>
                    <a:pt x="46" y="31"/>
                    <a:pt x="46" y="31"/>
                    <a:pt x="46" y="31"/>
                  </a:cubicBezTo>
                  <a:cubicBezTo>
                    <a:pt x="46" y="31"/>
                    <a:pt x="46" y="31"/>
                    <a:pt x="46" y="31"/>
                  </a:cubicBezTo>
                  <a:close/>
                  <a:moveTo>
                    <a:pt x="124" y="34"/>
                  </a:moveTo>
                  <a:cubicBezTo>
                    <a:pt x="124" y="33"/>
                    <a:pt x="123" y="33"/>
                    <a:pt x="123" y="31"/>
                  </a:cubicBezTo>
                  <a:cubicBezTo>
                    <a:pt x="123" y="31"/>
                    <a:pt x="122" y="31"/>
                    <a:pt x="122" y="32"/>
                  </a:cubicBezTo>
                  <a:cubicBezTo>
                    <a:pt x="123" y="33"/>
                    <a:pt x="123" y="34"/>
                    <a:pt x="124" y="34"/>
                  </a:cubicBezTo>
                  <a:close/>
                  <a:moveTo>
                    <a:pt x="69" y="33"/>
                  </a:moveTo>
                  <a:cubicBezTo>
                    <a:pt x="68" y="33"/>
                    <a:pt x="68" y="33"/>
                    <a:pt x="67" y="33"/>
                  </a:cubicBezTo>
                  <a:cubicBezTo>
                    <a:pt x="68" y="33"/>
                    <a:pt x="69" y="33"/>
                    <a:pt x="69" y="33"/>
                  </a:cubicBezTo>
                  <a:close/>
                  <a:moveTo>
                    <a:pt x="69" y="33"/>
                  </a:moveTo>
                  <a:cubicBezTo>
                    <a:pt x="70" y="33"/>
                    <a:pt x="70" y="33"/>
                    <a:pt x="70" y="33"/>
                  </a:cubicBezTo>
                  <a:cubicBezTo>
                    <a:pt x="70" y="33"/>
                    <a:pt x="69" y="33"/>
                    <a:pt x="69" y="33"/>
                  </a:cubicBezTo>
                  <a:close/>
                  <a:moveTo>
                    <a:pt x="32" y="34"/>
                  </a:moveTo>
                  <a:cubicBezTo>
                    <a:pt x="31" y="34"/>
                    <a:pt x="31" y="33"/>
                    <a:pt x="31" y="33"/>
                  </a:cubicBezTo>
                  <a:cubicBezTo>
                    <a:pt x="31" y="33"/>
                    <a:pt x="30" y="33"/>
                    <a:pt x="30" y="34"/>
                  </a:cubicBezTo>
                  <a:cubicBezTo>
                    <a:pt x="31" y="34"/>
                    <a:pt x="31" y="34"/>
                    <a:pt x="32" y="34"/>
                  </a:cubicBezTo>
                  <a:close/>
                  <a:moveTo>
                    <a:pt x="63" y="33"/>
                  </a:moveTo>
                  <a:cubicBezTo>
                    <a:pt x="64" y="34"/>
                    <a:pt x="64" y="33"/>
                    <a:pt x="65" y="33"/>
                  </a:cubicBezTo>
                  <a:cubicBezTo>
                    <a:pt x="64" y="33"/>
                    <a:pt x="63" y="33"/>
                    <a:pt x="63" y="33"/>
                  </a:cubicBezTo>
                  <a:close/>
                  <a:moveTo>
                    <a:pt x="63" y="35"/>
                  </a:moveTo>
                  <a:cubicBezTo>
                    <a:pt x="63" y="35"/>
                    <a:pt x="63" y="35"/>
                    <a:pt x="63" y="34"/>
                  </a:cubicBezTo>
                  <a:cubicBezTo>
                    <a:pt x="63" y="34"/>
                    <a:pt x="63" y="34"/>
                    <a:pt x="63" y="34"/>
                  </a:cubicBezTo>
                  <a:cubicBezTo>
                    <a:pt x="63" y="35"/>
                    <a:pt x="63" y="35"/>
                    <a:pt x="63" y="35"/>
                  </a:cubicBezTo>
                  <a:close/>
                  <a:moveTo>
                    <a:pt x="66" y="36"/>
                  </a:moveTo>
                  <a:cubicBezTo>
                    <a:pt x="66" y="36"/>
                    <a:pt x="65" y="36"/>
                    <a:pt x="65" y="37"/>
                  </a:cubicBezTo>
                  <a:cubicBezTo>
                    <a:pt x="65" y="37"/>
                    <a:pt x="66" y="36"/>
                    <a:pt x="66" y="36"/>
                  </a:cubicBezTo>
                  <a:close/>
                  <a:moveTo>
                    <a:pt x="39" y="37"/>
                  </a:moveTo>
                  <a:cubicBezTo>
                    <a:pt x="39" y="37"/>
                    <a:pt x="40" y="37"/>
                    <a:pt x="40" y="36"/>
                  </a:cubicBezTo>
                  <a:cubicBezTo>
                    <a:pt x="39" y="37"/>
                    <a:pt x="39" y="37"/>
                    <a:pt x="39" y="37"/>
                  </a:cubicBezTo>
                  <a:close/>
                  <a:moveTo>
                    <a:pt x="35" y="37"/>
                  </a:moveTo>
                  <a:cubicBezTo>
                    <a:pt x="35" y="37"/>
                    <a:pt x="35" y="37"/>
                    <a:pt x="35" y="37"/>
                  </a:cubicBezTo>
                  <a:cubicBezTo>
                    <a:pt x="35" y="37"/>
                    <a:pt x="35" y="37"/>
                    <a:pt x="35" y="37"/>
                  </a:cubicBezTo>
                  <a:cubicBezTo>
                    <a:pt x="35" y="37"/>
                    <a:pt x="34" y="37"/>
                    <a:pt x="34" y="37"/>
                  </a:cubicBezTo>
                  <a:cubicBezTo>
                    <a:pt x="34" y="37"/>
                    <a:pt x="34" y="37"/>
                    <a:pt x="34" y="38"/>
                  </a:cubicBezTo>
                  <a:cubicBezTo>
                    <a:pt x="34" y="38"/>
                    <a:pt x="35" y="37"/>
                    <a:pt x="35" y="37"/>
                  </a:cubicBezTo>
                  <a:cubicBezTo>
                    <a:pt x="35" y="37"/>
                    <a:pt x="35" y="37"/>
                    <a:pt x="35" y="37"/>
                  </a:cubicBezTo>
                  <a:cubicBezTo>
                    <a:pt x="35" y="37"/>
                    <a:pt x="35" y="37"/>
                    <a:pt x="35" y="37"/>
                  </a:cubicBezTo>
                  <a:cubicBezTo>
                    <a:pt x="35" y="37"/>
                    <a:pt x="35" y="37"/>
                    <a:pt x="35" y="37"/>
                  </a:cubicBezTo>
                  <a:close/>
                  <a:moveTo>
                    <a:pt x="33" y="37"/>
                  </a:moveTo>
                  <a:cubicBezTo>
                    <a:pt x="33" y="37"/>
                    <a:pt x="34" y="37"/>
                    <a:pt x="34" y="37"/>
                  </a:cubicBezTo>
                  <a:cubicBezTo>
                    <a:pt x="33" y="37"/>
                    <a:pt x="33" y="37"/>
                    <a:pt x="33" y="37"/>
                  </a:cubicBezTo>
                  <a:close/>
                  <a:moveTo>
                    <a:pt x="116" y="40"/>
                  </a:moveTo>
                  <a:cubicBezTo>
                    <a:pt x="116" y="41"/>
                    <a:pt x="117" y="42"/>
                    <a:pt x="118" y="42"/>
                  </a:cubicBezTo>
                  <a:cubicBezTo>
                    <a:pt x="119" y="43"/>
                    <a:pt x="119" y="44"/>
                    <a:pt x="119" y="43"/>
                  </a:cubicBezTo>
                  <a:cubicBezTo>
                    <a:pt x="119" y="42"/>
                    <a:pt x="118" y="42"/>
                    <a:pt x="118" y="41"/>
                  </a:cubicBezTo>
                  <a:cubicBezTo>
                    <a:pt x="117" y="40"/>
                    <a:pt x="116" y="39"/>
                    <a:pt x="116" y="38"/>
                  </a:cubicBezTo>
                  <a:cubicBezTo>
                    <a:pt x="115" y="38"/>
                    <a:pt x="115" y="38"/>
                    <a:pt x="115" y="38"/>
                  </a:cubicBezTo>
                  <a:cubicBezTo>
                    <a:pt x="116" y="38"/>
                    <a:pt x="116" y="39"/>
                    <a:pt x="117" y="40"/>
                  </a:cubicBezTo>
                  <a:cubicBezTo>
                    <a:pt x="117" y="40"/>
                    <a:pt x="116" y="40"/>
                    <a:pt x="116" y="40"/>
                  </a:cubicBezTo>
                  <a:close/>
                  <a:moveTo>
                    <a:pt x="23" y="38"/>
                  </a:moveTo>
                  <a:cubicBezTo>
                    <a:pt x="22" y="39"/>
                    <a:pt x="22" y="39"/>
                    <a:pt x="22" y="40"/>
                  </a:cubicBezTo>
                  <a:cubicBezTo>
                    <a:pt x="22" y="39"/>
                    <a:pt x="22" y="39"/>
                    <a:pt x="23" y="38"/>
                  </a:cubicBezTo>
                  <a:close/>
                  <a:moveTo>
                    <a:pt x="19" y="41"/>
                  </a:moveTo>
                  <a:cubicBezTo>
                    <a:pt x="19" y="40"/>
                    <a:pt x="19" y="40"/>
                    <a:pt x="19" y="39"/>
                  </a:cubicBezTo>
                  <a:cubicBezTo>
                    <a:pt x="19" y="40"/>
                    <a:pt x="18" y="40"/>
                    <a:pt x="19" y="41"/>
                  </a:cubicBezTo>
                  <a:close/>
                  <a:moveTo>
                    <a:pt x="31" y="40"/>
                  </a:moveTo>
                  <a:cubicBezTo>
                    <a:pt x="31" y="40"/>
                    <a:pt x="32" y="40"/>
                    <a:pt x="32" y="39"/>
                  </a:cubicBezTo>
                  <a:cubicBezTo>
                    <a:pt x="32" y="39"/>
                    <a:pt x="31" y="39"/>
                    <a:pt x="31" y="39"/>
                  </a:cubicBezTo>
                  <a:cubicBezTo>
                    <a:pt x="31" y="40"/>
                    <a:pt x="31" y="40"/>
                    <a:pt x="31" y="40"/>
                  </a:cubicBezTo>
                  <a:close/>
                  <a:moveTo>
                    <a:pt x="78" y="40"/>
                  </a:moveTo>
                  <a:cubicBezTo>
                    <a:pt x="78" y="39"/>
                    <a:pt x="77" y="39"/>
                    <a:pt x="77" y="39"/>
                  </a:cubicBezTo>
                  <a:cubicBezTo>
                    <a:pt x="77" y="40"/>
                    <a:pt x="77" y="40"/>
                    <a:pt x="78" y="40"/>
                  </a:cubicBezTo>
                  <a:close/>
                  <a:moveTo>
                    <a:pt x="12" y="41"/>
                  </a:moveTo>
                  <a:cubicBezTo>
                    <a:pt x="13" y="41"/>
                    <a:pt x="13" y="40"/>
                    <a:pt x="12" y="40"/>
                  </a:cubicBezTo>
                  <a:cubicBezTo>
                    <a:pt x="12" y="41"/>
                    <a:pt x="12" y="41"/>
                    <a:pt x="12" y="41"/>
                  </a:cubicBezTo>
                  <a:close/>
                  <a:moveTo>
                    <a:pt x="54" y="41"/>
                  </a:moveTo>
                  <a:cubicBezTo>
                    <a:pt x="54" y="40"/>
                    <a:pt x="52" y="41"/>
                    <a:pt x="52" y="41"/>
                  </a:cubicBezTo>
                  <a:cubicBezTo>
                    <a:pt x="52" y="42"/>
                    <a:pt x="53" y="41"/>
                    <a:pt x="54" y="41"/>
                  </a:cubicBezTo>
                  <a:close/>
                  <a:moveTo>
                    <a:pt x="28" y="44"/>
                  </a:moveTo>
                  <a:cubicBezTo>
                    <a:pt x="28" y="43"/>
                    <a:pt x="28" y="43"/>
                    <a:pt x="28" y="43"/>
                  </a:cubicBezTo>
                  <a:cubicBezTo>
                    <a:pt x="28" y="43"/>
                    <a:pt x="28" y="43"/>
                    <a:pt x="28" y="43"/>
                  </a:cubicBezTo>
                  <a:cubicBezTo>
                    <a:pt x="28" y="42"/>
                    <a:pt x="28" y="42"/>
                    <a:pt x="28" y="42"/>
                  </a:cubicBezTo>
                  <a:cubicBezTo>
                    <a:pt x="29" y="41"/>
                    <a:pt x="28" y="41"/>
                    <a:pt x="28" y="41"/>
                  </a:cubicBezTo>
                  <a:cubicBezTo>
                    <a:pt x="28" y="41"/>
                    <a:pt x="27" y="43"/>
                    <a:pt x="26" y="44"/>
                  </a:cubicBezTo>
                  <a:cubicBezTo>
                    <a:pt x="26" y="44"/>
                    <a:pt x="25" y="45"/>
                    <a:pt x="25" y="46"/>
                  </a:cubicBezTo>
                  <a:cubicBezTo>
                    <a:pt x="25" y="46"/>
                    <a:pt x="25" y="47"/>
                    <a:pt x="25" y="47"/>
                  </a:cubicBezTo>
                  <a:cubicBezTo>
                    <a:pt x="26" y="46"/>
                    <a:pt x="27" y="44"/>
                    <a:pt x="28" y="44"/>
                  </a:cubicBezTo>
                  <a:close/>
                  <a:moveTo>
                    <a:pt x="40" y="41"/>
                  </a:moveTo>
                  <a:cubicBezTo>
                    <a:pt x="40" y="42"/>
                    <a:pt x="40" y="42"/>
                    <a:pt x="39" y="42"/>
                  </a:cubicBezTo>
                  <a:cubicBezTo>
                    <a:pt x="39" y="42"/>
                    <a:pt x="39" y="42"/>
                    <a:pt x="40" y="42"/>
                  </a:cubicBezTo>
                  <a:cubicBezTo>
                    <a:pt x="40" y="42"/>
                    <a:pt x="41" y="42"/>
                    <a:pt x="40" y="41"/>
                  </a:cubicBezTo>
                  <a:close/>
                  <a:moveTo>
                    <a:pt x="49" y="42"/>
                  </a:moveTo>
                  <a:cubicBezTo>
                    <a:pt x="50" y="42"/>
                    <a:pt x="50" y="42"/>
                    <a:pt x="50" y="41"/>
                  </a:cubicBezTo>
                  <a:cubicBezTo>
                    <a:pt x="50" y="42"/>
                    <a:pt x="49" y="42"/>
                    <a:pt x="48" y="43"/>
                  </a:cubicBezTo>
                  <a:cubicBezTo>
                    <a:pt x="49" y="43"/>
                    <a:pt x="49" y="42"/>
                    <a:pt x="49" y="42"/>
                  </a:cubicBezTo>
                  <a:close/>
                  <a:moveTo>
                    <a:pt x="11" y="57"/>
                  </a:moveTo>
                  <a:cubicBezTo>
                    <a:pt x="11" y="56"/>
                    <a:pt x="12" y="55"/>
                    <a:pt x="12" y="54"/>
                  </a:cubicBezTo>
                  <a:cubicBezTo>
                    <a:pt x="12" y="54"/>
                    <a:pt x="12" y="54"/>
                    <a:pt x="12" y="54"/>
                  </a:cubicBezTo>
                  <a:cubicBezTo>
                    <a:pt x="12" y="54"/>
                    <a:pt x="12" y="54"/>
                    <a:pt x="13" y="54"/>
                  </a:cubicBezTo>
                  <a:cubicBezTo>
                    <a:pt x="13" y="54"/>
                    <a:pt x="13" y="53"/>
                    <a:pt x="13" y="54"/>
                  </a:cubicBezTo>
                  <a:cubicBezTo>
                    <a:pt x="13" y="52"/>
                    <a:pt x="15" y="50"/>
                    <a:pt x="15" y="48"/>
                  </a:cubicBezTo>
                  <a:cubicBezTo>
                    <a:pt x="17" y="46"/>
                    <a:pt x="19" y="44"/>
                    <a:pt x="20" y="42"/>
                  </a:cubicBezTo>
                  <a:cubicBezTo>
                    <a:pt x="19" y="42"/>
                    <a:pt x="19" y="42"/>
                    <a:pt x="19" y="42"/>
                  </a:cubicBezTo>
                  <a:cubicBezTo>
                    <a:pt x="19" y="43"/>
                    <a:pt x="18" y="43"/>
                    <a:pt x="18" y="44"/>
                  </a:cubicBezTo>
                  <a:cubicBezTo>
                    <a:pt x="18" y="44"/>
                    <a:pt x="18" y="44"/>
                    <a:pt x="17" y="44"/>
                  </a:cubicBezTo>
                  <a:cubicBezTo>
                    <a:pt x="15" y="47"/>
                    <a:pt x="13" y="50"/>
                    <a:pt x="12" y="54"/>
                  </a:cubicBezTo>
                  <a:cubicBezTo>
                    <a:pt x="12" y="54"/>
                    <a:pt x="12" y="54"/>
                    <a:pt x="12" y="54"/>
                  </a:cubicBezTo>
                  <a:cubicBezTo>
                    <a:pt x="11" y="54"/>
                    <a:pt x="11" y="54"/>
                    <a:pt x="11" y="54"/>
                  </a:cubicBezTo>
                  <a:cubicBezTo>
                    <a:pt x="11" y="55"/>
                    <a:pt x="11" y="54"/>
                    <a:pt x="11" y="55"/>
                  </a:cubicBezTo>
                  <a:cubicBezTo>
                    <a:pt x="11" y="55"/>
                    <a:pt x="11" y="56"/>
                    <a:pt x="11" y="57"/>
                  </a:cubicBezTo>
                  <a:close/>
                  <a:moveTo>
                    <a:pt x="46" y="45"/>
                  </a:moveTo>
                  <a:cubicBezTo>
                    <a:pt x="46" y="45"/>
                    <a:pt x="45" y="46"/>
                    <a:pt x="45" y="46"/>
                  </a:cubicBezTo>
                  <a:cubicBezTo>
                    <a:pt x="46" y="45"/>
                    <a:pt x="47" y="44"/>
                    <a:pt x="48" y="44"/>
                  </a:cubicBezTo>
                  <a:cubicBezTo>
                    <a:pt x="50" y="43"/>
                    <a:pt x="52" y="43"/>
                    <a:pt x="53" y="42"/>
                  </a:cubicBezTo>
                  <a:cubicBezTo>
                    <a:pt x="51" y="42"/>
                    <a:pt x="50" y="43"/>
                    <a:pt x="48" y="43"/>
                  </a:cubicBezTo>
                  <a:cubicBezTo>
                    <a:pt x="48" y="44"/>
                    <a:pt x="47" y="44"/>
                    <a:pt x="46" y="45"/>
                  </a:cubicBezTo>
                  <a:close/>
                  <a:moveTo>
                    <a:pt x="33" y="42"/>
                  </a:moveTo>
                  <a:cubicBezTo>
                    <a:pt x="33" y="43"/>
                    <a:pt x="33" y="43"/>
                    <a:pt x="32" y="43"/>
                  </a:cubicBezTo>
                  <a:cubicBezTo>
                    <a:pt x="33" y="44"/>
                    <a:pt x="34" y="43"/>
                    <a:pt x="33" y="42"/>
                  </a:cubicBezTo>
                  <a:close/>
                  <a:moveTo>
                    <a:pt x="120" y="44"/>
                  </a:moveTo>
                  <a:cubicBezTo>
                    <a:pt x="120" y="44"/>
                    <a:pt x="120" y="44"/>
                    <a:pt x="120" y="44"/>
                  </a:cubicBezTo>
                  <a:cubicBezTo>
                    <a:pt x="120" y="44"/>
                    <a:pt x="120" y="44"/>
                    <a:pt x="119" y="44"/>
                  </a:cubicBezTo>
                  <a:cubicBezTo>
                    <a:pt x="120" y="44"/>
                    <a:pt x="120" y="44"/>
                    <a:pt x="119" y="44"/>
                  </a:cubicBezTo>
                  <a:cubicBezTo>
                    <a:pt x="120" y="44"/>
                    <a:pt x="120" y="44"/>
                    <a:pt x="120" y="44"/>
                  </a:cubicBezTo>
                  <a:close/>
                  <a:moveTo>
                    <a:pt x="17" y="49"/>
                  </a:moveTo>
                  <a:cubicBezTo>
                    <a:pt x="16" y="49"/>
                    <a:pt x="16" y="49"/>
                    <a:pt x="16" y="49"/>
                  </a:cubicBezTo>
                  <a:cubicBezTo>
                    <a:pt x="16" y="50"/>
                    <a:pt x="16" y="50"/>
                    <a:pt x="16" y="51"/>
                  </a:cubicBezTo>
                  <a:cubicBezTo>
                    <a:pt x="17" y="50"/>
                    <a:pt x="17" y="49"/>
                    <a:pt x="18" y="49"/>
                  </a:cubicBezTo>
                  <a:cubicBezTo>
                    <a:pt x="18" y="49"/>
                    <a:pt x="18" y="49"/>
                    <a:pt x="18" y="49"/>
                  </a:cubicBezTo>
                  <a:cubicBezTo>
                    <a:pt x="19" y="49"/>
                    <a:pt x="18" y="49"/>
                    <a:pt x="19" y="49"/>
                  </a:cubicBezTo>
                  <a:cubicBezTo>
                    <a:pt x="19" y="48"/>
                    <a:pt x="19" y="48"/>
                    <a:pt x="19" y="48"/>
                  </a:cubicBezTo>
                  <a:cubicBezTo>
                    <a:pt x="19" y="48"/>
                    <a:pt x="19" y="48"/>
                    <a:pt x="19" y="47"/>
                  </a:cubicBezTo>
                  <a:cubicBezTo>
                    <a:pt x="19" y="46"/>
                    <a:pt x="20" y="45"/>
                    <a:pt x="21" y="44"/>
                  </a:cubicBezTo>
                  <a:cubicBezTo>
                    <a:pt x="20" y="44"/>
                    <a:pt x="20" y="45"/>
                    <a:pt x="19" y="45"/>
                  </a:cubicBezTo>
                  <a:cubicBezTo>
                    <a:pt x="19" y="46"/>
                    <a:pt x="18" y="46"/>
                    <a:pt x="18" y="47"/>
                  </a:cubicBezTo>
                  <a:cubicBezTo>
                    <a:pt x="18" y="47"/>
                    <a:pt x="17" y="48"/>
                    <a:pt x="17" y="49"/>
                  </a:cubicBezTo>
                  <a:close/>
                  <a:moveTo>
                    <a:pt x="19" y="48"/>
                  </a:moveTo>
                  <a:cubicBezTo>
                    <a:pt x="18" y="48"/>
                    <a:pt x="19" y="48"/>
                    <a:pt x="18" y="48"/>
                  </a:cubicBezTo>
                  <a:cubicBezTo>
                    <a:pt x="18" y="48"/>
                    <a:pt x="18" y="48"/>
                    <a:pt x="19" y="48"/>
                  </a:cubicBezTo>
                  <a:close/>
                  <a:moveTo>
                    <a:pt x="32" y="44"/>
                  </a:moveTo>
                  <a:cubicBezTo>
                    <a:pt x="32" y="45"/>
                    <a:pt x="32" y="45"/>
                    <a:pt x="32" y="45"/>
                  </a:cubicBezTo>
                  <a:cubicBezTo>
                    <a:pt x="32" y="45"/>
                    <a:pt x="32" y="45"/>
                    <a:pt x="32" y="45"/>
                  </a:cubicBezTo>
                  <a:cubicBezTo>
                    <a:pt x="32" y="45"/>
                    <a:pt x="32" y="44"/>
                    <a:pt x="32" y="44"/>
                  </a:cubicBezTo>
                  <a:close/>
                  <a:moveTo>
                    <a:pt x="137" y="50"/>
                  </a:moveTo>
                  <a:cubicBezTo>
                    <a:pt x="138" y="50"/>
                    <a:pt x="138" y="51"/>
                    <a:pt x="138" y="52"/>
                  </a:cubicBezTo>
                  <a:cubicBezTo>
                    <a:pt x="138" y="50"/>
                    <a:pt x="137" y="48"/>
                    <a:pt x="138" y="46"/>
                  </a:cubicBezTo>
                  <a:cubicBezTo>
                    <a:pt x="137" y="46"/>
                    <a:pt x="137" y="45"/>
                    <a:pt x="135" y="45"/>
                  </a:cubicBezTo>
                  <a:cubicBezTo>
                    <a:pt x="135" y="46"/>
                    <a:pt x="136" y="47"/>
                    <a:pt x="136" y="48"/>
                  </a:cubicBezTo>
                  <a:cubicBezTo>
                    <a:pt x="137" y="48"/>
                    <a:pt x="138" y="49"/>
                    <a:pt x="137" y="50"/>
                  </a:cubicBezTo>
                  <a:close/>
                  <a:moveTo>
                    <a:pt x="56" y="46"/>
                  </a:moveTo>
                  <a:cubicBezTo>
                    <a:pt x="55" y="46"/>
                    <a:pt x="55" y="46"/>
                    <a:pt x="55" y="47"/>
                  </a:cubicBezTo>
                  <a:cubicBezTo>
                    <a:pt x="55" y="47"/>
                    <a:pt x="56" y="47"/>
                    <a:pt x="56" y="46"/>
                  </a:cubicBezTo>
                  <a:close/>
                  <a:moveTo>
                    <a:pt x="21" y="48"/>
                  </a:moveTo>
                  <a:cubicBezTo>
                    <a:pt x="21" y="48"/>
                    <a:pt x="21" y="48"/>
                    <a:pt x="21" y="49"/>
                  </a:cubicBezTo>
                  <a:cubicBezTo>
                    <a:pt x="21" y="48"/>
                    <a:pt x="22" y="47"/>
                    <a:pt x="22" y="47"/>
                  </a:cubicBezTo>
                  <a:cubicBezTo>
                    <a:pt x="22" y="47"/>
                    <a:pt x="21" y="48"/>
                    <a:pt x="21" y="48"/>
                  </a:cubicBezTo>
                  <a:close/>
                  <a:moveTo>
                    <a:pt x="54" y="47"/>
                  </a:moveTo>
                  <a:cubicBezTo>
                    <a:pt x="54" y="47"/>
                    <a:pt x="54" y="47"/>
                    <a:pt x="54" y="47"/>
                  </a:cubicBezTo>
                  <a:cubicBezTo>
                    <a:pt x="54" y="47"/>
                    <a:pt x="53" y="47"/>
                    <a:pt x="54" y="47"/>
                  </a:cubicBezTo>
                  <a:close/>
                  <a:moveTo>
                    <a:pt x="129" y="53"/>
                  </a:moveTo>
                  <a:cubicBezTo>
                    <a:pt x="128" y="52"/>
                    <a:pt x="129" y="51"/>
                    <a:pt x="129" y="50"/>
                  </a:cubicBezTo>
                  <a:cubicBezTo>
                    <a:pt x="129" y="50"/>
                    <a:pt x="128" y="50"/>
                    <a:pt x="128" y="49"/>
                  </a:cubicBezTo>
                  <a:cubicBezTo>
                    <a:pt x="128" y="49"/>
                    <a:pt x="129" y="49"/>
                    <a:pt x="129" y="49"/>
                  </a:cubicBezTo>
                  <a:cubicBezTo>
                    <a:pt x="128" y="48"/>
                    <a:pt x="128" y="47"/>
                    <a:pt x="127" y="47"/>
                  </a:cubicBezTo>
                  <a:cubicBezTo>
                    <a:pt x="127" y="48"/>
                    <a:pt x="126" y="48"/>
                    <a:pt x="126" y="49"/>
                  </a:cubicBezTo>
                  <a:cubicBezTo>
                    <a:pt x="126" y="50"/>
                    <a:pt x="127" y="51"/>
                    <a:pt x="129" y="53"/>
                  </a:cubicBezTo>
                  <a:close/>
                  <a:moveTo>
                    <a:pt x="36" y="47"/>
                  </a:moveTo>
                  <a:cubicBezTo>
                    <a:pt x="35" y="48"/>
                    <a:pt x="35" y="48"/>
                    <a:pt x="35" y="48"/>
                  </a:cubicBezTo>
                  <a:cubicBezTo>
                    <a:pt x="35" y="48"/>
                    <a:pt x="35" y="48"/>
                    <a:pt x="35" y="48"/>
                  </a:cubicBezTo>
                  <a:cubicBezTo>
                    <a:pt x="35" y="48"/>
                    <a:pt x="36" y="48"/>
                    <a:pt x="36" y="47"/>
                  </a:cubicBezTo>
                  <a:close/>
                  <a:moveTo>
                    <a:pt x="123" y="47"/>
                  </a:moveTo>
                  <a:cubicBezTo>
                    <a:pt x="123" y="48"/>
                    <a:pt x="123" y="48"/>
                    <a:pt x="123" y="48"/>
                  </a:cubicBezTo>
                  <a:cubicBezTo>
                    <a:pt x="123" y="48"/>
                    <a:pt x="123" y="47"/>
                    <a:pt x="123" y="47"/>
                  </a:cubicBezTo>
                  <a:close/>
                  <a:moveTo>
                    <a:pt x="39" y="48"/>
                  </a:moveTo>
                  <a:cubicBezTo>
                    <a:pt x="39" y="48"/>
                    <a:pt x="39" y="48"/>
                    <a:pt x="39" y="48"/>
                  </a:cubicBezTo>
                  <a:cubicBezTo>
                    <a:pt x="39" y="48"/>
                    <a:pt x="39" y="48"/>
                    <a:pt x="39" y="48"/>
                  </a:cubicBezTo>
                  <a:close/>
                  <a:moveTo>
                    <a:pt x="6" y="50"/>
                  </a:moveTo>
                  <a:cubicBezTo>
                    <a:pt x="6" y="50"/>
                    <a:pt x="6" y="50"/>
                    <a:pt x="6" y="50"/>
                  </a:cubicBezTo>
                  <a:cubicBezTo>
                    <a:pt x="6" y="49"/>
                    <a:pt x="7" y="48"/>
                    <a:pt x="7" y="48"/>
                  </a:cubicBezTo>
                  <a:cubicBezTo>
                    <a:pt x="7" y="48"/>
                    <a:pt x="7" y="48"/>
                    <a:pt x="7" y="48"/>
                  </a:cubicBezTo>
                  <a:cubicBezTo>
                    <a:pt x="7" y="49"/>
                    <a:pt x="6" y="49"/>
                    <a:pt x="6" y="50"/>
                  </a:cubicBezTo>
                  <a:close/>
                  <a:moveTo>
                    <a:pt x="35" y="49"/>
                  </a:moveTo>
                  <a:cubicBezTo>
                    <a:pt x="36" y="49"/>
                    <a:pt x="36" y="48"/>
                    <a:pt x="36" y="48"/>
                  </a:cubicBezTo>
                  <a:cubicBezTo>
                    <a:pt x="35" y="48"/>
                    <a:pt x="35" y="48"/>
                    <a:pt x="35" y="48"/>
                  </a:cubicBezTo>
                  <a:cubicBezTo>
                    <a:pt x="35" y="48"/>
                    <a:pt x="35" y="48"/>
                    <a:pt x="35" y="49"/>
                  </a:cubicBezTo>
                  <a:close/>
                  <a:moveTo>
                    <a:pt x="122" y="49"/>
                  </a:moveTo>
                  <a:cubicBezTo>
                    <a:pt x="122" y="49"/>
                    <a:pt x="122" y="49"/>
                    <a:pt x="122" y="49"/>
                  </a:cubicBezTo>
                  <a:cubicBezTo>
                    <a:pt x="122" y="49"/>
                    <a:pt x="122" y="49"/>
                    <a:pt x="122" y="49"/>
                  </a:cubicBezTo>
                  <a:close/>
                  <a:moveTo>
                    <a:pt x="123" y="49"/>
                  </a:moveTo>
                  <a:cubicBezTo>
                    <a:pt x="123" y="49"/>
                    <a:pt x="123" y="50"/>
                    <a:pt x="123" y="50"/>
                  </a:cubicBezTo>
                  <a:cubicBezTo>
                    <a:pt x="123" y="50"/>
                    <a:pt x="123" y="49"/>
                    <a:pt x="123" y="49"/>
                  </a:cubicBezTo>
                  <a:cubicBezTo>
                    <a:pt x="124" y="49"/>
                    <a:pt x="123" y="49"/>
                    <a:pt x="123" y="49"/>
                  </a:cubicBezTo>
                  <a:close/>
                  <a:moveTo>
                    <a:pt x="120" y="49"/>
                  </a:moveTo>
                  <a:cubicBezTo>
                    <a:pt x="119" y="49"/>
                    <a:pt x="119" y="49"/>
                    <a:pt x="119" y="49"/>
                  </a:cubicBezTo>
                  <a:cubicBezTo>
                    <a:pt x="120" y="50"/>
                    <a:pt x="120" y="50"/>
                    <a:pt x="120" y="49"/>
                  </a:cubicBezTo>
                  <a:close/>
                  <a:moveTo>
                    <a:pt x="123" y="51"/>
                  </a:moveTo>
                  <a:cubicBezTo>
                    <a:pt x="123" y="51"/>
                    <a:pt x="123" y="51"/>
                    <a:pt x="123" y="51"/>
                  </a:cubicBezTo>
                  <a:cubicBezTo>
                    <a:pt x="123" y="51"/>
                    <a:pt x="123" y="52"/>
                    <a:pt x="123" y="51"/>
                  </a:cubicBezTo>
                  <a:close/>
                  <a:moveTo>
                    <a:pt x="122" y="52"/>
                  </a:moveTo>
                  <a:cubicBezTo>
                    <a:pt x="122" y="52"/>
                    <a:pt x="122" y="51"/>
                    <a:pt x="121" y="51"/>
                  </a:cubicBezTo>
                  <a:cubicBezTo>
                    <a:pt x="121" y="51"/>
                    <a:pt x="121" y="52"/>
                    <a:pt x="122" y="52"/>
                  </a:cubicBezTo>
                  <a:close/>
                  <a:moveTo>
                    <a:pt x="10" y="52"/>
                  </a:moveTo>
                  <a:cubicBezTo>
                    <a:pt x="10" y="52"/>
                    <a:pt x="10" y="52"/>
                    <a:pt x="10" y="52"/>
                  </a:cubicBezTo>
                  <a:cubicBezTo>
                    <a:pt x="10" y="52"/>
                    <a:pt x="10" y="52"/>
                    <a:pt x="10" y="52"/>
                  </a:cubicBezTo>
                  <a:close/>
                  <a:moveTo>
                    <a:pt x="42" y="53"/>
                  </a:moveTo>
                  <a:cubicBezTo>
                    <a:pt x="42" y="53"/>
                    <a:pt x="42" y="52"/>
                    <a:pt x="42" y="52"/>
                  </a:cubicBezTo>
                  <a:cubicBezTo>
                    <a:pt x="42" y="52"/>
                    <a:pt x="42" y="52"/>
                    <a:pt x="42" y="52"/>
                  </a:cubicBezTo>
                  <a:cubicBezTo>
                    <a:pt x="42" y="52"/>
                    <a:pt x="41" y="52"/>
                    <a:pt x="42" y="53"/>
                  </a:cubicBezTo>
                  <a:close/>
                  <a:moveTo>
                    <a:pt x="0" y="53"/>
                  </a:moveTo>
                  <a:cubicBezTo>
                    <a:pt x="0" y="53"/>
                    <a:pt x="0" y="53"/>
                    <a:pt x="0" y="53"/>
                  </a:cubicBezTo>
                  <a:cubicBezTo>
                    <a:pt x="0" y="53"/>
                    <a:pt x="1" y="53"/>
                    <a:pt x="0" y="53"/>
                  </a:cubicBezTo>
                  <a:close/>
                  <a:moveTo>
                    <a:pt x="5" y="56"/>
                  </a:moveTo>
                  <a:cubicBezTo>
                    <a:pt x="6" y="55"/>
                    <a:pt x="6" y="53"/>
                    <a:pt x="6" y="53"/>
                  </a:cubicBezTo>
                  <a:cubicBezTo>
                    <a:pt x="6" y="53"/>
                    <a:pt x="6" y="53"/>
                    <a:pt x="6" y="53"/>
                  </a:cubicBezTo>
                  <a:cubicBezTo>
                    <a:pt x="6" y="53"/>
                    <a:pt x="6" y="53"/>
                    <a:pt x="6" y="53"/>
                  </a:cubicBezTo>
                  <a:cubicBezTo>
                    <a:pt x="5" y="56"/>
                    <a:pt x="3" y="59"/>
                    <a:pt x="3" y="62"/>
                  </a:cubicBezTo>
                  <a:cubicBezTo>
                    <a:pt x="4" y="61"/>
                    <a:pt x="4" y="60"/>
                    <a:pt x="4" y="59"/>
                  </a:cubicBezTo>
                  <a:cubicBezTo>
                    <a:pt x="5" y="58"/>
                    <a:pt x="5" y="57"/>
                    <a:pt x="5" y="56"/>
                  </a:cubicBezTo>
                  <a:close/>
                  <a:moveTo>
                    <a:pt x="124" y="54"/>
                  </a:moveTo>
                  <a:cubicBezTo>
                    <a:pt x="124" y="54"/>
                    <a:pt x="123" y="54"/>
                    <a:pt x="123" y="53"/>
                  </a:cubicBezTo>
                  <a:cubicBezTo>
                    <a:pt x="123" y="53"/>
                    <a:pt x="123" y="53"/>
                    <a:pt x="123" y="53"/>
                  </a:cubicBezTo>
                  <a:cubicBezTo>
                    <a:pt x="123" y="53"/>
                    <a:pt x="123" y="54"/>
                    <a:pt x="124" y="54"/>
                  </a:cubicBezTo>
                  <a:close/>
                  <a:moveTo>
                    <a:pt x="124" y="54"/>
                  </a:moveTo>
                  <a:cubicBezTo>
                    <a:pt x="124" y="53"/>
                    <a:pt x="124" y="53"/>
                    <a:pt x="124" y="53"/>
                  </a:cubicBezTo>
                  <a:cubicBezTo>
                    <a:pt x="124" y="54"/>
                    <a:pt x="124" y="54"/>
                    <a:pt x="124" y="54"/>
                  </a:cubicBezTo>
                  <a:close/>
                  <a:moveTo>
                    <a:pt x="38" y="54"/>
                  </a:moveTo>
                  <a:cubicBezTo>
                    <a:pt x="38" y="54"/>
                    <a:pt x="39" y="54"/>
                    <a:pt x="39" y="53"/>
                  </a:cubicBezTo>
                  <a:cubicBezTo>
                    <a:pt x="38" y="53"/>
                    <a:pt x="38" y="53"/>
                    <a:pt x="38" y="53"/>
                  </a:cubicBezTo>
                  <a:cubicBezTo>
                    <a:pt x="38" y="54"/>
                    <a:pt x="38" y="54"/>
                    <a:pt x="38" y="54"/>
                  </a:cubicBezTo>
                  <a:close/>
                  <a:moveTo>
                    <a:pt x="127" y="57"/>
                  </a:moveTo>
                  <a:cubicBezTo>
                    <a:pt x="126" y="55"/>
                    <a:pt x="126" y="54"/>
                    <a:pt x="125" y="53"/>
                  </a:cubicBezTo>
                  <a:cubicBezTo>
                    <a:pt x="125" y="53"/>
                    <a:pt x="125" y="54"/>
                    <a:pt x="124" y="54"/>
                  </a:cubicBezTo>
                  <a:cubicBezTo>
                    <a:pt x="125" y="55"/>
                    <a:pt x="126" y="56"/>
                    <a:pt x="127" y="57"/>
                  </a:cubicBezTo>
                  <a:cubicBezTo>
                    <a:pt x="127" y="57"/>
                    <a:pt x="127" y="57"/>
                    <a:pt x="127" y="57"/>
                  </a:cubicBezTo>
                  <a:cubicBezTo>
                    <a:pt x="127" y="56"/>
                    <a:pt x="127" y="57"/>
                    <a:pt x="127" y="57"/>
                  </a:cubicBezTo>
                  <a:close/>
                  <a:moveTo>
                    <a:pt x="1" y="55"/>
                  </a:moveTo>
                  <a:cubicBezTo>
                    <a:pt x="1" y="54"/>
                    <a:pt x="1" y="54"/>
                    <a:pt x="2" y="54"/>
                  </a:cubicBezTo>
                  <a:cubicBezTo>
                    <a:pt x="1" y="54"/>
                    <a:pt x="1" y="55"/>
                    <a:pt x="1" y="55"/>
                  </a:cubicBezTo>
                  <a:cubicBezTo>
                    <a:pt x="1" y="55"/>
                    <a:pt x="1" y="55"/>
                    <a:pt x="1" y="55"/>
                  </a:cubicBezTo>
                  <a:close/>
                  <a:moveTo>
                    <a:pt x="129" y="54"/>
                  </a:moveTo>
                  <a:cubicBezTo>
                    <a:pt x="129" y="54"/>
                    <a:pt x="129" y="54"/>
                    <a:pt x="129" y="54"/>
                  </a:cubicBezTo>
                  <a:cubicBezTo>
                    <a:pt x="129" y="54"/>
                    <a:pt x="129" y="54"/>
                    <a:pt x="129" y="54"/>
                  </a:cubicBezTo>
                  <a:close/>
                  <a:moveTo>
                    <a:pt x="128" y="54"/>
                  </a:moveTo>
                  <a:cubicBezTo>
                    <a:pt x="127" y="55"/>
                    <a:pt x="127" y="54"/>
                    <a:pt x="127" y="54"/>
                  </a:cubicBezTo>
                  <a:cubicBezTo>
                    <a:pt x="127" y="55"/>
                    <a:pt x="127" y="55"/>
                    <a:pt x="127" y="55"/>
                  </a:cubicBezTo>
                  <a:cubicBezTo>
                    <a:pt x="127" y="55"/>
                    <a:pt x="127" y="55"/>
                    <a:pt x="127" y="55"/>
                  </a:cubicBezTo>
                  <a:cubicBezTo>
                    <a:pt x="127" y="54"/>
                    <a:pt x="128" y="55"/>
                    <a:pt x="128" y="54"/>
                  </a:cubicBezTo>
                  <a:close/>
                  <a:moveTo>
                    <a:pt x="4" y="55"/>
                  </a:moveTo>
                  <a:cubicBezTo>
                    <a:pt x="4" y="56"/>
                    <a:pt x="4" y="56"/>
                    <a:pt x="4" y="56"/>
                  </a:cubicBezTo>
                  <a:cubicBezTo>
                    <a:pt x="4" y="56"/>
                    <a:pt x="4" y="55"/>
                    <a:pt x="4" y="55"/>
                  </a:cubicBezTo>
                  <a:close/>
                  <a:moveTo>
                    <a:pt x="14" y="61"/>
                  </a:moveTo>
                  <a:cubicBezTo>
                    <a:pt x="15" y="61"/>
                    <a:pt x="15" y="59"/>
                    <a:pt x="16" y="58"/>
                  </a:cubicBezTo>
                  <a:cubicBezTo>
                    <a:pt x="16" y="57"/>
                    <a:pt x="16" y="56"/>
                    <a:pt x="16" y="56"/>
                  </a:cubicBezTo>
                  <a:cubicBezTo>
                    <a:pt x="15" y="56"/>
                    <a:pt x="16" y="56"/>
                    <a:pt x="15" y="56"/>
                  </a:cubicBezTo>
                  <a:cubicBezTo>
                    <a:pt x="15" y="56"/>
                    <a:pt x="15" y="56"/>
                    <a:pt x="15" y="56"/>
                  </a:cubicBezTo>
                  <a:cubicBezTo>
                    <a:pt x="15" y="57"/>
                    <a:pt x="14" y="58"/>
                    <a:pt x="14" y="59"/>
                  </a:cubicBezTo>
                  <a:cubicBezTo>
                    <a:pt x="14" y="59"/>
                    <a:pt x="13" y="60"/>
                    <a:pt x="14" y="61"/>
                  </a:cubicBezTo>
                  <a:close/>
                  <a:moveTo>
                    <a:pt x="62" y="58"/>
                  </a:moveTo>
                  <a:cubicBezTo>
                    <a:pt x="62" y="58"/>
                    <a:pt x="61" y="58"/>
                    <a:pt x="61" y="58"/>
                  </a:cubicBezTo>
                  <a:cubicBezTo>
                    <a:pt x="62" y="58"/>
                    <a:pt x="62" y="58"/>
                    <a:pt x="62" y="58"/>
                  </a:cubicBezTo>
                  <a:cubicBezTo>
                    <a:pt x="62" y="58"/>
                    <a:pt x="62" y="58"/>
                    <a:pt x="62" y="58"/>
                  </a:cubicBezTo>
                  <a:close/>
                  <a:moveTo>
                    <a:pt x="125" y="58"/>
                  </a:moveTo>
                  <a:cubicBezTo>
                    <a:pt x="125" y="58"/>
                    <a:pt x="125" y="58"/>
                    <a:pt x="125" y="58"/>
                  </a:cubicBezTo>
                  <a:cubicBezTo>
                    <a:pt x="124" y="58"/>
                    <a:pt x="125" y="58"/>
                    <a:pt x="125" y="59"/>
                  </a:cubicBezTo>
                  <a:cubicBezTo>
                    <a:pt x="125" y="59"/>
                    <a:pt x="125" y="58"/>
                    <a:pt x="125" y="58"/>
                  </a:cubicBezTo>
                  <a:close/>
                  <a:moveTo>
                    <a:pt x="12" y="58"/>
                  </a:moveTo>
                  <a:cubicBezTo>
                    <a:pt x="12" y="58"/>
                    <a:pt x="12" y="58"/>
                    <a:pt x="12" y="58"/>
                  </a:cubicBezTo>
                  <a:cubicBezTo>
                    <a:pt x="12" y="60"/>
                    <a:pt x="13" y="58"/>
                    <a:pt x="12" y="58"/>
                  </a:cubicBezTo>
                  <a:close/>
                  <a:moveTo>
                    <a:pt x="135" y="60"/>
                  </a:moveTo>
                  <a:cubicBezTo>
                    <a:pt x="135" y="59"/>
                    <a:pt x="135" y="58"/>
                    <a:pt x="134" y="58"/>
                  </a:cubicBezTo>
                  <a:cubicBezTo>
                    <a:pt x="133" y="59"/>
                    <a:pt x="135" y="60"/>
                    <a:pt x="135" y="60"/>
                  </a:cubicBezTo>
                  <a:close/>
                  <a:moveTo>
                    <a:pt x="7" y="60"/>
                  </a:moveTo>
                  <a:cubicBezTo>
                    <a:pt x="7" y="60"/>
                    <a:pt x="7" y="60"/>
                    <a:pt x="7" y="60"/>
                  </a:cubicBezTo>
                  <a:cubicBezTo>
                    <a:pt x="6" y="61"/>
                    <a:pt x="6" y="61"/>
                    <a:pt x="7" y="61"/>
                  </a:cubicBezTo>
                  <a:cubicBezTo>
                    <a:pt x="7" y="61"/>
                    <a:pt x="7" y="61"/>
                    <a:pt x="7" y="60"/>
                  </a:cubicBezTo>
                  <a:close/>
                  <a:moveTo>
                    <a:pt x="14" y="61"/>
                  </a:moveTo>
                  <a:cubicBezTo>
                    <a:pt x="14" y="62"/>
                    <a:pt x="13" y="62"/>
                    <a:pt x="13" y="62"/>
                  </a:cubicBezTo>
                  <a:cubicBezTo>
                    <a:pt x="13" y="62"/>
                    <a:pt x="13" y="63"/>
                    <a:pt x="13" y="62"/>
                  </a:cubicBezTo>
                  <a:cubicBezTo>
                    <a:pt x="13" y="62"/>
                    <a:pt x="14" y="62"/>
                    <a:pt x="14" y="61"/>
                  </a:cubicBezTo>
                  <a:close/>
                  <a:moveTo>
                    <a:pt x="20" y="64"/>
                  </a:moveTo>
                  <a:cubicBezTo>
                    <a:pt x="20" y="63"/>
                    <a:pt x="19" y="62"/>
                    <a:pt x="19" y="62"/>
                  </a:cubicBezTo>
                  <a:cubicBezTo>
                    <a:pt x="19" y="62"/>
                    <a:pt x="19" y="62"/>
                    <a:pt x="19" y="62"/>
                  </a:cubicBezTo>
                  <a:cubicBezTo>
                    <a:pt x="18" y="63"/>
                    <a:pt x="18" y="63"/>
                    <a:pt x="18" y="65"/>
                  </a:cubicBezTo>
                  <a:cubicBezTo>
                    <a:pt x="19" y="65"/>
                    <a:pt x="19" y="64"/>
                    <a:pt x="20" y="64"/>
                  </a:cubicBezTo>
                  <a:close/>
                  <a:moveTo>
                    <a:pt x="3" y="64"/>
                  </a:moveTo>
                  <a:cubicBezTo>
                    <a:pt x="3" y="64"/>
                    <a:pt x="3" y="64"/>
                    <a:pt x="3" y="64"/>
                  </a:cubicBezTo>
                  <a:cubicBezTo>
                    <a:pt x="3" y="64"/>
                    <a:pt x="3" y="63"/>
                    <a:pt x="3" y="63"/>
                  </a:cubicBezTo>
                  <a:cubicBezTo>
                    <a:pt x="3" y="63"/>
                    <a:pt x="3" y="63"/>
                    <a:pt x="3" y="63"/>
                  </a:cubicBezTo>
                  <a:cubicBezTo>
                    <a:pt x="3" y="63"/>
                    <a:pt x="3" y="64"/>
                    <a:pt x="3" y="64"/>
                  </a:cubicBezTo>
                  <a:close/>
                  <a:moveTo>
                    <a:pt x="13" y="63"/>
                  </a:moveTo>
                  <a:cubicBezTo>
                    <a:pt x="13" y="64"/>
                    <a:pt x="12" y="64"/>
                    <a:pt x="13" y="65"/>
                  </a:cubicBezTo>
                  <a:cubicBezTo>
                    <a:pt x="13" y="65"/>
                    <a:pt x="13" y="63"/>
                    <a:pt x="13" y="63"/>
                  </a:cubicBezTo>
                  <a:close/>
                  <a:moveTo>
                    <a:pt x="1" y="63"/>
                  </a:moveTo>
                  <a:cubicBezTo>
                    <a:pt x="1" y="64"/>
                    <a:pt x="0" y="65"/>
                    <a:pt x="1" y="66"/>
                  </a:cubicBezTo>
                  <a:cubicBezTo>
                    <a:pt x="1" y="65"/>
                    <a:pt x="1" y="65"/>
                    <a:pt x="2" y="65"/>
                  </a:cubicBezTo>
                  <a:cubicBezTo>
                    <a:pt x="2" y="64"/>
                    <a:pt x="2" y="63"/>
                    <a:pt x="1" y="63"/>
                  </a:cubicBezTo>
                  <a:close/>
                  <a:moveTo>
                    <a:pt x="138" y="64"/>
                  </a:moveTo>
                  <a:cubicBezTo>
                    <a:pt x="138" y="64"/>
                    <a:pt x="137" y="64"/>
                    <a:pt x="137" y="65"/>
                  </a:cubicBezTo>
                  <a:cubicBezTo>
                    <a:pt x="138" y="66"/>
                    <a:pt x="138" y="68"/>
                    <a:pt x="139" y="69"/>
                  </a:cubicBezTo>
                  <a:cubicBezTo>
                    <a:pt x="139" y="69"/>
                    <a:pt x="139" y="69"/>
                    <a:pt x="139" y="68"/>
                  </a:cubicBezTo>
                  <a:cubicBezTo>
                    <a:pt x="139" y="68"/>
                    <a:pt x="139" y="69"/>
                    <a:pt x="139" y="69"/>
                  </a:cubicBezTo>
                  <a:cubicBezTo>
                    <a:pt x="139" y="68"/>
                    <a:pt x="139" y="68"/>
                    <a:pt x="139" y="67"/>
                  </a:cubicBezTo>
                  <a:cubicBezTo>
                    <a:pt x="139" y="65"/>
                    <a:pt x="138" y="64"/>
                    <a:pt x="138" y="64"/>
                  </a:cubicBezTo>
                  <a:close/>
                  <a:moveTo>
                    <a:pt x="113" y="65"/>
                  </a:moveTo>
                  <a:cubicBezTo>
                    <a:pt x="113" y="65"/>
                    <a:pt x="113" y="65"/>
                    <a:pt x="113" y="65"/>
                  </a:cubicBezTo>
                  <a:cubicBezTo>
                    <a:pt x="113" y="65"/>
                    <a:pt x="113" y="65"/>
                    <a:pt x="113" y="64"/>
                  </a:cubicBezTo>
                  <a:cubicBezTo>
                    <a:pt x="113" y="65"/>
                    <a:pt x="113" y="65"/>
                    <a:pt x="113" y="65"/>
                  </a:cubicBezTo>
                  <a:close/>
                  <a:moveTo>
                    <a:pt x="12" y="66"/>
                  </a:moveTo>
                  <a:cubicBezTo>
                    <a:pt x="12" y="66"/>
                    <a:pt x="12" y="66"/>
                    <a:pt x="12" y="66"/>
                  </a:cubicBezTo>
                  <a:cubicBezTo>
                    <a:pt x="12" y="66"/>
                    <a:pt x="12" y="66"/>
                    <a:pt x="12" y="66"/>
                  </a:cubicBezTo>
                  <a:cubicBezTo>
                    <a:pt x="12" y="66"/>
                    <a:pt x="12" y="66"/>
                    <a:pt x="12" y="66"/>
                  </a:cubicBezTo>
                  <a:close/>
                  <a:moveTo>
                    <a:pt x="134" y="68"/>
                  </a:moveTo>
                  <a:cubicBezTo>
                    <a:pt x="135" y="68"/>
                    <a:pt x="135" y="69"/>
                    <a:pt x="135" y="69"/>
                  </a:cubicBezTo>
                  <a:cubicBezTo>
                    <a:pt x="135" y="68"/>
                    <a:pt x="134" y="67"/>
                    <a:pt x="134" y="66"/>
                  </a:cubicBezTo>
                  <a:cubicBezTo>
                    <a:pt x="134" y="66"/>
                    <a:pt x="134" y="65"/>
                    <a:pt x="134" y="66"/>
                  </a:cubicBezTo>
                  <a:cubicBezTo>
                    <a:pt x="134" y="66"/>
                    <a:pt x="135" y="68"/>
                    <a:pt x="134" y="68"/>
                  </a:cubicBezTo>
                  <a:close/>
                  <a:moveTo>
                    <a:pt x="18" y="67"/>
                  </a:moveTo>
                  <a:cubicBezTo>
                    <a:pt x="18" y="66"/>
                    <a:pt x="18" y="66"/>
                    <a:pt x="18" y="66"/>
                  </a:cubicBezTo>
                  <a:cubicBezTo>
                    <a:pt x="18" y="66"/>
                    <a:pt x="17" y="67"/>
                    <a:pt x="17" y="68"/>
                  </a:cubicBezTo>
                  <a:cubicBezTo>
                    <a:pt x="17" y="67"/>
                    <a:pt x="18" y="66"/>
                    <a:pt x="18" y="67"/>
                  </a:cubicBezTo>
                  <a:close/>
                  <a:moveTo>
                    <a:pt x="140" y="67"/>
                  </a:moveTo>
                  <a:cubicBezTo>
                    <a:pt x="140" y="66"/>
                    <a:pt x="140" y="66"/>
                    <a:pt x="140" y="66"/>
                  </a:cubicBezTo>
                  <a:cubicBezTo>
                    <a:pt x="140" y="66"/>
                    <a:pt x="140" y="66"/>
                    <a:pt x="140" y="66"/>
                  </a:cubicBezTo>
                  <a:cubicBezTo>
                    <a:pt x="140" y="66"/>
                    <a:pt x="140" y="67"/>
                    <a:pt x="140" y="67"/>
                  </a:cubicBezTo>
                  <a:close/>
                  <a:moveTo>
                    <a:pt x="3" y="67"/>
                  </a:moveTo>
                  <a:cubicBezTo>
                    <a:pt x="3" y="66"/>
                    <a:pt x="3" y="66"/>
                    <a:pt x="3" y="66"/>
                  </a:cubicBezTo>
                  <a:cubicBezTo>
                    <a:pt x="3" y="66"/>
                    <a:pt x="3" y="66"/>
                    <a:pt x="2" y="67"/>
                  </a:cubicBezTo>
                  <a:cubicBezTo>
                    <a:pt x="3" y="67"/>
                    <a:pt x="3" y="67"/>
                    <a:pt x="3" y="67"/>
                  </a:cubicBezTo>
                  <a:close/>
                  <a:moveTo>
                    <a:pt x="120" y="67"/>
                  </a:moveTo>
                  <a:cubicBezTo>
                    <a:pt x="121" y="67"/>
                    <a:pt x="121" y="67"/>
                    <a:pt x="121" y="67"/>
                  </a:cubicBezTo>
                  <a:cubicBezTo>
                    <a:pt x="121" y="67"/>
                    <a:pt x="121" y="66"/>
                    <a:pt x="120" y="66"/>
                  </a:cubicBezTo>
                  <a:cubicBezTo>
                    <a:pt x="120" y="67"/>
                    <a:pt x="120" y="67"/>
                    <a:pt x="120" y="67"/>
                  </a:cubicBezTo>
                  <a:close/>
                  <a:moveTo>
                    <a:pt x="18" y="67"/>
                  </a:moveTo>
                  <a:cubicBezTo>
                    <a:pt x="18" y="68"/>
                    <a:pt x="18" y="68"/>
                    <a:pt x="19" y="68"/>
                  </a:cubicBezTo>
                  <a:cubicBezTo>
                    <a:pt x="19" y="68"/>
                    <a:pt x="19" y="67"/>
                    <a:pt x="19" y="66"/>
                  </a:cubicBezTo>
                  <a:cubicBezTo>
                    <a:pt x="19" y="67"/>
                    <a:pt x="19" y="67"/>
                    <a:pt x="18" y="67"/>
                  </a:cubicBezTo>
                  <a:close/>
                  <a:moveTo>
                    <a:pt x="52" y="67"/>
                  </a:moveTo>
                  <a:cubicBezTo>
                    <a:pt x="52" y="67"/>
                    <a:pt x="52" y="67"/>
                    <a:pt x="52" y="67"/>
                  </a:cubicBezTo>
                  <a:cubicBezTo>
                    <a:pt x="52" y="66"/>
                    <a:pt x="51" y="67"/>
                    <a:pt x="52" y="67"/>
                  </a:cubicBezTo>
                  <a:close/>
                  <a:moveTo>
                    <a:pt x="31" y="67"/>
                  </a:moveTo>
                  <a:cubicBezTo>
                    <a:pt x="31" y="67"/>
                    <a:pt x="30" y="67"/>
                    <a:pt x="30" y="68"/>
                  </a:cubicBezTo>
                  <a:cubicBezTo>
                    <a:pt x="31" y="67"/>
                    <a:pt x="31" y="67"/>
                    <a:pt x="31" y="67"/>
                  </a:cubicBezTo>
                  <a:close/>
                  <a:moveTo>
                    <a:pt x="136" y="67"/>
                  </a:moveTo>
                  <a:cubicBezTo>
                    <a:pt x="136" y="67"/>
                    <a:pt x="136" y="68"/>
                    <a:pt x="136" y="68"/>
                  </a:cubicBezTo>
                  <a:cubicBezTo>
                    <a:pt x="136" y="67"/>
                    <a:pt x="136" y="67"/>
                    <a:pt x="136" y="67"/>
                  </a:cubicBezTo>
                  <a:close/>
                  <a:moveTo>
                    <a:pt x="16" y="67"/>
                  </a:moveTo>
                  <a:cubicBezTo>
                    <a:pt x="16" y="68"/>
                    <a:pt x="16" y="68"/>
                    <a:pt x="16" y="68"/>
                  </a:cubicBezTo>
                  <a:cubicBezTo>
                    <a:pt x="16" y="68"/>
                    <a:pt x="17" y="67"/>
                    <a:pt x="16" y="67"/>
                  </a:cubicBezTo>
                  <a:close/>
                  <a:moveTo>
                    <a:pt x="67" y="68"/>
                  </a:moveTo>
                  <a:cubicBezTo>
                    <a:pt x="68" y="68"/>
                    <a:pt x="68" y="69"/>
                    <a:pt x="68" y="68"/>
                  </a:cubicBezTo>
                  <a:cubicBezTo>
                    <a:pt x="68" y="68"/>
                    <a:pt x="68" y="67"/>
                    <a:pt x="68" y="67"/>
                  </a:cubicBezTo>
                  <a:cubicBezTo>
                    <a:pt x="67" y="67"/>
                    <a:pt x="65" y="67"/>
                    <a:pt x="65" y="68"/>
                  </a:cubicBezTo>
                  <a:cubicBezTo>
                    <a:pt x="66" y="69"/>
                    <a:pt x="66" y="68"/>
                    <a:pt x="67" y="68"/>
                  </a:cubicBezTo>
                  <a:close/>
                  <a:moveTo>
                    <a:pt x="1" y="71"/>
                  </a:moveTo>
                  <a:cubicBezTo>
                    <a:pt x="1" y="70"/>
                    <a:pt x="1" y="70"/>
                    <a:pt x="1" y="70"/>
                  </a:cubicBezTo>
                  <a:cubicBezTo>
                    <a:pt x="1" y="70"/>
                    <a:pt x="2" y="69"/>
                    <a:pt x="2" y="69"/>
                  </a:cubicBezTo>
                  <a:cubicBezTo>
                    <a:pt x="1" y="69"/>
                    <a:pt x="1" y="68"/>
                    <a:pt x="1" y="67"/>
                  </a:cubicBezTo>
                  <a:cubicBezTo>
                    <a:pt x="1" y="68"/>
                    <a:pt x="1" y="69"/>
                    <a:pt x="1" y="70"/>
                  </a:cubicBezTo>
                  <a:cubicBezTo>
                    <a:pt x="1" y="70"/>
                    <a:pt x="1" y="70"/>
                    <a:pt x="1" y="70"/>
                  </a:cubicBezTo>
                  <a:cubicBezTo>
                    <a:pt x="1" y="70"/>
                    <a:pt x="0" y="70"/>
                    <a:pt x="0" y="70"/>
                  </a:cubicBezTo>
                  <a:cubicBezTo>
                    <a:pt x="0" y="70"/>
                    <a:pt x="0" y="71"/>
                    <a:pt x="1" y="71"/>
                  </a:cubicBezTo>
                  <a:cubicBezTo>
                    <a:pt x="1" y="72"/>
                    <a:pt x="0" y="72"/>
                    <a:pt x="0" y="73"/>
                  </a:cubicBezTo>
                  <a:cubicBezTo>
                    <a:pt x="1" y="74"/>
                    <a:pt x="0" y="76"/>
                    <a:pt x="0" y="78"/>
                  </a:cubicBezTo>
                  <a:cubicBezTo>
                    <a:pt x="0" y="78"/>
                    <a:pt x="0" y="78"/>
                    <a:pt x="1" y="78"/>
                  </a:cubicBezTo>
                  <a:cubicBezTo>
                    <a:pt x="0" y="79"/>
                    <a:pt x="0" y="79"/>
                    <a:pt x="0" y="79"/>
                  </a:cubicBezTo>
                  <a:cubicBezTo>
                    <a:pt x="0" y="80"/>
                    <a:pt x="0" y="80"/>
                    <a:pt x="0" y="81"/>
                  </a:cubicBezTo>
                  <a:cubicBezTo>
                    <a:pt x="0" y="82"/>
                    <a:pt x="0" y="82"/>
                    <a:pt x="0" y="82"/>
                  </a:cubicBezTo>
                  <a:cubicBezTo>
                    <a:pt x="0" y="82"/>
                    <a:pt x="0" y="82"/>
                    <a:pt x="0" y="82"/>
                  </a:cubicBezTo>
                  <a:cubicBezTo>
                    <a:pt x="0" y="83"/>
                    <a:pt x="0" y="83"/>
                    <a:pt x="0" y="83"/>
                  </a:cubicBezTo>
                  <a:cubicBezTo>
                    <a:pt x="1" y="84"/>
                    <a:pt x="0" y="85"/>
                    <a:pt x="1" y="85"/>
                  </a:cubicBezTo>
                  <a:cubicBezTo>
                    <a:pt x="2" y="84"/>
                    <a:pt x="1" y="83"/>
                    <a:pt x="1" y="82"/>
                  </a:cubicBezTo>
                  <a:cubicBezTo>
                    <a:pt x="1" y="82"/>
                    <a:pt x="1" y="81"/>
                    <a:pt x="1" y="80"/>
                  </a:cubicBezTo>
                  <a:cubicBezTo>
                    <a:pt x="2" y="80"/>
                    <a:pt x="1" y="78"/>
                    <a:pt x="1" y="77"/>
                  </a:cubicBezTo>
                  <a:cubicBezTo>
                    <a:pt x="1" y="75"/>
                    <a:pt x="2" y="73"/>
                    <a:pt x="2" y="71"/>
                  </a:cubicBezTo>
                  <a:cubicBezTo>
                    <a:pt x="2" y="71"/>
                    <a:pt x="2" y="71"/>
                    <a:pt x="1" y="71"/>
                  </a:cubicBezTo>
                  <a:close/>
                  <a:moveTo>
                    <a:pt x="59" y="68"/>
                  </a:moveTo>
                  <a:cubicBezTo>
                    <a:pt x="59" y="68"/>
                    <a:pt x="59" y="68"/>
                    <a:pt x="59" y="68"/>
                  </a:cubicBezTo>
                  <a:cubicBezTo>
                    <a:pt x="59" y="69"/>
                    <a:pt x="59" y="68"/>
                    <a:pt x="59" y="68"/>
                  </a:cubicBezTo>
                  <a:close/>
                  <a:moveTo>
                    <a:pt x="12" y="68"/>
                  </a:moveTo>
                  <a:cubicBezTo>
                    <a:pt x="12" y="68"/>
                    <a:pt x="11" y="69"/>
                    <a:pt x="12" y="69"/>
                  </a:cubicBezTo>
                  <a:cubicBezTo>
                    <a:pt x="12" y="69"/>
                    <a:pt x="12" y="69"/>
                    <a:pt x="12" y="69"/>
                  </a:cubicBezTo>
                  <a:cubicBezTo>
                    <a:pt x="12" y="69"/>
                    <a:pt x="12" y="68"/>
                    <a:pt x="12" y="68"/>
                  </a:cubicBezTo>
                  <a:close/>
                  <a:moveTo>
                    <a:pt x="137" y="69"/>
                  </a:moveTo>
                  <a:cubicBezTo>
                    <a:pt x="137" y="69"/>
                    <a:pt x="137" y="69"/>
                    <a:pt x="137" y="69"/>
                  </a:cubicBezTo>
                  <a:cubicBezTo>
                    <a:pt x="137" y="69"/>
                    <a:pt x="137" y="69"/>
                    <a:pt x="137" y="69"/>
                  </a:cubicBezTo>
                  <a:close/>
                  <a:moveTo>
                    <a:pt x="18" y="69"/>
                  </a:moveTo>
                  <a:cubicBezTo>
                    <a:pt x="18" y="69"/>
                    <a:pt x="18" y="69"/>
                    <a:pt x="18" y="69"/>
                  </a:cubicBezTo>
                  <a:cubicBezTo>
                    <a:pt x="18" y="69"/>
                    <a:pt x="18" y="69"/>
                    <a:pt x="18" y="69"/>
                  </a:cubicBezTo>
                  <a:cubicBezTo>
                    <a:pt x="18" y="69"/>
                    <a:pt x="18" y="69"/>
                    <a:pt x="18" y="69"/>
                  </a:cubicBezTo>
                  <a:close/>
                  <a:moveTo>
                    <a:pt x="0" y="70"/>
                  </a:moveTo>
                  <a:cubicBezTo>
                    <a:pt x="0" y="70"/>
                    <a:pt x="0" y="70"/>
                    <a:pt x="1" y="70"/>
                  </a:cubicBezTo>
                  <a:cubicBezTo>
                    <a:pt x="0" y="70"/>
                    <a:pt x="0" y="69"/>
                    <a:pt x="1" y="69"/>
                  </a:cubicBezTo>
                  <a:cubicBezTo>
                    <a:pt x="0" y="69"/>
                    <a:pt x="0" y="69"/>
                    <a:pt x="0" y="70"/>
                  </a:cubicBezTo>
                  <a:close/>
                  <a:moveTo>
                    <a:pt x="70" y="70"/>
                  </a:moveTo>
                  <a:cubicBezTo>
                    <a:pt x="70" y="70"/>
                    <a:pt x="70" y="70"/>
                    <a:pt x="70" y="69"/>
                  </a:cubicBezTo>
                  <a:cubicBezTo>
                    <a:pt x="70" y="69"/>
                    <a:pt x="70" y="69"/>
                    <a:pt x="70" y="69"/>
                  </a:cubicBezTo>
                  <a:cubicBezTo>
                    <a:pt x="70" y="70"/>
                    <a:pt x="70" y="70"/>
                    <a:pt x="70" y="70"/>
                  </a:cubicBezTo>
                  <a:close/>
                  <a:moveTo>
                    <a:pt x="65" y="70"/>
                  </a:moveTo>
                  <a:cubicBezTo>
                    <a:pt x="65" y="70"/>
                    <a:pt x="65" y="70"/>
                    <a:pt x="65" y="70"/>
                  </a:cubicBezTo>
                  <a:cubicBezTo>
                    <a:pt x="65" y="70"/>
                    <a:pt x="65" y="70"/>
                    <a:pt x="65" y="71"/>
                  </a:cubicBezTo>
                  <a:cubicBezTo>
                    <a:pt x="66" y="71"/>
                    <a:pt x="68" y="70"/>
                    <a:pt x="70" y="70"/>
                  </a:cubicBezTo>
                  <a:cubicBezTo>
                    <a:pt x="69" y="69"/>
                    <a:pt x="66" y="70"/>
                    <a:pt x="65" y="70"/>
                  </a:cubicBezTo>
                  <a:close/>
                  <a:moveTo>
                    <a:pt x="19" y="70"/>
                  </a:moveTo>
                  <a:cubicBezTo>
                    <a:pt x="19" y="71"/>
                    <a:pt x="19" y="71"/>
                    <a:pt x="19" y="71"/>
                  </a:cubicBezTo>
                  <a:cubicBezTo>
                    <a:pt x="19" y="71"/>
                    <a:pt x="19" y="71"/>
                    <a:pt x="19" y="71"/>
                  </a:cubicBezTo>
                  <a:cubicBezTo>
                    <a:pt x="20" y="71"/>
                    <a:pt x="20" y="70"/>
                    <a:pt x="19" y="70"/>
                  </a:cubicBezTo>
                  <a:close/>
                  <a:moveTo>
                    <a:pt x="139" y="71"/>
                  </a:moveTo>
                  <a:cubicBezTo>
                    <a:pt x="139" y="71"/>
                    <a:pt x="140" y="71"/>
                    <a:pt x="140" y="71"/>
                  </a:cubicBezTo>
                  <a:cubicBezTo>
                    <a:pt x="140" y="71"/>
                    <a:pt x="140" y="71"/>
                    <a:pt x="140" y="70"/>
                  </a:cubicBezTo>
                  <a:cubicBezTo>
                    <a:pt x="140" y="70"/>
                    <a:pt x="140" y="70"/>
                    <a:pt x="140" y="70"/>
                  </a:cubicBezTo>
                  <a:cubicBezTo>
                    <a:pt x="140" y="71"/>
                    <a:pt x="139" y="70"/>
                    <a:pt x="139" y="71"/>
                  </a:cubicBezTo>
                  <a:close/>
                  <a:moveTo>
                    <a:pt x="70" y="71"/>
                  </a:moveTo>
                  <a:cubicBezTo>
                    <a:pt x="71" y="71"/>
                    <a:pt x="72" y="71"/>
                    <a:pt x="72" y="71"/>
                  </a:cubicBezTo>
                  <a:cubicBezTo>
                    <a:pt x="71" y="71"/>
                    <a:pt x="70" y="71"/>
                    <a:pt x="70" y="71"/>
                  </a:cubicBezTo>
                  <a:close/>
                  <a:moveTo>
                    <a:pt x="100" y="72"/>
                  </a:moveTo>
                  <a:cubicBezTo>
                    <a:pt x="100" y="72"/>
                    <a:pt x="100" y="71"/>
                    <a:pt x="100" y="71"/>
                  </a:cubicBezTo>
                  <a:cubicBezTo>
                    <a:pt x="100" y="72"/>
                    <a:pt x="100" y="72"/>
                    <a:pt x="100" y="72"/>
                  </a:cubicBezTo>
                  <a:close/>
                  <a:moveTo>
                    <a:pt x="139" y="72"/>
                  </a:moveTo>
                  <a:cubicBezTo>
                    <a:pt x="138" y="72"/>
                    <a:pt x="139" y="71"/>
                    <a:pt x="138" y="71"/>
                  </a:cubicBezTo>
                  <a:cubicBezTo>
                    <a:pt x="138" y="72"/>
                    <a:pt x="138" y="72"/>
                    <a:pt x="139" y="72"/>
                  </a:cubicBezTo>
                  <a:close/>
                  <a:moveTo>
                    <a:pt x="20" y="76"/>
                  </a:moveTo>
                  <a:cubicBezTo>
                    <a:pt x="20" y="75"/>
                    <a:pt x="20" y="73"/>
                    <a:pt x="20" y="72"/>
                  </a:cubicBezTo>
                  <a:cubicBezTo>
                    <a:pt x="19" y="73"/>
                    <a:pt x="18" y="77"/>
                    <a:pt x="20" y="76"/>
                  </a:cubicBezTo>
                  <a:close/>
                  <a:moveTo>
                    <a:pt x="77" y="73"/>
                  </a:moveTo>
                  <a:cubicBezTo>
                    <a:pt x="77" y="73"/>
                    <a:pt x="76" y="73"/>
                    <a:pt x="76" y="72"/>
                  </a:cubicBezTo>
                  <a:cubicBezTo>
                    <a:pt x="76" y="72"/>
                    <a:pt x="76" y="72"/>
                    <a:pt x="76" y="72"/>
                  </a:cubicBezTo>
                  <a:cubicBezTo>
                    <a:pt x="76" y="72"/>
                    <a:pt x="76" y="73"/>
                    <a:pt x="77" y="73"/>
                  </a:cubicBezTo>
                  <a:close/>
                  <a:moveTo>
                    <a:pt x="69" y="73"/>
                  </a:moveTo>
                  <a:cubicBezTo>
                    <a:pt x="70" y="72"/>
                    <a:pt x="70" y="73"/>
                    <a:pt x="70" y="73"/>
                  </a:cubicBezTo>
                  <a:cubicBezTo>
                    <a:pt x="70" y="72"/>
                    <a:pt x="70" y="72"/>
                    <a:pt x="70" y="72"/>
                  </a:cubicBezTo>
                  <a:cubicBezTo>
                    <a:pt x="70" y="72"/>
                    <a:pt x="69" y="72"/>
                    <a:pt x="69" y="73"/>
                  </a:cubicBezTo>
                  <a:close/>
                  <a:moveTo>
                    <a:pt x="6" y="75"/>
                  </a:moveTo>
                  <a:cubicBezTo>
                    <a:pt x="6" y="74"/>
                    <a:pt x="7" y="74"/>
                    <a:pt x="7" y="73"/>
                  </a:cubicBezTo>
                  <a:cubicBezTo>
                    <a:pt x="7" y="73"/>
                    <a:pt x="6" y="73"/>
                    <a:pt x="6" y="73"/>
                  </a:cubicBezTo>
                  <a:cubicBezTo>
                    <a:pt x="6" y="73"/>
                    <a:pt x="6" y="73"/>
                    <a:pt x="6" y="74"/>
                  </a:cubicBezTo>
                  <a:cubicBezTo>
                    <a:pt x="7" y="73"/>
                    <a:pt x="6" y="74"/>
                    <a:pt x="6" y="75"/>
                  </a:cubicBezTo>
                  <a:close/>
                  <a:moveTo>
                    <a:pt x="143" y="75"/>
                  </a:moveTo>
                  <a:cubicBezTo>
                    <a:pt x="144" y="74"/>
                    <a:pt x="143" y="73"/>
                    <a:pt x="143" y="73"/>
                  </a:cubicBezTo>
                  <a:cubicBezTo>
                    <a:pt x="143" y="74"/>
                    <a:pt x="143" y="74"/>
                    <a:pt x="143" y="75"/>
                  </a:cubicBezTo>
                  <a:cubicBezTo>
                    <a:pt x="143" y="74"/>
                    <a:pt x="143" y="75"/>
                    <a:pt x="143" y="75"/>
                  </a:cubicBezTo>
                  <a:close/>
                  <a:moveTo>
                    <a:pt x="74" y="75"/>
                  </a:moveTo>
                  <a:cubicBezTo>
                    <a:pt x="74" y="75"/>
                    <a:pt x="74" y="74"/>
                    <a:pt x="74" y="74"/>
                  </a:cubicBezTo>
                  <a:cubicBezTo>
                    <a:pt x="75" y="74"/>
                    <a:pt x="76" y="75"/>
                    <a:pt x="77" y="75"/>
                  </a:cubicBezTo>
                  <a:cubicBezTo>
                    <a:pt x="76" y="74"/>
                    <a:pt x="75" y="74"/>
                    <a:pt x="74" y="73"/>
                  </a:cubicBezTo>
                  <a:cubicBezTo>
                    <a:pt x="74" y="74"/>
                    <a:pt x="73" y="73"/>
                    <a:pt x="73" y="74"/>
                  </a:cubicBezTo>
                  <a:cubicBezTo>
                    <a:pt x="73" y="74"/>
                    <a:pt x="73" y="75"/>
                    <a:pt x="74" y="75"/>
                  </a:cubicBezTo>
                  <a:close/>
                  <a:moveTo>
                    <a:pt x="128" y="74"/>
                  </a:moveTo>
                  <a:cubicBezTo>
                    <a:pt x="128" y="74"/>
                    <a:pt x="128" y="75"/>
                    <a:pt x="129" y="74"/>
                  </a:cubicBezTo>
                  <a:cubicBezTo>
                    <a:pt x="129" y="74"/>
                    <a:pt x="129" y="74"/>
                    <a:pt x="129" y="73"/>
                  </a:cubicBezTo>
                  <a:cubicBezTo>
                    <a:pt x="128" y="73"/>
                    <a:pt x="129" y="74"/>
                    <a:pt x="128" y="74"/>
                  </a:cubicBezTo>
                  <a:close/>
                  <a:moveTo>
                    <a:pt x="139" y="74"/>
                  </a:moveTo>
                  <a:cubicBezTo>
                    <a:pt x="139" y="74"/>
                    <a:pt x="139" y="74"/>
                    <a:pt x="139" y="74"/>
                  </a:cubicBezTo>
                  <a:cubicBezTo>
                    <a:pt x="139" y="74"/>
                    <a:pt x="139" y="74"/>
                    <a:pt x="139" y="74"/>
                  </a:cubicBezTo>
                  <a:cubicBezTo>
                    <a:pt x="139" y="74"/>
                    <a:pt x="139" y="74"/>
                    <a:pt x="139" y="74"/>
                  </a:cubicBezTo>
                  <a:close/>
                  <a:moveTo>
                    <a:pt x="137" y="74"/>
                  </a:moveTo>
                  <a:cubicBezTo>
                    <a:pt x="137" y="75"/>
                    <a:pt x="137" y="75"/>
                    <a:pt x="137" y="75"/>
                  </a:cubicBezTo>
                  <a:cubicBezTo>
                    <a:pt x="137" y="74"/>
                    <a:pt x="137" y="74"/>
                    <a:pt x="137" y="74"/>
                  </a:cubicBezTo>
                  <a:cubicBezTo>
                    <a:pt x="137" y="75"/>
                    <a:pt x="137" y="74"/>
                    <a:pt x="137" y="74"/>
                  </a:cubicBezTo>
                  <a:close/>
                  <a:moveTo>
                    <a:pt x="138" y="75"/>
                  </a:moveTo>
                  <a:cubicBezTo>
                    <a:pt x="138" y="74"/>
                    <a:pt x="138" y="74"/>
                    <a:pt x="138" y="74"/>
                  </a:cubicBezTo>
                  <a:cubicBezTo>
                    <a:pt x="138" y="74"/>
                    <a:pt x="138" y="75"/>
                    <a:pt x="138" y="75"/>
                  </a:cubicBezTo>
                  <a:close/>
                  <a:moveTo>
                    <a:pt x="15" y="75"/>
                  </a:moveTo>
                  <a:cubicBezTo>
                    <a:pt x="14" y="75"/>
                    <a:pt x="14" y="76"/>
                    <a:pt x="15" y="76"/>
                  </a:cubicBezTo>
                  <a:cubicBezTo>
                    <a:pt x="15" y="76"/>
                    <a:pt x="16" y="75"/>
                    <a:pt x="15" y="74"/>
                  </a:cubicBezTo>
                  <a:cubicBezTo>
                    <a:pt x="15" y="75"/>
                    <a:pt x="15" y="75"/>
                    <a:pt x="15" y="75"/>
                  </a:cubicBezTo>
                  <a:close/>
                  <a:moveTo>
                    <a:pt x="6" y="79"/>
                  </a:moveTo>
                  <a:cubicBezTo>
                    <a:pt x="7" y="78"/>
                    <a:pt x="6" y="78"/>
                    <a:pt x="7" y="77"/>
                  </a:cubicBezTo>
                  <a:cubicBezTo>
                    <a:pt x="6" y="77"/>
                    <a:pt x="6" y="76"/>
                    <a:pt x="6" y="75"/>
                  </a:cubicBezTo>
                  <a:cubicBezTo>
                    <a:pt x="6" y="75"/>
                    <a:pt x="6" y="75"/>
                    <a:pt x="6" y="75"/>
                  </a:cubicBezTo>
                  <a:cubicBezTo>
                    <a:pt x="6" y="75"/>
                    <a:pt x="6" y="75"/>
                    <a:pt x="6" y="75"/>
                  </a:cubicBezTo>
                  <a:cubicBezTo>
                    <a:pt x="5" y="75"/>
                    <a:pt x="6" y="75"/>
                    <a:pt x="5" y="75"/>
                  </a:cubicBezTo>
                  <a:cubicBezTo>
                    <a:pt x="5" y="76"/>
                    <a:pt x="4" y="77"/>
                    <a:pt x="4" y="78"/>
                  </a:cubicBezTo>
                  <a:cubicBezTo>
                    <a:pt x="5" y="79"/>
                    <a:pt x="5" y="79"/>
                    <a:pt x="6" y="79"/>
                  </a:cubicBezTo>
                  <a:cubicBezTo>
                    <a:pt x="6" y="79"/>
                    <a:pt x="6" y="79"/>
                    <a:pt x="6" y="79"/>
                  </a:cubicBezTo>
                  <a:close/>
                  <a:moveTo>
                    <a:pt x="72" y="77"/>
                  </a:moveTo>
                  <a:cubicBezTo>
                    <a:pt x="72" y="77"/>
                    <a:pt x="72" y="77"/>
                    <a:pt x="72" y="77"/>
                  </a:cubicBezTo>
                  <a:cubicBezTo>
                    <a:pt x="73" y="76"/>
                    <a:pt x="72" y="76"/>
                    <a:pt x="72" y="75"/>
                  </a:cubicBezTo>
                  <a:cubicBezTo>
                    <a:pt x="71" y="75"/>
                    <a:pt x="69" y="74"/>
                    <a:pt x="69" y="75"/>
                  </a:cubicBezTo>
                  <a:cubicBezTo>
                    <a:pt x="70" y="75"/>
                    <a:pt x="71" y="75"/>
                    <a:pt x="72" y="77"/>
                  </a:cubicBezTo>
                  <a:close/>
                  <a:moveTo>
                    <a:pt x="16" y="75"/>
                  </a:moveTo>
                  <a:cubicBezTo>
                    <a:pt x="16" y="75"/>
                    <a:pt x="16" y="75"/>
                    <a:pt x="16" y="76"/>
                  </a:cubicBezTo>
                  <a:cubicBezTo>
                    <a:pt x="16" y="76"/>
                    <a:pt x="16" y="75"/>
                    <a:pt x="16" y="75"/>
                  </a:cubicBezTo>
                  <a:close/>
                  <a:moveTo>
                    <a:pt x="40" y="77"/>
                  </a:moveTo>
                  <a:cubicBezTo>
                    <a:pt x="40" y="76"/>
                    <a:pt x="39" y="76"/>
                    <a:pt x="39" y="76"/>
                  </a:cubicBezTo>
                  <a:cubicBezTo>
                    <a:pt x="39" y="77"/>
                    <a:pt x="38" y="77"/>
                    <a:pt x="38" y="77"/>
                  </a:cubicBezTo>
                  <a:cubicBezTo>
                    <a:pt x="39" y="77"/>
                    <a:pt x="39" y="77"/>
                    <a:pt x="39" y="77"/>
                  </a:cubicBezTo>
                  <a:cubicBezTo>
                    <a:pt x="39" y="77"/>
                    <a:pt x="40" y="77"/>
                    <a:pt x="40" y="77"/>
                  </a:cubicBezTo>
                  <a:close/>
                  <a:moveTo>
                    <a:pt x="61" y="77"/>
                  </a:moveTo>
                  <a:cubicBezTo>
                    <a:pt x="61" y="77"/>
                    <a:pt x="61" y="77"/>
                    <a:pt x="61" y="78"/>
                  </a:cubicBezTo>
                  <a:cubicBezTo>
                    <a:pt x="62" y="78"/>
                    <a:pt x="62" y="78"/>
                    <a:pt x="62" y="77"/>
                  </a:cubicBezTo>
                  <a:cubicBezTo>
                    <a:pt x="62" y="77"/>
                    <a:pt x="61" y="77"/>
                    <a:pt x="61" y="77"/>
                  </a:cubicBezTo>
                  <a:close/>
                  <a:moveTo>
                    <a:pt x="78" y="77"/>
                  </a:moveTo>
                  <a:cubicBezTo>
                    <a:pt x="78" y="77"/>
                    <a:pt x="77" y="77"/>
                    <a:pt x="77" y="77"/>
                  </a:cubicBezTo>
                  <a:cubicBezTo>
                    <a:pt x="78" y="77"/>
                    <a:pt x="78" y="77"/>
                    <a:pt x="78" y="77"/>
                  </a:cubicBezTo>
                  <a:close/>
                  <a:moveTo>
                    <a:pt x="67" y="78"/>
                  </a:moveTo>
                  <a:cubicBezTo>
                    <a:pt x="68" y="79"/>
                    <a:pt x="68" y="78"/>
                    <a:pt x="69" y="78"/>
                  </a:cubicBezTo>
                  <a:cubicBezTo>
                    <a:pt x="68" y="78"/>
                    <a:pt x="67" y="78"/>
                    <a:pt x="67" y="78"/>
                  </a:cubicBezTo>
                  <a:close/>
                  <a:moveTo>
                    <a:pt x="13" y="83"/>
                  </a:moveTo>
                  <a:cubicBezTo>
                    <a:pt x="14" y="83"/>
                    <a:pt x="13" y="83"/>
                    <a:pt x="14" y="83"/>
                  </a:cubicBezTo>
                  <a:cubicBezTo>
                    <a:pt x="14" y="83"/>
                    <a:pt x="14" y="84"/>
                    <a:pt x="14" y="84"/>
                  </a:cubicBezTo>
                  <a:cubicBezTo>
                    <a:pt x="15" y="82"/>
                    <a:pt x="15" y="80"/>
                    <a:pt x="14" y="79"/>
                  </a:cubicBezTo>
                  <a:cubicBezTo>
                    <a:pt x="13" y="80"/>
                    <a:pt x="13" y="82"/>
                    <a:pt x="13" y="83"/>
                  </a:cubicBezTo>
                  <a:close/>
                  <a:moveTo>
                    <a:pt x="48" y="79"/>
                  </a:moveTo>
                  <a:cubicBezTo>
                    <a:pt x="48" y="79"/>
                    <a:pt x="48" y="79"/>
                    <a:pt x="49" y="79"/>
                  </a:cubicBezTo>
                  <a:cubicBezTo>
                    <a:pt x="49" y="79"/>
                    <a:pt x="49" y="79"/>
                    <a:pt x="48" y="79"/>
                  </a:cubicBezTo>
                  <a:close/>
                  <a:moveTo>
                    <a:pt x="72" y="82"/>
                  </a:moveTo>
                  <a:cubicBezTo>
                    <a:pt x="72" y="82"/>
                    <a:pt x="73" y="82"/>
                    <a:pt x="73" y="82"/>
                  </a:cubicBezTo>
                  <a:cubicBezTo>
                    <a:pt x="73" y="81"/>
                    <a:pt x="72" y="81"/>
                    <a:pt x="72" y="80"/>
                  </a:cubicBezTo>
                  <a:cubicBezTo>
                    <a:pt x="71" y="80"/>
                    <a:pt x="71" y="79"/>
                    <a:pt x="70" y="79"/>
                  </a:cubicBezTo>
                  <a:cubicBezTo>
                    <a:pt x="70" y="79"/>
                    <a:pt x="68" y="79"/>
                    <a:pt x="68" y="80"/>
                  </a:cubicBezTo>
                  <a:cubicBezTo>
                    <a:pt x="68" y="80"/>
                    <a:pt x="68" y="80"/>
                    <a:pt x="68" y="80"/>
                  </a:cubicBezTo>
                  <a:cubicBezTo>
                    <a:pt x="69" y="80"/>
                    <a:pt x="70" y="81"/>
                    <a:pt x="71" y="80"/>
                  </a:cubicBezTo>
                  <a:cubicBezTo>
                    <a:pt x="72" y="81"/>
                    <a:pt x="72" y="81"/>
                    <a:pt x="72" y="82"/>
                  </a:cubicBezTo>
                  <a:close/>
                  <a:moveTo>
                    <a:pt x="144" y="83"/>
                  </a:moveTo>
                  <a:cubicBezTo>
                    <a:pt x="144" y="82"/>
                    <a:pt x="144" y="81"/>
                    <a:pt x="145" y="79"/>
                  </a:cubicBezTo>
                  <a:cubicBezTo>
                    <a:pt x="145" y="79"/>
                    <a:pt x="144" y="79"/>
                    <a:pt x="144" y="79"/>
                  </a:cubicBezTo>
                  <a:cubicBezTo>
                    <a:pt x="143" y="79"/>
                    <a:pt x="144" y="80"/>
                    <a:pt x="144" y="80"/>
                  </a:cubicBezTo>
                  <a:cubicBezTo>
                    <a:pt x="144" y="81"/>
                    <a:pt x="144" y="83"/>
                    <a:pt x="144" y="83"/>
                  </a:cubicBezTo>
                  <a:close/>
                  <a:moveTo>
                    <a:pt x="84" y="80"/>
                  </a:moveTo>
                  <a:cubicBezTo>
                    <a:pt x="84" y="80"/>
                    <a:pt x="83" y="80"/>
                    <a:pt x="83" y="80"/>
                  </a:cubicBezTo>
                  <a:cubicBezTo>
                    <a:pt x="83" y="80"/>
                    <a:pt x="83" y="80"/>
                    <a:pt x="84" y="81"/>
                  </a:cubicBezTo>
                  <a:cubicBezTo>
                    <a:pt x="84" y="80"/>
                    <a:pt x="84" y="80"/>
                    <a:pt x="84" y="80"/>
                  </a:cubicBezTo>
                  <a:close/>
                  <a:moveTo>
                    <a:pt x="47" y="82"/>
                  </a:moveTo>
                  <a:cubicBezTo>
                    <a:pt x="47" y="82"/>
                    <a:pt x="47" y="82"/>
                    <a:pt x="47" y="82"/>
                  </a:cubicBezTo>
                  <a:cubicBezTo>
                    <a:pt x="47" y="82"/>
                    <a:pt x="47" y="82"/>
                    <a:pt x="47" y="82"/>
                  </a:cubicBezTo>
                  <a:cubicBezTo>
                    <a:pt x="47" y="82"/>
                    <a:pt x="47" y="82"/>
                    <a:pt x="47" y="82"/>
                  </a:cubicBezTo>
                  <a:close/>
                  <a:moveTo>
                    <a:pt x="142" y="83"/>
                  </a:moveTo>
                  <a:cubicBezTo>
                    <a:pt x="141" y="83"/>
                    <a:pt x="141" y="83"/>
                    <a:pt x="141" y="83"/>
                  </a:cubicBezTo>
                  <a:cubicBezTo>
                    <a:pt x="141" y="83"/>
                    <a:pt x="141" y="82"/>
                    <a:pt x="141" y="82"/>
                  </a:cubicBezTo>
                  <a:cubicBezTo>
                    <a:pt x="141" y="83"/>
                    <a:pt x="141" y="83"/>
                    <a:pt x="141" y="83"/>
                  </a:cubicBezTo>
                  <a:cubicBezTo>
                    <a:pt x="141" y="83"/>
                    <a:pt x="141" y="83"/>
                    <a:pt x="142" y="83"/>
                  </a:cubicBezTo>
                  <a:close/>
                  <a:moveTo>
                    <a:pt x="147" y="83"/>
                  </a:moveTo>
                  <a:cubicBezTo>
                    <a:pt x="146" y="83"/>
                    <a:pt x="146" y="84"/>
                    <a:pt x="146" y="84"/>
                  </a:cubicBezTo>
                  <a:cubicBezTo>
                    <a:pt x="147" y="84"/>
                    <a:pt x="147" y="84"/>
                    <a:pt x="147" y="83"/>
                  </a:cubicBezTo>
                  <a:cubicBezTo>
                    <a:pt x="147" y="83"/>
                    <a:pt x="147" y="83"/>
                    <a:pt x="147" y="83"/>
                  </a:cubicBezTo>
                  <a:close/>
                  <a:moveTo>
                    <a:pt x="9" y="85"/>
                  </a:moveTo>
                  <a:cubicBezTo>
                    <a:pt x="9" y="84"/>
                    <a:pt x="10" y="84"/>
                    <a:pt x="9" y="84"/>
                  </a:cubicBezTo>
                  <a:cubicBezTo>
                    <a:pt x="9" y="84"/>
                    <a:pt x="9" y="84"/>
                    <a:pt x="9" y="85"/>
                  </a:cubicBezTo>
                  <a:cubicBezTo>
                    <a:pt x="9" y="85"/>
                    <a:pt x="9" y="85"/>
                    <a:pt x="9" y="85"/>
                  </a:cubicBezTo>
                  <a:close/>
                  <a:moveTo>
                    <a:pt x="137" y="86"/>
                  </a:moveTo>
                  <a:cubicBezTo>
                    <a:pt x="138" y="86"/>
                    <a:pt x="138" y="86"/>
                    <a:pt x="138" y="86"/>
                  </a:cubicBezTo>
                  <a:cubicBezTo>
                    <a:pt x="138" y="85"/>
                    <a:pt x="138" y="86"/>
                    <a:pt x="138" y="86"/>
                  </a:cubicBezTo>
                  <a:cubicBezTo>
                    <a:pt x="137" y="85"/>
                    <a:pt x="137" y="84"/>
                    <a:pt x="137" y="84"/>
                  </a:cubicBezTo>
                  <a:cubicBezTo>
                    <a:pt x="137" y="85"/>
                    <a:pt x="137" y="85"/>
                    <a:pt x="137" y="86"/>
                  </a:cubicBezTo>
                  <a:close/>
                  <a:moveTo>
                    <a:pt x="141" y="84"/>
                  </a:moveTo>
                  <a:cubicBezTo>
                    <a:pt x="141" y="84"/>
                    <a:pt x="141" y="84"/>
                    <a:pt x="141" y="84"/>
                  </a:cubicBezTo>
                  <a:cubicBezTo>
                    <a:pt x="141" y="85"/>
                    <a:pt x="141" y="85"/>
                    <a:pt x="141" y="86"/>
                  </a:cubicBezTo>
                  <a:cubicBezTo>
                    <a:pt x="141" y="85"/>
                    <a:pt x="141" y="85"/>
                    <a:pt x="141" y="84"/>
                  </a:cubicBezTo>
                  <a:close/>
                  <a:moveTo>
                    <a:pt x="143" y="86"/>
                  </a:moveTo>
                  <a:cubicBezTo>
                    <a:pt x="143" y="85"/>
                    <a:pt x="143" y="85"/>
                    <a:pt x="143" y="84"/>
                  </a:cubicBezTo>
                  <a:cubicBezTo>
                    <a:pt x="142" y="84"/>
                    <a:pt x="142" y="84"/>
                    <a:pt x="142" y="84"/>
                  </a:cubicBezTo>
                  <a:cubicBezTo>
                    <a:pt x="142" y="85"/>
                    <a:pt x="142" y="85"/>
                    <a:pt x="143" y="86"/>
                  </a:cubicBezTo>
                  <a:close/>
                  <a:moveTo>
                    <a:pt x="146" y="86"/>
                  </a:moveTo>
                  <a:cubicBezTo>
                    <a:pt x="146" y="85"/>
                    <a:pt x="146" y="85"/>
                    <a:pt x="146" y="85"/>
                  </a:cubicBezTo>
                  <a:cubicBezTo>
                    <a:pt x="145" y="85"/>
                    <a:pt x="146" y="85"/>
                    <a:pt x="146" y="86"/>
                  </a:cubicBezTo>
                  <a:close/>
                  <a:moveTo>
                    <a:pt x="9" y="86"/>
                  </a:moveTo>
                  <a:cubicBezTo>
                    <a:pt x="9" y="86"/>
                    <a:pt x="9" y="86"/>
                    <a:pt x="9" y="86"/>
                  </a:cubicBezTo>
                  <a:cubicBezTo>
                    <a:pt x="9" y="87"/>
                    <a:pt x="9" y="89"/>
                    <a:pt x="9" y="90"/>
                  </a:cubicBezTo>
                  <a:cubicBezTo>
                    <a:pt x="9" y="90"/>
                    <a:pt x="9" y="91"/>
                    <a:pt x="10" y="92"/>
                  </a:cubicBezTo>
                  <a:cubicBezTo>
                    <a:pt x="10" y="91"/>
                    <a:pt x="10" y="91"/>
                    <a:pt x="10" y="91"/>
                  </a:cubicBezTo>
                  <a:cubicBezTo>
                    <a:pt x="10" y="90"/>
                    <a:pt x="10" y="88"/>
                    <a:pt x="9" y="88"/>
                  </a:cubicBezTo>
                  <a:cubicBezTo>
                    <a:pt x="10" y="87"/>
                    <a:pt x="10" y="86"/>
                    <a:pt x="9" y="86"/>
                  </a:cubicBezTo>
                  <a:close/>
                  <a:moveTo>
                    <a:pt x="143" y="86"/>
                  </a:moveTo>
                  <a:cubicBezTo>
                    <a:pt x="143" y="86"/>
                    <a:pt x="143" y="87"/>
                    <a:pt x="143" y="87"/>
                  </a:cubicBezTo>
                  <a:cubicBezTo>
                    <a:pt x="144" y="87"/>
                    <a:pt x="144" y="86"/>
                    <a:pt x="143" y="86"/>
                  </a:cubicBezTo>
                  <a:close/>
                  <a:moveTo>
                    <a:pt x="145" y="88"/>
                  </a:moveTo>
                  <a:cubicBezTo>
                    <a:pt x="145" y="88"/>
                    <a:pt x="146" y="88"/>
                    <a:pt x="146" y="87"/>
                  </a:cubicBezTo>
                  <a:cubicBezTo>
                    <a:pt x="146" y="87"/>
                    <a:pt x="146" y="87"/>
                    <a:pt x="146" y="87"/>
                  </a:cubicBezTo>
                  <a:cubicBezTo>
                    <a:pt x="145" y="87"/>
                    <a:pt x="145" y="88"/>
                    <a:pt x="145" y="88"/>
                  </a:cubicBezTo>
                  <a:close/>
                  <a:moveTo>
                    <a:pt x="58" y="87"/>
                  </a:moveTo>
                  <a:cubicBezTo>
                    <a:pt x="57" y="88"/>
                    <a:pt x="58" y="88"/>
                    <a:pt x="58" y="87"/>
                  </a:cubicBezTo>
                  <a:close/>
                  <a:moveTo>
                    <a:pt x="134" y="90"/>
                  </a:moveTo>
                  <a:cubicBezTo>
                    <a:pt x="135" y="89"/>
                    <a:pt x="135" y="88"/>
                    <a:pt x="134" y="88"/>
                  </a:cubicBezTo>
                  <a:cubicBezTo>
                    <a:pt x="134" y="88"/>
                    <a:pt x="133" y="89"/>
                    <a:pt x="134" y="90"/>
                  </a:cubicBezTo>
                  <a:close/>
                  <a:moveTo>
                    <a:pt x="86" y="90"/>
                  </a:moveTo>
                  <a:cubicBezTo>
                    <a:pt x="86" y="90"/>
                    <a:pt x="86" y="90"/>
                    <a:pt x="87" y="91"/>
                  </a:cubicBezTo>
                  <a:cubicBezTo>
                    <a:pt x="87" y="90"/>
                    <a:pt x="87" y="90"/>
                    <a:pt x="87" y="90"/>
                  </a:cubicBezTo>
                  <a:lnTo>
                    <a:pt x="86" y="90"/>
                  </a:lnTo>
                  <a:close/>
                  <a:moveTo>
                    <a:pt x="145" y="90"/>
                  </a:moveTo>
                  <a:cubicBezTo>
                    <a:pt x="145" y="90"/>
                    <a:pt x="145" y="91"/>
                    <a:pt x="145" y="92"/>
                  </a:cubicBezTo>
                  <a:cubicBezTo>
                    <a:pt x="146" y="92"/>
                    <a:pt x="147" y="90"/>
                    <a:pt x="145" y="90"/>
                  </a:cubicBezTo>
                  <a:close/>
                  <a:moveTo>
                    <a:pt x="143" y="90"/>
                  </a:moveTo>
                  <a:cubicBezTo>
                    <a:pt x="143" y="90"/>
                    <a:pt x="143" y="91"/>
                    <a:pt x="143" y="91"/>
                  </a:cubicBezTo>
                  <a:cubicBezTo>
                    <a:pt x="143" y="91"/>
                    <a:pt x="143" y="90"/>
                    <a:pt x="143" y="90"/>
                  </a:cubicBezTo>
                  <a:close/>
                  <a:moveTo>
                    <a:pt x="42" y="90"/>
                  </a:moveTo>
                  <a:cubicBezTo>
                    <a:pt x="41" y="90"/>
                    <a:pt x="41" y="90"/>
                    <a:pt x="41" y="91"/>
                  </a:cubicBezTo>
                  <a:cubicBezTo>
                    <a:pt x="41" y="91"/>
                    <a:pt x="41" y="91"/>
                    <a:pt x="41" y="91"/>
                  </a:cubicBezTo>
                  <a:cubicBezTo>
                    <a:pt x="42" y="91"/>
                    <a:pt x="42" y="91"/>
                    <a:pt x="42" y="90"/>
                  </a:cubicBezTo>
                  <a:close/>
                  <a:moveTo>
                    <a:pt x="135" y="91"/>
                  </a:moveTo>
                  <a:cubicBezTo>
                    <a:pt x="135" y="91"/>
                    <a:pt x="135" y="91"/>
                    <a:pt x="135" y="91"/>
                  </a:cubicBezTo>
                  <a:cubicBezTo>
                    <a:pt x="135" y="91"/>
                    <a:pt x="135" y="91"/>
                    <a:pt x="135" y="91"/>
                  </a:cubicBezTo>
                  <a:close/>
                  <a:moveTo>
                    <a:pt x="62" y="92"/>
                  </a:moveTo>
                  <a:cubicBezTo>
                    <a:pt x="62" y="92"/>
                    <a:pt x="62" y="92"/>
                    <a:pt x="62" y="92"/>
                  </a:cubicBezTo>
                  <a:cubicBezTo>
                    <a:pt x="62" y="92"/>
                    <a:pt x="62" y="91"/>
                    <a:pt x="62" y="91"/>
                  </a:cubicBezTo>
                  <a:cubicBezTo>
                    <a:pt x="62" y="92"/>
                    <a:pt x="62" y="92"/>
                    <a:pt x="62" y="92"/>
                  </a:cubicBezTo>
                  <a:close/>
                  <a:moveTo>
                    <a:pt x="40" y="92"/>
                  </a:moveTo>
                  <a:cubicBezTo>
                    <a:pt x="40" y="92"/>
                    <a:pt x="40" y="92"/>
                    <a:pt x="40" y="93"/>
                  </a:cubicBezTo>
                  <a:cubicBezTo>
                    <a:pt x="40" y="93"/>
                    <a:pt x="40" y="93"/>
                    <a:pt x="40" y="93"/>
                  </a:cubicBezTo>
                  <a:cubicBezTo>
                    <a:pt x="40" y="93"/>
                    <a:pt x="40" y="92"/>
                    <a:pt x="40" y="92"/>
                  </a:cubicBezTo>
                  <a:close/>
                  <a:moveTo>
                    <a:pt x="15" y="92"/>
                  </a:moveTo>
                  <a:cubicBezTo>
                    <a:pt x="15" y="92"/>
                    <a:pt x="15" y="92"/>
                    <a:pt x="15" y="92"/>
                  </a:cubicBezTo>
                  <a:cubicBezTo>
                    <a:pt x="15" y="93"/>
                    <a:pt x="15" y="93"/>
                    <a:pt x="15" y="92"/>
                  </a:cubicBezTo>
                  <a:close/>
                  <a:moveTo>
                    <a:pt x="42" y="92"/>
                  </a:moveTo>
                  <a:cubicBezTo>
                    <a:pt x="42" y="93"/>
                    <a:pt x="42" y="93"/>
                    <a:pt x="42" y="93"/>
                  </a:cubicBezTo>
                  <a:cubicBezTo>
                    <a:pt x="42" y="93"/>
                    <a:pt x="42" y="94"/>
                    <a:pt x="42" y="94"/>
                  </a:cubicBezTo>
                  <a:cubicBezTo>
                    <a:pt x="42" y="94"/>
                    <a:pt x="42" y="93"/>
                    <a:pt x="42" y="93"/>
                  </a:cubicBezTo>
                  <a:cubicBezTo>
                    <a:pt x="42" y="93"/>
                    <a:pt x="42" y="93"/>
                    <a:pt x="42" y="93"/>
                  </a:cubicBezTo>
                  <a:cubicBezTo>
                    <a:pt x="42" y="93"/>
                    <a:pt x="42" y="93"/>
                    <a:pt x="42" y="93"/>
                  </a:cubicBezTo>
                  <a:cubicBezTo>
                    <a:pt x="42" y="93"/>
                    <a:pt x="42" y="92"/>
                    <a:pt x="42" y="92"/>
                  </a:cubicBezTo>
                  <a:close/>
                  <a:moveTo>
                    <a:pt x="73" y="92"/>
                  </a:moveTo>
                  <a:cubicBezTo>
                    <a:pt x="73" y="92"/>
                    <a:pt x="72" y="93"/>
                    <a:pt x="72" y="92"/>
                  </a:cubicBezTo>
                  <a:cubicBezTo>
                    <a:pt x="72" y="93"/>
                    <a:pt x="72" y="93"/>
                    <a:pt x="72" y="93"/>
                  </a:cubicBezTo>
                  <a:cubicBezTo>
                    <a:pt x="72" y="93"/>
                    <a:pt x="73" y="92"/>
                    <a:pt x="73" y="92"/>
                  </a:cubicBezTo>
                  <a:close/>
                  <a:moveTo>
                    <a:pt x="145" y="93"/>
                  </a:moveTo>
                  <a:cubicBezTo>
                    <a:pt x="145" y="93"/>
                    <a:pt x="145" y="94"/>
                    <a:pt x="145" y="94"/>
                  </a:cubicBezTo>
                  <a:cubicBezTo>
                    <a:pt x="145" y="93"/>
                    <a:pt x="145" y="93"/>
                    <a:pt x="145" y="93"/>
                  </a:cubicBezTo>
                  <a:close/>
                  <a:moveTo>
                    <a:pt x="154" y="93"/>
                  </a:moveTo>
                  <a:cubicBezTo>
                    <a:pt x="154" y="93"/>
                    <a:pt x="154" y="93"/>
                    <a:pt x="154" y="93"/>
                  </a:cubicBezTo>
                  <a:cubicBezTo>
                    <a:pt x="154" y="93"/>
                    <a:pt x="154" y="93"/>
                    <a:pt x="154" y="94"/>
                  </a:cubicBezTo>
                  <a:cubicBezTo>
                    <a:pt x="154" y="94"/>
                    <a:pt x="154" y="93"/>
                    <a:pt x="154" y="93"/>
                  </a:cubicBezTo>
                  <a:close/>
                  <a:moveTo>
                    <a:pt x="143" y="93"/>
                  </a:moveTo>
                  <a:cubicBezTo>
                    <a:pt x="143" y="93"/>
                    <a:pt x="143" y="93"/>
                    <a:pt x="143" y="93"/>
                  </a:cubicBezTo>
                  <a:cubicBezTo>
                    <a:pt x="143" y="93"/>
                    <a:pt x="143" y="93"/>
                    <a:pt x="143" y="93"/>
                  </a:cubicBezTo>
                  <a:cubicBezTo>
                    <a:pt x="143" y="93"/>
                    <a:pt x="144" y="93"/>
                    <a:pt x="143" y="93"/>
                  </a:cubicBezTo>
                  <a:close/>
                  <a:moveTo>
                    <a:pt x="141" y="93"/>
                  </a:moveTo>
                  <a:cubicBezTo>
                    <a:pt x="141" y="94"/>
                    <a:pt x="141" y="94"/>
                    <a:pt x="141" y="94"/>
                  </a:cubicBezTo>
                  <a:cubicBezTo>
                    <a:pt x="141" y="94"/>
                    <a:pt x="141" y="93"/>
                    <a:pt x="141" y="93"/>
                  </a:cubicBezTo>
                  <a:close/>
                  <a:moveTo>
                    <a:pt x="142" y="93"/>
                  </a:moveTo>
                  <a:cubicBezTo>
                    <a:pt x="142" y="93"/>
                    <a:pt x="142" y="93"/>
                    <a:pt x="142" y="93"/>
                  </a:cubicBezTo>
                  <a:cubicBezTo>
                    <a:pt x="142" y="94"/>
                    <a:pt x="142" y="94"/>
                    <a:pt x="142" y="95"/>
                  </a:cubicBezTo>
                  <a:cubicBezTo>
                    <a:pt x="142" y="94"/>
                    <a:pt x="142" y="94"/>
                    <a:pt x="142" y="93"/>
                  </a:cubicBezTo>
                  <a:close/>
                  <a:moveTo>
                    <a:pt x="119" y="94"/>
                  </a:moveTo>
                  <a:cubicBezTo>
                    <a:pt x="119" y="94"/>
                    <a:pt x="119" y="94"/>
                    <a:pt x="119" y="95"/>
                  </a:cubicBezTo>
                  <a:cubicBezTo>
                    <a:pt x="119" y="95"/>
                    <a:pt x="120" y="94"/>
                    <a:pt x="119" y="94"/>
                  </a:cubicBezTo>
                  <a:close/>
                  <a:moveTo>
                    <a:pt x="134" y="95"/>
                  </a:moveTo>
                  <a:cubicBezTo>
                    <a:pt x="134" y="95"/>
                    <a:pt x="133" y="96"/>
                    <a:pt x="133" y="96"/>
                  </a:cubicBezTo>
                  <a:cubicBezTo>
                    <a:pt x="134" y="96"/>
                    <a:pt x="134" y="95"/>
                    <a:pt x="134" y="95"/>
                  </a:cubicBezTo>
                  <a:cubicBezTo>
                    <a:pt x="134" y="95"/>
                    <a:pt x="134" y="95"/>
                    <a:pt x="134" y="95"/>
                  </a:cubicBezTo>
                  <a:close/>
                  <a:moveTo>
                    <a:pt x="78" y="98"/>
                  </a:moveTo>
                  <a:cubicBezTo>
                    <a:pt x="78" y="99"/>
                    <a:pt x="78" y="99"/>
                    <a:pt x="79" y="99"/>
                  </a:cubicBezTo>
                  <a:cubicBezTo>
                    <a:pt x="79" y="99"/>
                    <a:pt x="79" y="99"/>
                    <a:pt x="79" y="98"/>
                  </a:cubicBezTo>
                  <a:cubicBezTo>
                    <a:pt x="79" y="98"/>
                    <a:pt x="79" y="98"/>
                    <a:pt x="79" y="98"/>
                  </a:cubicBezTo>
                  <a:cubicBezTo>
                    <a:pt x="79" y="98"/>
                    <a:pt x="79" y="98"/>
                    <a:pt x="79" y="98"/>
                  </a:cubicBezTo>
                  <a:cubicBezTo>
                    <a:pt x="79" y="97"/>
                    <a:pt x="80" y="97"/>
                    <a:pt x="80" y="96"/>
                  </a:cubicBezTo>
                  <a:cubicBezTo>
                    <a:pt x="79" y="96"/>
                    <a:pt x="78" y="97"/>
                    <a:pt x="77" y="98"/>
                  </a:cubicBezTo>
                  <a:cubicBezTo>
                    <a:pt x="77" y="98"/>
                    <a:pt x="78" y="98"/>
                    <a:pt x="78" y="98"/>
                  </a:cubicBezTo>
                  <a:close/>
                  <a:moveTo>
                    <a:pt x="102" y="97"/>
                  </a:moveTo>
                  <a:cubicBezTo>
                    <a:pt x="102" y="97"/>
                    <a:pt x="102" y="97"/>
                    <a:pt x="102" y="97"/>
                  </a:cubicBezTo>
                  <a:cubicBezTo>
                    <a:pt x="101" y="97"/>
                    <a:pt x="101" y="97"/>
                    <a:pt x="102" y="97"/>
                  </a:cubicBezTo>
                  <a:close/>
                  <a:moveTo>
                    <a:pt x="133" y="97"/>
                  </a:moveTo>
                  <a:cubicBezTo>
                    <a:pt x="133" y="97"/>
                    <a:pt x="133" y="97"/>
                    <a:pt x="133" y="98"/>
                  </a:cubicBezTo>
                  <a:cubicBezTo>
                    <a:pt x="134" y="97"/>
                    <a:pt x="133" y="97"/>
                    <a:pt x="133" y="97"/>
                  </a:cubicBezTo>
                  <a:cubicBezTo>
                    <a:pt x="133" y="97"/>
                    <a:pt x="133" y="97"/>
                    <a:pt x="133" y="97"/>
                  </a:cubicBezTo>
                  <a:close/>
                  <a:moveTo>
                    <a:pt x="154" y="97"/>
                  </a:moveTo>
                  <a:cubicBezTo>
                    <a:pt x="154" y="97"/>
                    <a:pt x="154" y="97"/>
                    <a:pt x="154" y="97"/>
                  </a:cubicBezTo>
                  <a:cubicBezTo>
                    <a:pt x="154" y="97"/>
                    <a:pt x="154" y="97"/>
                    <a:pt x="154" y="98"/>
                  </a:cubicBezTo>
                  <a:cubicBezTo>
                    <a:pt x="154" y="98"/>
                    <a:pt x="154" y="98"/>
                    <a:pt x="154" y="97"/>
                  </a:cubicBezTo>
                  <a:cubicBezTo>
                    <a:pt x="154" y="97"/>
                    <a:pt x="154" y="97"/>
                    <a:pt x="154" y="97"/>
                  </a:cubicBezTo>
                  <a:close/>
                  <a:moveTo>
                    <a:pt x="73" y="97"/>
                  </a:moveTo>
                  <a:cubicBezTo>
                    <a:pt x="73" y="97"/>
                    <a:pt x="73" y="97"/>
                    <a:pt x="72" y="97"/>
                  </a:cubicBezTo>
                  <a:cubicBezTo>
                    <a:pt x="72" y="97"/>
                    <a:pt x="72" y="97"/>
                    <a:pt x="72" y="98"/>
                  </a:cubicBezTo>
                  <a:cubicBezTo>
                    <a:pt x="72" y="98"/>
                    <a:pt x="73" y="98"/>
                    <a:pt x="73" y="97"/>
                  </a:cubicBezTo>
                  <a:close/>
                  <a:moveTo>
                    <a:pt x="154" y="98"/>
                  </a:moveTo>
                  <a:cubicBezTo>
                    <a:pt x="154" y="98"/>
                    <a:pt x="154" y="99"/>
                    <a:pt x="154" y="98"/>
                  </a:cubicBezTo>
                  <a:cubicBezTo>
                    <a:pt x="154" y="98"/>
                    <a:pt x="154" y="98"/>
                    <a:pt x="154" y="98"/>
                  </a:cubicBezTo>
                  <a:cubicBezTo>
                    <a:pt x="154" y="98"/>
                    <a:pt x="154" y="98"/>
                    <a:pt x="154" y="98"/>
                  </a:cubicBezTo>
                  <a:close/>
                  <a:moveTo>
                    <a:pt x="27" y="100"/>
                  </a:moveTo>
                  <a:cubicBezTo>
                    <a:pt x="28" y="99"/>
                    <a:pt x="27" y="99"/>
                    <a:pt x="27" y="98"/>
                  </a:cubicBezTo>
                  <a:cubicBezTo>
                    <a:pt x="27" y="99"/>
                    <a:pt x="27" y="99"/>
                    <a:pt x="27" y="100"/>
                  </a:cubicBezTo>
                  <a:close/>
                  <a:moveTo>
                    <a:pt x="74" y="98"/>
                  </a:moveTo>
                  <a:cubicBezTo>
                    <a:pt x="74" y="98"/>
                    <a:pt x="74" y="99"/>
                    <a:pt x="74" y="99"/>
                  </a:cubicBezTo>
                  <a:cubicBezTo>
                    <a:pt x="74" y="99"/>
                    <a:pt x="74" y="99"/>
                    <a:pt x="74" y="99"/>
                  </a:cubicBezTo>
                  <a:cubicBezTo>
                    <a:pt x="74" y="99"/>
                    <a:pt x="74" y="99"/>
                    <a:pt x="74" y="98"/>
                  </a:cubicBezTo>
                  <a:close/>
                  <a:moveTo>
                    <a:pt x="101" y="99"/>
                  </a:moveTo>
                  <a:cubicBezTo>
                    <a:pt x="101" y="99"/>
                    <a:pt x="101" y="101"/>
                    <a:pt x="101" y="101"/>
                  </a:cubicBezTo>
                  <a:cubicBezTo>
                    <a:pt x="101" y="101"/>
                    <a:pt x="101" y="101"/>
                    <a:pt x="100" y="101"/>
                  </a:cubicBezTo>
                  <a:cubicBezTo>
                    <a:pt x="100" y="101"/>
                    <a:pt x="100" y="102"/>
                    <a:pt x="100" y="102"/>
                  </a:cubicBezTo>
                  <a:cubicBezTo>
                    <a:pt x="101" y="101"/>
                    <a:pt x="102" y="100"/>
                    <a:pt x="102" y="99"/>
                  </a:cubicBezTo>
                  <a:cubicBezTo>
                    <a:pt x="102" y="99"/>
                    <a:pt x="102" y="99"/>
                    <a:pt x="101" y="99"/>
                  </a:cubicBezTo>
                  <a:close/>
                  <a:moveTo>
                    <a:pt x="73" y="99"/>
                  </a:moveTo>
                  <a:cubicBezTo>
                    <a:pt x="73" y="99"/>
                    <a:pt x="72" y="99"/>
                    <a:pt x="72" y="99"/>
                  </a:cubicBezTo>
                  <a:cubicBezTo>
                    <a:pt x="72" y="100"/>
                    <a:pt x="73" y="100"/>
                    <a:pt x="73" y="99"/>
                  </a:cubicBezTo>
                  <a:close/>
                  <a:moveTo>
                    <a:pt x="97" y="99"/>
                  </a:moveTo>
                  <a:cubicBezTo>
                    <a:pt x="97" y="99"/>
                    <a:pt x="97" y="100"/>
                    <a:pt x="97" y="100"/>
                  </a:cubicBezTo>
                  <a:cubicBezTo>
                    <a:pt x="97" y="99"/>
                    <a:pt x="98" y="99"/>
                    <a:pt x="97" y="99"/>
                  </a:cubicBezTo>
                  <a:close/>
                  <a:moveTo>
                    <a:pt x="133" y="99"/>
                  </a:moveTo>
                  <a:cubicBezTo>
                    <a:pt x="133" y="99"/>
                    <a:pt x="132" y="100"/>
                    <a:pt x="133" y="100"/>
                  </a:cubicBezTo>
                  <a:cubicBezTo>
                    <a:pt x="133" y="99"/>
                    <a:pt x="133" y="99"/>
                    <a:pt x="133" y="99"/>
                  </a:cubicBezTo>
                  <a:close/>
                  <a:moveTo>
                    <a:pt x="134" y="100"/>
                  </a:moveTo>
                  <a:cubicBezTo>
                    <a:pt x="134" y="100"/>
                    <a:pt x="134" y="99"/>
                    <a:pt x="133" y="99"/>
                  </a:cubicBezTo>
                  <a:cubicBezTo>
                    <a:pt x="133" y="100"/>
                    <a:pt x="134" y="100"/>
                    <a:pt x="134" y="100"/>
                  </a:cubicBezTo>
                  <a:close/>
                  <a:moveTo>
                    <a:pt x="71" y="99"/>
                  </a:moveTo>
                  <a:cubicBezTo>
                    <a:pt x="70" y="99"/>
                    <a:pt x="70" y="100"/>
                    <a:pt x="70" y="100"/>
                  </a:cubicBezTo>
                  <a:cubicBezTo>
                    <a:pt x="71" y="100"/>
                    <a:pt x="71" y="100"/>
                    <a:pt x="71" y="100"/>
                  </a:cubicBezTo>
                  <a:cubicBezTo>
                    <a:pt x="71" y="100"/>
                    <a:pt x="71" y="100"/>
                    <a:pt x="71" y="99"/>
                  </a:cubicBezTo>
                  <a:close/>
                  <a:moveTo>
                    <a:pt x="65" y="100"/>
                  </a:moveTo>
                  <a:cubicBezTo>
                    <a:pt x="67" y="100"/>
                    <a:pt x="67" y="100"/>
                    <a:pt x="68" y="100"/>
                  </a:cubicBezTo>
                  <a:cubicBezTo>
                    <a:pt x="68" y="100"/>
                    <a:pt x="69" y="100"/>
                    <a:pt x="69" y="100"/>
                  </a:cubicBezTo>
                  <a:cubicBezTo>
                    <a:pt x="68" y="100"/>
                    <a:pt x="67" y="100"/>
                    <a:pt x="65" y="100"/>
                  </a:cubicBezTo>
                  <a:close/>
                  <a:moveTo>
                    <a:pt x="143" y="100"/>
                  </a:moveTo>
                  <a:cubicBezTo>
                    <a:pt x="143" y="100"/>
                    <a:pt x="143" y="100"/>
                    <a:pt x="143" y="100"/>
                  </a:cubicBezTo>
                  <a:cubicBezTo>
                    <a:pt x="142" y="100"/>
                    <a:pt x="143" y="101"/>
                    <a:pt x="143" y="101"/>
                  </a:cubicBezTo>
                  <a:cubicBezTo>
                    <a:pt x="143" y="101"/>
                    <a:pt x="143" y="101"/>
                    <a:pt x="143" y="100"/>
                  </a:cubicBezTo>
                  <a:close/>
                  <a:moveTo>
                    <a:pt x="109" y="101"/>
                  </a:moveTo>
                  <a:cubicBezTo>
                    <a:pt x="109" y="101"/>
                    <a:pt x="110" y="101"/>
                    <a:pt x="110" y="101"/>
                  </a:cubicBezTo>
                  <a:cubicBezTo>
                    <a:pt x="109" y="100"/>
                    <a:pt x="109" y="101"/>
                    <a:pt x="109" y="101"/>
                  </a:cubicBezTo>
                  <a:cubicBezTo>
                    <a:pt x="109" y="101"/>
                    <a:pt x="109" y="101"/>
                    <a:pt x="109" y="101"/>
                  </a:cubicBezTo>
                  <a:close/>
                  <a:moveTo>
                    <a:pt x="106" y="102"/>
                  </a:moveTo>
                  <a:cubicBezTo>
                    <a:pt x="106" y="102"/>
                    <a:pt x="106" y="101"/>
                    <a:pt x="106" y="101"/>
                  </a:cubicBezTo>
                  <a:cubicBezTo>
                    <a:pt x="106" y="101"/>
                    <a:pt x="106" y="101"/>
                    <a:pt x="106" y="102"/>
                  </a:cubicBezTo>
                  <a:close/>
                  <a:moveTo>
                    <a:pt x="70" y="101"/>
                  </a:moveTo>
                  <a:cubicBezTo>
                    <a:pt x="70" y="101"/>
                    <a:pt x="70" y="101"/>
                    <a:pt x="71" y="101"/>
                  </a:cubicBezTo>
                  <a:cubicBezTo>
                    <a:pt x="71" y="101"/>
                    <a:pt x="71" y="101"/>
                    <a:pt x="71" y="101"/>
                  </a:cubicBezTo>
                  <a:cubicBezTo>
                    <a:pt x="70" y="101"/>
                    <a:pt x="70" y="101"/>
                    <a:pt x="70" y="101"/>
                  </a:cubicBezTo>
                  <a:close/>
                  <a:moveTo>
                    <a:pt x="139" y="102"/>
                  </a:moveTo>
                  <a:cubicBezTo>
                    <a:pt x="138" y="102"/>
                    <a:pt x="139" y="101"/>
                    <a:pt x="138" y="101"/>
                  </a:cubicBezTo>
                  <a:cubicBezTo>
                    <a:pt x="138" y="102"/>
                    <a:pt x="138" y="102"/>
                    <a:pt x="138" y="102"/>
                  </a:cubicBezTo>
                  <a:cubicBezTo>
                    <a:pt x="138" y="102"/>
                    <a:pt x="138" y="102"/>
                    <a:pt x="139" y="102"/>
                  </a:cubicBezTo>
                  <a:cubicBezTo>
                    <a:pt x="139" y="102"/>
                    <a:pt x="139" y="102"/>
                    <a:pt x="139" y="102"/>
                  </a:cubicBezTo>
                  <a:close/>
                  <a:moveTo>
                    <a:pt x="30" y="102"/>
                  </a:moveTo>
                  <a:cubicBezTo>
                    <a:pt x="29" y="102"/>
                    <a:pt x="29" y="102"/>
                    <a:pt x="30" y="102"/>
                  </a:cubicBezTo>
                  <a:cubicBezTo>
                    <a:pt x="30" y="102"/>
                    <a:pt x="30" y="102"/>
                    <a:pt x="30" y="102"/>
                  </a:cubicBezTo>
                  <a:close/>
                  <a:moveTo>
                    <a:pt x="155" y="104"/>
                  </a:moveTo>
                  <a:cubicBezTo>
                    <a:pt x="156" y="103"/>
                    <a:pt x="156" y="102"/>
                    <a:pt x="155" y="102"/>
                  </a:cubicBezTo>
                  <a:cubicBezTo>
                    <a:pt x="156" y="103"/>
                    <a:pt x="155" y="103"/>
                    <a:pt x="155" y="104"/>
                  </a:cubicBezTo>
                  <a:close/>
                  <a:moveTo>
                    <a:pt x="153" y="111"/>
                  </a:moveTo>
                  <a:cubicBezTo>
                    <a:pt x="153" y="111"/>
                    <a:pt x="154" y="111"/>
                    <a:pt x="154" y="111"/>
                  </a:cubicBezTo>
                  <a:cubicBezTo>
                    <a:pt x="154" y="109"/>
                    <a:pt x="153" y="109"/>
                    <a:pt x="152" y="108"/>
                  </a:cubicBezTo>
                  <a:cubicBezTo>
                    <a:pt x="152" y="107"/>
                    <a:pt x="153" y="107"/>
                    <a:pt x="153" y="106"/>
                  </a:cubicBezTo>
                  <a:cubicBezTo>
                    <a:pt x="153" y="106"/>
                    <a:pt x="153" y="106"/>
                    <a:pt x="153" y="105"/>
                  </a:cubicBezTo>
                  <a:cubicBezTo>
                    <a:pt x="154" y="105"/>
                    <a:pt x="153" y="105"/>
                    <a:pt x="153" y="104"/>
                  </a:cubicBezTo>
                  <a:cubicBezTo>
                    <a:pt x="153" y="103"/>
                    <a:pt x="154" y="102"/>
                    <a:pt x="153" y="102"/>
                  </a:cubicBezTo>
                  <a:cubicBezTo>
                    <a:pt x="153" y="102"/>
                    <a:pt x="153" y="102"/>
                    <a:pt x="152" y="102"/>
                  </a:cubicBezTo>
                  <a:cubicBezTo>
                    <a:pt x="153" y="103"/>
                    <a:pt x="153" y="103"/>
                    <a:pt x="153" y="105"/>
                  </a:cubicBezTo>
                  <a:cubicBezTo>
                    <a:pt x="152" y="105"/>
                    <a:pt x="151" y="105"/>
                    <a:pt x="150" y="105"/>
                  </a:cubicBezTo>
                  <a:cubicBezTo>
                    <a:pt x="151" y="106"/>
                    <a:pt x="151" y="106"/>
                    <a:pt x="151" y="106"/>
                  </a:cubicBezTo>
                  <a:cubicBezTo>
                    <a:pt x="152" y="106"/>
                    <a:pt x="151" y="108"/>
                    <a:pt x="151" y="109"/>
                  </a:cubicBezTo>
                  <a:cubicBezTo>
                    <a:pt x="152" y="110"/>
                    <a:pt x="151" y="112"/>
                    <a:pt x="151" y="112"/>
                  </a:cubicBezTo>
                  <a:cubicBezTo>
                    <a:pt x="152" y="112"/>
                    <a:pt x="152" y="111"/>
                    <a:pt x="153" y="111"/>
                  </a:cubicBezTo>
                  <a:close/>
                  <a:moveTo>
                    <a:pt x="146" y="102"/>
                  </a:moveTo>
                  <a:cubicBezTo>
                    <a:pt x="146" y="103"/>
                    <a:pt x="146" y="103"/>
                    <a:pt x="146" y="104"/>
                  </a:cubicBezTo>
                  <a:cubicBezTo>
                    <a:pt x="146" y="104"/>
                    <a:pt x="146" y="103"/>
                    <a:pt x="146" y="102"/>
                  </a:cubicBezTo>
                  <a:close/>
                  <a:moveTo>
                    <a:pt x="67" y="103"/>
                  </a:moveTo>
                  <a:cubicBezTo>
                    <a:pt x="67" y="103"/>
                    <a:pt x="68" y="103"/>
                    <a:pt x="68" y="104"/>
                  </a:cubicBezTo>
                  <a:cubicBezTo>
                    <a:pt x="68" y="104"/>
                    <a:pt x="68" y="103"/>
                    <a:pt x="68" y="103"/>
                  </a:cubicBezTo>
                  <a:cubicBezTo>
                    <a:pt x="68" y="103"/>
                    <a:pt x="67" y="103"/>
                    <a:pt x="67" y="103"/>
                  </a:cubicBezTo>
                  <a:close/>
                  <a:moveTo>
                    <a:pt x="141" y="103"/>
                  </a:moveTo>
                  <a:cubicBezTo>
                    <a:pt x="141" y="103"/>
                    <a:pt x="141" y="102"/>
                    <a:pt x="141" y="103"/>
                  </a:cubicBezTo>
                  <a:cubicBezTo>
                    <a:pt x="141" y="103"/>
                    <a:pt x="141" y="103"/>
                    <a:pt x="141" y="103"/>
                  </a:cubicBezTo>
                  <a:close/>
                  <a:moveTo>
                    <a:pt x="99" y="103"/>
                  </a:moveTo>
                  <a:cubicBezTo>
                    <a:pt x="99" y="103"/>
                    <a:pt x="99" y="103"/>
                    <a:pt x="99" y="104"/>
                  </a:cubicBezTo>
                  <a:cubicBezTo>
                    <a:pt x="100" y="103"/>
                    <a:pt x="100" y="103"/>
                    <a:pt x="100" y="103"/>
                  </a:cubicBezTo>
                  <a:cubicBezTo>
                    <a:pt x="100" y="103"/>
                    <a:pt x="100" y="103"/>
                    <a:pt x="99" y="103"/>
                  </a:cubicBezTo>
                  <a:close/>
                  <a:moveTo>
                    <a:pt x="138" y="103"/>
                  </a:moveTo>
                  <a:cubicBezTo>
                    <a:pt x="138" y="103"/>
                    <a:pt x="138" y="103"/>
                    <a:pt x="138" y="103"/>
                  </a:cubicBezTo>
                  <a:cubicBezTo>
                    <a:pt x="138" y="103"/>
                    <a:pt x="138" y="103"/>
                    <a:pt x="138" y="103"/>
                  </a:cubicBezTo>
                  <a:cubicBezTo>
                    <a:pt x="138" y="103"/>
                    <a:pt x="138" y="103"/>
                    <a:pt x="138" y="103"/>
                  </a:cubicBezTo>
                  <a:close/>
                  <a:moveTo>
                    <a:pt x="156" y="104"/>
                  </a:moveTo>
                  <a:cubicBezTo>
                    <a:pt x="156" y="104"/>
                    <a:pt x="157" y="103"/>
                    <a:pt x="156" y="103"/>
                  </a:cubicBezTo>
                  <a:cubicBezTo>
                    <a:pt x="156" y="103"/>
                    <a:pt x="156" y="104"/>
                    <a:pt x="156" y="104"/>
                  </a:cubicBezTo>
                  <a:close/>
                  <a:moveTo>
                    <a:pt x="83" y="105"/>
                  </a:moveTo>
                  <a:cubicBezTo>
                    <a:pt x="83" y="105"/>
                    <a:pt x="82" y="105"/>
                    <a:pt x="82" y="106"/>
                  </a:cubicBezTo>
                  <a:cubicBezTo>
                    <a:pt x="82" y="105"/>
                    <a:pt x="83" y="106"/>
                    <a:pt x="83" y="106"/>
                  </a:cubicBezTo>
                  <a:cubicBezTo>
                    <a:pt x="83" y="105"/>
                    <a:pt x="83" y="105"/>
                    <a:pt x="84" y="105"/>
                  </a:cubicBezTo>
                  <a:cubicBezTo>
                    <a:pt x="84" y="105"/>
                    <a:pt x="84" y="104"/>
                    <a:pt x="83" y="105"/>
                  </a:cubicBezTo>
                  <a:close/>
                  <a:moveTo>
                    <a:pt x="50" y="106"/>
                  </a:moveTo>
                  <a:cubicBezTo>
                    <a:pt x="50" y="105"/>
                    <a:pt x="50" y="105"/>
                    <a:pt x="50" y="105"/>
                  </a:cubicBezTo>
                  <a:cubicBezTo>
                    <a:pt x="50" y="105"/>
                    <a:pt x="50" y="105"/>
                    <a:pt x="50" y="105"/>
                  </a:cubicBezTo>
                  <a:cubicBezTo>
                    <a:pt x="50" y="105"/>
                    <a:pt x="50" y="106"/>
                    <a:pt x="50" y="106"/>
                  </a:cubicBezTo>
                  <a:close/>
                  <a:moveTo>
                    <a:pt x="117" y="105"/>
                  </a:moveTo>
                  <a:cubicBezTo>
                    <a:pt x="117" y="106"/>
                    <a:pt x="117" y="106"/>
                    <a:pt x="117" y="106"/>
                  </a:cubicBezTo>
                  <a:cubicBezTo>
                    <a:pt x="117" y="106"/>
                    <a:pt x="117" y="105"/>
                    <a:pt x="117" y="105"/>
                  </a:cubicBezTo>
                  <a:close/>
                  <a:moveTo>
                    <a:pt x="8" y="107"/>
                  </a:moveTo>
                  <a:cubicBezTo>
                    <a:pt x="9" y="107"/>
                    <a:pt x="9" y="107"/>
                    <a:pt x="9" y="107"/>
                  </a:cubicBezTo>
                  <a:cubicBezTo>
                    <a:pt x="9" y="107"/>
                    <a:pt x="9" y="106"/>
                    <a:pt x="8" y="106"/>
                  </a:cubicBezTo>
                  <a:cubicBezTo>
                    <a:pt x="8" y="106"/>
                    <a:pt x="8" y="106"/>
                    <a:pt x="8" y="107"/>
                  </a:cubicBezTo>
                  <a:close/>
                  <a:moveTo>
                    <a:pt x="49" y="106"/>
                  </a:moveTo>
                  <a:cubicBezTo>
                    <a:pt x="49" y="106"/>
                    <a:pt x="49" y="106"/>
                    <a:pt x="49" y="106"/>
                  </a:cubicBezTo>
                  <a:cubicBezTo>
                    <a:pt x="49" y="106"/>
                    <a:pt x="49" y="106"/>
                    <a:pt x="49" y="106"/>
                  </a:cubicBezTo>
                  <a:close/>
                  <a:moveTo>
                    <a:pt x="31" y="107"/>
                  </a:moveTo>
                  <a:cubicBezTo>
                    <a:pt x="31" y="107"/>
                    <a:pt x="30" y="107"/>
                    <a:pt x="30" y="106"/>
                  </a:cubicBezTo>
                  <a:cubicBezTo>
                    <a:pt x="30" y="106"/>
                    <a:pt x="30" y="106"/>
                    <a:pt x="30" y="106"/>
                  </a:cubicBezTo>
                  <a:cubicBezTo>
                    <a:pt x="30" y="107"/>
                    <a:pt x="30" y="108"/>
                    <a:pt x="31" y="108"/>
                  </a:cubicBezTo>
                  <a:cubicBezTo>
                    <a:pt x="31" y="108"/>
                    <a:pt x="31" y="108"/>
                    <a:pt x="30" y="108"/>
                  </a:cubicBezTo>
                  <a:cubicBezTo>
                    <a:pt x="31" y="108"/>
                    <a:pt x="31" y="107"/>
                    <a:pt x="31" y="107"/>
                  </a:cubicBezTo>
                  <a:close/>
                  <a:moveTo>
                    <a:pt x="5" y="107"/>
                  </a:moveTo>
                  <a:cubicBezTo>
                    <a:pt x="5" y="109"/>
                    <a:pt x="6" y="110"/>
                    <a:pt x="6" y="111"/>
                  </a:cubicBezTo>
                  <a:cubicBezTo>
                    <a:pt x="6" y="112"/>
                    <a:pt x="5" y="111"/>
                    <a:pt x="5" y="112"/>
                  </a:cubicBezTo>
                  <a:cubicBezTo>
                    <a:pt x="6" y="112"/>
                    <a:pt x="6" y="112"/>
                    <a:pt x="6" y="112"/>
                  </a:cubicBezTo>
                  <a:cubicBezTo>
                    <a:pt x="7" y="113"/>
                    <a:pt x="7" y="114"/>
                    <a:pt x="7" y="115"/>
                  </a:cubicBezTo>
                  <a:cubicBezTo>
                    <a:pt x="7" y="115"/>
                    <a:pt x="8" y="116"/>
                    <a:pt x="8" y="116"/>
                  </a:cubicBezTo>
                  <a:cubicBezTo>
                    <a:pt x="9" y="116"/>
                    <a:pt x="9" y="116"/>
                    <a:pt x="9" y="115"/>
                  </a:cubicBezTo>
                  <a:cubicBezTo>
                    <a:pt x="8" y="113"/>
                    <a:pt x="7" y="109"/>
                    <a:pt x="5" y="107"/>
                  </a:cubicBezTo>
                  <a:close/>
                  <a:moveTo>
                    <a:pt x="3" y="108"/>
                  </a:moveTo>
                  <a:cubicBezTo>
                    <a:pt x="3" y="108"/>
                    <a:pt x="3" y="109"/>
                    <a:pt x="3" y="109"/>
                  </a:cubicBezTo>
                  <a:cubicBezTo>
                    <a:pt x="3" y="108"/>
                    <a:pt x="3" y="108"/>
                    <a:pt x="3" y="108"/>
                  </a:cubicBezTo>
                  <a:close/>
                  <a:moveTo>
                    <a:pt x="100" y="108"/>
                  </a:moveTo>
                  <a:cubicBezTo>
                    <a:pt x="99" y="108"/>
                    <a:pt x="99" y="108"/>
                    <a:pt x="99" y="108"/>
                  </a:cubicBezTo>
                  <a:cubicBezTo>
                    <a:pt x="99" y="108"/>
                    <a:pt x="100" y="109"/>
                    <a:pt x="100" y="108"/>
                  </a:cubicBezTo>
                  <a:close/>
                  <a:moveTo>
                    <a:pt x="6" y="111"/>
                  </a:moveTo>
                  <a:cubicBezTo>
                    <a:pt x="5" y="110"/>
                    <a:pt x="5" y="109"/>
                    <a:pt x="5" y="108"/>
                  </a:cubicBezTo>
                  <a:cubicBezTo>
                    <a:pt x="4" y="109"/>
                    <a:pt x="5" y="109"/>
                    <a:pt x="5" y="109"/>
                  </a:cubicBezTo>
                  <a:cubicBezTo>
                    <a:pt x="5" y="110"/>
                    <a:pt x="5" y="110"/>
                    <a:pt x="6" y="111"/>
                  </a:cubicBezTo>
                  <a:close/>
                  <a:moveTo>
                    <a:pt x="48" y="109"/>
                  </a:moveTo>
                  <a:cubicBezTo>
                    <a:pt x="48" y="109"/>
                    <a:pt x="48" y="110"/>
                    <a:pt x="49" y="109"/>
                  </a:cubicBezTo>
                  <a:cubicBezTo>
                    <a:pt x="48" y="109"/>
                    <a:pt x="49" y="109"/>
                    <a:pt x="48" y="109"/>
                  </a:cubicBezTo>
                  <a:close/>
                  <a:moveTo>
                    <a:pt x="23" y="110"/>
                  </a:moveTo>
                  <a:cubicBezTo>
                    <a:pt x="24" y="110"/>
                    <a:pt x="24" y="111"/>
                    <a:pt x="24" y="110"/>
                  </a:cubicBezTo>
                  <a:cubicBezTo>
                    <a:pt x="24" y="110"/>
                    <a:pt x="24" y="109"/>
                    <a:pt x="23" y="110"/>
                  </a:cubicBezTo>
                  <a:cubicBezTo>
                    <a:pt x="24" y="110"/>
                    <a:pt x="23" y="110"/>
                    <a:pt x="23" y="110"/>
                  </a:cubicBezTo>
                  <a:close/>
                  <a:moveTo>
                    <a:pt x="25" y="110"/>
                  </a:moveTo>
                  <a:cubicBezTo>
                    <a:pt x="24" y="110"/>
                    <a:pt x="24" y="110"/>
                    <a:pt x="24" y="110"/>
                  </a:cubicBezTo>
                  <a:cubicBezTo>
                    <a:pt x="24" y="110"/>
                    <a:pt x="24" y="110"/>
                    <a:pt x="24" y="110"/>
                  </a:cubicBezTo>
                  <a:cubicBezTo>
                    <a:pt x="25" y="110"/>
                    <a:pt x="25" y="110"/>
                    <a:pt x="25" y="110"/>
                  </a:cubicBezTo>
                  <a:close/>
                  <a:moveTo>
                    <a:pt x="106" y="111"/>
                  </a:moveTo>
                  <a:cubicBezTo>
                    <a:pt x="106" y="111"/>
                    <a:pt x="106" y="110"/>
                    <a:pt x="106" y="110"/>
                  </a:cubicBezTo>
                  <a:cubicBezTo>
                    <a:pt x="106" y="110"/>
                    <a:pt x="106" y="111"/>
                    <a:pt x="106" y="111"/>
                  </a:cubicBezTo>
                  <a:close/>
                  <a:moveTo>
                    <a:pt x="153" y="112"/>
                  </a:moveTo>
                  <a:cubicBezTo>
                    <a:pt x="153" y="112"/>
                    <a:pt x="154" y="112"/>
                    <a:pt x="154" y="112"/>
                  </a:cubicBezTo>
                  <a:cubicBezTo>
                    <a:pt x="153" y="112"/>
                    <a:pt x="153" y="114"/>
                    <a:pt x="152" y="115"/>
                  </a:cubicBezTo>
                  <a:cubicBezTo>
                    <a:pt x="154" y="114"/>
                    <a:pt x="154" y="113"/>
                    <a:pt x="154" y="111"/>
                  </a:cubicBezTo>
                  <a:cubicBezTo>
                    <a:pt x="154" y="111"/>
                    <a:pt x="153" y="111"/>
                    <a:pt x="153" y="112"/>
                  </a:cubicBezTo>
                  <a:close/>
                  <a:moveTo>
                    <a:pt x="62" y="112"/>
                  </a:moveTo>
                  <a:cubicBezTo>
                    <a:pt x="63" y="112"/>
                    <a:pt x="63" y="113"/>
                    <a:pt x="64" y="113"/>
                  </a:cubicBezTo>
                  <a:cubicBezTo>
                    <a:pt x="64" y="112"/>
                    <a:pt x="62" y="112"/>
                    <a:pt x="62" y="112"/>
                  </a:cubicBezTo>
                  <a:close/>
                  <a:moveTo>
                    <a:pt x="27" y="116"/>
                  </a:moveTo>
                  <a:cubicBezTo>
                    <a:pt x="27" y="115"/>
                    <a:pt x="28" y="115"/>
                    <a:pt x="28" y="115"/>
                  </a:cubicBezTo>
                  <a:cubicBezTo>
                    <a:pt x="27" y="113"/>
                    <a:pt x="26" y="113"/>
                    <a:pt x="24" y="112"/>
                  </a:cubicBezTo>
                  <a:cubicBezTo>
                    <a:pt x="24" y="113"/>
                    <a:pt x="25" y="113"/>
                    <a:pt x="25" y="114"/>
                  </a:cubicBezTo>
                  <a:cubicBezTo>
                    <a:pt x="25" y="114"/>
                    <a:pt x="26" y="116"/>
                    <a:pt x="27" y="116"/>
                  </a:cubicBezTo>
                  <a:close/>
                  <a:moveTo>
                    <a:pt x="130" y="112"/>
                  </a:moveTo>
                  <a:cubicBezTo>
                    <a:pt x="130" y="112"/>
                    <a:pt x="129" y="113"/>
                    <a:pt x="130" y="113"/>
                  </a:cubicBezTo>
                  <a:cubicBezTo>
                    <a:pt x="130" y="113"/>
                    <a:pt x="130" y="112"/>
                    <a:pt x="130" y="112"/>
                  </a:cubicBezTo>
                  <a:close/>
                  <a:moveTo>
                    <a:pt x="155" y="113"/>
                  </a:moveTo>
                  <a:cubicBezTo>
                    <a:pt x="155" y="113"/>
                    <a:pt x="156" y="113"/>
                    <a:pt x="155" y="113"/>
                  </a:cubicBezTo>
                  <a:cubicBezTo>
                    <a:pt x="156" y="113"/>
                    <a:pt x="156" y="113"/>
                    <a:pt x="156" y="113"/>
                  </a:cubicBezTo>
                  <a:cubicBezTo>
                    <a:pt x="156" y="113"/>
                    <a:pt x="156" y="113"/>
                    <a:pt x="156" y="113"/>
                  </a:cubicBezTo>
                  <a:cubicBezTo>
                    <a:pt x="156" y="113"/>
                    <a:pt x="156" y="113"/>
                    <a:pt x="155" y="113"/>
                  </a:cubicBezTo>
                  <a:close/>
                  <a:moveTo>
                    <a:pt x="79" y="114"/>
                  </a:moveTo>
                  <a:cubicBezTo>
                    <a:pt x="79" y="113"/>
                    <a:pt x="80" y="114"/>
                    <a:pt x="80" y="113"/>
                  </a:cubicBezTo>
                  <a:cubicBezTo>
                    <a:pt x="80" y="113"/>
                    <a:pt x="79" y="113"/>
                    <a:pt x="79" y="114"/>
                  </a:cubicBezTo>
                  <a:close/>
                  <a:moveTo>
                    <a:pt x="136" y="113"/>
                  </a:moveTo>
                  <a:cubicBezTo>
                    <a:pt x="135" y="113"/>
                    <a:pt x="135" y="114"/>
                    <a:pt x="135" y="114"/>
                  </a:cubicBezTo>
                  <a:cubicBezTo>
                    <a:pt x="135" y="114"/>
                    <a:pt x="136" y="114"/>
                    <a:pt x="136" y="113"/>
                  </a:cubicBezTo>
                  <a:close/>
                  <a:moveTo>
                    <a:pt x="150" y="114"/>
                  </a:moveTo>
                  <a:cubicBezTo>
                    <a:pt x="150" y="114"/>
                    <a:pt x="149" y="115"/>
                    <a:pt x="150" y="115"/>
                  </a:cubicBezTo>
                  <a:cubicBezTo>
                    <a:pt x="150" y="115"/>
                    <a:pt x="150" y="114"/>
                    <a:pt x="150" y="114"/>
                  </a:cubicBezTo>
                  <a:close/>
                  <a:moveTo>
                    <a:pt x="129" y="115"/>
                  </a:moveTo>
                  <a:cubicBezTo>
                    <a:pt x="129" y="116"/>
                    <a:pt x="129" y="116"/>
                    <a:pt x="130" y="116"/>
                  </a:cubicBezTo>
                  <a:cubicBezTo>
                    <a:pt x="130" y="116"/>
                    <a:pt x="130" y="115"/>
                    <a:pt x="130" y="115"/>
                  </a:cubicBezTo>
                  <a:cubicBezTo>
                    <a:pt x="130" y="116"/>
                    <a:pt x="130" y="116"/>
                    <a:pt x="130" y="116"/>
                  </a:cubicBezTo>
                  <a:cubicBezTo>
                    <a:pt x="131" y="116"/>
                    <a:pt x="131" y="115"/>
                    <a:pt x="130" y="114"/>
                  </a:cubicBezTo>
                  <a:cubicBezTo>
                    <a:pt x="130" y="115"/>
                    <a:pt x="130" y="115"/>
                    <a:pt x="130" y="115"/>
                  </a:cubicBezTo>
                  <a:cubicBezTo>
                    <a:pt x="130" y="115"/>
                    <a:pt x="130" y="115"/>
                    <a:pt x="130" y="115"/>
                  </a:cubicBezTo>
                  <a:cubicBezTo>
                    <a:pt x="130" y="115"/>
                    <a:pt x="129" y="115"/>
                    <a:pt x="129" y="115"/>
                  </a:cubicBezTo>
                  <a:close/>
                  <a:moveTo>
                    <a:pt x="129" y="115"/>
                  </a:moveTo>
                  <a:cubicBezTo>
                    <a:pt x="128" y="115"/>
                    <a:pt x="128" y="115"/>
                    <a:pt x="128" y="115"/>
                  </a:cubicBezTo>
                  <a:cubicBezTo>
                    <a:pt x="128" y="115"/>
                    <a:pt x="128" y="115"/>
                    <a:pt x="128" y="116"/>
                  </a:cubicBezTo>
                  <a:cubicBezTo>
                    <a:pt x="129" y="116"/>
                    <a:pt x="129" y="115"/>
                    <a:pt x="129" y="115"/>
                  </a:cubicBezTo>
                  <a:close/>
                  <a:moveTo>
                    <a:pt x="142" y="115"/>
                  </a:moveTo>
                  <a:cubicBezTo>
                    <a:pt x="141" y="115"/>
                    <a:pt x="141" y="115"/>
                    <a:pt x="141" y="115"/>
                  </a:cubicBezTo>
                  <a:cubicBezTo>
                    <a:pt x="141" y="115"/>
                    <a:pt x="141" y="115"/>
                    <a:pt x="141" y="115"/>
                  </a:cubicBezTo>
                  <a:cubicBezTo>
                    <a:pt x="142" y="115"/>
                    <a:pt x="142" y="115"/>
                    <a:pt x="142" y="115"/>
                  </a:cubicBezTo>
                  <a:close/>
                  <a:moveTo>
                    <a:pt x="146" y="115"/>
                  </a:moveTo>
                  <a:cubicBezTo>
                    <a:pt x="146" y="116"/>
                    <a:pt x="146" y="116"/>
                    <a:pt x="146" y="116"/>
                  </a:cubicBezTo>
                  <a:cubicBezTo>
                    <a:pt x="144" y="116"/>
                    <a:pt x="145" y="118"/>
                    <a:pt x="145" y="118"/>
                  </a:cubicBezTo>
                  <a:cubicBezTo>
                    <a:pt x="145" y="118"/>
                    <a:pt x="145" y="119"/>
                    <a:pt x="145" y="119"/>
                  </a:cubicBezTo>
                  <a:cubicBezTo>
                    <a:pt x="145" y="119"/>
                    <a:pt x="146" y="118"/>
                    <a:pt x="146" y="118"/>
                  </a:cubicBezTo>
                  <a:cubicBezTo>
                    <a:pt x="145" y="117"/>
                    <a:pt x="147" y="116"/>
                    <a:pt x="146" y="115"/>
                  </a:cubicBezTo>
                  <a:close/>
                  <a:moveTo>
                    <a:pt x="21" y="115"/>
                  </a:moveTo>
                  <a:cubicBezTo>
                    <a:pt x="21" y="115"/>
                    <a:pt x="21" y="115"/>
                    <a:pt x="20" y="115"/>
                  </a:cubicBezTo>
                  <a:cubicBezTo>
                    <a:pt x="20" y="116"/>
                    <a:pt x="21" y="116"/>
                    <a:pt x="21" y="116"/>
                  </a:cubicBezTo>
                  <a:cubicBezTo>
                    <a:pt x="21" y="116"/>
                    <a:pt x="21" y="115"/>
                    <a:pt x="21" y="115"/>
                  </a:cubicBezTo>
                  <a:close/>
                  <a:moveTo>
                    <a:pt x="36" y="115"/>
                  </a:moveTo>
                  <a:cubicBezTo>
                    <a:pt x="36" y="116"/>
                    <a:pt x="37" y="116"/>
                    <a:pt x="37" y="116"/>
                  </a:cubicBezTo>
                  <a:cubicBezTo>
                    <a:pt x="37" y="116"/>
                    <a:pt x="37" y="116"/>
                    <a:pt x="36" y="115"/>
                  </a:cubicBezTo>
                  <a:close/>
                  <a:moveTo>
                    <a:pt x="84" y="116"/>
                  </a:moveTo>
                  <a:cubicBezTo>
                    <a:pt x="84" y="116"/>
                    <a:pt x="83" y="116"/>
                    <a:pt x="83" y="116"/>
                  </a:cubicBezTo>
                  <a:cubicBezTo>
                    <a:pt x="84" y="116"/>
                    <a:pt x="84" y="116"/>
                    <a:pt x="84" y="116"/>
                  </a:cubicBezTo>
                  <a:cubicBezTo>
                    <a:pt x="84" y="116"/>
                    <a:pt x="84" y="116"/>
                    <a:pt x="84" y="116"/>
                  </a:cubicBezTo>
                  <a:close/>
                  <a:moveTo>
                    <a:pt x="118" y="116"/>
                  </a:moveTo>
                  <a:cubicBezTo>
                    <a:pt x="118" y="116"/>
                    <a:pt x="117" y="116"/>
                    <a:pt x="117" y="116"/>
                  </a:cubicBezTo>
                  <a:cubicBezTo>
                    <a:pt x="117" y="116"/>
                    <a:pt x="117" y="117"/>
                    <a:pt x="117" y="117"/>
                  </a:cubicBezTo>
                  <a:cubicBezTo>
                    <a:pt x="117" y="117"/>
                    <a:pt x="118" y="116"/>
                    <a:pt x="118" y="116"/>
                  </a:cubicBezTo>
                  <a:close/>
                  <a:moveTo>
                    <a:pt x="9" y="117"/>
                  </a:moveTo>
                  <a:cubicBezTo>
                    <a:pt x="9" y="118"/>
                    <a:pt x="10" y="118"/>
                    <a:pt x="10" y="119"/>
                  </a:cubicBezTo>
                  <a:cubicBezTo>
                    <a:pt x="11" y="118"/>
                    <a:pt x="10" y="117"/>
                    <a:pt x="10" y="117"/>
                  </a:cubicBezTo>
                  <a:lnTo>
                    <a:pt x="9" y="117"/>
                  </a:lnTo>
                  <a:close/>
                  <a:moveTo>
                    <a:pt x="25" y="117"/>
                  </a:moveTo>
                  <a:cubicBezTo>
                    <a:pt x="25" y="118"/>
                    <a:pt x="25" y="119"/>
                    <a:pt x="26" y="119"/>
                  </a:cubicBezTo>
                  <a:cubicBezTo>
                    <a:pt x="26" y="118"/>
                    <a:pt x="25" y="118"/>
                    <a:pt x="25" y="117"/>
                  </a:cubicBezTo>
                  <a:close/>
                  <a:moveTo>
                    <a:pt x="21" y="118"/>
                  </a:moveTo>
                  <a:cubicBezTo>
                    <a:pt x="21" y="118"/>
                    <a:pt x="21" y="118"/>
                    <a:pt x="21" y="118"/>
                  </a:cubicBezTo>
                  <a:cubicBezTo>
                    <a:pt x="21" y="118"/>
                    <a:pt x="21" y="118"/>
                    <a:pt x="21" y="118"/>
                  </a:cubicBezTo>
                  <a:cubicBezTo>
                    <a:pt x="21" y="118"/>
                    <a:pt x="21" y="118"/>
                    <a:pt x="21" y="118"/>
                  </a:cubicBezTo>
                  <a:close/>
                  <a:moveTo>
                    <a:pt x="103" y="118"/>
                  </a:moveTo>
                  <a:cubicBezTo>
                    <a:pt x="103" y="118"/>
                    <a:pt x="103" y="118"/>
                    <a:pt x="103" y="118"/>
                  </a:cubicBezTo>
                  <a:cubicBezTo>
                    <a:pt x="103" y="118"/>
                    <a:pt x="103" y="119"/>
                    <a:pt x="104" y="119"/>
                  </a:cubicBezTo>
                  <a:cubicBezTo>
                    <a:pt x="104" y="118"/>
                    <a:pt x="103" y="118"/>
                    <a:pt x="103" y="118"/>
                  </a:cubicBezTo>
                  <a:cubicBezTo>
                    <a:pt x="103" y="118"/>
                    <a:pt x="103" y="118"/>
                    <a:pt x="103" y="118"/>
                  </a:cubicBezTo>
                  <a:close/>
                  <a:moveTo>
                    <a:pt x="147" y="119"/>
                  </a:moveTo>
                  <a:cubicBezTo>
                    <a:pt x="147" y="119"/>
                    <a:pt x="147" y="118"/>
                    <a:pt x="147" y="118"/>
                  </a:cubicBezTo>
                  <a:cubicBezTo>
                    <a:pt x="147" y="118"/>
                    <a:pt x="147" y="119"/>
                    <a:pt x="147" y="119"/>
                  </a:cubicBezTo>
                  <a:close/>
                  <a:moveTo>
                    <a:pt x="85" y="120"/>
                  </a:moveTo>
                  <a:cubicBezTo>
                    <a:pt x="85" y="120"/>
                    <a:pt x="85" y="120"/>
                    <a:pt x="85" y="120"/>
                  </a:cubicBezTo>
                  <a:cubicBezTo>
                    <a:pt x="86" y="120"/>
                    <a:pt x="86" y="120"/>
                    <a:pt x="86" y="119"/>
                  </a:cubicBezTo>
                  <a:cubicBezTo>
                    <a:pt x="87" y="120"/>
                    <a:pt x="88" y="119"/>
                    <a:pt x="88" y="118"/>
                  </a:cubicBezTo>
                  <a:cubicBezTo>
                    <a:pt x="87" y="118"/>
                    <a:pt x="87" y="119"/>
                    <a:pt x="86" y="119"/>
                  </a:cubicBezTo>
                  <a:cubicBezTo>
                    <a:pt x="86" y="119"/>
                    <a:pt x="85" y="119"/>
                    <a:pt x="85" y="120"/>
                  </a:cubicBezTo>
                  <a:close/>
                  <a:moveTo>
                    <a:pt x="89" y="118"/>
                  </a:moveTo>
                  <a:cubicBezTo>
                    <a:pt x="89" y="119"/>
                    <a:pt x="89" y="119"/>
                    <a:pt x="90" y="119"/>
                  </a:cubicBezTo>
                  <a:cubicBezTo>
                    <a:pt x="90" y="119"/>
                    <a:pt x="90" y="118"/>
                    <a:pt x="89" y="118"/>
                  </a:cubicBezTo>
                  <a:close/>
                  <a:moveTo>
                    <a:pt x="92" y="119"/>
                  </a:moveTo>
                  <a:cubicBezTo>
                    <a:pt x="92" y="119"/>
                    <a:pt x="92" y="119"/>
                    <a:pt x="92" y="119"/>
                  </a:cubicBezTo>
                  <a:cubicBezTo>
                    <a:pt x="92" y="119"/>
                    <a:pt x="92" y="119"/>
                    <a:pt x="92" y="118"/>
                  </a:cubicBezTo>
                  <a:cubicBezTo>
                    <a:pt x="92" y="118"/>
                    <a:pt x="92" y="118"/>
                    <a:pt x="92" y="118"/>
                  </a:cubicBezTo>
                  <a:cubicBezTo>
                    <a:pt x="91" y="119"/>
                    <a:pt x="92" y="119"/>
                    <a:pt x="91" y="119"/>
                  </a:cubicBezTo>
                  <a:cubicBezTo>
                    <a:pt x="92" y="119"/>
                    <a:pt x="92" y="119"/>
                    <a:pt x="92" y="119"/>
                  </a:cubicBezTo>
                  <a:close/>
                  <a:moveTo>
                    <a:pt x="134" y="120"/>
                  </a:moveTo>
                  <a:cubicBezTo>
                    <a:pt x="135" y="120"/>
                    <a:pt x="135" y="119"/>
                    <a:pt x="135" y="118"/>
                  </a:cubicBezTo>
                  <a:cubicBezTo>
                    <a:pt x="134" y="118"/>
                    <a:pt x="134" y="118"/>
                    <a:pt x="134" y="118"/>
                  </a:cubicBezTo>
                  <a:cubicBezTo>
                    <a:pt x="135" y="120"/>
                    <a:pt x="133" y="122"/>
                    <a:pt x="133" y="123"/>
                  </a:cubicBezTo>
                  <a:cubicBezTo>
                    <a:pt x="134" y="123"/>
                    <a:pt x="134" y="121"/>
                    <a:pt x="134" y="120"/>
                  </a:cubicBezTo>
                  <a:close/>
                  <a:moveTo>
                    <a:pt x="98" y="118"/>
                  </a:moveTo>
                  <a:cubicBezTo>
                    <a:pt x="98" y="118"/>
                    <a:pt x="98" y="118"/>
                    <a:pt x="98" y="119"/>
                  </a:cubicBezTo>
                  <a:cubicBezTo>
                    <a:pt x="98" y="119"/>
                    <a:pt x="98" y="119"/>
                    <a:pt x="98" y="118"/>
                  </a:cubicBezTo>
                  <a:close/>
                  <a:moveTo>
                    <a:pt x="103" y="119"/>
                  </a:moveTo>
                  <a:cubicBezTo>
                    <a:pt x="103" y="119"/>
                    <a:pt x="102" y="119"/>
                    <a:pt x="102" y="119"/>
                  </a:cubicBezTo>
                  <a:cubicBezTo>
                    <a:pt x="103" y="119"/>
                    <a:pt x="103" y="119"/>
                    <a:pt x="103" y="119"/>
                  </a:cubicBezTo>
                  <a:close/>
                  <a:moveTo>
                    <a:pt x="119" y="121"/>
                  </a:moveTo>
                  <a:cubicBezTo>
                    <a:pt x="120" y="120"/>
                    <a:pt x="119" y="119"/>
                    <a:pt x="118" y="119"/>
                  </a:cubicBezTo>
                  <a:cubicBezTo>
                    <a:pt x="118" y="120"/>
                    <a:pt x="119" y="120"/>
                    <a:pt x="119" y="120"/>
                  </a:cubicBezTo>
                  <a:cubicBezTo>
                    <a:pt x="119" y="120"/>
                    <a:pt x="119" y="121"/>
                    <a:pt x="119" y="121"/>
                  </a:cubicBezTo>
                  <a:close/>
                  <a:moveTo>
                    <a:pt x="138" y="120"/>
                  </a:moveTo>
                  <a:cubicBezTo>
                    <a:pt x="138" y="120"/>
                    <a:pt x="138" y="119"/>
                    <a:pt x="138" y="119"/>
                  </a:cubicBezTo>
                  <a:cubicBezTo>
                    <a:pt x="138" y="119"/>
                    <a:pt x="138" y="120"/>
                    <a:pt x="138" y="120"/>
                  </a:cubicBezTo>
                  <a:cubicBezTo>
                    <a:pt x="138" y="120"/>
                    <a:pt x="138" y="120"/>
                    <a:pt x="138" y="120"/>
                  </a:cubicBezTo>
                  <a:close/>
                  <a:moveTo>
                    <a:pt x="90" y="120"/>
                  </a:moveTo>
                  <a:cubicBezTo>
                    <a:pt x="90" y="120"/>
                    <a:pt x="91" y="120"/>
                    <a:pt x="91" y="120"/>
                  </a:cubicBezTo>
                  <a:cubicBezTo>
                    <a:pt x="90" y="119"/>
                    <a:pt x="89" y="120"/>
                    <a:pt x="90" y="120"/>
                  </a:cubicBezTo>
                  <a:close/>
                  <a:moveTo>
                    <a:pt x="121" y="120"/>
                  </a:moveTo>
                  <a:cubicBezTo>
                    <a:pt x="121" y="120"/>
                    <a:pt x="121" y="120"/>
                    <a:pt x="121" y="120"/>
                  </a:cubicBezTo>
                  <a:cubicBezTo>
                    <a:pt x="120" y="120"/>
                    <a:pt x="120" y="120"/>
                    <a:pt x="120" y="120"/>
                  </a:cubicBezTo>
                  <a:cubicBezTo>
                    <a:pt x="120" y="120"/>
                    <a:pt x="121" y="120"/>
                    <a:pt x="121" y="120"/>
                  </a:cubicBezTo>
                  <a:close/>
                  <a:moveTo>
                    <a:pt x="101" y="121"/>
                  </a:moveTo>
                  <a:cubicBezTo>
                    <a:pt x="101" y="121"/>
                    <a:pt x="101" y="121"/>
                    <a:pt x="101" y="121"/>
                  </a:cubicBezTo>
                  <a:cubicBezTo>
                    <a:pt x="101" y="121"/>
                    <a:pt x="100" y="121"/>
                    <a:pt x="100" y="121"/>
                  </a:cubicBezTo>
                  <a:cubicBezTo>
                    <a:pt x="100" y="122"/>
                    <a:pt x="101" y="122"/>
                    <a:pt x="101" y="121"/>
                  </a:cubicBezTo>
                  <a:close/>
                  <a:moveTo>
                    <a:pt x="14" y="122"/>
                  </a:moveTo>
                  <a:cubicBezTo>
                    <a:pt x="14" y="122"/>
                    <a:pt x="14" y="121"/>
                    <a:pt x="14" y="121"/>
                  </a:cubicBezTo>
                  <a:cubicBezTo>
                    <a:pt x="14" y="122"/>
                    <a:pt x="14" y="122"/>
                    <a:pt x="14" y="122"/>
                  </a:cubicBezTo>
                  <a:cubicBezTo>
                    <a:pt x="14" y="122"/>
                    <a:pt x="14" y="122"/>
                    <a:pt x="14" y="122"/>
                  </a:cubicBezTo>
                  <a:close/>
                  <a:moveTo>
                    <a:pt x="28" y="122"/>
                  </a:moveTo>
                  <a:cubicBezTo>
                    <a:pt x="28" y="122"/>
                    <a:pt x="28" y="121"/>
                    <a:pt x="28" y="121"/>
                  </a:cubicBezTo>
                  <a:cubicBezTo>
                    <a:pt x="28" y="122"/>
                    <a:pt x="28" y="122"/>
                    <a:pt x="28" y="122"/>
                  </a:cubicBezTo>
                  <a:cubicBezTo>
                    <a:pt x="28" y="122"/>
                    <a:pt x="28" y="122"/>
                    <a:pt x="28" y="122"/>
                  </a:cubicBezTo>
                  <a:close/>
                  <a:moveTo>
                    <a:pt x="87" y="123"/>
                  </a:moveTo>
                  <a:cubicBezTo>
                    <a:pt x="88" y="123"/>
                    <a:pt x="89" y="122"/>
                    <a:pt x="89" y="122"/>
                  </a:cubicBezTo>
                  <a:cubicBezTo>
                    <a:pt x="88" y="122"/>
                    <a:pt x="88" y="122"/>
                    <a:pt x="87" y="122"/>
                  </a:cubicBezTo>
                  <a:cubicBezTo>
                    <a:pt x="88" y="122"/>
                    <a:pt x="87" y="123"/>
                    <a:pt x="87" y="123"/>
                  </a:cubicBezTo>
                  <a:close/>
                  <a:moveTo>
                    <a:pt x="96" y="122"/>
                  </a:moveTo>
                  <a:cubicBezTo>
                    <a:pt x="96" y="122"/>
                    <a:pt x="95" y="122"/>
                    <a:pt x="95" y="123"/>
                  </a:cubicBezTo>
                  <a:cubicBezTo>
                    <a:pt x="95" y="123"/>
                    <a:pt x="96" y="123"/>
                    <a:pt x="96" y="123"/>
                  </a:cubicBezTo>
                  <a:cubicBezTo>
                    <a:pt x="96" y="122"/>
                    <a:pt x="96" y="122"/>
                    <a:pt x="96" y="122"/>
                  </a:cubicBezTo>
                  <a:close/>
                  <a:moveTo>
                    <a:pt x="137" y="123"/>
                  </a:moveTo>
                  <a:cubicBezTo>
                    <a:pt x="137" y="122"/>
                    <a:pt x="137" y="122"/>
                    <a:pt x="137" y="122"/>
                  </a:cubicBezTo>
                  <a:cubicBezTo>
                    <a:pt x="137" y="122"/>
                    <a:pt x="136" y="122"/>
                    <a:pt x="136" y="122"/>
                  </a:cubicBezTo>
                  <a:cubicBezTo>
                    <a:pt x="136" y="123"/>
                    <a:pt x="135" y="123"/>
                    <a:pt x="136" y="124"/>
                  </a:cubicBezTo>
                  <a:cubicBezTo>
                    <a:pt x="136" y="124"/>
                    <a:pt x="136" y="122"/>
                    <a:pt x="137" y="123"/>
                  </a:cubicBezTo>
                  <a:close/>
                  <a:moveTo>
                    <a:pt x="118" y="122"/>
                  </a:moveTo>
                  <a:cubicBezTo>
                    <a:pt x="118" y="123"/>
                    <a:pt x="118" y="122"/>
                    <a:pt x="118" y="122"/>
                  </a:cubicBezTo>
                  <a:cubicBezTo>
                    <a:pt x="118" y="122"/>
                    <a:pt x="117" y="122"/>
                    <a:pt x="118" y="122"/>
                  </a:cubicBezTo>
                  <a:close/>
                  <a:moveTo>
                    <a:pt x="116" y="123"/>
                  </a:moveTo>
                  <a:cubicBezTo>
                    <a:pt x="117" y="123"/>
                    <a:pt x="117" y="123"/>
                    <a:pt x="117" y="122"/>
                  </a:cubicBezTo>
                  <a:cubicBezTo>
                    <a:pt x="116" y="122"/>
                    <a:pt x="116" y="122"/>
                    <a:pt x="116" y="123"/>
                  </a:cubicBezTo>
                  <a:close/>
                  <a:moveTo>
                    <a:pt x="124" y="122"/>
                  </a:moveTo>
                  <a:cubicBezTo>
                    <a:pt x="124" y="122"/>
                    <a:pt x="124" y="122"/>
                    <a:pt x="124" y="122"/>
                  </a:cubicBezTo>
                  <a:cubicBezTo>
                    <a:pt x="124" y="123"/>
                    <a:pt x="123" y="123"/>
                    <a:pt x="123" y="123"/>
                  </a:cubicBezTo>
                  <a:cubicBezTo>
                    <a:pt x="124" y="123"/>
                    <a:pt x="124" y="123"/>
                    <a:pt x="124" y="122"/>
                  </a:cubicBezTo>
                  <a:close/>
                  <a:moveTo>
                    <a:pt x="83" y="122"/>
                  </a:moveTo>
                  <a:cubicBezTo>
                    <a:pt x="83" y="123"/>
                    <a:pt x="83" y="123"/>
                    <a:pt x="82" y="123"/>
                  </a:cubicBezTo>
                  <a:cubicBezTo>
                    <a:pt x="83" y="123"/>
                    <a:pt x="83" y="123"/>
                    <a:pt x="83" y="123"/>
                  </a:cubicBezTo>
                  <a:cubicBezTo>
                    <a:pt x="83" y="122"/>
                    <a:pt x="83" y="122"/>
                    <a:pt x="83" y="122"/>
                  </a:cubicBezTo>
                  <a:close/>
                  <a:moveTo>
                    <a:pt x="118" y="123"/>
                  </a:moveTo>
                  <a:cubicBezTo>
                    <a:pt x="117" y="123"/>
                    <a:pt x="117" y="123"/>
                    <a:pt x="117" y="123"/>
                  </a:cubicBezTo>
                  <a:cubicBezTo>
                    <a:pt x="117" y="123"/>
                    <a:pt x="117" y="123"/>
                    <a:pt x="117" y="124"/>
                  </a:cubicBezTo>
                  <a:cubicBezTo>
                    <a:pt x="117" y="124"/>
                    <a:pt x="117" y="123"/>
                    <a:pt x="118" y="123"/>
                  </a:cubicBezTo>
                  <a:close/>
                  <a:moveTo>
                    <a:pt x="131" y="123"/>
                  </a:moveTo>
                  <a:cubicBezTo>
                    <a:pt x="132" y="123"/>
                    <a:pt x="131" y="123"/>
                    <a:pt x="132" y="123"/>
                  </a:cubicBezTo>
                  <a:cubicBezTo>
                    <a:pt x="132" y="123"/>
                    <a:pt x="131" y="123"/>
                    <a:pt x="132" y="123"/>
                  </a:cubicBezTo>
                  <a:cubicBezTo>
                    <a:pt x="131" y="123"/>
                    <a:pt x="131" y="123"/>
                    <a:pt x="131" y="123"/>
                  </a:cubicBezTo>
                  <a:close/>
                  <a:moveTo>
                    <a:pt x="108" y="126"/>
                  </a:moveTo>
                  <a:cubicBezTo>
                    <a:pt x="109" y="126"/>
                    <a:pt x="109" y="126"/>
                    <a:pt x="109" y="126"/>
                  </a:cubicBezTo>
                  <a:cubicBezTo>
                    <a:pt x="110" y="125"/>
                    <a:pt x="110" y="125"/>
                    <a:pt x="111" y="124"/>
                  </a:cubicBezTo>
                  <a:cubicBezTo>
                    <a:pt x="111" y="124"/>
                    <a:pt x="111" y="124"/>
                    <a:pt x="111" y="124"/>
                  </a:cubicBezTo>
                  <a:cubicBezTo>
                    <a:pt x="110" y="124"/>
                    <a:pt x="109" y="125"/>
                    <a:pt x="109" y="125"/>
                  </a:cubicBezTo>
                  <a:cubicBezTo>
                    <a:pt x="109" y="124"/>
                    <a:pt x="110" y="124"/>
                    <a:pt x="110" y="123"/>
                  </a:cubicBezTo>
                  <a:cubicBezTo>
                    <a:pt x="109" y="124"/>
                    <a:pt x="109" y="124"/>
                    <a:pt x="108" y="125"/>
                  </a:cubicBezTo>
                  <a:cubicBezTo>
                    <a:pt x="108" y="125"/>
                    <a:pt x="109" y="125"/>
                    <a:pt x="109" y="125"/>
                  </a:cubicBezTo>
                  <a:cubicBezTo>
                    <a:pt x="109" y="126"/>
                    <a:pt x="108" y="126"/>
                    <a:pt x="108" y="126"/>
                  </a:cubicBezTo>
                  <a:close/>
                  <a:moveTo>
                    <a:pt x="132" y="124"/>
                  </a:moveTo>
                  <a:cubicBezTo>
                    <a:pt x="132" y="125"/>
                    <a:pt x="131" y="126"/>
                    <a:pt x="131" y="127"/>
                  </a:cubicBezTo>
                  <a:cubicBezTo>
                    <a:pt x="131" y="126"/>
                    <a:pt x="132" y="126"/>
                    <a:pt x="132" y="125"/>
                  </a:cubicBezTo>
                  <a:cubicBezTo>
                    <a:pt x="132" y="124"/>
                    <a:pt x="132" y="124"/>
                    <a:pt x="132" y="124"/>
                  </a:cubicBezTo>
                  <a:close/>
                  <a:moveTo>
                    <a:pt x="116" y="125"/>
                  </a:moveTo>
                  <a:cubicBezTo>
                    <a:pt x="116" y="125"/>
                    <a:pt x="116" y="125"/>
                    <a:pt x="115" y="125"/>
                  </a:cubicBezTo>
                  <a:cubicBezTo>
                    <a:pt x="115" y="126"/>
                    <a:pt x="115" y="126"/>
                    <a:pt x="114" y="126"/>
                  </a:cubicBezTo>
                  <a:cubicBezTo>
                    <a:pt x="114" y="127"/>
                    <a:pt x="113" y="128"/>
                    <a:pt x="113" y="128"/>
                  </a:cubicBezTo>
                  <a:cubicBezTo>
                    <a:pt x="112" y="129"/>
                    <a:pt x="111" y="130"/>
                    <a:pt x="110" y="131"/>
                  </a:cubicBezTo>
                  <a:cubicBezTo>
                    <a:pt x="111" y="131"/>
                    <a:pt x="111" y="131"/>
                    <a:pt x="111" y="131"/>
                  </a:cubicBezTo>
                  <a:cubicBezTo>
                    <a:pt x="111" y="131"/>
                    <a:pt x="110" y="131"/>
                    <a:pt x="110" y="131"/>
                  </a:cubicBezTo>
                  <a:cubicBezTo>
                    <a:pt x="110" y="132"/>
                    <a:pt x="110" y="132"/>
                    <a:pt x="110" y="132"/>
                  </a:cubicBezTo>
                  <a:cubicBezTo>
                    <a:pt x="110" y="132"/>
                    <a:pt x="109" y="132"/>
                    <a:pt x="109" y="133"/>
                  </a:cubicBezTo>
                  <a:cubicBezTo>
                    <a:pt x="110" y="132"/>
                    <a:pt x="110" y="132"/>
                    <a:pt x="110" y="132"/>
                  </a:cubicBezTo>
                  <a:cubicBezTo>
                    <a:pt x="110" y="133"/>
                    <a:pt x="111" y="133"/>
                    <a:pt x="111" y="133"/>
                  </a:cubicBezTo>
                  <a:cubicBezTo>
                    <a:pt x="111" y="133"/>
                    <a:pt x="111" y="132"/>
                    <a:pt x="112" y="132"/>
                  </a:cubicBezTo>
                  <a:cubicBezTo>
                    <a:pt x="112" y="132"/>
                    <a:pt x="111" y="132"/>
                    <a:pt x="110" y="132"/>
                  </a:cubicBezTo>
                  <a:cubicBezTo>
                    <a:pt x="111" y="131"/>
                    <a:pt x="111" y="132"/>
                    <a:pt x="112" y="132"/>
                  </a:cubicBezTo>
                  <a:cubicBezTo>
                    <a:pt x="112" y="131"/>
                    <a:pt x="112" y="131"/>
                    <a:pt x="112" y="131"/>
                  </a:cubicBezTo>
                  <a:cubicBezTo>
                    <a:pt x="112" y="131"/>
                    <a:pt x="112" y="131"/>
                    <a:pt x="112" y="131"/>
                  </a:cubicBezTo>
                  <a:cubicBezTo>
                    <a:pt x="112" y="130"/>
                    <a:pt x="112" y="129"/>
                    <a:pt x="114" y="128"/>
                  </a:cubicBezTo>
                  <a:cubicBezTo>
                    <a:pt x="114" y="129"/>
                    <a:pt x="114" y="129"/>
                    <a:pt x="114" y="129"/>
                  </a:cubicBezTo>
                  <a:cubicBezTo>
                    <a:pt x="114" y="129"/>
                    <a:pt x="114" y="129"/>
                    <a:pt x="115" y="129"/>
                  </a:cubicBezTo>
                  <a:cubicBezTo>
                    <a:pt x="115" y="128"/>
                    <a:pt x="114" y="128"/>
                    <a:pt x="114" y="128"/>
                  </a:cubicBezTo>
                  <a:cubicBezTo>
                    <a:pt x="115" y="128"/>
                    <a:pt x="115" y="127"/>
                    <a:pt x="116" y="127"/>
                  </a:cubicBezTo>
                  <a:cubicBezTo>
                    <a:pt x="116" y="126"/>
                    <a:pt x="116" y="126"/>
                    <a:pt x="116" y="125"/>
                  </a:cubicBezTo>
                  <a:close/>
                  <a:moveTo>
                    <a:pt x="112" y="127"/>
                  </a:moveTo>
                  <a:cubicBezTo>
                    <a:pt x="112" y="126"/>
                    <a:pt x="112" y="126"/>
                    <a:pt x="112" y="125"/>
                  </a:cubicBezTo>
                  <a:cubicBezTo>
                    <a:pt x="111" y="125"/>
                    <a:pt x="111" y="126"/>
                    <a:pt x="111" y="126"/>
                  </a:cubicBezTo>
                  <a:cubicBezTo>
                    <a:pt x="111" y="126"/>
                    <a:pt x="111" y="126"/>
                    <a:pt x="111" y="126"/>
                  </a:cubicBezTo>
                  <a:cubicBezTo>
                    <a:pt x="111" y="126"/>
                    <a:pt x="111" y="127"/>
                    <a:pt x="111" y="127"/>
                  </a:cubicBezTo>
                  <a:cubicBezTo>
                    <a:pt x="110" y="126"/>
                    <a:pt x="111" y="126"/>
                    <a:pt x="110" y="126"/>
                  </a:cubicBezTo>
                  <a:cubicBezTo>
                    <a:pt x="110" y="127"/>
                    <a:pt x="111" y="127"/>
                    <a:pt x="110" y="127"/>
                  </a:cubicBezTo>
                  <a:cubicBezTo>
                    <a:pt x="111" y="127"/>
                    <a:pt x="112" y="127"/>
                    <a:pt x="112" y="127"/>
                  </a:cubicBezTo>
                  <a:close/>
                  <a:moveTo>
                    <a:pt x="132" y="128"/>
                  </a:moveTo>
                  <a:cubicBezTo>
                    <a:pt x="132" y="128"/>
                    <a:pt x="132" y="128"/>
                    <a:pt x="132" y="128"/>
                  </a:cubicBezTo>
                  <a:cubicBezTo>
                    <a:pt x="133" y="129"/>
                    <a:pt x="132" y="129"/>
                    <a:pt x="132" y="130"/>
                  </a:cubicBezTo>
                  <a:cubicBezTo>
                    <a:pt x="133" y="130"/>
                    <a:pt x="133" y="128"/>
                    <a:pt x="134" y="128"/>
                  </a:cubicBezTo>
                  <a:cubicBezTo>
                    <a:pt x="134" y="128"/>
                    <a:pt x="134" y="128"/>
                    <a:pt x="134" y="127"/>
                  </a:cubicBezTo>
                  <a:cubicBezTo>
                    <a:pt x="134" y="127"/>
                    <a:pt x="134" y="127"/>
                    <a:pt x="135" y="127"/>
                  </a:cubicBezTo>
                  <a:cubicBezTo>
                    <a:pt x="135" y="127"/>
                    <a:pt x="135" y="126"/>
                    <a:pt x="135" y="126"/>
                  </a:cubicBezTo>
                  <a:cubicBezTo>
                    <a:pt x="135" y="126"/>
                    <a:pt x="134" y="126"/>
                    <a:pt x="134" y="126"/>
                  </a:cubicBezTo>
                  <a:cubicBezTo>
                    <a:pt x="134" y="127"/>
                    <a:pt x="133" y="128"/>
                    <a:pt x="133" y="128"/>
                  </a:cubicBezTo>
                  <a:cubicBezTo>
                    <a:pt x="133" y="128"/>
                    <a:pt x="132" y="128"/>
                    <a:pt x="132" y="128"/>
                  </a:cubicBezTo>
                  <a:close/>
                  <a:moveTo>
                    <a:pt x="113" y="126"/>
                  </a:moveTo>
                  <a:cubicBezTo>
                    <a:pt x="113" y="126"/>
                    <a:pt x="113" y="126"/>
                    <a:pt x="114" y="126"/>
                  </a:cubicBezTo>
                  <a:cubicBezTo>
                    <a:pt x="114" y="126"/>
                    <a:pt x="113" y="126"/>
                    <a:pt x="113" y="126"/>
                  </a:cubicBezTo>
                  <a:close/>
                  <a:moveTo>
                    <a:pt x="123" y="127"/>
                  </a:moveTo>
                  <a:cubicBezTo>
                    <a:pt x="123" y="127"/>
                    <a:pt x="123" y="126"/>
                    <a:pt x="123" y="126"/>
                  </a:cubicBezTo>
                  <a:cubicBezTo>
                    <a:pt x="123" y="126"/>
                    <a:pt x="122" y="126"/>
                    <a:pt x="123" y="127"/>
                  </a:cubicBezTo>
                  <a:close/>
                  <a:moveTo>
                    <a:pt x="127" y="127"/>
                  </a:moveTo>
                  <a:cubicBezTo>
                    <a:pt x="127" y="127"/>
                    <a:pt x="127" y="127"/>
                    <a:pt x="127" y="126"/>
                  </a:cubicBezTo>
                  <a:cubicBezTo>
                    <a:pt x="127" y="127"/>
                    <a:pt x="126" y="127"/>
                    <a:pt x="127" y="127"/>
                  </a:cubicBezTo>
                  <a:cubicBezTo>
                    <a:pt x="127" y="127"/>
                    <a:pt x="127" y="127"/>
                    <a:pt x="127" y="127"/>
                  </a:cubicBezTo>
                  <a:close/>
                  <a:moveTo>
                    <a:pt x="121" y="129"/>
                  </a:moveTo>
                  <a:cubicBezTo>
                    <a:pt x="121" y="128"/>
                    <a:pt x="122" y="128"/>
                    <a:pt x="122" y="127"/>
                  </a:cubicBezTo>
                  <a:cubicBezTo>
                    <a:pt x="121" y="127"/>
                    <a:pt x="122" y="127"/>
                    <a:pt x="121" y="127"/>
                  </a:cubicBezTo>
                  <a:cubicBezTo>
                    <a:pt x="120" y="128"/>
                    <a:pt x="119" y="129"/>
                    <a:pt x="118" y="131"/>
                  </a:cubicBezTo>
                  <a:cubicBezTo>
                    <a:pt x="118" y="131"/>
                    <a:pt x="118" y="131"/>
                    <a:pt x="118" y="132"/>
                  </a:cubicBezTo>
                  <a:cubicBezTo>
                    <a:pt x="119" y="132"/>
                    <a:pt x="119" y="131"/>
                    <a:pt x="120" y="130"/>
                  </a:cubicBezTo>
                  <a:cubicBezTo>
                    <a:pt x="121" y="130"/>
                    <a:pt x="121" y="130"/>
                    <a:pt x="121" y="129"/>
                  </a:cubicBezTo>
                  <a:close/>
                  <a:moveTo>
                    <a:pt x="131" y="127"/>
                  </a:moveTo>
                  <a:cubicBezTo>
                    <a:pt x="130" y="128"/>
                    <a:pt x="130" y="128"/>
                    <a:pt x="129" y="129"/>
                  </a:cubicBezTo>
                  <a:cubicBezTo>
                    <a:pt x="130" y="129"/>
                    <a:pt x="130" y="128"/>
                    <a:pt x="131" y="128"/>
                  </a:cubicBezTo>
                  <a:cubicBezTo>
                    <a:pt x="131" y="128"/>
                    <a:pt x="131" y="128"/>
                    <a:pt x="131" y="128"/>
                  </a:cubicBezTo>
                  <a:cubicBezTo>
                    <a:pt x="131" y="128"/>
                    <a:pt x="131" y="127"/>
                    <a:pt x="131" y="127"/>
                  </a:cubicBezTo>
                  <a:close/>
                  <a:moveTo>
                    <a:pt x="28" y="130"/>
                  </a:moveTo>
                  <a:cubicBezTo>
                    <a:pt x="28" y="130"/>
                    <a:pt x="28" y="129"/>
                    <a:pt x="28" y="129"/>
                  </a:cubicBezTo>
                  <a:cubicBezTo>
                    <a:pt x="27" y="128"/>
                    <a:pt x="27" y="127"/>
                    <a:pt x="25" y="127"/>
                  </a:cubicBezTo>
                  <a:cubicBezTo>
                    <a:pt x="26" y="128"/>
                    <a:pt x="27" y="130"/>
                    <a:pt x="28" y="130"/>
                  </a:cubicBezTo>
                  <a:close/>
                  <a:moveTo>
                    <a:pt x="26" y="128"/>
                  </a:moveTo>
                  <a:cubicBezTo>
                    <a:pt x="26" y="128"/>
                    <a:pt x="26" y="128"/>
                    <a:pt x="26" y="127"/>
                  </a:cubicBezTo>
                  <a:cubicBezTo>
                    <a:pt x="26" y="127"/>
                    <a:pt x="26" y="128"/>
                    <a:pt x="26" y="128"/>
                  </a:cubicBezTo>
                  <a:close/>
                  <a:moveTo>
                    <a:pt x="76" y="127"/>
                  </a:moveTo>
                  <a:cubicBezTo>
                    <a:pt x="76" y="128"/>
                    <a:pt x="77" y="128"/>
                    <a:pt x="77" y="127"/>
                  </a:cubicBezTo>
                  <a:cubicBezTo>
                    <a:pt x="76" y="127"/>
                    <a:pt x="76" y="127"/>
                    <a:pt x="76" y="127"/>
                  </a:cubicBezTo>
                  <a:close/>
                  <a:moveTo>
                    <a:pt x="166" y="127"/>
                  </a:moveTo>
                  <a:cubicBezTo>
                    <a:pt x="165" y="127"/>
                    <a:pt x="165" y="128"/>
                    <a:pt x="165" y="128"/>
                  </a:cubicBezTo>
                  <a:cubicBezTo>
                    <a:pt x="166" y="128"/>
                    <a:pt x="166" y="127"/>
                    <a:pt x="166" y="127"/>
                  </a:cubicBezTo>
                  <a:close/>
                  <a:moveTo>
                    <a:pt x="90" y="128"/>
                  </a:moveTo>
                  <a:cubicBezTo>
                    <a:pt x="91" y="128"/>
                    <a:pt x="91" y="128"/>
                    <a:pt x="91" y="128"/>
                  </a:cubicBezTo>
                  <a:cubicBezTo>
                    <a:pt x="91" y="127"/>
                    <a:pt x="90" y="128"/>
                    <a:pt x="90" y="128"/>
                  </a:cubicBezTo>
                  <a:close/>
                  <a:moveTo>
                    <a:pt x="106" y="128"/>
                  </a:moveTo>
                  <a:cubicBezTo>
                    <a:pt x="106" y="128"/>
                    <a:pt x="107" y="128"/>
                    <a:pt x="106" y="128"/>
                  </a:cubicBezTo>
                  <a:cubicBezTo>
                    <a:pt x="106" y="128"/>
                    <a:pt x="106" y="128"/>
                    <a:pt x="106" y="128"/>
                  </a:cubicBezTo>
                  <a:close/>
                  <a:moveTo>
                    <a:pt x="139" y="130"/>
                  </a:moveTo>
                  <a:cubicBezTo>
                    <a:pt x="139" y="130"/>
                    <a:pt x="139" y="129"/>
                    <a:pt x="140" y="128"/>
                  </a:cubicBezTo>
                  <a:cubicBezTo>
                    <a:pt x="139" y="128"/>
                    <a:pt x="138" y="130"/>
                    <a:pt x="139" y="130"/>
                  </a:cubicBezTo>
                  <a:close/>
                  <a:moveTo>
                    <a:pt x="111" y="129"/>
                  </a:moveTo>
                  <a:cubicBezTo>
                    <a:pt x="111" y="129"/>
                    <a:pt x="111" y="129"/>
                    <a:pt x="110" y="129"/>
                  </a:cubicBezTo>
                  <a:cubicBezTo>
                    <a:pt x="110" y="129"/>
                    <a:pt x="110" y="129"/>
                    <a:pt x="110" y="129"/>
                  </a:cubicBezTo>
                  <a:cubicBezTo>
                    <a:pt x="109" y="129"/>
                    <a:pt x="109" y="129"/>
                    <a:pt x="109" y="130"/>
                  </a:cubicBezTo>
                  <a:cubicBezTo>
                    <a:pt x="109" y="130"/>
                    <a:pt x="110" y="129"/>
                    <a:pt x="110" y="130"/>
                  </a:cubicBezTo>
                  <a:cubicBezTo>
                    <a:pt x="110" y="130"/>
                    <a:pt x="109" y="130"/>
                    <a:pt x="109" y="130"/>
                  </a:cubicBezTo>
                  <a:cubicBezTo>
                    <a:pt x="109" y="130"/>
                    <a:pt x="108" y="131"/>
                    <a:pt x="109" y="131"/>
                  </a:cubicBezTo>
                  <a:cubicBezTo>
                    <a:pt x="110" y="131"/>
                    <a:pt x="110" y="130"/>
                    <a:pt x="111" y="129"/>
                  </a:cubicBezTo>
                  <a:close/>
                  <a:moveTo>
                    <a:pt x="55" y="130"/>
                  </a:moveTo>
                  <a:cubicBezTo>
                    <a:pt x="54" y="130"/>
                    <a:pt x="54" y="129"/>
                    <a:pt x="53" y="129"/>
                  </a:cubicBezTo>
                  <a:cubicBezTo>
                    <a:pt x="53" y="130"/>
                    <a:pt x="54" y="130"/>
                    <a:pt x="55" y="130"/>
                  </a:cubicBezTo>
                  <a:close/>
                  <a:moveTo>
                    <a:pt x="156" y="129"/>
                  </a:moveTo>
                  <a:cubicBezTo>
                    <a:pt x="156" y="130"/>
                    <a:pt x="156" y="130"/>
                    <a:pt x="156" y="130"/>
                  </a:cubicBezTo>
                  <a:cubicBezTo>
                    <a:pt x="157" y="130"/>
                    <a:pt x="157" y="130"/>
                    <a:pt x="157" y="129"/>
                  </a:cubicBezTo>
                  <a:cubicBezTo>
                    <a:pt x="156" y="129"/>
                    <a:pt x="156" y="129"/>
                    <a:pt x="156" y="129"/>
                  </a:cubicBezTo>
                  <a:close/>
                  <a:moveTo>
                    <a:pt x="43" y="130"/>
                  </a:moveTo>
                  <a:cubicBezTo>
                    <a:pt x="43" y="130"/>
                    <a:pt x="42" y="130"/>
                    <a:pt x="42" y="129"/>
                  </a:cubicBezTo>
                  <a:cubicBezTo>
                    <a:pt x="42" y="130"/>
                    <a:pt x="43" y="130"/>
                    <a:pt x="43" y="130"/>
                  </a:cubicBezTo>
                  <a:close/>
                  <a:moveTo>
                    <a:pt x="100" y="129"/>
                  </a:moveTo>
                  <a:cubicBezTo>
                    <a:pt x="100" y="129"/>
                    <a:pt x="100" y="130"/>
                    <a:pt x="100" y="129"/>
                  </a:cubicBezTo>
                  <a:cubicBezTo>
                    <a:pt x="100" y="130"/>
                    <a:pt x="100" y="130"/>
                    <a:pt x="100" y="130"/>
                  </a:cubicBezTo>
                  <a:cubicBezTo>
                    <a:pt x="101" y="130"/>
                    <a:pt x="101" y="130"/>
                    <a:pt x="101" y="130"/>
                  </a:cubicBezTo>
                  <a:cubicBezTo>
                    <a:pt x="100" y="130"/>
                    <a:pt x="101" y="129"/>
                    <a:pt x="100" y="129"/>
                  </a:cubicBezTo>
                  <a:close/>
                  <a:moveTo>
                    <a:pt x="53" y="130"/>
                  </a:moveTo>
                  <a:cubicBezTo>
                    <a:pt x="53" y="130"/>
                    <a:pt x="52" y="130"/>
                    <a:pt x="52" y="129"/>
                  </a:cubicBezTo>
                  <a:cubicBezTo>
                    <a:pt x="52" y="130"/>
                    <a:pt x="53" y="131"/>
                    <a:pt x="53" y="130"/>
                  </a:cubicBezTo>
                  <a:close/>
                  <a:moveTo>
                    <a:pt x="79" y="131"/>
                  </a:moveTo>
                  <a:cubicBezTo>
                    <a:pt x="80" y="130"/>
                    <a:pt x="81" y="130"/>
                    <a:pt x="81" y="130"/>
                  </a:cubicBezTo>
                  <a:cubicBezTo>
                    <a:pt x="81" y="130"/>
                    <a:pt x="80" y="130"/>
                    <a:pt x="79" y="130"/>
                  </a:cubicBezTo>
                  <a:cubicBezTo>
                    <a:pt x="79" y="130"/>
                    <a:pt x="79" y="130"/>
                    <a:pt x="79" y="131"/>
                  </a:cubicBezTo>
                  <a:close/>
                  <a:moveTo>
                    <a:pt x="125" y="130"/>
                  </a:moveTo>
                  <a:cubicBezTo>
                    <a:pt x="125" y="130"/>
                    <a:pt x="125" y="130"/>
                    <a:pt x="125" y="130"/>
                  </a:cubicBezTo>
                  <a:cubicBezTo>
                    <a:pt x="125" y="130"/>
                    <a:pt x="125" y="130"/>
                    <a:pt x="125" y="130"/>
                  </a:cubicBezTo>
                  <a:close/>
                  <a:moveTo>
                    <a:pt x="101" y="130"/>
                  </a:moveTo>
                  <a:cubicBezTo>
                    <a:pt x="100" y="130"/>
                    <a:pt x="100" y="130"/>
                    <a:pt x="100" y="131"/>
                  </a:cubicBezTo>
                  <a:cubicBezTo>
                    <a:pt x="101" y="131"/>
                    <a:pt x="101" y="130"/>
                    <a:pt x="101" y="130"/>
                  </a:cubicBezTo>
                  <a:close/>
                  <a:moveTo>
                    <a:pt x="123" y="130"/>
                  </a:moveTo>
                  <a:cubicBezTo>
                    <a:pt x="122" y="130"/>
                    <a:pt x="122" y="131"/>
                    <a:pt x="122" y="131"/>
                  </a:cubicBezTo>
                  <a:cubicBezTo>
                    <a:pt x="122" y="131"/>
                    <a:pt x="122" y="131"/>
                    <a:pt x="122" y="132"/>
                  </a:cubicBezTo>
                  <a:cubicBezTo>
                    <a:pt x="123" y="132"/>
                    <a:pt x="123" y="131"/>
                    <a:pt x="123" y="131"/>
                  </a:cubicBezTo>
                  <a:cubicBezTo>
                    <a:pt x="123" y="131"/>
                    <a:pt x="122" y="131"/>
                    <a:pt x="123" y="131"/>
                  </a:cubicBezTo>
                  <a:cubicBezTo>
                    <a:pt x="123" y="131"/>
                    <a:pt x="123" y="130"/>
                    <a:pt x="123" y="130"/>
                  </a:cubicBezTo>
                  <a:close/>
                  <a:moveTo>
                    <a:pt x="56" y="130"/>
                  </a:moveTo>
                  <a:cubicBezTo>
                    <a:pt x="56" y="130"/>
                    <a:pt x="56" y="130"/>
                    <a:pt x="57" y="131"/>
                  </a:cubicBezTo>
                  <a:cubicBezTo>
                    <a:pt x="57" y="130"/>
                    <a:pt x="56" y="130"/>
                    <a:pt x="56" y="130"/>
                  </a:cubicBezTo>
                  <a:close/>
                  <a:moveTo>
                    <a:pt x="124" y="130"/>
                  </a:moveTo>
                  <a:cubicBezTo>
                    <a:pt x="123" y="130"/>
                    <a:pt x="123" y="131"/>
                    <a:pt x="124" y="131"/>
                  </a:cubicBezTo>
                  <a:cubicBezTo>
                    <a:pt x="124" y="130"/>
                    <a:pt x="124" y="130"/>
                    <a:pt x="124" y="130"/>
                  </a:cubicBezTo>
                  <a:close/>
                  <a:moveTo>
                    <a:pt x="138" y="130"/>
                  </a:moveTo>
                  <a:cubicBezTo>
                    <a:pt x="138" y="131"/>
                    <a:pt x="138" y="131"/>
                    <a:pt x="138" y="131"/>
                  </a:cubicBezTo>
                  <a:cubicBezTo>
                    <a:pt x="138" y="131"/>
                    <a:pt x="138" y="130"/>
                    <a:pt x="138" y="130"/>
                  </a:cubicBezTo>
                  <a:close/>
                  <a:moveTo>
                    <a:pt x="57" y="130"/>
                  </a:moveTo>
                  <a:cubicBezTo>
                    <a:pt x="57" y="131"/>
                    <a:pt x="57" y="131"/>
                    <a:pt x="57" y="131"/>
                  </a:cubicBezTo>
                  <a:cubicBezTo>
                    <a:pt x="56" y="131"/>
                    <a:pt x="55" y="130"/>
                    <a:pt x="55" y="131"/>
                  </a:cubicBezTo>
                  <a:cubicBezTo>
                    <a:pt x="56" y="132"/>
                    <a:pt x="58" y="132"/>
                    <a:pt x="60" y="132"/>
                  </a:cubicBezTo>
                  <a:cubicBezTo>
                    <a:pt x="60" y="132"/>
                    <a:pt x="60" y="132"/>
                    <a:pt x="60" y="132"/>
                  </a:cubicBezTo>
                  <a:cubicBezTo>
                    <a:pt x="59" y="131"/>
                    <a:pt x="58" y="131"/>
                    <a:pt x="57" y="130"/>
                  </a:cubicBezTo>
                  <a:close/>
                  <a:moveTo>
                    <a:pt x="75" y="132"/>
                  </a:moveTo>
                  <a:cubicBezTo>
                    <a:pt x="76" y="132"/>
                    <a:pt x="76" y="132"/>
                    <a:pt x="76" y="132"/>
                  </a:cubicBezTo>
                  <a:cubicBezTo>
                    <a:pt x="76" y="132"/>
                    <a:pt x="76" y="131"/>
                    <a:pt x="76" y="131"/>
                  </a:cubicBezTo>
                  <a:cubicBezTo>
                    <a:pt x="77" y="132"/>
                    <a:pt x="77" y="132"/>
                    <a:pt x="78" y="131"/>
                  </a:cubicBezTo>
                  <a:cubicBezTo>
                    <a:pt x="78" y="131"/>
                    <a:pt x="78" y="131"/>
                    <a:pt x="78" y="130"/>
                  </a:cubicBezTo>
                  <a:cubicBezTo>
                    <a:pt x="77" y="131"/>
                    <a:pt x="76" y="131"/>
                    <a:pt x="76" y="131"/>
                  </a:cubicBezTo>
                  <a:cubicBezTo>
                    <a:pt x="76" y="131"/>
                    <a:pt x="75" y="131"/>
                    <a:pt x="75" y="132"/>
                  </a:cubicBezTo>
                  <a:close/>
                  <a:moveTo>
                    <a:pt x="145" y="131"/>
                  </a:moveTo>
                  <a:cubicBezTo>
                    <a:pt x="145" y="131"/>
                    <a:pt x="145" y="131"/>
                    <a:pt x="145" y="131"/>
                  </a:cubicBezTo>
                  <a:cubicBezTo>
                    <a:pt x="145" y="131"/>
                    <a:pt x="145" y="131"/>
                    <a:pt x="145" y="131"/>
                  </a:cubicBezTo>
                  <a:cubicBezTo>
                    <a:pt x="145" y="131"/>
                    <a:pt x="146" y="131"/>
                    <a:pt x="145" y="131"/>
                  </a:cubicBezTo>
                  <a:close/>
                  <a:moveTo>
                    <a:pt x="144" y="133"/>
                  </a:moveTo>
                  <a:cubicBezTo>
                    <a:pt x="145" y="133"/>
                    <a:pt x="145" y="132"/>
                    <a:pt x="145" y="131"/>
                  </a:cubicBezTo>
                  <a:cubicBezTo>
                    <a:pt x="144" y="132"/>
                    <a:pt x="144" y="132"/>
                    <a:pt x="143" y="133"/>
                  </a:cubicBezTo>
                  <a:cubicBezTo>
                    <a:pt x="144" y="133"/>
                    <a:pt x="144" y="133"/>
                    <a:pt x="144" y="133"/>
                  </a:cubicBezTo>
                  <a:cubicBezTo>
                    <a:pt x="143" y="134"/>
                    <a:pt x="142" y="135"/>
                    <a:pt x="141" y="137"/>
                  </a:cubicBezTo>
                  <a:cubicBezTo>
                    <a:pt x="142" y="137"/>
                    <a:pt x="143" y="136"/>
                    <a:pt x="143" y="136"/>
                  </a:cubicBezTo>
                  <a:cubicBezTo>
                    <a:pt x="143" y="135"/>
                    <a:pt x="144" y="134"/>
                    <a:pt x="144" y="133"/>
                  </a:cubicBezTo>
                  <a:close/>
                  <a:moveTo>
                    <a:pt x="61" y="132"/>
                  </a:moveTo>
                  <a:cubicBezTo>
                    <a:pt x="61" y="132"/>
                    <a:pt x="61" y="132"/>
                    <a:pt x="61" y="132"/>
                  </a:cubicBezTo>
                  <a:cubicBezTo>
                    <a:pt x="61" y="132"/>
                    <a:pt x="61" y="132"/>
                    <a:pt x="61" y="132"/>
                  </a:cubicBezTo>
                  <a:close/>
                  <a:moveTo>
                    <a:pt x="115" y="133"/>
                  </a:moveTo>
                  <a:cubicBezTo>
                    <a:pt x="115" y="133"/>
                    <a:pt x="115" y="133"/>
                    <a:pt x="116" y="133"/>
                  </a:cubicBezTo>
                  <a:cubicBezTo>
                    <a:pt x="115" y="132"/>
                    <a:pt x="115" y="132"/>
                    <a:pt x="115" y="132"/>
                  </a:cubicBezTo>
                  <a:cubicBezTo>
                    <a:pt x="115" y="132"/>
                    <a:pt x="115" y="132"/>
                    <a:pt x="115" y="132"/>
                  </a:cubicBezTo>
                  <a:cubicBezTo>
                    <a:pt x="115" y="132"/>
                    <a:pt x="115" y="132"/>
                    <a:pt x="115" y="133"/>
                  </a:cubicBezTo>
                  <a:close/>
                  <a:moveTo>
                    <a:pt x="81" y="133"/>
                  </a:moveTo>
                  <a:cubicBezTo>
                    <a:pt x="82" y="133"/>
                    <a:pt x="83" y="133"/>
                    <a:pt x="83" y="132"/>
                  </a:cubicBezTo>
                  <a:cubicBezTo>
                    <a:pt x="83" y="132"/>
                    <a:pt x="83" y="132"/>
                    <a:pt x="83" y="132"/>
                  </a:cubicBezTo>
                  <a:cubicBezTo>
                    <a:pt x="82" y="132"/>
                    <a:pt x="81" y="132"/>
                    <a:pt x="81" y="133"/>
                  </a:cubicBezTo>
                  <a:close/>
                  <a:moveTo>
                    <a:pt x="112" y="132"/>
                  </a:moveTo>
                  <a:cubicBezTo>
                    <a:pt x="112" y="135"/>
                    <a:pt x="110" y="135"/>
                    <a:pt x="109" y="137"/>
                  </a:cubicBezTo>
                  <a:cubicBezTo>
                    <a:pt x="110" y="137"/>
                    <a:pt x="111" y="136"/>
                    <a:pt x="111" y="135"/>
                  </a:cubicBezTo>
                  <a:cubicBezTo>
                    <a:pt x="112" y="135"/>
                    <a:pt x="113" y="134"/>
                    <a:pt x="113" y="133"/>
                  </a:cubicBezTo>
                  <a:cubicBezTo>
                    <a:pt x="113" y="133"/>
                    <a:pt x="113" y="132"/>
                    <a:pt x="112" y="132"/>
                  </a:cubicBezTo>
                  <a:close/>
                  <a:moveTo>
                    <a:pt x="141" y="133"/>
                  </a:moveTo>
                  <a:cubicBezTo>
                    <a:pt x="141" y="133"/>
                    <a:pt x="140" y="133"/>
                    <a:pt x="141" y="133"/>
                  </a:cubicBezTo>
                  <a:cubicBezTo>
                    <a:pt x="141" y="133"/>
                    <a:pt x="141" y="133"/>
                    <a:pt x="141" y="133"/>
                  </a:cubicBezTo>
                  <a:close/>
                  <a:moveTo>
                    <a:pt x="35" y="134"/>
                  </a:moveTo>
                  <a:cubicBezTo>
                    <a:pt x="35" y="134"/>
                    <a:pt x="35" y="133"/>
                    <a:pt x="34" y="133"/>
                  </a:cubicBezTo>
                  <a:cubicBezTo>
                    <a:pt x="34" y="133"/>
                    <a:pt x="34" y="133"/>
                    <a:pt x="34" y="133"/>
                  </a:cubicBezTo>
                  <a:cubicBezTo>
                    <a:pt x="35" y="133"/>
                    <a:pt x="35" y="134"/>
                    <a:pt x="35" y="134"/>
                  </a:cubicBezTo>
                  <a:close/>
                  <a:moveTo>
                    <a:pt x="62" y="134"/>
                  </a:moveTo>
                  <a:cubicBezTo>
                    <a:pt x="63" y="134"/>
                    <a:pt x="63" y="134"/>
                    <a:pt x="64" y="134"/>
                  </a:cubicBezTo>
                  <a:cubicBezTo>
                    <a:pt x="63" y="133"/>
                    <a:pt x="61" y="132"/>
                    <a:pt x="61" y="134"/>
                  </a:cubicBezTo>
                  <a:cubicBezTo>
                    <a:pt x="62" y="134"/>
                    <a:pt x="62" y="134"/>
                    <a:pt x="62" y="134"/>
                  </a:cubicBezTo>
                  <a:close/>
                  <a:moveTo>
                    <a:pt x="128" y="133"/>
                  </a:moveTo>
                  <a:cubicBezTo>
                    <a:pt x="128" y="133"/>
                    <a:pt x="128" y="133"/>
                    <a:pt x="127" y="133"/>
                  </a:cubicBezTo>
                  <a:cubicBezTo>
                    <a:pt x="128" y="133"/>
                    <a:pt x="128" y="134"/>
                    <a:pt x="127" y="135"/>
                  </a:cubicBezTo>
                  <a:cubicBezTo>
                    <a:pt x="128" y="134"/>
                    <a:pt x="128" y="134"/>
                    <a:pt x="128" y="133"/>
                  </a:cubicBezTo>
                  <a:close/>
                  <a:moveTo>
                    <a:pt x="145" y="134"/>
                  </a:moveTo>
                  <a:cubicBezTo>
                    <a:pt x="145" y="134"/>
                    <a:pt x="146" y="134"/>
                    <a:pt x="145" y="133"/>
                  </a:cubicBezTo>
                  <a:cubicBezTo>
                    <a:pt x="145" y="134"/>
                    <a:pt x="145" y="134"/>
                    <a:pt x="145" y="134"/>
                  </a:cubicBezTo>
                  <a:close/>
                  <a:moveTo>
                    <a:pt x="44" y="134"/>
                  </a:moveTo>
                  <a:cubicBezTo>
                    <a:pt x="44" y="134"/>
                    <a:pt x="44" y="134"/>
                    <a:pt x="44" y="134"/>
                  </a:cubicBezTo>
                  <a:cubicBezTo>
                    <a:pt x="44" y="134"/>
                    <a:pt x="44" y="134"/>
                    <a:pt x="44" y="134"/>
                  </a:cubicBezTo>
                  <a:cubicBezTo>
                    <a:pt x="44" y="134"/>
                    <a:pt x="45" y="135"/>
                    <a:pt x="45" y="134"/>
                  </a:cubicBezTo>
                  <a:cubicBezTo>
                    <a:pt x="44" y="134"/>
                    <a:pt x="44" y="134"/>
                    <a:pt x="44" y="134"/>
                  </a:cubicBezTo>
                  <a:close/>
                  <a:moveTo>
                    <a:pt x="145" y="134"/>
                  </a:moveTo>
                  <a:cubicBezTo>
                    <a:pt x="145" y="135"/>
                    <a:pt x="145" y="135"/>
                    <a:pt x="145" y="135"/>
                  </a:cubicBezTo>
                  <a:cubicBezTo>
                    <a:pt x="146" y="135"/>
                    <a:pt x="145" y="134"/>
                    <a:pt x="145" y="134"/>
                  </a:cubicBezTo>
                  <a:close/>
                  <a:moveTo>
                    <a:pt x="136" y="135"/>
                  </a:moveTo>
                  <a:cubicBezTo>
                    <a:pt x="136" y="135"/>
                    <a:pt x="136" y="135"/>
                    <a:pt x="135" y="135"/>
                  </a:cubicBezTo>
                  <a:cubicBezTo>
                    <a:pt x="135" y="135"/>
                    <a:pt x="135" y="136"/>
                    <a:pt x="134" y="137"/>
                  </a:cubicBezTo>
                  <a:cubicBezTo>
                    <a:pt x="135" y="136"/>
                    <a:pt x="136" y="136"/>
                    <a:pt x="136" y="135"/>
                  </a:cubicBezTo>
                  <a:close/>
                  <a:moveTo>
                    <a:pt x="91" y="136"/>
                  </a:moveTo>
                  <a:cubicBezTo>
                    <a:pt x="90" y="135"/>
                    <a:pt x="90" y="135"/>
                    <a:pt x="90" y="135"/>
                  </a:cubicBezTo>
                  <a:cubicBezTo>
                    <a:pt x="90" y="136"/>
                    <a:pt x="90" y="136"/>
                    <a:pt x="90" y="136"/>
                  </a:cubicBezTo>
                  <a:cubicBezTo>
                    <a:pt x="90" y="136"/>
                    <a:pt x="91" y="136"/>
                    <a:pt x="91" y="136"/>
                  </a:cubicBezTo>
                  <a:close/>
                  <a:moveTo>
                    <a:pt x="127" y="136"/>
                  </a:moveTo>
                  <a:cubicBezTo>
                    <a:pt x="127" y="136"/>
                    <a:pt x="127" y="136"/>
                    <a:pt x="127" y="136"/>
                  </a:cubicBezTo>
                  <a:cubicBezTo>
                    <a:pt x="127" y="136"/>
                    <a:pt x="126" y="136"/>
                    <a:pt x="126" y="137"/>
                  </a:cubicBezTo>
                  <a:cubicBezTo>
                    <a:pt x="127" y="137"/>
                    <a:pt x="127" y="136"/>
                    <a:pt x="127" y="136"/>
                  </a:cubicBezTo>
                  <a:close/>
                  <a:moveTo>
                    <a:pt x="145" y="137"/>
                  </a:moveTo>
                  <a:cubicBezTo>
                    <a:pt x="145" y="136"/>
                    <a:pt x="145" y="136"/>
                    <a:pt x="145" y="136"/>
                  </a:cubicBezTo>
                  <a:cubicBezTo>
                    <a:pt x="145" y="136"/>
                    <a:pt x="145" y="137"/>
                    <a:pt x="145" y="137"/>
                  </a:cubicBezTo>
                  <a:close/>
                  <a:moveTo>
                    <a:pt x="114" y="136"/>
                  </a:moveTo>
                  <a:cubicBezTo>
                    <a:pt x="113" y="136"/>
                    <a:pt x="113" y="137"/>
                    <a:pt x="112" y="137"/>
                  </a:cubicBezTo>
                  <a:cubicBezTo>
                    <a:pt x="112" y="137"/>
                    <a:pt x="112" y="137"/>
                    <a:pt x="112" y="137"/>
                  </a:cubicBezTo>
                  <a:cubicBezTo>
                    <a:pt x="113" y="137"/>
                    <a:pt x="113" y="137"/>
                    <a:pt x="114" y="136"/>
                  </a:cubicBezTo>
                  <a:close/>
                  <a:moveTo>
                    <a:pt x="91" y="137"/>
                  </a:moveTo>
                  <a:cubicBezTo>
                    <a:pt x="92" y="137"/>
                    <a:pt x="92" y="137"/>
                    <a:pt x="92" y="136"/>
                  </a:cubicBezTo>
                  <a:cubicBezTo>
                    <a:pt x="92" y="136"/>
                    <a:pt x="91" y="137"/>
                    <a:pt x="91" y="137"/>
                  </a:cubicBezTo>
                  <a:close/>
                  <a:moveTo>
                    <a:pt x="141" y="137"/>
                  </a:moveTo>
                  <a:cubicBezTo>
                    <a:pt x="141" y="137"/>
                    <a:pt x="141" y="137"/>
                    <a:pt x="141" y="138"/>
                  </a:cubicBezTo>
                  <a:cubicBezTo>
                    <a:pt x="141" y="138"/>
                    <a:pt x="142" y="137"/>
                    <a:pt x="141" y="137"/>
                  </a:cubicBezTo>
                  <a:close/>
                  <a:moveTo>
                    <a:pt x="53" y="137"/>
                  </a:moveTo>
                  <a:cubicBezTo>
                    <a:pt x="53" y="137"/>
                    <a:pt x="53" y="138"/>
                    <a:pt x="53" y="137"/>
                  </a:cubicBezTo>
                  <a:cubicBezTo>
                    <a:pt x="53" y="137"/>
                    <a:pt x="53" y="137"/>
                    <a:pt x="53" y="137"/>
                  </a:cubicBezTo>
                  <a:close/>
                  <a:moveTo>
                    <a:pt x="41" y="140"/>
                  </a:moveTo>
                  <a:cubicBezTo>
                    <a:pt x="41" y="140"/>
                    <a:pt x="40" y="140"/>
                    <a:pt x="40" y="139"/>
                  </a:cubicBezTo>
                  <a:cubicBezTo>
                    <a:pt x="38" y="139"/>
                    <a:pt x="37" y="137"/>
                    <a:pt x="36" y="137"/>
                  </a:cubicBezTo>
                  <a:cubicBezTo>
                    <a:pt x="37" y="139"/>
                    <a:pt x="39" y="139"/>
                    <a:pt x="40" y="140"/>
                  </a:cubicBezTo>
                  <a:cubicBezTo>
                    <a:pt x="40" y="140"/>
                    <a:pt x="41" y="140"/>
                    <a:pt x="41" y="140"/>
                  </a:cubicBezTo>
                  <a:close/>
                  <a:moveTo>
                    <a:pt x="71" y="137"/>
                  </a:moveTo>
                  <a:cubicBezTo>
                    <a:pt x="71" y="137"/>
                    <a:pt x="71" y="138"/>
                    <a:pt x="72" y="137"/>
                  </a:cubicBezTo>
                  <a:cubicBezTo>
                    <a:pt x="71" y="137"/>
                    <a:pt x="71" y="137"/>
                    <a:pt x="71" y="137"/>
                  </a:cubicBezTo>
                  <a:cubicBezTo>
                    <a:pt x="71" y="137"/>
                    <a:pt x="71" y="137"/>
                    <a:pt x="71" y="137"/>
                  </a:cubicBezTo>
                  <a:close/>
                  <a:moveTo>
                    <a:pt x="74" y="137"/>
                  </a:moveTo>
                  <a:cubicBezTo>
                    <a:pt x="74" y="137"/>
                    <a:pt x="74" y="138"/>
                    <a:pt x="74" y="137"/>
                  </a:cubicBezTo>
                  <a:cubicBezTo>
                    <a:pt x="74" y="137"/>
                    <a:pt x="74" y="137"/>
                    <a:pt x="74" y="137"/>
                  </a:cubicBezTo>
                  <a:close/>
                  <a:moveTo>
                    <a:pt x="54" y="138"/>
                  </a:moveTo>
                  <a:cubicBezTo>
                    <a:pt x="55" y="138"/>
                    <a:pt x="56" y="139"/>
                    <a:pt x="57" y="139"/>
                  </a:cubicBezTo>
                  <a:cubicBezTo>
                    <a:pt x="56" y="138"/>
                    <a:pt x="55" y="138"/>
                    <a:pt x="54" y="138"/>
                  </a:cubicBezTo>
                  <a:close/>
                  <a:moveTo>
                    <a:pt x="132" y="138"/>
                  </a:moveTo>
                  <a:cubicBezTo>
                    <a:pt x="131" y="137"/>
                    <a:pt x="130" y="139"/>
                    <a:pt x="130" y="140"/>
                  </a:cubicBezTo>
                  <a:cubicBezTo>
                    <a:pt x="131" y="139"/>
                    <a:pt x="131" y="139"/>
                    <a:pt x="132" y="138"/>
                  </a:cubicBezTo>
                  <a:close/>
                  <a:moveTo>
                    <a:pt x="84" y="139"/>
                  </a:moveTo>
                  <a:cubicBezTo>
                    <a:pt x="84" y="139"/>
                    <a:pt x="84" y="139"/>
                    <a:pt x="85" y="139"/>
                  </a:cubicBezTo>
                  <a:cubicBezTo>
                    <a:pt x="85" y="138"/>
                    <a:pt x="84" y="138"/>
                    <a:pt x="84" y="139"/>
                  </a:cubicBezTo>
                  <a:close/>
                  <a:moveTo>
                    <a:pt x="114" y="140"/>
                  </a:moveTo>
                  <a:cubicBezTo>
                    <a:pt x="114" y="139"/>
                    <a:pt x="114" y="139"/>
                    <a:pt x="114" y="139"/>
                  </a:cubicBezTo>
                  <a:cubicBezTo>
                    <a:pt x="114" y="139"/>
                    <a:pt x="114" y="139"/>
                    <a:pt x="113" y="138"/>
                  </a:cubicBezTo>
                  <a:cubicBezTo>
                    <a:pt x="113" y="139"/>
                    <a:pt x="113" y="140"/>
                    <a:pt x="113" y="140"/>
                  </a:cubicBezTo>
                  <a:cubicBezTo>
                    <a:pt x="113" y="140"/>
                    <a:pt x="114" y="140"/>
                    <a:pt x="114" y="140"/>
                  </a:cubicBezTo>
                  <a:close/>
                  <a:moveTo>
                    <a:pt x="145" y="139"/>
                  </a:moveTo>
                  <a:cubicBezTo>
                    <a:pt x="144" y="138"/>
                    <a:pt x="144" y="139"/>
                    <a:pt x="144" y="140"/>
                  </a:cubicBezTo>
                  <a:cubicBezTo>
                    <a:pt x="144" y="139"/>
                    <a:pt x="145" y="139"/>
                    <a:pt x="145" y="139"/>
                  </a:cubicBezTo>
                  <a:close/>
                  <a:moveTo>
                    <a:pt x="145" y="141"/>
                  </a:moveTo>
                  <a:cubicBezTo>
                    <a:pt x="145" y="140"/>
                    <a:pt x="145" y="140"/>
                    <a:pt x="145" y="139"/>
                  </a:cubicBezTo>
                  <a:cubicBezTo>
                    <a:pt x="145" y="139"/>
                    <a:pt x="145" y="139"/>
                    <a:pt x="145" y="139"/>
                  </a:cubicBezTo>
                  <a:cubicBezTo>
                    <a:pt x="145" y="140"/>
                    <a:pt x="144" y="140"/>
                    <a:pt x="145" y="141"/>
                  </a:cubicBezTo>
                  <a:close/>
                  <a:moveTo>
                    <a:pt x="95" y="140"/>
                  </a:moveTo>
                  <a:cubicBezTo>
                    <a:pt x="95" y="140"/>
                    <a:pt x="96" y="140"/>
                    <a:pt x="96" y="140"/>
                  </a:cubicBezTo>
                  <a:cubicBezTo>
                    <a:pt x="95" y="140"/>
                    <a:pt x="95" y="140"/>
                    <a:pt x="95" y="140"/>
                  </a:cubicBezTo>
                  <a:close/>
                  <a:moveTo>
                    <a:pt x="62" y="140"/>
                  </a:moveTo>
                  <a:cubicBezTo>
                    <a:pt x="61" y="140"/>
                    <a:pt x="61" y="140"/>
                    <a:pt x="60" y="140"/>
                  </a:cubicBezTo>
                  <a:cubicBezTo>
                    <a:pt x="60" y="140"/>
                    <a:pt x="61" y="141"/>
                    <a:pt x="62" y="140"/>
                  </a:cubicBezTo>
                  <a:close/>
                  <a:moveTo>
                    <a:pt x="116" y="140"/>
                  </a:moveTo>
                  <a:cubicBezTo>
                    <a:pt x="116" y="141"/>
                    <a:pt x="115" y="141"/>
                    <a:pt x="115" y="142"/>
                  </a:cubicBezTo>
                  <a:cubicBezTo>
                    <a:pt x="116" y="142"/>
                    <a:pt x="116" y="141"/>
                    <a:pt x="117" y="141"/>
                  </a:cubicBezTo>
                  <a:cubicBezTo>
                    <a:pt x="117" y="140"/>
                    <a:pt x="117" y="140"/>
                    <a:pt x="116" y="140"/>
                  </a:cubicBezTo>
                  <a:close/>
                  <a:moveTo>
                    <a:pt x="47" y="141"/>
                  </a:moveTo>
                  <a:cubicBezTo>
                    <a:pt x="46" y="141"/>
                    <a:pt x="45" y="140"/>
                    <a:pt x="44" y="140"/>
                  </a:cubicBezTo>
                  <a:cubicBezTo>
                    <a:pt x="45" y="141"/>
                    <a:pt x="46" y="141"/>
                    <a:pt x="46" y="141"/>
                  </a:cubicBezTo>
                  <a:cubicBezTo>
                    <a:pt x="46" y="141"/>
                    <a:pt x="47" y="141"/>
                    <a:pt x="47" y="141"/>
                  </a:cubicBezTo>
                  <a:close/>
                  <a:moveTo>
                    <a:pt x="93" y="141"/>
                  </a:moveTo>
                  <a:cubicBezTo>
                    <a:pt x="94" y="141"/>
                    <a:pt x="94" y="141"/>
                    <a:pt x="94" y="141"/>
                  </a:cubicBezTo>
                  <a:cubicBezTo>
                    <a:pt x="94" y="140"/>
                    <a:pt x="93" y="141"/>
                    <a:pt x="93" y="141"/>
                  </a:cubicBezTo>
                  <a:close/>
                  <a:moveTo>
                    <a:pt x="132" y="142"/>
                  </a:moveTo>
                  <a:cubicBezTo>
                    <a:pt x="132" y="141"/>
                    <a:pt x="131" y="141"/>
                    <a:pt x="131" y="141"/>
                  </a:cubicBezTo>
                  <a:cubicBezTo>
                    <a:pt x="131" y="142"/>
                    <a:pt x="130" y="142"/>
                    <a:pt x="129" y="143"/>
                  </a:cubicBezTo>
                  <a:cubicBezTo>
                    <a:pt x="130" y="143"/>
                    <a:pt x="130" y="142"/>
                    <a:pt x="131" y="142"/>
                  </a:cubicBezTo>
                  <a:cubicBezTo>
                    <a:pt x="131" y="142"/>
                    <a:pt x="131" y="142"/>
                    <a:pt x="131" y="142"/>
                  </a:cubicBezTo>
                  <a:cubicBezTo>
                    <a:pt x="131" y="142"/>
                    <a:pt x="131" y="141"/>
                    <a:pt x="132" y="142"/>
                  </a:cubicBezTo>
                  <a:close/>
                  <a:moveTo>
                    <a:pt x="143" y="142"/>
                  </a:moveTo>
                  <a:cubicBezTo>
                    <a:pt x="143" y="142"/>
                    <a:pt x="143" y="142"/>
                    <a:pt x="143" y="142"/>
                  </a:cubicBezTo>
                  <a:cubicBezTo>
                    <a:pt x="143" y="141"/>
                    <a:pt x="143" y="142"/>
                    <a:pt x="143" y="142"/>
                  </a:cubicBezTo>
                  <a:close/>
                  <a:moveTo>
                    <a:pt x="137" y="144"/>
                  </a:moveTo>
                  <a:cubicBezTo>
                    <a:pt x="137" y="144"/>
                    <a:pt x="137" y="144"/>
                    <a:pt x="137" y="144"/>
                  </a:cubicBezTo>
                  <a:cubicBezTo>
                    <a:pt x="138" y="143"/>
                    <a:pt x="138" y="143"/>
                    <a:pt x="138" y="142"/>
                  </a:cubicBezTo>
                  <a:cubicBezTo>
                    <a:pt x="137" y="142"/>
                    <a:pt x="137" y="143"/>
                    <a:pt x="137" y="144"/>
                  </a:cubicBezTo>
                  <a:close/>
                  <a:moveTo>
                    <a:pt x="43" y="144"/>
                  </a:moveTo>
                  <a:cubicBezTo>
                    <a:pt x="42" y="143"/>
                    <a:pt x="42" y="143"/>
                    <a:pt x="41" y="142"/>
                  </a:cubicBezTo>
                  <a:cubicBezTo>
                    <a:pt x="41" y="143"/>
                    <a:pt x="42" y="144"/>
                    <a:pt x="43" y="144"/>
                  </a:cubicBezTo>
                  <a:close/>
                  <a:moveTo>
                    <a:pt x="142" y="143"/>
                  </a:moveTo>
                  <a:cubicBezTo>
                    <a:pt x="142" y="143"/>
                    <a:pt x="142" y="143"/>
                    <a:pt x="142" y="143"/>
                  </a:cubicBezTo>
                  <a:cubicBezTo>
                    <a:pt x="142" y="143"/>
                    <a:pt x="142" y="144"/>
                    <a:pt x="142" y="143"/>
                  </a:cubicBezTo>
                  <a:close/>
                  <a:moveTo>
                    <a:pt x="144" y="145"/>
                  </a:moveTo>
                  <a:cubicBezTo>
                    <a:pt x="144" y="145"/>
                    <a:pt x="144" y="145"/>
                    <a:pt x="144" y="146"/>
                  </a:cubicBezTo>
                  <a:cubicBezTo>
                    <a:pt x="145" y="145"/>
                    <a:pt x="145" y="145"/>
                    <a:pt x="146" y="144"/>
                  </a:cubicBezTo>
                  <a:cubicBezTo>
                    <a:pt x="145" y="143"/>
                    <a:pt x="145" y="143"/>
                    <a:pt x="145" y="143"/>
                  </a:cubicBezTo>
                  <a:cubicBezTo>
                    <a:pt x="145" y="144"/>
                    <a:pt x="145" y="145"/>
                    <a:pt x="144" y="145"/>
                  </a:cubicBezTo>
                  <a:close/>
                  <a:moveTo>
                    <a:pt x="116" y="143"/>
                  </a:moveTo>
                  <a:cubicBezTo>
                    <a:pt x="116" y="143"/>
                    <a:pt x="116" y="144"/>
                    <a:pt x="116" y="144"/>
                  </a:cubicBezTo>
                  <a:cubicBezTo>
                    <a:pt x="117" y="144"/>
                    <a:pt x="117" y="144"/>
                    <a:pt x="117" y="144"/>
                  </a:cubicBezTo>
                  <a:cubicBezTo>
                    <a:pt x="117" y="143"/>
                    <a:pt x="117" y="143"/>
                    <a:pt x="116" y="143"/>
                  </a:cubicBezTo>
                  <a:close/>
                  <a:moveTo>
                    <a:pt x="114" y="144"/>
                  </a:moveTo>
                  <a:cubicBezTo>
                    <a:pt x="114" y="144"/>
                    <a:pt x="114" y="144"/>
                    <a:pt x="114" y="144"/>
                  </a:cubicBezTo>
                  <a:cubicBezTo>
                    <a:pt x="114" y="144"/>
                    <a:pt x="114" y="144"/>
                    <a:pt x="114" y="144"/>
                  </a:cubicBezTo>
                  <a:cubicBezTo>
                    <a:pt x="114" y="144"/>
                    <a:pt x="113" y="144"/>
                    <a:pt x="114" y="144"/>
                  </a:cubicBezTo>
                  <a:close/>
                  <a:moveTo>
                    <a:pt x="45" y="146"/>
                  </a:moveTo>
                  <a:cubicBezTo>
                    <a:pt x="46" y="145"/>
                    <a:pt x="46" y="146"/>
                    <a:pt x="47" y="146"/>
                  </a:cubicBezTo>
                  <a:cubicBezTo>
                    <a:pt x="47" y="145"/>
                    <a:pt x="45" y="145"/>
                    <a:pt x="44" y="144"/>
                  </a:cubicBezTo>
                  <a:cubicBezTo>
                    <a:pt x="45" y="145"/>
                    <a:pt x="44" y="146"/>
                    <a:pt x="45" y="146"/>
                  </a:cubicBezTo>
                  <a:cubicBezTo>
                    <a:pt x="45" y="146"/>
                    <a:pt x="45" y="146"/>
                    <a:pt x="45" y="146"/>
                  </a:cubicBezTo>
                  <a:close/>
                  <a:moveTo>
                    <a:pt x="142" y="145"/>
                  </a:moveTo>
                  <a:cubicBezTo>
                    <a:pt x="142" y="145"/>
                    <a:pt x="141" y="147"/>
                    <a:pt x="142" y="147"/>
                  </a:cubicBezTo>
                  <a:cubicBezTo>
                    <a:pt x="142" y="147"/>
                    <a:pt x="141" y="147"/>
                    <a:pt x="141" y="146"/>
                  </a:cubicBezTo>
                  <a:cubicBezTo>
                    <a:pt x="142" y="146"/>
                    <a:pt x="142" y="146"/>
                    <a:pt x="142" y="146"/>
                  </a:cubicBezTo>
                  <a:cubicBezTo>
                    <a:pt x="142" y="145"/>
                    <a:pt x="143" y="145"/>
                    <a:pt x="142" y="145"/>
                  </a:cubicBezTo>
                  <a:close/>
                  <a:moveTo>
                    <a:pt x="123" y="146"/>
                  </a:moveTo>
                  <a:cubicBezTo>
                    <a:pt x="123" y="146"/>
                    <a:pt x="123" y="145"/>
                    <a:pt x="123" y="145"/>
                  </a:cubicBezTo>
                  <a:cubicBezTo>
                    <a:pt x="123" y="145"/>
                    <a:pt x="123" y="146"/>
                    <a:pt x="123" y="146"/>
                  </a:cubicBezTo>
                  <a:close/>
                  <a:moveTo>
                    <a:pt x="160" y="146"/>
                  </a:moveTo>
                  <a:cubicBezTo>
                    <a:pt x="160" y="146"/>
                    <a:pt x="160" y="146"/>
                    <a:pt x="161" y="146"/>
                  </a:cubicBezTo>
                  <a:cubicBezTo>
                    <a:pt x="161" y="146"/>
                    <a:pt x="161" y="146"/>
                    <a:pt x="161" y="146"/>
                  </a:cubicBezTo>
                  <a:cubicBezTo>
                    <a:pt x="161" y="145"/>
                    <a:pt x="160" y="146"/>
                    <a:pt x="160" y="146"/>
                  </a:cubicBezTo>
                  <a:close/>
                  <a:moveTo>
                    <a:pt x="24" y="147"/>
                  </a:moveTo>
                  <a:cubicBezTo>
                    <a:pt x="23" y="147"/>
                    <a:pt x="23" y="146"/>
                    <a:pt x="22" y="146"/>
                  </a:cubicBezTo>
                  <a:cubicBezTo>
                    <a:pt x="23" y="146"/>
                    <a:pt x="23" y="147"/>
                    <a:pt x="24" y="147"/>
                  </a:cubicBezTo>
                  <a:cubicBezTo>
                    <a:pt x="24" y="147"/>
                    <a:pt x="24" y="147"/>
                    <a:pt x="24" y="147"/>
                  </a:cubicBezTo>
                  <a:close/>
                  <a:moveTo>
                    <a:pt x="82" y="146"/>
                  </a:moveTo>
                  <a:cubicBezTo>
                    <a:pt x="81" y="146"/>
                    <a:pt x="81" y="146"/>
                    <a:pt x="81" y="146"/>
                  </a:cubicBezTo>
                  <a:cubicBezTo>
                    <a:pt x="81" y="146"/>
                    <a:pt x="81" y="147"/>
                    <a:pt x="82" y="146"/>
                  </a:cubicBezTo>
                  <a:close/>
                  <a:moveTo>
                    <a:pt x="143" y="146"/>
                  </a:moveTo>
                  <a:cubicBezTo>
                    <a:pt x="143" y="146"/>
                    <a:pt x="143" y="146"/>
                    <a:pt x="143" y="147"/>
                  </a:cubicBezTo>
                  <a:cubicBezTo>
                    <a:pt x="143" y="147"/>
                    <a:pt x="143" y="147"/>
                    <a:pt x="143" y="147"/>
                  </a:cubicBezTo>
                  <a:cubicBezTo>
                    <a:pt x="143" y="147"/>
                    <a:pt x="143" y="146"/>
                    <a:pt x="143" y="146"/>
                  </a:cubicBezTo>
                  <a:close/>
                  <a:moveTo>
                    <a:pt x="48" y="146"/>
                  </a:moveTo>
                  <a:cubicBezTo>
                    <a:pt x="48" y="146"/>
                    <a:pt x="48" y="147"/>
                    <a:pt x="48" y="147"/>
                  </a:cubicBezTo>
                  <a:cubicBezTo>
                    <a:pt x="48" y="146"/>
                    <a:pt x="48" y="146"/>
                    <a:pt x="48" y="146"/>
                  </a:cubicBezTo>
                  <a:close/>
                  <a:moveTo>
                    <a:pt x="40" y="147"/>
                  </a:moveTo>
                  <a:cubicBezTo>
                    <a:pt x="40" y="147"/>
                    <a:pt x="40" y="147"/>
                    <a:pt x="40" y="147"/>
                  </a:cubicBezTo>
                  <a:cubicBezTo>
                    <a:pt x="40" y="147"/>
                    <a:pt x="40" y="146"/>
                    <a:pt x="40" y="147"/>
                  </a:cubicBezTo>
                  <a:close/>
                  <a:moveTo>
                    <a:pt x="102" y="146"/>
                  </a:moveTo>
                  <a:cubicBezTo>
                    <a:pt x="102" y="147"/>
                    <a:pt x="102" y="147"/>
                    <a:pt x="102" y="147"/>
                  </a:cubicBezTo>
                  <a:cubicBezTo>
                    <a:pt x="102" y="147"/>
                    <a:pt x="102" y="147"/>
                    <a:pt x="102" y="147"/>
                  </a:cubicBezTo>
                  <a:cubicBezTo>
                    <a:pt x="102" y="147"/>
                    <a:pt x="102" y="147"/>
                    <a:pt x="102" y="146"/>
                  </a:cubicBezTo>
                  <a:close/>
                  <a:moveTo>
                    <a:pt x="117" y="148"/>
                  </a:moveTo>
                  <a:cubicBezTo>
                    <a:pt x="118" y="147"/>
                    <a:pt x="118" y="147"/>
                    <a:pt x="118" y="147"/>
                  </a:cubicBezTo>
                  <a:cubicBezTo>
                    <a:pt x="118" y="147"/>
                    <a:pt x="118" y="147"/>
                    <a:pt x="118" y="147"/>
                  </a:cubicBezTo>
                  <a:cubicBezTo>
                    <a:pt x="117" y="147"/>
                    <a:pt x="117" y="147"/>
                    <a:pt x="117" y="148"/>
                  </a:cubicBezTo>
                  <a:close/>
                  <a:moveTo>
                    <a:pt x="90" y="147"/>
                  </a:moveTo>
                  <a:cubicBezTo>
                    <a:pt x="90" y="147"/>
                    <a:pt x="89" y="147"/>
                    <a:pt x="89" y="147"/>
                  </a:cubicBezTo>
                  <a:cubicBezTo>
                    <a:pt x="89" y="147"/>
                    <a:pt x="90" y="147"/>
                    <a:pt x="90" y="148"/>
                  </a:cubicBezTo>
                  <a:cubicBezTo>
                    <a:pt x="90" y="147"/>
                    <a:pt x="90" y="147"/>
                    <a:pt x="90" y="147"/>
                  </a:cubicBezTo>
                  <a:cubicBezTo>
                    <a:pt x="90" y="147"/>
                    <a:pt x="90" y="147"/>
                    <a:pt x="90" y="147"/>
                  </a:cubicBezTo>
                  <a:close/>
                  <a:moveTo>
                    <a:pt x="105" y="147"/>
                  </a:moveTo>
                  <a:cubicBezTo>
                    <a:pt x="105" y="147"/>
                    <a:pt x="105" y="147"/>
                    <a:pt x="105" y="147"/>
                  </a:cubicBezTo>
                  <a:cubicBezTo>
                    <a:pt x="105" y="147"/>
                    <a:pt x="105" y="147"/>
                    <a:pt x="105" y="147"/>
                  </a:cubicBezTo>
                  <a:cubicBezTo>
                    <a:pt x="105" y="147"/>
                    <a:pt x="104" y="147"/>
                    <a:pt x="105" y="147"/>
                  </a:cubicBezTo>
                  <a:close/>
                  <a:moveTo>
                    <a:pt x="123" y="147"/>
                  </a:moveTo>
                  <a:cubicBezTo>
                    <a:pt x="122" y="147"/>
                    <a:pt x="122" y="147"/>
                    <a:pt x="122" y="147"/>
                  </a:cubicBezTo>
                  <a:cubicBezTo>
                    <a:pt x="122" y="148"/>
                    <a:pt x="120" y="149"/>
                    <a:pt x="119" y="150"/>
                  </a:cubicBezTo>
                  <a:cubicBezTo>
                    <a:pt x="120" y="150"/>
                    <a:pt x="121" y="148"/>
                    <a:pt x="122" y="148"/>
                  </a:cubicBezTo>
                  <a:cubicBezTo>
                    <a:pt x="122" y="147"/>
                    <a:pt x="123" y="147"/>
                    <a:pt x="123" y="147"/>
                  </a:cubicBezTo>
                  <a:close/>
                  <a:moveTo>
                    <a:pt x="78" y="147"/>
                  </a:moveTo>
                  <a:cubicBezTo>
                    <a:pt x="79" y="147"/>
                    <a:pt x="80" y="147"/>
                    <a:pt x="80" y="147"/>
                  </a:cubicBezTo>
                  <a:cubicBezTo>
                    <a:pt x="79" y="147"/>
                    <a:pt x="78" y="147"/>
                    <a:pt x="76" y="147"/>
                  </a:cubicBezTo>
                  <a:cubicBezTo>
                    <a:pt x="77" y="148"/>
                    <a:pt x="78" y="147"/>
                    <a:pt x="78" y="147"/>
                  </a:cubicBezTo>
                  <a:close/>
                  <a:moveTo>
                    <a:pt x="85" y="147"/>
                  </a:moveTo>
                  <a:cubicBezTo>
                    <a:pt x="85" y="147"/>
                    <a:pt x="83" y="147"/>
                    <a:pt x="83" y="148"/>
                  </a:cubicBezTo>
                  <a:cubicBezTo>
                    <a:pt x="84" y="148"/>
                    <a:pt x="84" y="147"/>
                    <a:pt x="85" y="147"/>
                  </a:cubicBezTo>
                  <a:close/>
                  <a:moveTo>
                    <a:pt x="102" y="148"/>
                  </a:moveTo>
                  <a:cubicBezTo>
                    <a:pt x="102" y="147"/>
                    <a:pt x="102" y="147"/>
                    <a:pt x="101" y="147"/>
                  </a:cubicBezTo>
                  <a:cubicBezTo>
                    <a:pt x="101" y="147"/>
                    <a:pt x="101" y="147"/>
                    <a:pt x="101" y="148"/>
                  </a:cubicBezTo>
                  <a:cubicBezTo>
                    <a:pt x="101" y="148"/>
                    <a:pt x="102" y="148"/>
                    <a:pt x="102" y="148"/>
                  </a:cubicBezTo>
                  <a:close/>
                  <a:moveTo>
                    <a:pt x="75" y="148"/>
                  </a:moveTo>
                  <a:cubicBezTo>
                    <a:pt x="75" y="147"/>
                    <a:pt x="76" y="148"/>
                    <a:pt x="76" y="147"/>
                  </a:cubicBezTo>
                  <a:cubicBezTo>
                    <a:pt x="76" y="147"/>
                    <a:pt x="75" y="147"/>
                    <a:pt x="75" y="148"/>
                  </a:cubicBezTo>
                  <a:close/>
                  <a:moveTo>
                    <a:pt x="93" y="148"/>
                  </a:moveTo>
                  <a:cubicBezTo>
                    <a:pt x="92" y="148"/>
                    <a:pt x="92" y="148"/>
                    <a:pt x="92" y="148"/>
                  </a:cubicBezTo>
                  <a:cubicBezTo>
                    <a:pt x="92" y="148"/>
                    <a:pt x="92" y="148"/>
                    <a:pt x="93" y="148"/>
                  </a:cubicBezTo>
                  <a:cubicBezTo>
                    <a:pt x="93" y="148"/>
                    <a:pt x="93" y="148"/>
                    <a:pt x="93" y="148"/>
                  </a:cubicBezTo>
                  <a:close/>
                  <a:moveTo>
                    <a:pt x="57" y="148"/>
                  </a:moveTo>
                  <a:cubicBezTo>
                    <a:pt x="57" y="148"/>
                    <a:pt x="57" y="148"/>
                    <a:pt x="57" y="148"/>
                  </a:cubicBezTo>
                  <a:cubicBezTo>
                    <a:pt x="57" y="148"/>
                    <a:pt x="57" y="149"/>
                    <a:pt x="57" y="148"/>
                  </a:cubicBezTo>
                  <a:close/>
                  <a:moveTo>
                    <a:pt x="53" y="148"/>
                  </a:moveTo>
                  <a:cubicBezTo>
                    <a:pt x="53" y="148"/>
                    <a:pt x="53" y="148"/>
                    <a:pt x="52" y="148"/>
                  </a:cubicBezTo>
                  <a:cubicBezTo>
                    <a:pt x="52" y="148"/>
                    <a:pt x="52" y="149"/>
                    <a:pt x="52" y="149"/>
                  </a:cubicBezTo>
                  <a:cubicBezTo>
                    <a:pt x="52" y="149"/>
                    <a:pt x="52" y="149"/>
                    <a:pt x="52" y="149"/>
                  </a:cubicBezTo>
                  <a:cubicBezTo>
                    <a:pt x="52" y="149"/>
                    <a:pt x="52" y="149"/>
                    <a:pt x="52" y="149"/>
                  </a:cubicBezTo>
                  <a:cubicBezTo>
                    <a:pt x="52" y="150"/>
                    <a:pt x="52" y="149"/>
                    <a:pt x="51" y="150"/>
                  </a:cubicBezTo>
                  <a:cubicBezTo>
                    <a:pt x="52" y="150"/>
                    <a:pt x="52" y="150"/>
                    <a:pt x="52" y="150"/>
                  </a:cubicBezTo>
                  <a:cubicBezTo>
                    <a:pt x="53" y="150"/>
                    <a:pt x="55" y="151"/>
                    <a:pt x="56" y="151"/>
                  </a:cubicBezTo>
                  <a:cubicBezTo>
                    <a:pt x="55" y="150"/>
                    <a:pt x="53" y="150"/>
                    <a:pt x="53" y="148"/>
                  </a:cubicBezTo>
                  <a:close/>
                  <a:moveTo>
                    <a:pt x="58" y="150"/>
                  </a:moveTo>
                  <a:cubicBezTo>
                    <a:pt x="57" y="149"/>
                    <a:pt x="55" y="149"/>
                    <a:pt x="54" y="148"/>
                  </a:cubicBezTo>
                  <a:cubicBezTo>
                    <a:pt x="54" y="148"/>
                    <a:pt x="54" y="148"/>
                    <a:pt x="54" y="148"/>
                  </a:cubicBezTo>
                  <a:cubicBezTo>
                    <a:pt x="54" y="149"/>
                    <a:pt x="54" y="148"/>
                    <a:pt x="54" y="149"/>
                  </a:cubicBezTo>
                  <a:cubicBezTo>
                    <a:pt x="56" y="149"/>
                    <a:pt x="56" y="150"/>
                    <a:pt x="58" y="150"/>
                  </a:cubicBezTo>
                  <a:close/>
                  <a:moveTo>
                    <a:pt x="87" y="148"/>
                  </a:moveTo>
                  <a:cubicBezTo>
                    <a:pt x="87" y="149"/>
                    <a:pt x="87" y="149"/>
                    <a:pt x="87" y="149"/>
                  </a:cubicBezTo>
                  <a:cubicBezTo>
                    <a:pt x="88" y="149"/>
                    <a:pt x="88" y="149"/>
                    <a:pt x="88" y="148"/>
                  </a:cubicBezTo>
                  <a:cubicBezTo>
                    <a:pt x="88" y="148"/>
                    <a:pt x="87" y="148"/>
                    <a:pt x="87" y="148"/>
                  </a:cubicBezTo>
                  <a:close/>
                  <a:moveTo>
                    <a:pt x="100" y="149"/>
                  </a:moveTo>
                  <a:cubicBezTo>
                    <a:pt x="100" y="148"/>
                    <a:pt x="99" y="148"/>
                    <a:pt x="98" y="148"/>
                  </a:cubicBezTo>
                  <a:cubicBezTo>
                    <a:pt x="98" y="149"/>
                    <a:pt x="98" y="149"/>
                    <a:pt x="98" y="149"/>
                  </a:cubicBezTo>
                  <a:cubicBezTo>
                    <a:pt x="98" y="149"/>
                    <a:pt x="99" y="149"/>
                    <a:pt x="100" y="149"/>
                  </a:cubicBezTo>
                  <a:close/>
                  <a:moveTo>
                    <a:pt x="113" y="150"/>
                  </a:moveTo>
                  <a:cubicBezTo>
                    <a:pt x="114" y="150"/>
                    <a:pt x="115" y="149"/>
                    <a:pt x="115" y="148"/>
                  </a:cubicBezTo>
                  <a:cubicBezTo>
                    <a:pt x="114" y="148"/>
                    <a:pt x="113" y="149"/>
                    <a:pt x="113" y="150"/>
                  </a:cubicBezTo>
                  <a:close/>
                  <a:moveTo>
                    <a:pt x="49" y="149"/>
                  </a:moveTo>
                  <a:cubicBezTo>
                    <a:pt x="49" y="148"/>
                    <a:pt x="48" y="148"/>
                    <a:pt x="48" y="149"/>
                  </a:cubicBezTo>
                  <a:cubicBezTo>
                    <a:pt x="48" y="149"/>
                    <a:pt x="49" y="149"/>
                    <a:pt x="49" y="149"/>
                  </a:cubicBezTo>
                  <a:close/>
                  <a:moveTo>
                    <a:pt x="84" y="149"/>
                  </a:moveTo>
                  <a:cubicBezTo>
                    <a:pt x="83" y="148"/>
                    <a:pt x="82" y="149"/>
                    <a:pt x="81" y="149"/>
                  </a:cubicBezTo>
                  <a:cubicBezTo>
                    <a:pt x="82" y="149"/>
                    <a:pt x="83" y="149"/>
                    <a:pt x="84" y="149"/>
                  </a:cubicBezTo>
                  <a:close/>
                  <a:moveTo>
                    <a:pt x="129" y="149"/>
                  </a:moveTo>
                  <a:cubicBezTo>
                    <a:pt x="129" y="149"/>
                    <a:pt x="130" y="149"/>
                    <a:pt x="130" y="149"/>
                  </a:cubicBezTo>
                  <a:cubicBezTo>
                    <a:pt x="129" y="149"/>
                    <a:pt x="129" y="149"/>
                    <a:pt x="129" y="149"/>
                  </a:cubicBezTo>
                  <a:close/>
                  <a:moveTo>
                    <a:pt x="146" y="149"/>
                  </a:moveTo>
                  <a:cubicBezTo>
                    <a:pt x="146" y="149"/>
                    <a:pt x="146" y="149"/>
                    <a:pt x="146" y="149"/>
                  </a:cubicBezTo>
                  <a:cubicBezTo>
                    <a:pt x="147" y="149"/>
                    <a:pt x="147" y="149"/>
                    <a:pt x="146" y="149"/>
                  </a:cubicBezTo>
                  <a:close/>
                  <a:moveTo>
                    <a:pt x="26" y="149"/>
                  </a:moveTo>
                  <a:cubicBezTo>
                    <a:pt x="26" y="150"/>
                    <a:pt x="27" y="150"/>
                    <a:pt x="27" y="150"/>
                  </a:cubicBezTo>
                  <a:cubicBezTo>
                    <a:pt x="27" y="150"/>
                    <a:pt x="27" y="149"/>
                    <a:pt x="26" y="149"/>
                  </a:cubicBezTo>
                  <a:close/>
                  <a:moveTo>
                    <a:pt x="138" y="150"/>
                  </a:moveTo>
                  <a:cubicBezTo>
                    <a:pt x="138" y="150"/>
                    <a:pt x="138" y="150"/>
                    <a:pt x="137" y="150"/>
                  </a:cubicBezTo>
                  <a:cubicBezTo>
                    <a:pt x="137" y="150"/>
                    <a:pt x="137" y="150"/>
                    <a:pt x="137" y="150"/>
                  </a:cubicBezTo>
                  <a:cubicBezTo>
                    <a:pt x="137" y="150"/>
                    <a:pt x="137" y="150"/>
                    <a:pt x="138" y="150"/>
                  </a:cubicBezTo>
                  <a:cubicBezTo>
                    <a:pt x="138" y="150"/>
                    <a:pt x="138" y="150"/>
                    <a:pt x="138" y="150"/>
                  </a:cubicBezTo>
                  <a:close/>
                  <a:moveTo>
                    <a:pt x="139" y="150"/>
                  </a:moveTo>
                  <a:cubicBezTo>
                    <a:pt x="139" y="150"/>
                    <a:pt x="139" y="150"/>
                    <a:pt x="139" y="150"/>
                  </a:cubicBezTo>
                  <a:cubicBezTo>
                    <a:pt x="139" y="150"/>
                    <a:pt x="139" y="150"/>
                    <a:pt x="139" y="150"/>
                  </a:cubicBezTo>
                  <a:close/>
                  <a:moveTo>
                    <a:pt x="27" y="150"/>
                  </a:moveTo>
                  <a:cubicBezTo>
                    <a:pt x="27" y="151"/>
                    <a:pt x="29" y="152"/>
                    <a:pt x="29" y="150"/>
                  </a:cubicBezTo>
                  <a:cubicBezTo>
                    <a:pt x="28" y="150"/>
                    <a:pt x="28" y="150"/>
                    <a:pt x="27" y="150"/>
                  </a:cubicBezTo>
                  <a:close/>
                  <a:moveTo>
                    <a:pt x="97" y="153"/>
                  </a:moveTo>
                  <a:cubicBezTo>
                    <a:pt x="98" y="153"/>
                    <a:pt x="99" y="153"/>
                    <a:pt x="100" y="153"/>
                  </a:cubicBezTo>
                  <a:cubicBezTo>
                    <a:pt x="100" y="152"/>
                    <a:pt x="99" y="150"/>
                    <a:pt x="98" y="151"/>
                  </a:cubicBezTo>
                  <a:cubicBezTo>
                    <a:pt x="98" y="151"/>
                    <a:pt x="98" y="151"/>
                    <a:pt x="98" y="152"/>
                  </a:cubicBezTo>
                  <a:cubicBezTo>
                    <a:pt x="98" y="152"/>
                    <a:pt x="97" y="152"/>
                    <a:pt x="97" y="153"/>
                  </a:cubicBezTo>
                  <a:close/>
                  <a:moveTo>
                    <a:pt x="73" y="151"/>
                  </a:moveTo>
                  <a:cubicBezTo>
                    <a:pt x="74" y="151"/>
                    <a:pt x="74" y="151"/>
                    <a:pt x="75" y="151"/>
                  </a:cubicBezTo>
                  <a:cubicBezTo>
                    <a:pt x="74" y="151"/>
                    <a:pt x="74" y="151"/>
                    <a:pt x="73" y="151"/>
                  </a:cubicBezTo>
                  <a:close/>
                  <a:moveTo>
                    <a:pt x="127" y="151"/>
                  </a:moveTo>
                  <a:cubicBezTo>
                    <a:pt x="127" y="151"/>
                    <a:pt x="127" y="151"/>
                    <a:pt x="127" y="151"/>
                  </a:cubicBezTo>
                  <a:cubicBezTo>
                    <a:pt x="127" y="151"/>
                    <a:pt x="127" y="151"/>
                    <a:pt x="127" y="151"/>
                  </a:cubicBezTo>
                  <a:close/>
                  <a:moveTo>
                    <a:pt x="133" y="151"/>
                  </a:moveTo>
                  <a:cubicBezTo>
                    <a:pt x="133" y="151"/>
                    <a:pt x="133" y="152"/>
                    <a:pt x="133" y="152"/>
                  </a:cubicBezTo>
                  <a:cubicBezTo>
                    <a:pt x="132" y="152"/>
                    <a:pt x="132" y="151"/>
                    <a:pt x="132" y="152"/>
                  </a:cubicBezTo>
                  <a:cubicBezTo>
                    <a:pt x="133" y="152"/>
                    <a:pt x="134" y="152"/>
                    <a:pt x="134" y="151"/>
                  </a:cubicBezTo>
                  <a:cubicBezTo>
                    <a:pt x="134" y="151"/>
                    <a:pt x="134" y="151"/>
                    <a:pt x="133" y="151"/>
                  </a:cubicBezTo>
                  <a:close/>
                  <a:moveTo>
                    <a:pt x="125" y="151"/>
                  </a:moveTo>
                  <a:cubicBezTo>
                    <a:pt x="124" y="152"/>
                    <a:pt x="123" y="152"/>
                    <a:pt x="123" y="153"/>
                  </a:cubicBezTo>
                  <a:cubicBezTo>
                    <a:pt x="124" y="153"/>
                    <a:pt x="125" y="152"/>
                    <a:pt x="125" y="151"/>
                  </a:cubicBezTo>
                  <a:cubicBezTo>
                    <a:pt x="125" y="151"/>
                    <a:pt x="125" y="151"/>
                    <a:pt x="125" y="151"/>
                  </a:cubicBezTo>
                  <a:close/>
                  <a:moveTo>
                    <a:pt x="104" y="155"/>
                  </a:moveTo>
                  <a:cubicBezTo>
                    <a:pt x="104" y="154"/>
                    <a:pt x="105" y="154"/>
                    <a:pt x="106" y="153"/>
                  </a:cubicBezTo>
                  <a:cubicBezTo>
                    <a:pt x="107" y="153"/>
                    <a:pt x="107" y="152"/>
                    <a:pt x="108" y="152"/>
                  </a:cubicBezTo>
                  <a:cubicBezTo>
                    <a:pt x="108" y="151"/>
                    <a:pt x="106" y="152"/>
                    <a:pt x="105" y="152"/>
                  </a:cubicBezTo>
                  <a:cubicBezTo>
                    <a:pt x="105" y="152"/>
                    <a:pt x="105" y="153"/>
                    <a:pt x="105" y="153"/>
                  </a:cubicBezTo>
                  <a:cubicBezTo>
                    <a:pt x="104" y="153"/>
                    <a:pt x="103" y="154"/>
                    <a:pt x="102" y="155"/>
                  </a:cubicBezTo>
                  <a:cubicBezTo>
                    <a:pt x="102" y="155"/>
                    <a:pt x="103" y="154"/>
                    <a:pt x="104" y="155"/>
                  </a:cubicBezTo>
                  <a:close/>
                  <a:moveTo>
                    <a:pt x="93" y="153"/>
                  </a:moveTo>
                  <a:cubicBezTo>
                    <a:pt x="94" y="152"/>
                    <a:pt x="96" y="153"/>
                    <a:pt x="96" y="152"/>
                  </a:cubicBezTo>
                  <a:cubicBezTo>
                    <a:pt x="95" y="151"/>
                    <a:pt x="92" y="152"/>
                    <a:pt x="91" y="153"/>
                  </a:cubicBezTo>
                  <a:cubicBezTo>
                    <a:pt x="92" y="153"/>
                    <a:pt x="92" y="153"/>
                    <a:pt x="93" y="153"/>
                  </a:cubicBezTo>
                  <a:close/>
                  <a:moveTo>
                    <a:pt x="104" y="152"/>
                  </a:moveTo>
                  <a:cubicBezTo>
                    <a:pt x="105" y="152"/>
                    <a:pt x="105" y="152"/>
                    <a:pt x="105" y="152"/>
                  </a:cubicBezTo>
                  <a:cubicBezTo>
                    <a:pt x="105" y="152"/>
                    <a:pt x="104" y="152"/>
                    <a:pt x="104" y="152"/>
                  </a:cubicBezTo>
                  <a:close/>
                  <a:moveTo>
                    <a:pt x="65" y="154"/>
                  </a:moveTo>
                  <a:cubicBezTo>
                    <a:pt x="64" y="154"/>
                    <a:pt x="64" y="154"/>
                    <a:pt x="64" y="154"/>
                  </a:cubicBezTo>
                  <a:cubicBezTo>
                    <a:pt x="62" y="153"/>
                    <a:pt x="60" y="153"/>
                    <a:pt x="59" y="152"/>
                  </a:cubicBezTo>
                  <a:cubicBezTo>
                    <a:pt x="59" y="152"/>
                    <a:pt x="58" y="152"/>
                    <a:pt x="58" y="152"/>
                  </a:cubicBezTo>
                  <a:cubicBezTo>
                    <a:pt x="58" y="152"/>
                    <a:pt x="58" y="152"/>
                    <a:pt x="58" y="152"/>
                  </a:cubicBezTo>
                  <a:cubicBezTo>
                    <a:pt x="58" y="153"/>
                    <a:pt x="58" y="153"/>
                    <a:pt x="58" y="153"/>
                  </a:cubicBezTo>
                  <a:cubicBezTo>
                    <a:pt x="59" y="154"/>
                    <a:pt x="61" y="153"/>
                    <a:pt x="62" y="154"/>
                  </a:cubicBezTo>
                  <a:cubicBezTo>
                    <a:pt x="63" y="154"/>
                    <a:pt x="63" y="155"/>
                    <a:pt x="64" y="155"/>
                  </a:cubicBezTo>
                  <a:cubicBezTo>
                    <a:pt x="64" y="154"/>
                    <a:pt x="64" y="154"/>
                    <a:pt x="65" y="154"/>
                  </a:cubicBezTo>
                  <a:close/>
                  <a:moveTo>
                    <a:pt x="65" y="152"/>
                  </a:moveTo>
                  <a:cubicBezTo>
                    <a:pt x="66" y="153"/>
                    <a:pt x="66" y="153"/>
                    <a:pt x="67" y="153"/>
                  </a:cubicBezTo>
                  <a:cubicBezTo>
                    <a:pt x="67" y="153"/>
                    <a:pt x="67" y="153"/>
                    <a:pt x="67" y="152"/>
                  </a:cubicBezTo>
                  <a:cubicBezTo>
                    <a:pt x="67" y="152"/>
                    <a:pt x="65" y="152"/>
                    <a:pt x="65" y="152"/>
                  </a:cubicBezTo>
                  <a:close/>
                  <a:moveTo>
                    <a:pt x="145" y="154"/>
                  </a:moveTo>
                  <a:cubicBezTo>
                    <a:pt x="145" y="154"/>
                    <a:pt x="146" y="154"/>
                    <a:pt x="146" y="154"/>
                  </a:cubicBezTo>
                  <a:cubicBezTo>
                    <a:pt x="145" y="153"/>
                    <a:pt x="145" y="154"/>
                    <a:pt x="145" y="154"/>
                  </a:cubicBezTo>
                  <a:close/>
                  <a:moveTo>
                    <a:pt x="137" y="154"/>
                  </a:moveTo>
                  <a:cubicBezTo>
                    <a:pt x="137" y="154"/>
                    <a:pt x="136" y="154"/>
                    <a:pt x="136" y="155"/>
                  </a:cubicBezTo>
                  <a:cubicBezTo>
                    <a:pt x="136" y="154"/>
                    <a:pt x="137" y="155"/>
                    <a:pt x="137" y="154"/>
                  </a:cubicBezTo>
                  <a:close/>
                  <a:moveTo>
                    <a:pt x="87" y="155"/>
                  </a:moveTo>
                  <a:cubicBezTo>
                    <a:pt x="85" y="154"/>
                    <a:pt x="82" y="155"/>
                    <a:pt x="80" y="154"/>
                  </a:cubicBezTo>
                  <a:cubicBezTo>
                    <a:pt x="80" y="155"/>
                    <a:pt x="79" y="155"/>
                    <a:pt x="79" y="155"/>
                  </a:cubicBezTo>
                  <a:cubicBezTo>
                    <a:pt x="80" y="155"/>
                    <a:pt x="81" y="156"/>
                    <a:pt x="81" y="156"/>
                  </a:cubicBezTo>
                  <a:cubicBezTo>
                    <a:pt x="83" y="155"/>
                    <a:pt x="85" y="156"/>
                    <a:pt x="87" y="155"/>
                  </a:cubicBezTo>
                  <a:close/>
                  <a:moveTo>
                    <a:pt x="79" y="155"/>
                  </a:moveTo>
                  <a:cubicBezTo>
                    <a:pt x="78" y="154"/>
                    <a:pt x="76" y="155"/>
                    <a:pt x="75" y="155"/>
                  </a:cubicBezTo>
                  <a:cubicBezTo>
                    <a:pt x="76" y="155"/>
                    <a:pt x="76" y="155"/>
                    <a:pt x="76" y="155"/>
                  </a:cubicBezTo>
                  <a:cubicBezTo>
                    <a:pt x="76" y="155"/>
                    <a:pt x="77" y="156"/>
                    <a:pt x="76" y="156"/>
                  </a:cubicBezTo>
                  <a:cubicBezTo>
                    <a:pt x="77" y="156"/>
                    <a:pt x="78" y="156"/>
                    <a:pt x="79" y="156"/>
                  </a:cubicBezTo>
                  <a:cubicBezTo>
                    <a:pt x="79" y="155"/>
                    <a:pt x="79" y="155"/>
                    <a:pt x="79" y="155"/>
                  </a:cubicBezTo>
                  <a:close/>
                  <a:moveTo>
                    <a:pt x="94" y="156"/>
                  </a:moveTo>
                  <a:cubicBezTo>
                    <a:pt x="94" y="156"/>
                    <a:pt x="95" y="155"/>
                    <a:pt x="95" y="156"/>
                  </a:cubicBezTo>
                  <a:cubicBezTo>
                    <a:pt x="94" y="156"/>
                    <a:pt x="93" y="156"/>
                    <a:pt x="93" y="157"/>
                  </a:cubicBezTo>
                  <a:cubicBezTo>
                    <a:pt x="94" y="157"/>
                    <a:pt x="94" y="156"/>
                    <a:pt x="95" y="156"/>
                  </a:cubicBezTo>
                  <a:cubicBezTo>
                    <a:pt x="95" y="156"/>
                    <a:pt x="95" y="156"/>
                    <a:pt x="96" y="156"/>
                  </a:cubicBezTo>
                  <a:cubicBezTo>
                    <a:pt x="96" y="156"/>
                    <a:pt x="97" y="155"/>
                    <a:pt x="97" y="155"/>
                  </a:cubicBezTo>
                  <a:cubicBezTo>
                    <a:pt x="96" y="154"/>
                    <a:pt x="94" y="155"/>
                    <a:pt x="94" y="156"/>
                  </a:cubicBezTo>
                  <a:close/>
                  <a:moveTo>
                    <a:pt x="128" y="155"/>
                  </a:moveTo>
                  <a:cubicBezTo>
                    <a:pt x="127" y="155"/>
                    <a:pt x="128" y="156"/>
                    <a:pt x="128" y="156"/>
                  </a:cubicBezTo>
                  <a:cubicBezTo>
                    <a:pt x="129" y="156"/>
                    <a:pt x="129" y="155"/>
                    <a:pt x="128" y="155"/>
                  </a:cubicBezTo>
                  <a:close/>
                  <a:moveTo>
                    <a:pt x="54" y="156"/>
                  </a:moveTo>
                  <a:cubicBezTo>
                    <a:pt x="53" y="156"/>
                    <a:pt x="53" y="155"/>
                    <a:pt x="51" y="155"/>
                  </a:cubicBezTo>
                  <a:cubicBezTo>
                    <a:pt x="51" y="155"/>
                    <a:pt x="52" y="155"/>
                    <a:pt x="52" y="156"/>
                  </a:cubicBezTo>
                  <a:cubicBezTo>
                    <a:pt x="52" y="156"/>
                    <a:pt x="52" y="156"/>
                    <a:pt x="52" y="156"/>
                  </a:cubicBezTo>
                  <a:cubicBezTo>
                    <a:pt x="55" y="156"/>
                    <a:pt x="59" y="159"/>
                    <a:pt x="62" y="158"/>
                  </a:cubicBezTo>
                  <a:cubicBezTo>
                    <a:pt x="60" y="157"/>
                    <a:pt x="57" y="156"/>
                    <a:pt x="54" y="156"/>
                  </a:cubicBezTo>
                  <a:cubicBezTo>
                    <a:pt x="54" y="156"/>
                    <a:pt x="54" y="156"/>
                    <a:pt x="54" y="156"/>
                  </a:cubicBezTo>
                  <a:close/>
                  <a:moveTo>
                    <a:pt x="54" y="156"/>
                  </a:moveTo>
                  <a:cubicBezTo>
                    <a:pt x="54" y="156"/>
                    <a:pt x="54" y="156"/>
                    <a:pt x="54" y="156"/>
                  </a:cubicBezTo>
                  <a:cubicBezTo>
                    <a:pt x="54" y="156"/>
                    <a:pt x="54" y="156"/>
                    <a:pt x="54" y="156"/>
                  </a:cubicBezTo>
                  <a:close/>
                  <a:moveTo>
                    <a:pt x="32" y="155"/>
                  </a:moveTo>
                  <a:cubicBezTo>
                    <a:pt x="32" y="156"/>
                    <a:pt x="33" y="157"/>
                    <a:pt x="35" y="157"/>
                  </a:cubicBezTo>
                  <a:cubicBezTo>
                    <a:pt x="35" y="156"/>
                    <a:pt x="33" y="156"/>
                    <a:pt x="32" y="155"/>
                  </a:cubicBezTo>
                  <a:close/>
                  <a:moveTo>
                    <a:pt x="90" y="157"/>
                  </a:moveTo>
                  <a:cubicBezTo>
                    <a:pt x="91" y="157"/>
                    <a:pt x="91" y="157"/>
                    <a:pt x="92" y="156"/>
                  </a:cubicBezTo>
                  <a:cubicBezTo>
                    <a:pt x="92" y="156"/>
                    <a:pt x="92" y="156"/>
                    <a:pt x="92" y="156"/>
                  </a:cubicBezTo>
                  <a:cubicBezTo>
                    <a:pt x="92" y="156"/>
                    <a:pt x="92" y="156"/>
                    <a:pt x="92" y="155"/>
                  </a:cubicBezTo>
                  <a:cubicBezTo>
                    <a:pt x="92" y="155"/>
                    <a:pt x="91" y="155"/>
                    <a:pt x="91" y="156"/>
                  </a:cubicBezTo>
                  <a:cubicBezTo>
                    <a:pt x="91" y="156"/>
                    <a:pt x="91" y="156"/>
                    <a:pt x="91" y="156"/>
                  </a:cubicBezTo>
                  <a:cubicBezTo>
                    <a:pt x="91" y="157"/>
                    <a:pt x="91" y="156"/>
                    <a:pt x="90" y="157"/>
                  </a:cubicBezTo>
                  <a:close/>
                  <a:moveTo>
                    <a:pt x="103" y="155"/>
                  </a:moveTo>
                  <a:cubicBezTo>
                    <a:pt x="102" y="155"/>
                    <a:pt x="102" y="155"/>
                    <a:pt x="102" y="155"/>
                  </a:cubicBezTo>
                  <a:cubicBezTo>
                    <a:pt x="102" y="156"/>
                    <a:pt x="102" y="156"/>
                    <a:pt x="102" y="156"/>
                  </a:cubicBezTo>
                  <a:cubicBezTo>
                    <a:pt x="102" y="156"/>
                    <a:pt x="103" y="156"/>
                    <a:pt x="103" y="155"/>
                  </a:cubicBezTo>
                  <a:close/>
                  <a:moveTo>
                    <a:pt x="44" y="157"/>
                  </a:moveTo>
                  <a:cubicBezTo>
                    <a:pt x="44" y="156"/>
                    <a:pt x="44" y="156"/>
                    <a:pt x="44" y="156"/>
                  </a:cubicBezTo>
                  <a:cubicBezTo>
                    <a:pt x="44" y="156"/>
                    <a:pt x="43" y="156"/>
                    <a:pt x="43" y="156"/>
                  </a:cubicBezTo>
                  <a:cubicBezTo>
                    <a:pt x="43" y="156"/>
                    <a:pt x="44" y="157"/>
                    <a:pt x="44" y="157"/>
                  </a:cubicBezTo>
                  <a:close/>
                  <a:moveTo>
                    <a:pt x="100" y="156"/>
                  </a:moveTo>
                  <a:cubicBezTo>
                    <a:pt x="100" y="156"/>
                    <a:pt x="100" y="156"/>
                    <a:pt x="99" y="156"/>
                  </a:cubicBezTo>
                  <a:cubicBezTo>
                    <a:pt x="100" y="156"/>
                    <a:pt x="100" y="156"/>
                    <a:pt x="100" y="156"/>
                  </a:cubicBezTo>
                  <a:cubicBezTo>
                    <a:pt x="100" y="156"/>
                    <a:pt x="100" y="156"/>
                    <a:pt x="100" y="156"/>
                  </a:cubicBezTo>
                  <a:close/>
                  <a:moveTo>
                    <a:pt x="101" y="156"/>
                  </a:moveTo>
                  <a:cubicBezTo>
                    <a:pt x="101" y="156"/>
                    <a:pt x="101" y="156"/>
                    <a:pt x="101" y="156"/>
                  </a:cubicBezTo>
                  <a:cubicBezTo>
                    <a:pt x="101" y="156"/>
                    <a:pt x="101" y="156"/>
                    <a:pt x="101" y="156"/>
                  </a:cubicBezTo>
                  <a:close/>
                  <a:moveTo>
                    <a:pt x="137" y="158"/>
                  </a:moveTo>
                  <a:cubicBezTo>
                    <a:pt x="138" y="157"/>
                    <a:pt x="139" y="157"/>
                    <a:pt x="139" y="156"/>
                  </a:cubicBezTo>
                  <a:cubicBezTo>
                    <a:pt x="138" y="156"/>
                    <a:pt x="137" y="157"/>
                    <a:pt x="137" y="158"/>
                  </a:cubicBezTo>
                  <a:close/>
                  <a:moveTo>
                    <a:pt x="83" y="157"/>
                  </a:moveTo>
                  <a:cubicBezTo>
                    <a:pt x="83" y="156"/>
                    <a:pt x="81" y="156"/>
                    <a:pt x="81" y="157"/>
                  </a:cubicBezTo>
                  <a:cubicBezTo>
                    <a:pt x="81" y="157"/>
                    <a:pt x="82" y="157"/>
                    <a:pt x="83" y="157"/>
                  </a:cubicBezTo>
                  <a:close/>
                  <a:moveTo>
                    <a:pt x="76" y="157"/>
                  </a:moveTo>
                  <a:cubicBezTo>
                    <a:pt x="76" y="157"/>
                    <a:pt x="76" y="157"/>
                    <a:pt x="76" y="157"/>
                  </a:cubicBezTo>
                  <a:cubicBezTo>
                    <a:pt x="77" y="157"/>
                    <a:pt x="78" y="158"/>
                    <a:pt x="79" y="157"/>
                  </a:cubicBezTo>
                  <a:cubicBezTo>
                    <a:pt x="78" y="157"/>
                    <a:pt x="77" y="157"/>
                    <a:pt x="76" y="157"/>
                  </a:cubicBezTo>
                  <a:close/>
                  <a:moveTo>
                    <a:pt x="85" y="157"/>
                  </a:moveTo>
                  <a:cubicBezTo>
                    <a:pt x="85" y="157"/>
                    <a:pt x="84" y="157"/>
                    <a:pt x="84" y="157"/>
                  </a:cubicBezTo>
                  <a:cubicBezTo>
                    <a:pt x="84" y="158"/>
                    <a:pt x="85" y="158"/>
                    <a:pt x="85" y="157"/>
                  </a:cubicBezTo>
                  <a:close/>
                  <a:moveTo>
                    <a:pt x="107" y="157"/>
                  </a:moveTo>
                  <a:cubicBezTo>
                    <a:pt x="106" y="157"/>
                    <a:pt x="105" y="157"/>
                    <a:pt x="105" y="157"/>
                  </a:cubicBezTo>
                  <a:cubicBezTo>
                    <a:pt x="106" y="157"/>
                    <a:pt x="107" y="157"/>
                    <a:pt x="107" y="157"/>
                  </a:cubicBezTo>
                  <a:close/>
                  <a:moveTo>
                    <a:pt x="133" y="158"/>
                  </a:moveTo>
                  <a:cubicBezTo>
                    <a:pt x="134" y="158"/>
                    <a:pt x="134" y="158"/>
                    <a:pt x="134" y="157"/>
                  </a:cubicBezTo>
                  <a:cubicBezTo>
                    <a:pt x="133" y="157"/>
                    <a:pt x="133" y="158"/>
                    <a:pt x="133" y="158"/>
                  </a:cubicBezTo>
                  <a:close/>
                  <a:moveTo>
                    <a:pt x="127" y="158"/>
                  </a:moveTo>
                  <a:cubicBezTo>
                    <a:pt x="128" y="158"/>
                    <a:pt x="128" y="158"/>
                    <a:pt x="127" y="158"/>
                  </a:cubicBezTo>
                  <a:cubicBezTo>
                    <a:pt x="127" y="158"/>
                    <a:pt x="127" y="158"/>
                    <a:pt x="127" y="158"/>
                  </a:cubicBezTo>
                  <a:close/>
                  <a:moveTo>
                    <a:pt x="50" y="158"/>
                  </a:moveTo>
                  <a:cubicBezTo>
                    <a:pt x="49" y="159"/>
                    <a:pt x="48" y="158"/>
                    <a:pt x="47" y="158"/>
                  </a:cubicBezTo>
                  <a:cubicBezTo>
                    <a:pt x="49" y="159"/>
                    <a:pt x="50" y="161"/>
                    <a:pt x="52" y="159"/>
                  </a:cubicBezTo>
                  <a:cubicBezTo>
                    <a:pt x="51" y="159"/>
                    <a:pt x="51" y="159"/>
                    <a:pt x="50" y="158"/>
                  </a:cubicBezTo>
                  <a:close/>
                  <a:moveTo>
                    <a:pt x="87" y="158"/>
                  </a:moveTo>
                  <a:cubicBezTo>
                    <a:pt x="88" y="158"/>
                    <a:pt x="89" y="159"/>
                    <a:pt x="89" y="158"/>
                  </a:cubicBezTo>
                  <a:cubicBezTo>
                    <a:pt x="89" y="158"/>
                    <a:pt x="87" y="158"/>
                    <a:pt x="87" y="158"/>
                  </a:cubicBezTo>
                  <a:close/>
                  <a:moveTo>
                    <a:pt x="100" y="158"/>
                  </a:moveTo>
                  <a:cubicBezTo>
                    <a:pt x="100" y="158"/>
                    <a:pt x="99" y="158"/>
                    <a:pt x="99" y="158"/>
                  </a:cubicBezTo>
                  <a:cubicBezTo>
                    <a:pt x="99" y="158"/>
                    <a:pt x="99" y="158"/>
                    <a:pt x="99" y="158"/>
                  </a:cubicBezTo>
                  <a:cubicBezTo>
                    <a:pt x="98" y="158"/>
                    <a:pt x="98" y="158"/>
                    <a:pt x="98" y="158"/>
                  </a:cubicBezTo>
                  <a:cubicBezTo>
                    <a:pt x="98" y="158"/>
                    <a:pt x="98" y="158"/>
                    <a:pt x="98" y="159"/>
                  </a:cubicBezTo>
                  <a:cubicBezTo>
                    <a:pt x="98" y="159"/>
                    <a:pt x="98" y="159"/>
                    <a:pt x="98" y="159"/>
                  </a:cubicBezTo>
                  <a:cubicBezTo>
                    <a:pt x="99" y="159"/>
                    <a:pt x="100" y="159"/>
                    <a:pt x="100" y="158"/>
                  </a:cubicBezTo>
                  <a:close/>
                  <a:moveTo>
                    <a:pt x="45" y="160"/>
                  </a:moveTo>
                  <a:cubicBezTo>
                    <a:pt x="43" y="159"/>
                    <a:pt x="42" y="158"/>
                    <a:pt x="41" y="158"/>
                  </a:cubicBezTo>
                  <a:cubicBezTo>
                    <a:pt x="42" y="159"/>
                    <a:pt x="43" y="160"/>
                    <a:pt x="45" y="160"/>
                  </a:cubicBezTo>
                  <a:close/>
                  <a:moveTo>
                    <a:pt x="136" y="158"/>
                  </a:moveTo>
                  <a:cubicBezTo>
                    <a:pt x="136" y="159"/>
                    <a:pt x="136" y="159"/>
                    <a:pt x="136" y="159"/>
                  </a:cubicBezTo>
                  <a:cubicBezTo>
                    <a:pt x="136" y="159"/>
                    <a:pt x="136" y="158"/>
                    <a:pt x="136" y="158"/>
                  </a:cubicBezTo>
                  <a:cubicBezTo>
                    <a:pt x="136" y="158"/>
                    <a:pt x="136" y="158"/>
                    <a:pt x="136" y="158"/>
                  </a:cubicBezTo>
                  <a:close/>
                  <a:moveTo>
                    <a:pt x="90" y="159"/>
                  </a:moveTo>
                  <a:cubicBezTo>
                    <a:pt x="91" y="159"/>
                    <a:pt x="92" y="159"/>
                    <a:pt x="92" y="158"/>
                  </a:cubicBezTo>
                  <a:cubicBezTo>
                    <a:pt x="92" y="158"/>
                    <a:pt x="91" y="158"/>
                    <a:pt x="90" y="159"/>
                  </a:cubicBezTo>
                  <a:close/>
                  <a:moveTo>
                    <a:pt x="97" y="158"/>
                  </a:moveTo>
                  <a:cubicBezTo>
                    <a:pt x="97" y="159"/>
                    <a:pt x="97" y="159"/>
                    <a:pt x="97" y="158"/>
                  </a:cubicBezTo>
                  <a:cubicBezTo>
                    <a:pt x="97" y="158"/>
                    <a:pt x="97" y="158"/>
                    <a:pt x="97" y="158"/>
                  </a:cubicBezTo>
                  <a:close/>
                  <a:moveTo>
                    <a:pt x="89" y="159"/>
                  </a:moveTo>
                  <a:cubicBezTo>
                    <a:pt x="89" y="159"/>
                    <a:pt x="90" y="159"/>
                    <a:pt x="90" y="159"/>
                  </a:cubicBezTo>
                  <a:cubicBezTo>
                    <a:pt x="90" y="159"/>
                    <a:pt x="90" y="159"/>
                    <a:pt x="90" y="159"/>
                  </a:cubicBezTo>
                  <a:cubicBezTo>
                    <a:pt x="90" y="159"/>
                    <a:pt x="90" y="159"/>
                    <a:pt x="89" y="159"/>
                  </a:cubicBezTo>
                  <a:close/>
                  <a:moveTo>
                    <a:pt x="88" y="159"/>
                  </a:moveTo>
                  <a:cubicBezTo>
                    <a:pt x="87" y="159"/>
                    <a:pt x="85" y="159"/>
                    <a:pt x="84" y="160"/>
                  </a:cubicBezTo>
                  <a:cubicBezTo>
                    <a:pt x="85" y="160"/>
                    <a:pt x="88" y="161"/>
                    <a:pt x="88" y="159"/>
                  </a:cubicBezTo>
                  <a:close/>
                  <a:moveTo>
                    <a:pt x="98" y="160"/>
                  </a:moveTo>
                  <a:cubicBezTo>
                    <a:pt x="96" y="159"/>
                    <a:pt x="94" y="160"/>
                    <a:pt x="93" y="160"/>
                  </a:cubicBezTo>
                  <a:cubicBezTo>
                    <a:pt x="92" y="160"/>
                    <a:pt x="91" y="160"/>
                    <a:pt x="90" y="161"/>
                  </a:cubicBezTo>
                  <a:cubicBezTo>
                    <a:pt x="89" y="161"/>
                    <a:pt x="88" y="161"/>
                    <a:pt x="88" y="162"/>
                  </a:cubicBezTo>
                  <a:cubicBezTo>
                    <a:pt x="88" y="162"/>
                    <a:pt x="89" y="162"/>
                    <a:pt x="89" y="162"/>
                  </a:cubicBezTo>
                  <a:cubicBezTo>
                    <a:pt x="89" y="162"/>
                    <a:pt x="90" y="162"/>
                    <a:pt x="90" y="162"/>
                  </a:cubicBezTo>
                  <a:cubicBezTo>
                    <a:pt x="90" y="162"/>
                    <a:pt x="90" y="162"/>
                    <a:pt x="91" y="162"/>
                  </a:cubicBezTo>
                  <a:cubicBezTo>
                    <a:pt x="91" y="162"/>
                    <a:pt x="91" y="162"/>
                    <a:pt x="91" y="162"/>
                  </a:cubicBezTo>
                  <a:cubicBezTo>
                    <a:pt x="91" y="162"/>
                    <a:pt x="92" y="162"/>
                    <a:pt x="92" y="162"/>
                  </a:cubicBezTo>
                  <a:cubicBezTo>
                    <a:pt x="92" y="161"/>
                    <a:pt x="92" y="161"/>
                    <a:pt x="92" y="161"/>
                  </a:cubicBezTo>
                  <a:cubicBezTo>
                    <a:pt x="93" y="161"/>
                    <a:pt x="94" y="161"/>
                    <a:pt x="95" y="161"/>
                  </a:cubicBezTo>
                  <a:cubicBezTo>
                    <a:pt x="95" y="161"/>
                    <a:pt x="95" y="161"/>
                    <a:pt x="96" y="160"/>
                  </a:cubicBezTo>
                  <a:cubicBezTo>
                    <a:pt x="96" y="160"/>
                    <a:pt x="97" y="160"/>
                    <a:pt x="98" y="160"/>
                  </a:cubicBezTo>
                  <a:close/>
                  <a:moveTo>
                    <a:pt x="102" y="160"/>
                  </a:moveTo>
                  <a:cubicBezTo>
                    <a:pt x="102" y="160"/>
                    <a:pt x="101" y="160"/>
                    <a:pt x="100" y="160"/>
                  </a:cubicBezTo>
                  <a:cubicBezTo>
                    <a:pt x="101" y="160"/>
                    <a:pt x="102" y="161"/>
                    <a:pt x="102" y="160"/>
                  </a:cubicBezTo>
                  <a:close/>
                  <a:moveTo>
                    <a:pt x="122" y="160"/>
                  </a:moveTo>
                  <a:cubicBezTo>
                    <a:pt x="122" y="160"/>
                    <a:pt x="123" y="161"/>
                    <a:pt x="122" y="161"/>
                  </a:cubicBezTo>
                  <a:cubicBezTo>
                    <a:pt x="123" y="162"/>
                    <a:pt x="124" y="160"/>
                    <a:pt x="122" y="160"/>
                  </a:cubicBezTo>
                  <a:close/>
                  <a:moveTo>
                    <a:pt x="125" y="160"/>
                  </a:moveTo>
                  <a:cubicBezTo>
                    <a:pt x="125" y="161"/>
                    <a:pt x="125" y="161"/>
                    <a:pt x="125" y="160"/>
                  </a:cubicBezTo>
                  <a:cubicBezTo>
                    <a:pt x="125" y="160"/>
                    <a:pt x="125" y="160"/>
                    <a:pt x="125" y="160"/>
                  </a:cubicBezTo>
                  <a:close/>
                  <a:moveTo>
                    <a:pt x="139" y="162"/>
                  </a:moveTo>
                  <a:cubicBezTo>
                    <a:pt x="140" y="162"/>
                    <a:pt x="140" y="162"/>
                    <a:pt x="140" y="161"/>
                  </a:cubicBezTo>
                  <a:cubicBezTo>
                    <a:pt x="140" y="161"/>
                    <a:pt x="139" y="161"/>
                    <a:pt x="139" y="162"/>
                  </a:cubicBezTo>
                  <a:close/>
                  <a:moveTo>
                    <a:pt x="66" y="162"/>
                  </a:moveTo>
                  <a:cubicBezTo>
                    <a:pt x="66" y="162"/>
                    <a:pt x="65" y="162"/>
                    <a:pt x="64" y="162"/>
                  </a:cubicBezTo>
                  <a:cubicBezTo>
                    <a:pt x="65" y="162"/>
                    <a:pt x="66" y="163"/>
                    <a:pt x="67" y="163"/>
                  </a:cubicBezTo>
                  <a:cubicBezTo>
                    <a:pt x="67" y="162"/>
                    <a:pt x="68" y="162"/>
                    <a:pt x="68" y="161"/>
                  </a:cubicBezTo>
                  <a:cubicBezTo>
                    <a:pt x="68" y="161"/>
                    <a:pt x="67" y="161"/>
                    <a:pt x="67" y="161"/>
                  </a:cubicBezTo>
                  <a:cubicBezTo>
                    <a:pt x="66" y="161"/>
                    <a:pt x="67" y="162"/>
                    <a:pt x="66" y="162"/>
                  </a:cubicBezTo>
                  <a:close/>
                  <a:moveTo>
                    <a:pt x="96" y="162"/>
                  </a:moveTo>
                  <a:cubicBezTo>
                    <a:pt x="97" y="162"/>
                    <a:pt x="98" y="162"/>
                    <a:pt x="98" y="161"/>
                  </a:cubicBezTo>
                  <a:cubicBezTo>
                    <a:pt x="97" y="161"/>
                    <a:pt x="96" y="161"/>
                    <a:pt x="96" y="162"/>
                  </a:cubicBezTo>
                  <a:close/>
                  <a:moveTo>
                    <a:pt x="40" y="162"/>
                  </a:moveTo>
                  <a:cubicBezTo>
                    <a:pt x="40" y="163"/>
                    <a:pt x="40" y="163"/>
                    <a:pt x="41" y="163"/>
                  </a:cubicBezTo>
                  <a:cubicBezTo>
                    <a:pt x="41" y="163"/>
                    <a:pt x="41" y="162"/>
                    <a:pt x="40" y="162"/>
                  </a:cubicBezTo>
                  <a:close/>
                  <a:moveTo>
                    <a:pt x="84" y="162"/>
                  </a:moveTo>
                  <a:cubicBezTo>
                    <a:pt x="84" y="162"/>
                    <a:pt x="83" y="162"/>
                    <a:pt x="83" y="162"/>
                  </a:cubicBezTo>
                  <a:cubicBezTo>
                    <a:pt x="83" y="163"/>
                    <a:pt x="84" y="163"/>
                    <a:pt x="84" y="162"/>
                  </a:cubicBezTo>
                  <a:close/>
                  <a:moveTo>
                    <a:pt x="101" y="163"/>
                  </a:moveTo>
                  <a:cubicBezTo>
                    <a:pt x="101" y="163"/>
                    <a:pt x="101" y="163"/>
                    <a:pt x="102" y="163"/>
                  </a:cubicBezTo>
                  <a:cubicBezTo>
                    <a:pt x="102" y="162"/>
                    <a:pt x="101" y="163"/>
                    <a:pt x="101" y="163"/>
                  </a:cubicBezTo>
                  <a:close/>
                  <a:moveTo>
                    <a:pt x="50" y="164"/>
                  </a:moveTo>
                  <a:cubicBezTo>
                    <a:pt x="50" y="163"/>
                    <a:pt x="49" y="163"/>
                    <a:pt x="49" y="163"/>
                  </a:cubicBezTo>
                  <a:cubicBezTo>
                    <a:pt x="47" y="164"/>
                    <a:pt x="50" y="165"/>
                    <a:pt x="51" y="164"/>
                  </a:cubicBezTo>
                  <a:cubicBezTo>
                    <a:pt x="51" y="164"/>
                    <a:pt x="50" y="164"/>
                    <a:pt x="50" y="164"/>
                  </a:cubicBezTo>
                  <a:close/>
                  <a:moveTo>
                    <a:pt x="87" y="167"/>
                  </a:moveTo>
                  <a:cubicBezTo>
                    <a:pt x="87" y="166"/>
                    <a:pt x="88" y="167"/>
                    <a:pt x="89" y="167"/>
                  </a:cubicBezTo>
                  <a:cubicBezTo>
                    <a:pt x="90" y="167"/>
                    <a:pt x="92" y="165"/>
                    <a:pt x="94" y="166"/>
                  </a:cubicBezTo>
                  <a:cubicBezTo>
                    <a:pt x="94" y="165"/>
                    <a:pt x="93" y="166"/>
                    <a:pt x="92" y="165"/>
                  </a:cubicBezTo>
                  <a:cubicBezTo>
                    <a:pt x="92" y="165"/>
                    <a:pt x="91" y="164"/>
                    <a:pt x="91" y="163"/>
                  </a:cubicBezTo>
                  <a:cubicBezTo>
                    <a:pt x="90" y="163"/>
                    <a:pt x="89" y="164"/>
                    <a:pt x="88" y="163"/>
                  </a:cubicBezTo>
                  <a:cubicBezTo>
                    <a:pt x="88" y="163"/>
                    <a:pt x="89" y="163"/>
                    <a:pt x="89" y="163"/>
                  </a:cubicBezTo>
                  <a:cubicBezTo>
                    <a:pt x="88" y="163"/>
                    <a:pt x="87" y="163"/>
                    <a:pt x="86" y="163"/>
                  </a:cubicBezTo>
                  <a:cubicBezTo>
                    <a:pt x="87" y="163"/>
                    <a:pt x="87" y="163"/>
                    <a:pt x="88" y="163"/>
                  </a:cubicBezTo>
                  <a:cubicBezTo>
                    <a:pt x="86" y="164"/>
                    <a:pt x="83" y="163"/>
                    <a:pt x="82" y="165"/>
                  </a:cubicBezTo>
                  <a:cubicBezTo>
                    <a:pt x="83" y="165"/>
                    <a:pt x="83" y="165"/>
                    <a:pt x="83" y="165"/>
                  </a:cubicBezTo>
                  <a:cubicBezTo>
                    <a:pt x="84" y="165"/>
                    <a:pt x="85" y="166"/>
                    <a:pt x="85" y="166"/>
                  </a:cubicBezTo>
                  <a:cubicBezTo>
                    <a:pt x="83" y="166"/>
                    <a:pt x="81" y="167"/>
                    <a:pt x="80" y="167"/>
                  </a:cubicBezTo>
                  <a:cubicBezTo>
                    <a:pt x="79" y="168"/>
                    <a:pt x="78" y="168"/>
                    <a:pt x="78" y="168"/>
                  </a:cubicBezTo>
                  <a:cubicBezTo>
                    <a:pt x="77" y="168"/>
                    <a:pt x="77" y="168"/>
                    <a:pt x="76" y="168"/>
                  </a:cubicBezTo>
                  <a:cubicBezTo>
                    <a:pt x="76" y="168"/>
                    <a:pt x="75" y="168"/>
                    <a:pt x="74" y="167"/>
                  </a:cubicBezTo>
                  <a:cubicBezTo>
                    <a:pt x="73" y="167"/>
                    <a:pt x="72" y="167"/>
                    <a:pt x="70" y="167"/>
                  </a:cubicBezTo>
                  <a:cubicBezTo>
                    <a:pt x="71" y="168"/>
                    <a:pt x="73" y="168"/>
                    <a:pt x="75" y="168"/>
                  </a:cubicBezTo>
                  <a:cubicBezTo>
                    <a:pt x="75" y="168"/>
                    <a:pt x="76" y="168"/>
                    <a:pt x="77" y="168"/>
                  </a:cubicBezTo>
                  <a:cubicBezTo>
                    <a:pt x="77" y="168"/>
                    <a:pt x="77" y="168"/>
                    <a:pt x="77" y="168"/>
                  </a:cubicBezTo>
                  <a:cubicBezTo>
                    <a:pt x="78" y="169"/>
                    <a:pt x="80" y="168"/>
                    <a:pt x="81" y="169"/>
                  </a:cubicBezTo>
                  <a:cubicBezTo>
                    <a:pt x="80" y="170"/>
                    <a:pt x="79" y="169"/>
                    <a:pt x="78" y="170"/>
                  </a:cubicBezTo>
                  <a:cubicBezTo>
                    <a:pt x="79" y="170"/>
                    <a:pt x="80" y="169"/>
                    <a:pt x="81" y="170"/>
                  </a:cubicBezTo>
                  <a:cubicBezTo>
                    <a:pt x="82" y="169"/>
                    <a:pt x="84" y="169"/>
                    <a:pt x="86" y="169"/>
                  </a:cubicBezTo>
                  <a:cubicBezTo>
                    <a:pt x="86" y="169"/>
                    <a:pt x="87" y="169"/>
                    <a:pt x="87" y="169"/>
                  </a:cubicBezTo>
                  <a:cubicBezTo>
                    <a:pt x="87" y="168"/>
                    <a:pt x="87" y="168"/>
                    <a:pt x="87" y="167"/>
                  </a:cubicBezTo>
                  <a:close/>
                  <a:moveTo>
                    <a:pt x="100" y="164"/>
                  </a:moveTo>
                  <a:cubicBezTo>
                    <a:pt x="100" y="163"/>
                    <a:pt x="100" y="163"/>
                    <a:pt x="100" y="163"/>
                  </a:cubicBezTo>
                  <a:cubicBezTo>
                    <a:pt x="100" y="163"/>
                    <a:pt x="99" y="163"/>
                    <a:pt x="99" y="164"/>
                  </a:cubicBezTo>
                  <a:cubicBezTo>
                    <a:pt x="99" y="164"/>
                    <a:pt x="100" y="164"/>
                    <a:pt x="100" y="164"/>
                  </a:cubicBezTo>
                  <a:close/>
                  <a:moveTo>
                    <a:pt x="82" y="163"/>
                  </a:moveTo>
                  <a:cubicBezTo>
                    <a:pt x="81" y="163"/>
                    <a:pt x="81" y="164"/>
                    <a:pt x="81" y="164"/>
                  </a:cubicBezTo>
                  <a:cubicBezTo>
                    <a:pt x="81" y="164"/>
                    <a:pt x="82" y="164"/>
                    <a:pt x="82" y="164"/>
                  </a:cubicBezTo>
                  <a:lnTo>
                    <a:pt x="82" y="163"/>
                  </a:lnTo>
                  <a:close/>
                  <a:moveTo>
                    <a:pt x="109" y="164"/>
                  </a:moveTo>
                  <a:cubicBezTo>
                    <a:pt x="110" y="164"/>
                    <a:pt x="110" y="164"/>
                    <a:pt x="110" y="164"/>
                  </a:cubicBezTo>
                  <a:cubicBezTo>
                    <a:pt x="110" y="164"/>
                    <a:pt x="109" y="164"/>
                    <a:pt x="109" y="164"/>
                  </a:cubicBezTo>
                  <a:close/>
                  <a:moveTo>
                    <a:pt x="68" y="165"/>
                  </a:moveTo>
                  <a:cubicBezTo>
                    <a:pt x="67" y="165"/>
                    <a:pt x="67" y="164"/>
                    <a:pt x="66" y="165"/>
                  </a:cubicBezTo>
                  <a:cubicBezTo>
                    <a:pt x="66" y="165"/>
                    <a:pt x="67" y="165"/>
                    <a:pt x="68" y="165"/>
                  </a:cubicBezTo>
                  <a:close/>
                  <a:moveTo>
                    <a:pt x="95" y="165"/>
                  </a:moveTo>
                  <a:cubicBezTo>
                    <a:pt x="95" y="165"/>
                    <a:pt x="96" y="165"/>
                    <a:pt x="96" y="165"/>
                  </a:cubicBezTo>
                  <a:cubicBezTo>
                    <a:pt x="96" y="165"/>
                    <a:pt x="95" y="165"/>
                    <a:pt x="95" y="165"/>
                  </a:cubicBezTo>
                  <a:close/>
                  <a:moveTo>
                    <a:pt x="81" y="165"/>
                  </a:moveTo>
                  <a:cubicBezTo>
                    <a:pt x="81" y="165"/>
                    <a:pt x="82" y="165"/>
                    <a:pt x="82" y="165"/>
                  </a:cubicBezTo>
                  <a:cubicBezTo>
                    <a:pt x="81" y="165"/>
                    <a:pt x="81" y="165"/>
                    <a:pt x="81" y="165"/>
                  </a:cubicBezTo>
                  <a:close/>
                  <a:moveTo>
                    <a:pt x="75" y="166"/>
                  </a:moveTo>
                  <a:cubicBezTo>
                    <a:pt x="74" y="166"/>
                    <a:pt x="73" y="166"/>
                    <a:pt x="72" y="166"/>
                  </a:cubicBezTo>
                  <a:cubicBezTo>
                    <a:pt x="72" y="166"/>
                    <a:pt x="74" y="166"/>
                    <a:pt x="75" y="166"/>
                  </a:cubicBezTo>
                  <a:close/>
                  <a:moveTo>
                    <a:pt x="97" y="166"/>
                  </a:moveTo>
                  <a:cubicBezTo>
                    <a:pt x="97" y="166"/>
                    <a:pt x="96" y="166"/>
                    <a:pt x="96" y="166"/>
                  </a:cubicBezTo>
                  <a:cubicBezTo>
                    <a:pt x="96" y="167"/>
                    <a:pt x="97" y="167"/>
                    <a:pt x="97" y="166"/>
                  </a:cubicBezTo>
                  <a:close/>
                  <a:moveTo>
                    <a:pt x="77" y="166"/>
                  </a:moveTo>
                  <a:cubicBezTo>
                    <a:pt x="76" y="166"/>
                    <a:pt x="75" y="166"/>
                    <a:pt x="75" y="166"/>
                  </a:cubicBezTo>
                  <a:cubicBezTo>
                    <a:pt x="75" y="166"/>
                    <a:pt x="76" y="167"/>
                    <a:pt x="77" y="166"/>
                  </a:cubicBezTo>
                  <a:close/>
                  <a:moveTo>
                    <a:pt x="103" y="167"/>
                  </a:moveTo>
                  <a:cubicBezTo>
                    <a:pt x="103" y="166"/>
                    <a:pt x="104" y="166"/>
                    <a:pt x="104" y="166"/>
                  </a:cubicBezTo>
                  <a:cubicBezTo>
                    <a:pt x="103" y="166"/>
                    <a:pt x="103" y="166"/>
                    <a:pt x="103" y="166"/>
                  </a:cubicBezTo>
                  <a:cubicBezTo>
                    <a:pt x="103" y="167"/>
                    <a:pt x="103" y="167"/>
                    <a:pt x="103" y="167"/>
                  </a:cubicBezTo>
                  <a:close/>
                  <a:moveTo>
                    <a:pt x="107" y="167"/>
                  </a:moveTo>
                  <a:cubicBezTo>
                    <a:pt x="107" y="167"/>
                    <a:pt x="107" y="167"/>
                    <a:pt x="107" y="167"/>
                  </a:cubicBezTo>
                  <a:cubicBezTo>
                    <a:pt x="106" y="167"/>
                    <a:pt x="106" y="167"/>
                    <a:pt x="106" y="167"/>
                  </a:cubicBezTo>
                  <a:cubicBezTo>
                    <a:pt x="106" y="168"/>
                    <a:pt x="106" y="167"/>
                    <a:pt x="106" y="168"/>
                  </a:cubicBezTo>
                  <a:cubicBezTo>
                    <a:pt x="107" y="168"/>
                    <a:pt x="107" y="168"/>
                    <a:pt x="107" y="167"/>
                  </a:cubicBezTo>
                  <a:cubicBezTo>
                    <a:pt x="107" y="167"/>
                    <a:pt x="107" y="167"/>
                    <a:pt x="107" y="167"/>
                  </a:cubicBezTo>
                  <a:close/>
                  <a:moveTo>
                    <a:pt x="64" y="167"/>
                  </a:moveTo>
                  <a:cubicBezTo>
                    <a:pt x="65" y="168"/>
                    <a:pt x="66" y="168"/>
                    <a:pt x="67" y="168"/>
                  </a:cubicBezTo>
                  <a:cubicBezTo>
                    <a:pt x="66" y="167"/>
                    <a:pt x="65" y="167"/>
                    <a:pt x="64" y="167"/>
                  </a:cubicBezTo>
                  <a:close/>
                  <a:moveTo>
                    <a:pt x="96" y="171"/>
                  </a:moveTo>
                  <a:cubicBezTo>
                    <a:pt x="95" y="170"/>
                    <a:pt x="96" y="169"/>
                    <a:pt x="97" y="168"/>
                  </a:cubicBezTo>
                  <a:cubicBezTo>
                    <a:pt x="96" y="167"/>
                    <a:pt x="95" y="167"/>
                    <a:pt x="95" y="167"/>
                  </a:cubicBezTo>
                  <a:cubicBezTo>
                    <a:pt x="94" y="168"/>
                    <a:pt x="91" y="168"/>
                    <a:pt x="90" y="169"/>
                  </a:cubicBezTo>
                  <a:cubicBezTo>
                    <a:pt x="89" y="169"/>
                    <a:pt x="89" y="169"/>
                    <a:pt x="89" y="170"/>
                  </a:cubicBezTo>
                  <a:cubicBezTo>
                    <a:pt x="90" y="170"/>
                    <a:pt x="91" y="169"/>
                    <a:pt x="92" y="169"/>
                  </a:cubicBezTo>
                  <a:cubicBezTo>
                    <a:pt x="92" y="170"/>
                    <a:pt x="92" y="170"/>
                    <a:pt x="91" y="170"/>
                  </a:cubicBezTo>
                  <a:cubicBezTo>
                    <a:pt x="92" y="170"/>
                    <a:pt x="92" y="170"/>
                    <a:pt x="92" y="170"/>
                  </a:cubicBezTo>
                  <a:cubicBezTo>
                    <a:pt x="91" y="171"/>
                    <a:pt x="91" y="171"/>
                    <a:pt x="91" y="172"/>
                  </a:cubicBezTo>
                  <a:cubicBezTo>
                    <a:pt x="92" y="172"/>
                    <a:pt x="94" y="172"/>
                    <a:pt x="96" y="171"/>
                  </a:cubicBezTo>
                  <a:close/>
                  <a:moveTo>
                    <a:pt x="91" y="168"/>
                  </a:moveTo>
                  <a:cubicBezTo>
                    <a:pt x="90" y="168"/>
                    <a:pt x="90" y="168"/>
                    <a:pt x="90" y="168"/>
                  </a:cubicBezTo>
                  <a:cubicBezTo>
                    <a:pt x="91" y="168"/>
                    <a:pt x="92" y="168"/>
                    <a:pt x="93" y="168"/>
                  </a:cubicBezTo>
                  <a:cubicBezTo>
                    <a:pt x="93" y="167"/>
                    <a:pt x="92" y="168"/>
                    <a:pt x="91" y="168"/>
                  </a:cubicBezTo>
                  <a:close/>
                  <a:moveTo>
                    <a:pt x="107" y="168"/>
                  </a:moveTo>
                  <a:cubicBezTo>
                    <a:pt x="108" y="168"/>
                    <a:pt x="109" y="168"/>
                    <a:pt x="109" y="167"/>
                  </a:cubicBezTo>
                  <a:cubicBezTo>
                    <a:pt x="108" y="168"/>
                    <a:pt x="107" y="168"/>
                    <a:pt x="107" y="168"/>
                  </a:cubicBezTo>
                  <a:close/>
                  <a:moveTo>
                    <a:pt x="67" y="168"/>
                  </a:moveTo>
                  <a:cubicBezTo>
                    <a:pt x="68" y="169"/>
                    <a:pt x="68" y="169"/>
                    <a:pt x="68" y="169"/>
                  </a:cubicBezTo>
                  <a:cubicBezTo>
                    <a:pt x="68" y="170"/>
                    <a:pt x="70" y="170"/>
                    <a:pt x="70" y="169"/>
                  </a:cubicBezTo>
                  <a:cubicBezTo>
                    <a:pt x="69" y="168"/>
                    <a:pt x="68" y="168"/>
                    <a:pt x="67" y="168"/>
                  </a:cubicBezTo>
                  <a:close/>
                  <a:moveTo>
                    <a:pt x="101" y="170"/>
                  </a:moveTo>
                  <a:cubicBezTo>
                    <a:pt x="101" y="169"/>
                    <a:pt x="100" y="169"/>
                    <a:pt x="99" y="169"/>
                  </a:cubicBezTo>
                  <a:cubicBezTo>
                    <a:pt x="99" y="170"/>
                    <a:pt x="99" y="170"/>
                    <a:pt x="99" y="170"/>
                  </a:cubicBezTo>
                  <a:cubicBezTo>
                    <a:pt x="100" y="170"/>
                    <a:pt x="100" y="171"/>
                    <a:pt x="101" y="171"/>
                  </a:cubicBezTo>
                  <a:cubicBezTo>
                    <a:pt x="101" y="171"/>
                    <a:pt x="101" y="170"/>
                    <a:pt x="101" y="170"/>
                  </a:cubicBezTo>
                  <a:close/>
                  <a:moveTo>
                    <a:pt x="101" y="170"/>
                  </a:moveTo>
                  <a:cubicBezTo>
                    <a:pt x="102" y="169"/>
                    <a:pt x="103" y="170"/>
                    <a:pt x="103" y="169"/>
                  </a:cubicBezTo>
                  <a:cubicBezTo>
                    <a:pt x="103" y="169"/>
                    <a:pt x="102" y="169"/>
                    <a:pt x="101" y="170"/>
                  </a:cubicBezTo>
                  <a:close/>
                  <a:moveTo>
                    <a:pt x="75" y="170"/>
                  </a:moveTo>
                  <a:cubicBezTo>
                    <a:pt x="75" y="170"/>
                    <a:pt x="75" y="170"/>
                    <a:pt x="75" y="170"/>
                  </a:cubicBezTo>
                  <a:cubicBezTo>
                    <a:pt x="75" y="170"/>
                    <a:pt x="75" y="170"/>
                    <a:pt x="75" y="170"/>
                  </a:cubicBezTo>
                  <a:close/>
                  <a:moveTo>
                    <a:pt x="109" y="170"/>
                  </a:moveTo>
                  <a:cubicBezTo>
                    <a:pt x="108" y="171"/>
                    <a:pt x="108" y="171"/>
                    <a:pt x="108" y="171"/>
                  </a:cubicBezTo>
                  <a:cubicBezTo>
                    <a:pt x="108" y="172"/>
                    <a:pt x="109" y="172"/>
                    <a:pt x="109" y="171"/>
                  </a:cubicBezTo>
                  <a:cubicBezTo>
                    <a:pt x="109" y="171"/>
                    <a:pt x="109" y="170"/>
                    <a:pt x="109" y="170"/>
                  </a:cubicBezTo>
                  <a:close/>
                  <a:moveTo>
                    <a:pt x="74" y="171"/>
                  </a:moveTo>
                  <a:cubicBezTo>
                    <a:pt x="75" y="171"/>
                    <a:pt x="76" y="171"/>
                    <a:pt x="77" y="172"/>
                  </a:cubicBezTo>
                  <a:cubicBezTo>
                    <a:pt x="77" y="171"/>
                    <a:pt x="78" y="172"/>
                    <a:pt x="78" y="171"/>
                  </a:cubicBezTo>
                  <a:cubicBezTo>
                    <a:pt x="76" y="171"/>
                    <a:pt x="75" y="170"/>
                    <a:pt x="74" y="171"/>
                  </a:cubicBezTo>
                  <a:close/>
                  <a:moveTo>
                    <a:pt x="95" y="173"/>
                  </a:moveTo>
                  <a:cubicBezTo>
                    <a:pt x="95" y="173"/>
                    <a:pt x="95" y="173"/>
                    <a:pt x="95" y="173"/>
                  </a:cubicBezTo>
                  <a:cubicBezTo>
                    <a:pt x="96" y="174"/>
                    <a:pt x="97" y="174"/>
                    <a:pt x="98" y="172"/>
                  </a:cubicBezTo>
                  <a:cubicBezTo>
                    <a:pt x="97" y="172"/>
                    <a:pt x="95" y="172"/>
                    <a:pt x="95" y="173"/>
                  </a:cubicBezTo>
                  <a:close/>
                  <a:moveTo>
                    <a:pt x="87" y="173"/>
                  </a:moveTo>
                  <a:cubicBezTo>
                    <a:pt x="87" y="173"/>
                    <a:pt x="87" y="174"/>
                    <a:pt x="88" y="174"/>
                  </a:cubicBezTo>
                  <a:cubicBezTo>
                    <a:pt x="88" y="174"/>
                    <a:pt x="88" y="174"/>
                    <a:pt x="88" y="173"/>
                  </a:cubicBezTo>
                  <a:cubicBezTo>
                    <a:pt x="88" y="173"/>
                    <a:pt x="87" y="173"/>
                    <a:pt x="87" y="173"/>
                  </a:cubicBezTo>
                  <a:close/>
                  <a:moveTo>
                    <a:pt x="115" y="174"/>
                  </a:moveTo>
                  <a:cubicBezTo>
                    <a:pt x="116" y="175"/>
                    <a:pt x="116" y="174"/>
                    <a:pt x="116" y="174"/>
                  </a:cubicBezTo>
                  <a:cubicBezTo>
                    <a:pt x="116" y="174"/>
                    <a:pt x="115" y="174"/>
                    <a:pt x="115" y="174"/>
                  </a:cubicBezTo>
                  <a:close/>
                  <a:moveTo>
                    <a:pt x="101" y="175"/>
                  </a:moveTo>
                  <a:cubicBezTo>
                    <a:pt x="101" y="175"/>
                    <a:pt x="103" y="175"/>
                    <a:pt x="102" y="174"/>
                  </a:cubicBezTo>
                  <a:cubicBezTo>
                    <a:pt x="101" y="174"/>
                    <a:pt x="101" y="175"/>
                    <a:pt x="101" y="175"/>
                  </a:cubicBezTo>
                  <a:close/>
                  <a:moveTo>
                    <a:pt x="92" y="175"/>
                  </a:moveTo>
                  <a:cubicBezTo>
                    <a:pt x="92" y="176"/>
                    <a:pt x="94" y="175"/>
                    <a:pt x="94" y="175"/>
                  </a:cubicBezTo>
                  <a:cubicBezTo>
                    <a:pt x="94" y="174"/>
                    <a:pt x="93" y="175"/>
                    <a:pt x="92" y="175"/>
                  </a:cubicBezTo>
                  <a:close/>
                  <a:moveTo>
                    <a:pt x="79" y="2"/>
                  </a:moveTo>
                  <a:cubicBezTo>
                    <a:pt x="78" y="2"/>
                    <a:pt x="79" y="1"/>
                    <a:pt x="78" y="1"/>
                  </a:cubicBezTo>
                  <a:cubicBezTo>
                    <a:pt x="78" y="2"/>
                    <a:pt x="78" y="2"/>
                    <a:pt x="79" y="2"/>
                  </a:cubicBezTo>
                  <a:close/>
                  <a:moveTo>
                    <a:pt x="54" y="5"/>
                  </a:moveTo>
                  <a:cubicBezTo>
                    <a:pt x="54" y="6"/>
                    <a:pt x="53" y="5"/>
                    <a:pt x="52" y="6"/>
                  </a:cubicBezTo>
                  <a:cubicBezTo>
                    <a:pt x="51" y="6"/>
                    <a:pt x="51" y="7"/>
                    <a:pt x="50" y="7"/>
                  </a:cubicBezTo>
                  <a:cubicBezTo>
                    <a:pt x="50" y="7"/>
                    <a:pt x="50" y="7"/>
                    <a:pt x="49" y="7"/>
                  </a:cubicBezTo>
                  <a:cubicBezTo>
                    <a:pt x="48" y="7"/>
                    <a:pt x="47" y="8"/>
                    <a:pt x="46" y="8"/>
                  </a:cubicBezTo>
                  <a:cubicBezTo>
                    <a:pt x="46" y="9"/>
                    <a:pt x="45" y="9"/>
                    <a:pt x="44" y="9"/>
                  </a:cubicBezTo>
                  <a:cubicBezTo>
                    <a:pt x="44" y="9"/>
                    <a:pt x="44" y="9"/>
                    <a:pt x="44" y="10"/>
                  </a:cubicBezTo>
                  <a:cubicBezTo>
                    <a:pt x="44" y="10"/>
                    <a:pt x="43" y="10"/>
                    <a:pt x="43" y="10"/>
                  </a:cubicBezTo>
                  <a:cubicBezTo>
                    <a:pt x="44" y="11"/>
                    <a:pt x="44" y="10"/>
                    <a:pt x="45" y="9"/>
                  </a:cubicBezTo>
                  <a:cubicBezTo>
                    <a:pt x="46" y="9"/>
                    <a:pt x="47" y="9"/>
                    <a:pt x="48" y="9"/>
                  </a:cubicBezTo>
                  <a:cubicBezTo>
                    <a:pt x="49" y="8"/>
                    <a:pt x="50" y="8"/>
                    <a:pt x="51" y="8"/>
                  </a:cubicBezTo>
                  <a:cubicBezTo>
                    <a:pt x="52" y="8"/>
                    <a:pt x="52" y="8"/>
                    <a:pt x="53" y="9"/>
                  </a:cubicBezTo>
                  <a:cubicBezTo>
                    <a:pt x="53" y="8"/>
                    <a:pt x="54" y="8"/>
                    <a:pt x="55" y="9"/>
                  </a:cubicBezTo>
                  <a:cubicBezTo>
                    <a:pt x="56" y="8"/>
                    <a:pt x="58" y="8"/>
                    <a:pt x="59" y="8"/>
                  </a:cubicBezTo>
                  <a:cubicBezTo>
                    <a:pt x="59" y="8"/>
                    <a:pt x="59" y="8"/>
                    <a:pt x="59" y="9"/>
                  </a:cubicBezTo>
                  <a:cubicBezTo>
                    <a:pt x="59" y="9"/>
                    <a:pt x="58" y="9"/>
                    <a:pt x="58" y="9"/>
                  </a:cubicBezTo>
                  <a:cubicBezTo>
                    <a:pt x="60" y="9"/>
                    <a:pt x="63" y="9"/>
                    <a:pt x="66" y="9"/>
                  </a:cubicBezTo>
                  <a:cubicBezTo>
                    <a:pt x="66" y="9"/>
                    <a:pt x="66" y="9"/>
                    <a:pt x="66" y="9"/>
                  </a:cubicBezTo>
                  <a:cubicBezTo>
                    <a:pt x="67" y="9"/>
                    <a:pt x="68" y="8"/>
                    <a:pt x="68" y="9"/>
                  </a:cubicBezTo>
                  <a:cubicBezTo>
                    <a:pt x="68" y="9"/>
                    <a:pt x="68" y="9"/>
                    <a:pt x="69" y="9"/>
                  </a:cubicBezTo>
                  <a:cubicBezTo>
                    <a:pt x="67" y="10"/>
                    <a:pt x="65" y="10"/>
                    <a:pt x="64" y="9"/>
                  </a:cubicBezTo>
                  <a:cubicBezTo>
                    <a:pt x="64" y="10"/>
                    <a:pt x="64" y="10"/>
                    <a:pt x="64" y="10"/>
                  </a:cubicBezTo>
                  <a:cubicBezTo>
                    <a:pt x="65" y="11"/>
                    <a:pt x="66" y="11"/>
                    <a:pt x="68" y="11"/>
                  </a:cubicBezTo>
                  <a:cubicBezTo>
                    <a:pt x="68" y="11"/>
                    <a:pt x="68" y="11"/>
                    <a:pt x="69" y="11"/>
                  </a:cubicBezTo>
                  <a:cubicBezTo>
                    <a:pt x="68" y="9"/>
                    <a:pt x="71" y="11"/>
                    <a:pt x="72" y="10"/>
                  </a:cubicBezTo>
                  <a:cubicBezTo>
                    <a:pt x="72" y="10"/>
                    <a:pt x="72" y="11"/>
                    <a:pt x="72" y="11"/>
                  </a:cubicBezTo>
                  <a:cubicBezTo>
                    <a:pt x="74" y="11"/>
                    <a:pt x="75" y="11"/>
                    <a:pt x="77" y="11"/>
                  </a:cubicBezTo>
                  <a:cubicBezTo>
                    <a:pt x="78" y="11"/>
                    <a:pt x="79" y="11"/>
                    <a:pt x="80" y="11"/>
                  </a:cubicBezTo>
                  <a:cubicBezTo>
                    <a:pt x="80" y="12"/>
                    <a:pt x="80" y="12"/>
                    <a:pt x="80" y="12"/>
                  </a:cubicBezTo>
                  <a:cubicBezTo>
                    <a:pt x="82" y="13"/>
                    <a:pt x="83" y="13"/>
                    <a:pt x="85" y="14"/>
                  </a:cubicBezTo>
                  <a:cubicBezTo>
                    <a:pt x="84" y="13"/>
                    <a:pt x="85" y="13"/>
                    <a:pt x="85" y="13"/>
                  </a:cubicBezTo>
                  <a:cubicBezTo>
                    <a:pt x="84" y="13"/>
                    <a:pt x="85" y="13"/>
                    <a:pt x="84" y="13"/>
                  </a:cubicBezTo>
                  <a:cubicBezTo>
                    <a:pt x="84" y="13"/>
                    <a:pt x="84" y="13"/>
                    <a:pt x="84" y="12"/>
                  </a:cubicBezTo>
                  <a:cubicBezTo>
                    <a:pt x="85" y="13"/>
                    <a:pt x="86" y="14"/>
                    <a:pt x="88" y="13"/>
                  </a:cubicBezTo>
                  <a:cubicBezTo>
                    <a:pt x="88" y="13"/>
                    <a:pt x="87" y="12"/>
                    <a:pt x="86" y="13"/>
                  </a:cubicBezTo>
                  <a:cubicBezTo>
                    <a:pt x="86" y="12"/>
                    <a:pt x="86" y="12"/>
                    <a:pt x="86" y="12"/>
                  </a:cubicBezTo>
                  <a:cubicBezTo>
                    <a:pt x="85" y="12"/>
                    <a:pt x="85" y="12"/>
                    <a:pt x="85" y="12"/>
                  </a:cubicBezTo>
                  <a:cubicBezTo>
                    <a:pt x="85" y="12"/>
                    <a:pt x="84" y="12"/>
                    <a:pt x="85" y="11"/>
                  </a:cubicBezTo>
                  <a:cubicBezTo>
                    <a:pt x="83" y="11"/>
                    <a:pt x="80" y="10"/>
                    <a:pt x="78" y="10"/>
                  </a:cubicBezTo>
                  <a:cubicBezTo>
                    <a:pt x="76" y="9"/>
                    <a:pt x="73" y="9"/>
                    <a:pt x="71" y="9"/>
                  </a:cubicBezTo>
                  <a:cubicBezTo>
                    <a:pt x="70" y="11"/>
                    <a:pt x="69" y="9"/>
                    <a:pt x="68" y="9"/>
                  </a:cubicBezTo>
                  <a:cubicBezTo>
                    <a:pt x="68" y="9"/>
                    <a:pt x="68" y="8"/>
                    <a:pt x="68" y="8"/>
                  </a:cubicBezTo>
                  <a:cubicBezTo>
                    <a:pt x="69" y="8"/>
                    <a:pt x="71" y="8"/>
                    <a:pt x="71" y="8"/>
                  </a:cubicBezTo>
                  <a:cubicBezTo>
                    <a:pt x="71" y="7"/>
                    <a:pt x="70" y="8"/>
                    <a:pt x="70" y="7"/>
                  </a:cubicBezTo>
                  <a:cubicBezTo>
                    <a:pt x="71" y="7"/>
                    <a:pt x="71" y="8"/>
                    <a:pt x="71" y="7"/>
                  </a:cubicBezTo>
                  <a:cubicBezTo>
                    <a:pt x="71" y="7"/>
                    <a:pt x="70" y="7"/>
                    <a:pt x="69" y="7"/>
                  </a:cubicBezTo>
                  <a:cubicBezTo>
                    <a:pt x="69" y="7"/>
                    <a:pt x="70" y="7"/>
                    <a:pt x="69" y="7"/>
                  </a:cubicBezTo>
                  <a:cubicBezTo>
                    <a:pt x="69" y="8"/>
                    <a:pt x="69" y="7"/>
                    <a:pt x="69" y="7"/>
                  </a:cubicBezTo>
                  <a:cubicBezTo>
                    <a:pt x="68" y="8"/>
                    <a:pt x="68" y="7"/>
                    <a:pt x="67" y="7"/>
                  </a:cubicBezTo>
                  <a:cubicBezTo>
                    <a:pt x="67" y="7"/>
                    <a:pt x="65" y="7"/>
                    <a:pt x="65" y="6"/>
                  </a:cubicBezTo>
                  <a:cubicBezTo>
                    <a:pt x="66" y="5"/>
                    <a:pt x="69" y="6"/>
                    <a:pt x="70" y="6"/>
                  </a:cubicBezTo>
                  <a:cubicBezTo>
                    <a:pt x="71" y="6"/>
                    <a:pt x="71" y="6"/>
                    <a:pt x="71" y="6"/>
                  </a:cubicBezTo>
                  <a:cubicBezTo>
                    <a:pt x="72" y="6"/>
                    <a:pt x="73" y="6"/>
                    <a:pt x="73" y="7"/>
                  </a:cubicBezTo>
                  <a:cubicBezTo>
                    <a:pt x="74" y="6"/>
                    <a:pt x="75" y="7"/>
                    <a:pt x="76" y="7"/>
                  </a:cubicBezTo>
                  <a:cubicBezTo>
                    <a:pt x="76" y="7"/>
                    <a:pt x="76" y="7"/>
                    <a:pt x="76" y="7"/>
                  </a:cubicBezTo>
                  <a:cubicBezTo>
                    <a:pt x="78" y="7"/>
                    <a:pt x="78" y="9"/>
                    <a:pt x="80" y="9"/>
                  </a:cubicBezTo>
                  <a:cubicBezTo>
                    <a:pt x="82" y="10"/>
                    <a:pt x="85" y="9"/>
                    <a:pt x="87" y="11"/>
                  </a:cubicBezTo>
                  <a:cubicBezTo>
                    <a:pt x="86" y="11"/>
                    <a:pt x="86" y="10"/>
                    <a:pt x="85" y="11"/>
                  </a:cubicBezTo>
                  <a:cubicBezTo>
                    <a:pt x="86" y="11"/>
                    <a:pt x="88" y="12"/>
                    <a:pt x="89" y="12"/>
                  </a:cubicBezTo>
                  <a:cubicBezTo>
                    <a:pt x="89" y="11"/>
                    <a:pt x="89" y="11"/>
                    <a:pt x="89" y="11"/>
                  </a:cubicBezTo>
                  <a:cubicBezTo>
                    <a:pt x="90" y="11"/>
                    <a:pt x="90" y="11"/>
                    <a:pt x="91" y="12"/>
                  </a:cubicBezTo>
                  <a:cubicBezTo>
                    <a:pt x="91" y="11"/>
                    <a:pt x="91" y="11"/>
                    <a:pt x="92" y="11"/>
                  </a:cubicBezTo>
                  <a:cubicBezTo>
                    <a:pt x="94" y="12"/>
                    <a:pt x="95" y="14"/>
                    <a:pt x="98" y="14"/>
                  </a:cubicBezTo>
                  <a:cubicBezTo>
                    <a:pt x="98" y="14"/>
                    <a:pt x="98" y="14"/>
                    <a:pt x="99" y="14"/>
                  </a:cubicBezTo>
                  <a:cubicBezTo>
                    <a:pt x="100" y="15"/>
                    <a:pt x="100" y="16"/>
                    <a:pt x="101" y="16"/>
                  </a:cubicBezTo>
                  <a:cubicBezTo>
                    <a:pt x="101" y="15"/>
                    <a:pt x="101" y="15"/>
                    <a:pt x="101" y="15"/>
                  </a:cubicBezTo>
                  <a:cubicBezTo>
                    <a:pt x="102" y="15"/>
                    <a:pt x="102" y="15"/>
                    <a:pt x="102" y="15"/>
                  </a:cubicBezTo>
                  <a:cubicBezTo>
                    <a:pt x="104" y="16"/>
                    <a:pt x="106" y="17"/>
                    <a:pt x="107" y="19"/>
                  </a:cubicBezTo>
                  <a:cubicBezTo>
                    <a:pt x="107" y="18"/>
                    <a:pt x="107" y="18"/>
                    <a:pt x="107" y="18"/>
                  </a:cubicBezTo>
                  <a:cubicBezTo>
                    <a:pt x="108" y="20"/>
                    <a:pt x="110" y="20"/>
                    <a:pt x="110" y="23"/>
                  </a:cubicBezTo>
                  <a:cubicBezTo>
                    <a:pt x="111" y="23"/>
                    <a:pt x="111" y="23"/>
                    <a:pt x="111" y="24"/>
                  </a:cubicBezTo>
                  <a:cubicBezTo>
                    <a:pt x="111" y="24"/>
                    <a:pt x="111" y="24"/>
                    <a:pt x="111" y="24"/>
                  </a:cubicBezTo>
                  <a:cubicBezTo>
                    <a:pt x="111" y="24"/>
                    <a:pt x="112" y="24"/>
                    <a:pt x="112" y="23"/>
                  </a:cubicBezTo>
                  <a:cubicBezTo>
                    <a:pt x="111" y="23"/>
                    <a:pt x="111" y="23"/>
                    <a:pt x="111" y="22"/>
                  </a:cubicBezTo>
                  <a:cubicBezTo>
                    <a:pt x="111" y="22"/>
                    <a:pt x="111" y="22"/>
                    <a:pt x="111" y="22"/>
                  </a:cubicBezTo>
                  <a:cubicBezTo>
                    <a:pt x="111" y="20"/>
                    <a:pt x="109" y="20"/>
                    <a:pt x="108" y="18"/>
                  </a:cubicBezTo>
                  <a:cubicBezTo>
                    <a:pt x="108" y="18"/>
                    <a:pt x="108" y="18"/>
                    <a:pt x="107" y="18"/>
                  </a:cubicBezTo>
                  <a:cubicBezTo>
                    <a:pt x="107" y="17"/>
                    <a:pt x="106" y="16"/>
                    <a:pt x="105" y="16"/>
                  </a:cubicBezTo>
                  <a:cubicBezTo>
                    <a:pt x="105" y="16"/>
                    <a:pt x="105" y="16"/>
                    <a:pt x="105" y="16"/>
                  </a:cubicBezTo>
                  <a:cubicBezTo>
                    <a:pt x="105" y="16"/>
                    <a:pt x="106" y="16"/>
                    <a:pt x="106" y="16"/>
                  </a:cubicBezTo>
                  <a:cubicBezTo>
                    <a:pt x="105" y="16"/>
                    <a:pt x="105" y="16"/>
                    <a:pt x="105" y="15"/>
                  </a:cubicBezTo>
                  <a:cubicBezTo>
                    <a:pt x="106" y="15"/>
                    <a:pt x="107" y="17"/>
                    <a:pt x="108" y="17"/>
                  </a:cubicBezTo>
                  <a:cubicBezTo>
                    <a:pt x="107" y="16"/>
                    <a:pt x="107" y="15"/>
                    <a:pt x="105" y="15"/>
                  </a:cubicBezTo>
                  <a:cubicBezTo>
                    <a:pt x="105" y="14"/>
                    <a:pt x="105" y="14"/>
                    <a:pt x="105" y="14"/>
                  </a:cubicBezTo>
                  <a:cubicBezTo>
                    <a:pt x="102" y="12"/>
                    <a:pt x="99" y="11"/>
                    <a:pt x="96" y="9"/>
                  </a:cubicBezTo>
                  <a:cubicBezTo>
                    <a:pt x="96" y="9"/>
                    <a:pt x="96" y="9"/>
                    <a:pt x="96" y="9"/>
                  </a:cubicBezTo>
                  <a:cubicBezTo>
                    <a:pt x="94" y="10"/>
                    <a:pt x="93" y="8"/>
                    <a:pt x="92" y="9"/>
                  </a:cubicBezTo>
                  <a:cubicBezTo>
                    <a:pt x="92" y="8"/>
                    <a:pt x="91" y="9"/>
                    <a:pt x="91" y="8"/>
                  </a:cubicBezTo>
                  <a:cubicBezTo>
                    <a:pt x="91" y="8"/>
                    <a:pt x="92" y="8"/>
                    <a:pt x="92" y="8"/>
                  </a:cubicBezTo>
                  <a:cubicBezTo>
                    <a:pt x="92" y="8"/>
                    <a:pt x="91" y="7"/>
                    <a:pt x="91" y="8"/>
                  </a:cubicBezTo>
                  <a:cubicBezTo>
                    <a:pt x="90" y="8"/>
                    <a:pt x="91" y="8"/>
                    <a:pt x="91" y="8"/>
                  </a:cubicBezTo>
                  <a:cubicBezTo>
                    <a:pt x="90" y="8"/>
                    <a:pt x="89" y="8"/>
                    <a:pt x="89" y="7"/>
                  </a:cubicBezTo>
                  <a:cubicBezTo>
                    <a:pt x="89" y="7"/>
                    <a:pt x="90" y="8"/>
                    <a:pt x="90" y="7"/>
                  </a:cubicBezTo>
                  <a:cubicBezTo>
                    <a:pt x="89" y="7"/>
                    <a:pt x="89" y="6"/>
                    <a:pt x="88" y="7"/>
                  </a:cubicBezTo>
                  <a:cubicBezTo>
                    <a:pt x="88" y="7"/>
                    <a:pt x="89" y="7"/>
                    <a:pt x="89" y="7"/>
                  </a:cubicBezTo>
                  <a:cubicBezTo>
                    <a:pt x="89" y="7"/>
                    <a:pt x="89" y="8"/>
                    <a:pt x="89" y="8"/>
                  </a:cubicBezTo>
                  <a:cubicBezTo>
                    <a:pt x="88" y="8"/>
                    <a:pt x="88" y="7"/>
                    <a:pt x="87" y="7"/>
                  </a:cubicBezTo>
                  <a:cubicBezTo>
                    <a:pt x="87" y="7"/>
                    <a:pt x="87" y="7"/>
                    <a:pt x="87" y="7"/>
                  </a:cubicBezTo>
                  <a:cubicBezTo>
                    <a:pt x="86" y="6"/>
                    <a:pt x="85" y="7"/>
                    <a:pt x="83" y="6"/>
                  </a:cubicBezTo>
                  <a:cubicBezTo>
                    <a:pt x="84" y="6"/>
                    <a:pt x="83" y="6"/>
                    <a:pt x="83" y="6"/>
                  </a:cubicBezTo>
                  <a:cubicBezTo>
                    <a:pt x="83" y="6"/>
                    <a:pt x="83" y="6"/>
                    <a:pt x="83" y="6"/>
                  </a:cubicBezTo>
                  <a:cubicBezTo>
                    <a:pt x="83" y="6"/>
                    <a:pt x="82" y="6"/>
                    <a:pt x="82" y="5"/>
                  </a:cubicBezTo>
                  <a:cubicBezTo>
                    <a:pt x="82" y="5"/>
                    <a:pt x="80" y="5"/>
                    <a:pt x="80" y="5"/>
                  </a:cubicBezTo>
                  <a:cubicBezTo>
                    <a:pt x="79" y="5"/>
                    <a:pt x="79" y="4"/>
                    <a:pt x="79" y="4"/>
                  </a:cubicBezTo>
                  <a:cubicBezTo>
                    <a:pt x="78" y="4"/>
                    <a:pt x="78" y="4"/>
                    <a:pt x="78" y="4"/>
                  </a:cubicBezTo>
                  <a:cubicBezTo>
                    <a:pt x="77" y="4"/>
                    <a:pt x="76" y="4"/>
                    <a:pt x="76" y="4"/>
                  </a:cubicBezTo>
                  <a:cubicBezTo>
                    <a:pt x="75" y="4"/>
                    <a:pt x="74" y="4"/>
                    <a:pt x="73" y="4"/>
                  </a:cubicBezTo>
                  <a:cubicBezTo>
                    <a:pt x="73" y="4"/>
                    <a:pt x="73" y="4"/>
                    <a:pt x="73" y="4"/>
                  </a:cubicBezTo>
                  <a:cubicBezTo>
                    <a:pt x="72" y="3"/>
                    <a:pt x="72" y="3"/>
                    <a:pt x="71" y="4"/>
                  </a:cubicBezTo>
                  <a:cubicBezTo>
                    <a:pt x="70" y="4"/>
                    <a:pt x="69" y="4"/>
                    <a:pt x="68" y="4"/>
                  </a:cubicBezTo>
                  <a:cubicBezTo>
                    <a:pt x="68" y="4"/>
                    <a:pt x="68" y="4"/>
                    <a:pt x="68" y="4"/>
                  </a:cubicBezTo>
                  <a:cubicBezTo>
                    <a:pt x="66" y="4"/>
                    <a:pt x="64" y="4"/>
                    <a:pt x="63" y="3"/>
                  </a:cubicBezTo>
                  <a:cubicBezTo>
                    <a:pt x="62" y="4"/>
                    <a:pt x="62" y="4"/>
                    <a:pt x="61" y="4"/>
                  </a:cubicBezTo>
                  <a:cubicBezTo>
                    <a:pt x="59" y="5"/>
                    <a:pt x="56" y="4"/>
                    <a:pt x="54" y="5"/>
                  </a:cubicBezTo>
                  <a:close/>
                  <a:moveTo>
                    <a:pt x="93" y="11"/>
                  </a:moveTo>
                  <a:cubicBezTo>
                    <a:pt x="93" y="11"/>
                    <a:pt x="93" y="11"/>
                    <a:pt x="93" y="11"/>
                  </a:cubicBezTo>
                  <a:cubicBezTo>
                    <a:pt x="93" y="11"/>
                    <a:pt x="93" y="11"/>
                    <a:pt x="93" y="11"/>
                  </a:cubicBezTo>
                  <a:close/>
                  <a:moveTo>
                    <a:pt x="89" y="11"/>
                  </a:moveTo>
                  <a:cubicBezTo>
                    <a:pt x="88" y="11"/>
                    <a:pt x="88" y="11"/>
                    <a:pt x="87" y="11"/>
                  </a:cubicBezTo>
                  <a:cubicBezTo>
                    <a:pt x="88" y="10"/>
                    <a:pt x="88" y="11"/>
                    <a:pt x="89" y="11"/>
                  </a:cubicBezTo>
                  <a:close/>
                  <a:moveTo>
                    <a:pt x="73" y="5"/>
                  </a:moveTo>
                  <a:cubicBezTo>
                    <a:pt x="74" y="5"/>
                    <a:pt x="74" y="6"/>
                    <a:pt x="74" y="6"/>
                  </a:cubicBezTo>
                  <a:cubicBezTo>
                    <a:pt x="74" y="6"/>
                    <a:pt x="73" y="6"/>
                    <a:pt x="73" y="5"/>
                  </a:cubicBezTo>
                  <a:close/>
                  <a:moveTo>
                    <a:pt x="67" y="4"/>
                  </a:moveTo>
                  <a:cubicBezTo>
                    <a:pt x="67" y="4"/>
                    <a:pt x="67" y="4"/>
                    <a:pt x="66" y="4"/>
                  </a:cubicBezTo>
                  <a:cubicBezTo>
                    <a:pt x="67" y="4"/>
                    <a:pt x="67" y="4"/>
                    <a:pt x="67" y="4"/>
                  </a:cubicBezTo>
                  <a:close/>
                  <a:moveTo>
                    <a:pt x="59" y="5"/>
                  </a:moveTo>
                  <a:cubicBezTo>
                    <a:pt x="59" y="6"/>
                    <a:pt x="59" y="5"/>
                    <a:pt x="58" y="6"/>
                  </a:cubicBezTo>
                  <a:cubicBezTo>
                    <a:pt x="59" y="5"/>
                    <a:pt x="59" y="5"/>
                    <a:pt x="59" y="5"/>
                  </a:cubicBezTo>
                  <a:close/>
                  <a:moveTo>
                    <a:pt x="65" y="7"/>
                  </a:moveTo>
                  <a:cubicBezTo>
                    <a:pt x="65" y="7"/>
                    <a:pt x="64" y="7"/>
                    <a:pt x="64" y="7"/>
                  </a:cubicBezTo>
                  <a:cubicBezTo>
                    <a:pt x="64" y="7"/>
                    <a:pt x="65" y="7"/>
                    <a:pt x="65" y="7"/>
                  </a:cubicBezTo>
                  <a:close/>
                  <a:moveTo>
                    <a:pt x="63" y="6"/>
                  </a:moveTo>
                  <a:cubicBezTo>
                    <a:pt x="63" y="6"/>
                    <a:pt x="63" y="6"/>
                    <a:pt x="63" y="7"/>
                  </a:cubicBezTo>
                  <a:cubicBezTo>
                    <a:pt x="63" y="6"/>
                    <a:pt x="63" y="7"/>
                    <a:pt x="63" y="6"/>
                  </a:cubicBezTo>
                  <a:close/>
                  <a:moveTo>
                    <a:pt x="63" y="7"/>
                  </a:moveTo>
                  <a:cubicBezTo>
                    <a:pt x="63" y="7"/>
                    <a:pt x="63" y="7"/>
                    <a:pt x="63" y="7"/>
                  </a:cubicBezTo>
                  <a:cubicBezTo>
                    <a:pt x="63" y="7"/>
                    <a:pt x="64" y="7"/>
                    <a:pt x="64" y="7"/>
                  </a:cubicBezTo>
                  <a:cubicBezTo>
                    <a:pt x="63" y="7"/>
                    <a:pt x="63" y="7"/>
                    <a:pt x="62" y="7"/>
                  </a:cubicBezTo>
                  <a:cubicBezTo>
                    <a:pt x="62" y="7"/>
                    <a:pt x="63" y="7"/>
                    <a:pt x="63" y="7"/>
                  </a:cubicBezTo>
                  <a:close/>
                  <a:moveTo>
                    <a:pt x="61" y="5"/>
                  </a:moveTo>
                  <a:cubicBezTo>
                    <a:pt x="61" y="5"/>
                    <a:pt x="61" y="5"/>
                    <a:pt x="61" y="6"/>
                  </a:cubicBezTo>
                  <a:cubicBezTo>
                    <a:pt x="61" y="6"/>
                    <a:pt x="61" y="6"/>
                    <a:pt x="61" y="6"/>
                  </a:cubicBezTo>
                  <a:cubicBezTo>
                    <a:pt x="60" y="6"/>
                    <a:pt x="59" y="7"/>
                    <a:pt x="58" y="6"/>
                  </a:cubicBezTo>
                  <a:cubicBezTo>
                    <a:pt x="58" y="6"/>
                    <a:pt x="59" y="6"/>
                    <a:pt x="59" y="6"/>
                  </a:cubicBezTo>
                  <a:cubicBezTo>
                    <a:pt x="59" y="6"/>
                    <a:pt x="59" y="5"/>
                    <a:pt x="59" y="5"/>
                  </a:cubicBezTo>
                  <a:cubicBezTo>
                    <a:pt x="60" y="5"/>
                    <a:pt x="60" y="5"/>
                    <a:pt x="60" y="5"/>
                  </a:cubicBezTo>
                  <a:cubicBezTo>
                    <a:pt x="60" y="5"/>
                    <a:pt x="61" y="5"/>
                    <a:pt x="61" y="5"/>
                  </a:cubicBezTo>
                  <a:close/>
                  <a:moveTo>
                    <a:pt x="76" y="8"/>
                  </a:moveTo>
                  <a:cubicBezTo>
                    <a:pt x="76" y="8"/>
                    <a:pt x="76" y="8"/>
                    <a:pt x="76" y="8"/>
                  </a:cubicBezTo>
                  <a:cubicBezTo>
                    <a:pt x="76" y="8"/>
                    <a:pt x="76" y="8"/>
                    <a:pt x="76" y="8"/>
                  </a:cubicBezTo>
                  <a:cubicBezTo>
                    <a:pt x="76" y="8"/>
                    <a:pt x="76" y="8"/>
                    <a:pt x="76" y="8"/>
                  </a:cubicBezTo>
                  <a:cubicBezTo>
                    <a:pt x="76" y="8"/>
                    <a:pt x="76" y="8"/>
                    <a:pt x="76" y="8"/>
                  </a:cubicBezTo>
                  <a:close/>
                  <a:moveTo>
                    <a:pt x="34" y="11"/>
                  </a:moveTo>
                  <a:cubicBezTo>
                    <a:pt x="33" y="11"/>
                    <a:pt x="33" y="11"/>
                    <a:pt x="33" y="11"/>
                  </a:cubicBezTo>
                  <a:cubicBezTo>
                    <a:pt x="33" y="11"/>
                    <a:pt x="33" y="11"/>
                    <a:pt x="34" y="11"/>
                  </a:cubicBezTo>
                  <a:close/>
                  <a:moveTo>
                    <a:pt x="59" y="15"/>
                  </a:moveTo>
                  <a:cubicBezTo>
                    <a:pt x="59" y="15"/>
                    <a:pt x="60" y="15"/>
                    <a:pt x="60" y="14"/>
                  </a:cubicBezTo>
                  <a:cubicBezTo>
                    <a:pt x="61" y="14"/>
                    <a:pt x="61" y="14"/>
                    <a:pt x="61" y="14"/>
                  </a:cubicBezTo>
                  <a:cubicBezTo>
                    <a:pt x="60" y="14"/>
                    <a:pt x="59" y="14"/>
                    <a:pt x="58" y="14"/>
                  </a:cubicBezTo>
                  <a:cubicBezTo>
                    <a:pt x="58" y="14"/>
                    <a:pt x="57" y="14"/>
                    <a:pt x="56" y="14"/>
                  </a:cubicBezTo>
                  <a:cubicBezTo>
                    <a:pt x="55" y="15"/>
                    <a:pt x="54" y="14"/>
                    <a:pt x="53" y="15"/>
                  </a:cubicBezTo>
                  <a:cubicBezTo>
                    <a:pt x="53" y="15"/>
                    <a:pt x="52" y="15"/>
                    <a:pt x="52" y="15"/>
                  </a:cubicBezTo>
                  <a:cubicBezTo>
                    <a:pt x="52" y="14"/>
                    <a:pt x="52" y="14"/>
                    <a:pt x="52" y="14"/>
                  </a:cubicBezTo>
                  <a:cubicBezTo>
                    <a:pt x="52" y="14"/>
                    <a:pt x="51" y="15"/>
                    <a:pt x="51" y="15"/>
                  </a:cubicBezTo>
                  <a:cubicBezTo>
                    <a:pt x="51" y="16"/>
                    <a:pt x="50" y="15"/>
                    <a:pt x="50" y="16"/>
                  </a:cubicBezTo>
                  <a:cubicBezTo>
                    <a:pt x="51" y="16"/>
                    <a:pt x="52" y="16"/>
                    <a:pt x="54" y="16"/>
                  </a:cubicBezTo>
                  <a:cubicBezTo>
                    <a:pt x="54" y="16"/>
                    <a:pt x="54" y="16"/>
                    <a:pt x="54" y="16"/>
                  </a:cubicBezTo>
                  <a:cubicBezTo>
                    <a:pt x="54" y="16"/>
                    <a:pt x="54" y="16"/>
                    <a:pt x="55" y="16"/>
                  </a:cubicBezTo>
                  <a:cubicBezTo>
                    <a:pt x="55" y="16"/>
                    <a:pt x="55" y="16"/>
                    <a:pt x="55" y="16"/>
                  </a:cubicBezTo>
                  <a:cubicBezTo>
                    <a:pt x="56" y="15"/>
                    <a:pt x="57" y="15"/>
                    <a:pt x="59" y="15"/>
                  </a:cubicBezTo>
                  <a:close/>
                  <a:moveTo>
                    <a:pt x="26" y="13"/>
                  </a:moveTo>
                  <a:cubicBezTo>
                    <a:pt x="26" y="13"/>
                    <a:pt x="26" y="13"/>
                    <a:pt x="25" y="14"/>
                  </a:cubicBezTo>
                  <a:cubicBezTo>
                    <a:pt x="26" y="14"/>
                    <a:pt x="26" y="13"/>
                    <a:pt x="26" y="13"/>
                  </a:cubicBezTo>
                  <a:close/>
                  <a:moveTo>
                    <a:pt x="84" y="22"/>
                  </a:moveTo>
                  <a:cubicBezTo>
                    <a:pt x="84" y="21"/>
                    <a:pt x="84" y="21"/>
                    <a:pt x="83" y="21"/>
                  </a:cubicBezTo>
                  <a:cubicBezTo>
                    <a:pt x="83" y="22"/>
                    <a:pt x="84" y="22"/>
                    <a:pt x="84" y="22"/>
                  </a:cubicBezTo>
                  <a:close/>
                  <a:moveTo>
                    <a:pt x="83" y="21"/>
                  </a:moveTo>
                  <a:cubicBezTo>
                    <a:pt x="83" y="21"/>
                    <a:pt x="83" y="21"/>
                    <a:pt x="83" y="21"/>
                  </a:cubicBezTo>
                  <a:cubicBezTo>
                    <a:pt x="83" y="21"/>
                    <a:pt x="83" y="21"/>
                    <a:pt x="83" y="21"/>
                  </a:cubicBezTo>
                  <a:cubicBezTo>
                    <a:pt x="83" y="21"/>
                    <a:pt x="83" y="21"/>
                    <a:pt x="83" y="21"/>
                  </a:cubicBezTo>
                  <a:close/>
                  <a:moveTo>
                    <a:pt x="83" y="21"/>
                  </a:moveTo>
                  <a:cubicBezTo>
                    <a:pt x="83" y="21"/>
                    <a:pt x="82" y="21"/>
                    <a:pt x="82" y="21"/>
                  </a:cubicBezTo>
                  <a:cubicBezTo>
                    <a:pt x="82" y="21"/>
                    <a:pt x="82" y="21"/>
                    <a:pt x="82" y="21"/>
                  </a:cubicBezTo>
                  <a:cubicBezTo>
                    <a:pt x="82" y="21"/>
                    <a:pt x="81" y="21"/>
                    <a:pt x="81" y="21"/>
                  </a:cubicBezTo>
                  <a:cubicBezTo>
                    <a:pt x="81" y="21"/>
                    <a:pt x="80" y="21"/>
                    <a:pt x="80" y="21"/>
                  </a:cubicBezTo>
                  <a:cubicBezTo>
                    <a:pt x="80" y="21"/>
                    <a:pt x="79" y="22"/>
                    <a:pt x="79" y="22"/>
                  </a:cubicBezTo>
                  <a:cubicBezTo>
                    <a:pt x="80" y="23"/>
                    <a:pt x="82" y="21"/>
                    <a:pt x="83" y="23"/>
                  </a:cubicBezTo>
                  <a:cubicBezTo>
                    <a:pt x="83" y="23"/>
                    <a:pt x="83" y="22"/>
                    <a:pt x="83" y="22"/>
                  </a:cubicBezTo>
                  <a:cubicBezTo>
                    <a:pt x="83" y="22"/>
                    <a:pt x="83" y="22"/>
                    <a:pt x="83" y="22"/>
                  </a:cubicBezTo>
                  <a:cubicBezTo>
                    <a:pt x="83" y="22"/>
                    <a:pt x="83" y="21"/>
                    <a:pt x="83" y="21"/>
                  </a:cubicBezTo>
                  <a:close/>
                  <a:moveTo>
                    <a:pt x="127" y="59"/>
                  </a:moveTo>
                  <a:cubicBezTo>
                    <a:pt x="127" y="59"/>
                    <a:pt x="127" y="59"/>
                    <a:pt x="127" y="58"/>
                  </a:cubicBezTo>
                  <a:cubicBezTo>
                    <a:pt x="127" y="58"/>
                    <a:pt x="127" y="58"/>
                    <a:pt x="127" y="58"/>
                  </a:cubicBezTo>
                  <a:cubicBezTo>
                    <a:pt x="127" y="58"/>
                    <a:pt x="127" y="58"/>
                    <a:pt x="127" y="58"/>
                  </a:cubicBezTo>
                  <a:cubicBezTo>
                    <a:pt x="127" y="58"/>
                    <a:pt x="127" y="58"/>
                    <a:pt x="127" y="59"/>
                  </a:cubicBezTo>
                  <a:cubicBezTo>
                    <a:pt x="126" y="58"/>
                    <a:pt x="126" y="58"/>
                    <a:pt x="126" y="58"/>
                  </a:cubicBezTo>
                  <a:cubicBezTo>
                    <a:pt x="126" y="59"/>
                    <a:pt x="127" y="60"/>
                    <a:pt x="126" y="61"/>
                  </a:cubicBezTo>
                  <a:cubicBezTo>
                    <a:pt x="126" y="61"/>
                    <a:pt x="126" y="61"/>
                    <a:pt x="126" y="61"/>
                  </a:cubicBezTo>
                  <a:cubicBezTo>
                    <a:pt x="126" y="60"/>
                    <a:pt x="125" y="59"/>
                    <a:pt x="124" y="59"/>
                  </a:cubicBezTo>
                  <a:cubicBezTo>
                    <a:pt x="124" y="59"/>
                    <a:pt x="123" y="59"/>
                    <a:pt x="123" y="58"/>
                  </a:cubicBezTo>
                  <a:cubicBezTo>
                    <a:pt x="123" y="58"/>
                    <a:pt x="123" y="58"/>
                    <a:pt x="123" y="58"/>
                  </a:cubicBezTo>
                  <a:cubicBezTo>
                    <a:pt x="123" y="58"/>
                    <a:pt x="123" y="57"/>
                    <a:pt x="123" y="56"/>
                  </a:cubicBezTo>
                  <a:cubicBezTo>
                    <a:pt x="122" y="57"/>
                    <a:pt x="121" y="55"/>
                    <a:pt x="122" y="55"/>
                  </a:cubicBezTo>
                  <a:cubicBezTo>
                    <a:pt x="122" y="54"/>
                    <a:pt x="121" y="54"/>
                    <a:pt x="121" y="54"/>
                  </a:cubicBezTo>
                  <a:cubicBezTo>
                    <a:pt x="121" y="54"/>
                    <a:pt x="121" y="54"/>
                    <a:pt x="121" y="53"/>
                  </a:cubicBezTo>
                  <a:cubicBezTo>
                    <a:pt x="120" y="52"/>
                    <a:pt x="120" y="51"/>
                    <a:pt x="119" y="50"/>
                  </a:cubicBezTo>
                  <a:cubicBezTo>
                    <a:pt x="118" y="49"/>
                    <a:pt x="116" y="48"/>
                    <a:pt x="116" y="46"/>
                  </a:cubicBezTo>
                  <a:cubicBezTo>
                    <a:pt x="116" y="46"/>
                    <a:pt x="115" y="45"/>
                    <a:pt x="115" y="45"/>
                  </a:cubicBezTo>
                  <a:cubicBezTo>
                    <a:pt x="115" y="45"/>
                    <a:pt x="115" y="45"/>
                    <a:pt x="115" y="45"/>
                  </a:cubicBezTo>
                  <a:cubicBezTo>
                    <a:pt x="116" y="45"/>
                    <a:pt x="115" y="45"/>
                    <a:pt x="116" y="44"/>
                  </a:cubicBezTo>
                  <a:cubicBezTo>
                    <a:pt x="117" y="45"/>
                    <a:pt x="117" y="46"/>
                    <a:pt x="118" y="47"/>
                  </a:cubicBezTo>
                  <a:cubicBezTo>
                    <a:pt x="118" y="48"/>
                    <a:pt x="118" y="48"/>
                    <a:pt x="119" y="49"/>
                  </a:cubicBezTo>
                  <a:cubicBezTo>
                    <a:pt x="119" y="48"/>
                    <a:pt x="119" y="48"/>
                    <a:pt x="120" y="48"/>
                  </a:cubicBezTo>
                  <a:cubicBezTo>
                    <a:pt x="120" y="48"/>
                    <a:pt x="119" y="48"/>
                    <a:pt x="119" y="48"/>
                  </a:cubicBezTo>
                  <a:cubicBezTo>
                    <a:pt x="119" y="48"/>
                    <a:pt x="119" y="47"/>
                    <a:pt x="119" y="47"/>
                  </a:cubicBezTo>
                  <a:cubicBezTo>
                    <a:pt x="118" y="46"/>
                    <a:pt x="117" y="44"/>
                    <a:pt x="116" y="43"/>
                  </a:cubicBezTo>
                  <a:cubicBezTo>
                    <a:pt x="116" y="42"/>
                    <a:pt x="116" y="42"/>
                    <a:pt x="116" y="42"/>
                  </a:cubicBezTo>
                  <a:cubicBezTo>
                    <a:pt x="115" y="42"/>
                    <a:pt x="115" y="41"/>
                    <a:pt x="114" y="41"/>
                  </a:cubicBezTo>
                  <a:cubicBezTo>
                    <a:pt x="114" y="39"/>
                    <a:pt x="113" y="38"/>
                    <a:pt x="112" y="37"/>
                  </a:cubicBezTo>
                  <a:cubicBezTo>
                    <a:pt x="112" y="37"/>
                    <a:pt x="111" y="37"/>
                    <a:pt x="112" y="36"/>
                  </a:cubicBezTo>
                  <a:cubicBezTo>
                    <a:pt x="111" y="36"/>
                    <a:pt x="111" y="36"/>
                    <a:pt x="111" y="36"/>
                  </a:cubicBezTo>
                  <a:cubicBezTo>
                    <a:pt x="111" y="35"/>
                    <a:pt x="110" y="33"/>
                    <a:pt x="109" y="33"/>
                  </a:cubicBezTo>
                  <a:cubicBezTo>
                    <a:pt x="108" y="32"/>
                    <a:pt x="108" y="31"/>
                    <a:pt x="107" y="31"/>
                  </a:cubicBezTo>
                  <a:cubicBezTo>
                    <a:pt x="107" y="30"/>
                    <a:pt x="106" y="30"/>
                    <a:pt x="106" y="29"/>
                  </a:cubicBezTo>
                  <a:cubicBezTo>
                    <a:pt x="106" y="29"/>
                    <a:pt x="106" y="29"/>
                    <a:pt x="107" y="29"/>
                  </a:cubicBezTo>
                  <a:cubicBezTo>
                    <a:pt x="106" y="29"/>
                    <a:pt x="106" y="29"/>
                    <a:pt x="106" y="29"/>
                  </a:cubicBezTo>
                  <a:cubicBezTo>
                    <a:pt x="105" y="29"/>
                    <a:pt x="104" y="28"/>
                    <a:pt x="104" y="27"/>
                  </a:cubicBezTo>
                  <a:cubicBezTo>
                    <a:pt x="103" y="27"/>
                    <a:pt x="103" y="27"/>
                    <a:pt x="103" y="26"/>
                  </a:cubicBezTo>
                  <a:cubicBezTo>
                    <a:pt x="101" y="25"/>
                    <a:pt x="99" y="24"/>
                    <a:pt x="97" y="23"/>
                  </a:cubicBezTo>
                  <a:cubicBezTo>
                    <a:pt x="97" y="23"/>
                    <a:pt x="97" y="23"/>
                    <a:pt x="96" y="24"/>
                  </a:cubicBezTo>
                  <a:cubicBezTo>
                    <a:pt x="97" y="25"/>
                    <a:pt x="98" y="25"/>
                    <a:pt x="99" y="26"/>
                  </a:cubicBezTo>
                  <a:cubicBezTo>
                    <a:pt x="100" y="26"/>
                    <a:pt x="102" y="27"/>
                    <a:pt x="102" y="28"/>
                  </a:cubicBezTo>
                  <a:cubicBezTo>
                    <a:pt x="102" y="28"/>
                    <a:pt x="101" y="28"/>
                    <a:pt x="101" y="29"/>
                  </a:cubicBezTo>
                  <a:cubicBezTo>
                    <a:pt x="102" y="29"/>
                    <a:pt x="103" y="29"/>
                    <a:pt x="103" y="30"/>
                  </a:cubicBezTo>
                  <a:cubicBezTo>
                    <a:pt x="103" y="30"/>
                    <a:pt x="102" y="30"/>
                    <a:pt x="102" y="30"/>
                  </a:cubicBezTo>
                  <a:cubicBezTo>
                    <a:pt x="102" y="30"/>
                    <a:pt x="101" y="30"/>
                    <a:pt x="101" y="30"/>
                  </a:cubicBezTo>
                  <a:cubicBezTo>
                    <a:pt x="102" y="31"/>
                    <a:pt x="103" y="31"/>
                    <a:pt x="103" y="32"/>
                  </a:cubicBezTo>
                  <a:cubicBezTo>
                    <a:pt x="102" y="32"/>
                    <a:pt x="102" y="32"/>
                    <a:pt x="102" y="33"/>
                  </a:cubicBezTo>
                  <a:cubicBezTo>
                    <a:pt x="101" y="32"/>
                    <a:pt x="100" y="30"/>
                    <a:pt x="99" y="30"/>
                  </a:cubicBezTo>
                  <a:cubicBezTo>
                    <a:pt x="99" y="30"/>
                    <a:pt x="98" y="30"/>
                    <a:pt x="98" y="29"/>
                  </a:cubicBezTo>
                  <a:cubicBezTo>
                    <a:pt x="98" y="29"/>
                    <a:pt x="98" y="29"/>
                    <a:pt x="98" y="29"/>
                  </a:cubicBezTo>
                  <a:cubicBezTo>
                    <a:pt x="98" y="29"/>
                    <a:pt x="98" y="29"/>
                    <a:pt x="98" y="29"/>
                  </a:cubicBezTo>
                  <a:cubicBezTo>
                    <a:pt x="96" y="28"/>
                    <a:pt x="96" y="27"/>
                    <a:pt x="94" y="27"/>
                  </a:cubicBezTo>
                  <a:cubicBezTo>
                    <a:pt x="94" y="26"/>
                    <a:pt x="93" y="26"/>
                    <a:pt x="92" y="25"/>
                  </a:cubicBezTo>
                  <a:cubicBezTo>
                    <a:pt x="92" y="25"/>
                    <a:pt x="92" y="25"/>
                    <a:pt x="92" y="25"/>
                  </a:cubicBezTo>
                  <a:cubicBezTo>
                    <a:pt x="91" y="25"/>
                    <a:pt x="89" y="24"/>
                    <a:pt x="89" y="25"/>
                  </a:cubicBezTo>
                  <a:cubicBezTo>
                    <a:pt x="89" y="25"/>
                    <a:pt x="89" y="25"/>
                    <a:pt x="90" y="26"/>
                  </a:cubicBezTo>
                  <a:cubicBezTo>
                    <a:pt x="90" y="26"/>
                    <a:pt x="89" y="26"/>
                    <a:pt x="89" y="26"/>
                  </a:cubicBezTo>
                  <a:cubicBezTo>
                    <a:pt x="92" y="27"/>
                    <a:pt x="94" y="28"/>
                    <a:pt x="96" y="29"/>
                  </a:cubicBezTo>
                  <a:cubicBezTo>
                    <a:pt x="97" y="30"/>
                    <a:pt x="98" y="30"/>
                    <a:pt x="98" y="31"/>
                  </a:cubicBezTo>
                  <a:cubicBezTo>
                    <a:pt x="98" y="31"/>
                    <a:pt x="98" y="31"/>
                    <a:pt x="98" y="31"/>
                  </a:cubicBezTo>
                  <a:cubicBezTo>
                    <a:pt x="99" y="32"/>
                    <a:pt x="100" y="32"/>
                    <a:pt x="100" y="32"/>
                  </a:cubicBezTo>
                  <a:cubicBezTo>
                    <a:pt x="100" y="32"/>
                    <a:pt x="100" y="33"/>
                    <a:pt x="100" y="33"/>
                  </a:cubicBezTo>
                  <a:cubicBezTo>
                    <a:pt x="100" y="33"/>
                    <a:pt x="101" y="34"/>
                    <a:pt x="101" y="34"/>
                  </a:cubicBezTo>
                  <a:cubicBezTo>
                    <a:pt x="99" y="33"/>
                    <a:pt x="97" y="32"/>
                    <a:pt x="95" y="31"/>
                  </a:cubicBezTo>
                  <a:cubicBezTo>
                    <a:pt x="95" y="31"/>
                    <a:pt x="94" y="31"/>
                    <a:pt x="94" y="31"/>
                  </a:cubicBezTo>
                  <a:cubicBezTo>
                    <a:pt x="94" y="30"/>
                    <a:pt x="93" y="30"/>
                    <a:pt x="93" y="30"/>
                  </a:cubicBezTo>
                  <a:cubicBezTo>
                    <a:pt x="92" y="29"/>
                    <a:pt x="91" y="31"/>
                    <a:pt x="90" y="29"/>
                  </a:cubicBezTo>
                  <a:cubicBezTo>
                    <a:pt x="90" y="29"/>
                    <a:pt x="90" y="30"/>
                    <a:pt x="90" y="29"/>
                  </a:cubicBezTo>
                  <a:cubicBezTo>
                    <a:pt x="90" y="29"/>
                    <a:pt x="90" y="29"/>
                    <a:pt x="90" y="28"/>
                  </a:cubicBezTo>
                  <a:cubicBezTo>
                    <a:pt x="89" y="27"/>
                    <a:pt x="86" y="27"/>
                    <a:pt x="84" y="26"/>
                  </a:cubicBezTo>
                  <a:cubicBezTo>
                    <a:pt x="84" y="26"/>
                    <a:pt x="84" y="26"/>
                    <a:pt x="85" y="26"/>
                  </a:cubicBezTo>
                  <a:cubicBezTo>
                    <a:pt x="85" y="26"/>
                    <a:pt x="85" y="26"/>
                    <a:pt x="86" y="26"/>
                  </a:cubicBezTo>
                  <a:cubicBezTo>
                    <a:pt x="85" y="25"/>
                    <a:pt x="83" y="25"/>
                    <a:pt x="82" y="25"/>
                  </a:cubicBezTo>
                  <a:cubicBezTo>
                    <a:pt x="82" y="25"/>
                    <a:pt x="82" y="25"/>
                    <a:pt x="82" y="25"/>
                  </a:cubicBezTo>
                  <a:cubicBezTo>
                    <a:pt x="79" y="24"/>
                    <a:pt x="75" y="23"/>
                    <a:pt x="72" y="23"/>
                  </a:cubicBezTo>
                  <a:cubicBezTo>
                    <a:pt x="71" y="24"/>
                    <a:pt x="71" y="24"/>
                    <a:pt x="70" y="24"/>
                  </a:cubicBezTo>
                  <a:cubicBezTo>
                    <a:pt x="70" y="24"/>
                    <a:pt x="70" y="24"/>
                    <a:pt x="70" y="24"/>
                  </a:cubicBezTo>
                  <a:cubicBezTo>
                    <a:pt x="68" y="24"/>
                    <a:pt x="68" y="24"/>
                    <a:pt x="67" y="24"/>
                  </a:cubicBezTo>
                  <a:cubicBezTo>
                    <a:pt x="66" y="23"/>
                    <a:pt x="66" y="24"/>
                    <a:pt x="65" y="24"/>
                  </a:cubicBezTo>
                  <a:cubicBezTo>
                    <a:pt x="66" y="23"/>
                    <a:pt x="64" y="24"/>
                    <a:pt x="64" y="24"/>
                  </a:cubicBezTo>
                  <a:cubicBezTo>
                    <a:pt x="64" y="24"/>
                    <a:pt x="64" y="24"/>
                    <a:pt x="64" y="24"/>
                  </a:cubicBezTo>
                  <a:cubicBezTo>
                    <a:pt x="63" y="24"/>
                    <a:pt x="62" y="25"/>
                    <a:pt x="62" y="24"/>
                  </a:cubicBezTo>
                  <a:cubicBezTo>
                    <a:pt x="62" y="24"/>
                    <a:pt x="62" y="24"/>
                    <a:pt x="62" y="24"/>
                  </a:cubicBezTo>
                  <a:cubicBezTo>
                    <a:pt x="61" y="24"/>
                    <a:pt x="61" y="24"/>
                    <a:pt x="59" y="24"/>
                  </a:cubicBezTo>
                  <a:cubicBezTo>
                    <a:pt x="59" y="24"/>
                    <a:pt x="59" y="24"/>
                    <a:pt x="60" y="24"/>
                  </a:cubicBezTo>
                  <a:cubicBezTo>
                    <a:pt x="60" y="25"/>
                    <a:pt x="60" y="24"/>
                    <a:pt x="61" y="24"/>
                  </a:cubicBezTo>
                  <a:cubicBezTo>
                    <a:pt x="61" y="25"/>
                    <a:pt x="61" y="25"/>
                    <a:pt x="61" y="25"/>
                  </a:cubicBezTo>
                  <a:cubicBezTo>
                    <a:pt x="61" y="26"/>
                    <a:pt x="60" y="25"/>
                    <a:pt x="60" y="25"/>
                  </a:cubicBezTo>
                  <a:cubicBezTo>
                    <a:pt x="59" y="26"/>
                    <a:pt x="58" y="26"/>
                    <a:pt x="57" y="26"/>
                  </a:cubicBezTo>
                  <a:cubicBezTo>
                    <a:pt x="57" y="26"/>
                    <a:pt x="57" y="25"/>
                    <a:pt x="57" y="25"/>
                  </a:cubicBezTo>
                  <a:cubicBezTo>
                    <a:pt x="56" y="25"/>
                    <a:pt x="55" y="26"/>
                    <a:pt x="53" y="26"/>
                  </a:cubicBezTo>
                  <a:cubicBezTo>
                    <a:pt x="53" y="27"/>
                    <a:pt x="52" y="27"/>
                    <a:pt x="52" y="27"/>
                  </a:cubicBezTo>
                  <a:cubicBezTo>
                    <a:pt x="50" y="28"/>
                    <a:pt x="47" y="28"/>
                    <a:pt x="46" y="30"/>
                  </a:cubicBezTo>
                  <a:cubicBezTo>
                    <a:pt x="47" y="30"/>
                    <a:pt x="49" y="29"/>
                    <a:pt x="50" y="29"/>
                  </a:cubicBezTo>
                  <a:cubicBezTo>
                    <a:pt x="50" y="29"/>
                    <a:pt x="50" y="29"/>
                    <a:pt x="50" y="29"/>
                  </a:cubicBezTo>
                  <a:cubicBezTo>
                    <a:pt x="52" y="28"/>
                    <a:pt x="55" y="27"/>
                    <a:pt x="58" y="26"/>
                  </a:cubicBezTo>
                  <a:cubicBezTo>
                    <a:pt x="61" y="27"/>
                    <a:pt x="65" y="25"/>
                    <a:pt x="68" y="26"/>
                  </a:cubicBezTo>
                  <a:cubicBezTo>
                    <a:pt x="68" y="26"/>
                    <a:pt x="68" y="26"/>
                    <a:pt x="69" y="26"/>
                  </a:cubicBezTo>
                  <a:cubicBezTo>
                    <a:pt x="69" y="25"/>
                    <a:pt x="71" y="25"/>
                    <a:pt x="71" y="26"/>
                  </a:cubicBezTo>
                  <a:cubicBezTo>
                    <a:pt x="71" y="26"/>
                    <a:pt x="71" y="26"/>
                    <a:pt x="71" y="26"/>
                  </a:cubicBezTo>
                  <a:cubicBezTo>
                    <a:pt x="67" y="26"/>
                    <a:pt x="61" y="26"/>
                    <a:pt x="58" y="28"/>
                  </a:cubicBezTo>
                  <a:cubicBezTo>
                    <a:pt x="58" y="28"/>
                    <a:pt x="58" y="29"/>
                    <a:pt x="58" y="29"/>
                  </a:cubicBezTo>
                  <a:cubicBezTo>
                    <a:pt x="56" y="29"/>
                    <a:pt x="55" y="30"/>
                    <a:pt x="54" y="30"/>
                  </a:cubicBezTo>
                  <a:cubicBezTo>
                    <a:pt x="54" y="30"/>
                    <a:pt x="54" y="30"/>
                    <a:pt x="54" y="30"/>
                  </a:cubicBezTo>
                  <a:cubicBezTo>
                    <a:pt x="54" y="30"/>
                    <a:pt x="54" y="31"/>
                    <a:pt x="54" y="30"/>
                  </a:cubicBezTo>
                  <a:cubicBezTo>
                    <a:pt x="54" y="30"/>
                    <a:pt x="54" y="30"/>
                    <a:pt x="54" y="30"/>
                  </a:cubicBezTo>
                  <a:cubicBezTo>
                    <a:pt x="53" y="30"/>
                    <a:pt x="53" y="30"/>
                    <a:pt x="53" y="30"/>
                  </a:cubicBezTo>
                  <a:cubicBezTo>
                    <a:pt x="53" y="31"/>
                    <a:pt x="52" y="32"/>
                    <a:pt x="50" y="32"/>
                  </a:cubicBezTo>
                  <a:cubicBezTo>
                    <a:pt x="50" y="32"/>
                    <a:pt x="49" y="32"/>
                    <a:pt x="49" y="32"/>
                  </a:cubicBezTo>
                  <a:cubicBezTo>
                    <a:pt x="49" y="32"/>
                    <a:pt x="49" y="32"/>
                    <a:pt x="49" y="32"/>
                  </a:cubicBezTo>
                  <a:cubicBezTo>
                    <a:pt x="50" y="32"/>
                    <a:pt x="51" y="33"/>
                    <a:pt x="51" y="34"/>
                  </a:cubicBezTo>
                  <a:cubicBezTo>
                    <a:pt x="52" y="33"/>
                    <a:pt x="53" y="33"/>
                    <a:pt x="55" y="33"/>
                  </a:cubicBezTo>
                  <a:cubicBezTo>
                    <a:pt x="55" y="33"/>
                    <a:pt x="55" y="33"/>
                    <a:pt x="55" y="33"/>
                  </a:cubicBezTo>
                  <a:cubicBezTo>
                    <a:pt x="57" y="33"/>
                    <a:pt x="59" y="32"/>
                    <a:pt x="61" y="32"/>
                  </a:cubicBezTo>
                  <a:cubicBezTo>
                    <a:pt x="62" y="32"/>
                    <a:pt x="62" y="32"/>
                    <a:pt x="63" y="32"/>
                  </a:cubicBezTo>
                  <a:cubicBezTo>
                    <a:pt x="63" y="31"/>
                    <a:pt x="63" y="31"/>
                    <a:pt x="63" y="31"/>
                  </a:cubicBezTo>
                  <a:cubicBezTo>
                    <a:pt x="63" y="32"/>
                    <a:pt x="65" y="31"/>
                    <a:pt x="65" y="31"/>
                  </a:cubicBezTo>
                  <a:cubicBezTo>
                    <a:pt x="65" y="31"/>
                    <a:pt x="64" y="31"/>
                    <a:pt x="64" y="31"/>
                  </a:cubicBezTo>
                  <a:cubicBezTo>
                    <a:pt x="65" y="31"/>
                    <a:pt x="66" y="31"/>
                    <a:pt x="66" y="31"/>
                  </a:cubicBezTo>
                  <a:cubicBezTo>
                    <a:pt x="66" y="31"/>
                    <a:pt x="66" y="30"/>
                    <a:pt x="66" y="30"/>
                  </a:cubicBezTo>
                  <a:cubicBezTo>
                    <a:pt x="67" y="30"/>
                    <a:pt x="67" y="30"/>
                    <a:pt x="67" y="31"/>
                  </a:cubicBezTo>
                  <a:cubicBezTo>
                    <a:pt x="67" y="31"/>
                    <a:pt x="66" y="31"/>
                    <a:pt x="66" y="31"/>
                  </a:cubicBezTo>
                  <a:cubicBezTo>
                    <a:pt x="66" y="31"/>
                    <a:pt x="66" y="31"/>
                    <a:pt x="66" y="31"/>
                  </a:cubicBezTo>
                  <a:cubicBezTo>
                    <a:pt x="66" y="31"/>
                    <a:pt x="67" y="31"/>
                    <a:pt x="67" y="31"/>
                  </a:cubicBezTo>
                  <a:cubicBezTo>
                    <a:pt x="68" y="31"/>
                    <a:pt x="67" y="30"/>
                    <a:pt x="68" y="30"/>
                  </a:cubicBezTo>
                  <a:cubicBezTo>
                    <a:pt x="68" y="31"/>
                    <a:pt x="69" y="30"/>
                    <a:pt x="70" y="31"/>
                  </a:cubicBezTo>
                  <a:cubicBezTo>
                    <a:pt x="69" y="31"/>
                    <a:pt x="68" y="31"/>
                    <a:pt x="68" y="31"/>
                  </a:cubicBezTo>
                  <a:cubicBezTo>
                    <a:pt x="69" y="31"/>
                    <a:pt x="70" y="32"/>
                    <a:pt x="70" y="31"/>
                  </a:cubicBezTo>
                  <a:cubicBezTo>
                    <a:pt x="70" y="31"/>
                    <a:pt x="71" y="31"/>
                    <a:pt x="71" y="31"/>
                  </a:cubicBezTo>
                  <a:cubicBezTo>
                    <a:pt x="71" y="31"/>
                    <a:pt x="71" y="31"/>
                    <a:pt x="71" y="31"/>
                  </a:cubicBezTo>
                  <a:cubicBezTo>
                    <a:pt x="72" y="31"/>
                    <a:pt x="72" y="31"/>
                    <a:pt x="72" y="31"/>
                  </a:cubicBezTo>
                  <a:cubicBezTo>
                    <a:pt x="72" y="31"/>
                    <a:pt x="72" y="31"/>
                    <a:pt x="72" y="31"/>
                  </a:cubicBezTo>
                  <a:cubicBezTo>
                    <a:pt x="73" y="30"/>
                    <a:pt x="74" y="31"/>
                    <a:pt x="75" y="31"/>
                  </a:cubicBezTo>
                  <a:cubicBezTo>
                    <a:pt x="75" y="31"/>
                    <a:pt x="76" y="31"/>
                    <a:pt x="76" y="31"/>
                  </a:cubicBezTo>
                  <a:cubicBezTo>
                    <a:pt x="76" y="32"/>
                    <a:pt x="75" y="31"/>
                    <a:pt x="75" y="32"/>
                  </a:cubicBezTo>
                  <a:cubicBezTo>
                    <a:pt x="75" y="32"/>
                    <a:pt x="74" y="32"/>
                    <a:pt x="74" y="32"/>
                  </a:cubicBezTo>
                  <a:cubicBezTo>
                    <a:pt x="74" y="34"/>
                    <a:pt x="73" y="34"/>
                    <a:pt x="74" y="36"/>
                  </a:cubicBezTo>
                  <a:cubicBezTo>
                    <a:pt x="72" y="36"/>
                    <a:pt x="69" y="35"/>
                    <a:pt x="68" y="36"/>
                  </a:cubicBezTo>
                  <a:cubicBezTo>
                    <a:pt x="67" y="36"/>
                    <a:pt x="67" y="36"/>
                    <a:pt x="66" y="36"/>
                  </a:cubicBezTo>
                  <a:cubicBezTo>
                    <a:pt x="67" y="37"/>
                    <a:pt x="68" y="36"/>
                    <a:pt x="68" y="37"/>
                  </a:cubicBezTo>
                  <a:cubicBezTo>
                    <a:pt x="70" y="38"/>
                    <a:pt x="72" y="37"/>
                    <a:pt x="73" y="38"/>
                  </a:cubicBezTo>
                  <a:cubicBezTo>
                    <a:pt x="73" y="38"/>
                    <a:pt x="73" y="38"/>
                    <a:pt x="73" y="37"/>
                  </a:cubicBezTo>
                  <a:cubicBezTo>
                    <a:pt x="74" y="38"/>
                    <a:pt x="76" y="38"/>
                    <a:pt x="77" y="38"/>
                  </a:cubicBezTo>
                  <a:cubicBezTo>
                    <a:pt x="78" y="38"/>
                    <a:pt x="77" y="38"/>
                    <a:pt x="78" y="38"/>
                  </a:cubicBezTo>
                  <a:cubicBezTo>
                    <a:pt x="79" y="39"/>
                    <a:pt x="81" y="39"/>
                    <a:pt x="83" y="40"/>
                  </a:cubicBezTo>
                  <a:cubicBezTo>
                    <a:pt x="83" y="40"/>
                    <a:pt x="83" y="40"/>
                    <a:pt x="83" y="40"/>
                  </a:cubicBezTo>
                  <a:cubicBezTo>
                    <a:pt x="84" y="40"/>
                    <a:pt x="84" y="41"/>
                    <a:pt x="85" y="42"/>
                  </a:cubicBezTo>
                  <a:cubicBezTo>
                    <a:pt x="82" y="42"/>
                    <a:pt x="81" y="41"/>
                    <a:pt x="79" y="41"/>
                  </a:cubicBezTo>
                  <a:cubicBezTo>
                    <a:pt x="79" y="40"/>
                    <a:pt x="78" y="40"/>
                    <a:pt x="77" y="40"/>
                  </a:cubicBezTo>
                  <a:cubicBezTo>
                    <a:pt x="77" y="40"/>
                    <a:pt x="77" y="40"/>
                    <a:pt x="77" y="40"/>
                  </a:cubicBezTo>
                  <a:cubicBezTo>
                    <a:pt x="76" y="40"/>
                    <a:pt x="75" y="40"/>
                    <a:pt x="75" y="39"/>
                  </a:cubicBezTo>
                  <a:cubicBezTo>
                    <a:pt x="75" y="39"/>
                    <a:pt x="75" y="39"/>
                    <a:pt x="75" y="39"/>
                  </a:cubicBezTo>
                  <a:cubicBezTo>
                    <a:pt x="74" y="39"/>
                    <a:pt x="72" y="38"/>
                    <a:pt x="71" y="39"/>
                  </a:cubicBezTo>
                  <a:cubicBezTo>
                    <a:pt x="70" y="39"/>
                    <a:pt x="68" y="39"/>
                    <a:pt x="66" y="39"/>
                  </a:cubicBezTo>
                  <a:cubicBezTo>
                    <a:pt x="66" y="38"/>
                    <a:pt x="66" y="38"/>
                    <a:pt x="66" y="38"/>
                  </a:cubicBezTo>
                  <a:cubicBezTo>
                    <a:pt x="66" y="38"/>
                    <a:pt x="65" y="38"/>
                    <a:pt x="64" y="38"/>
                  </a:cubicBezTo>
                  <a:cubicBezTo>
                    <a:pt x="64" y="38"/>
                    <a:pt x="65" y="38"/>
                    <a:pt x="64" y="38"/>
                  </a:cubicBezTo>
                  <a:cubicBezTo>
                    <a:pt x="64" y="38"/>
                    <a:pt x="64" y="38"/>
                    <a:pt x="64" y="38"/>
                  </a:cubicBezTo>
                  <a:cubicBezTo>
                    <a:pt x="64" y="38"/>
                    <a:pt x="64" y="38"/>
                    <a:pt x="63" y="38"/>
                  </a:cubicBezTo>
                  <a:cubicBezTo>
                    <a:pt x="63" y="38"/>
                    <a:pt x="62" y="38"/>
                    <a:pt x="62" y="38"/>
                  </a:cubicBezTo>
                  <a:cubicBezTo>
                    <a:pt x="62" y="38"/>
                    <a:pt x="62" y="38"/>
                    <a:pt x="61" y="38"/>
                  </a:cubicBezTo>
                  <a:cubicBezTo>
                    <a:pt x="61" y="38"/>
                    <a:pt x="61" y="38"/>
                    <a:pt x="61" y="38"/>
                  </a:cubicBezTo>
                  <a:cubicBezTo>
                    <a:pt x="59" y="39"/>
                    <a:pt x="58" y="40"/>
                    <a:pt x="56" y="40"/>
                  </a:cubicBezTo>
                  <a:cubicBezTo>
                    <a:pt x="55" y="40"/>
                    <a:pt x="55" y="40"/>
                    <a:pt x="54" y="40"/>
                  </a:cubicBezTo>
                  <a:cubicBezTo>
                    <a:pt x="54" y="40"/>
                    <a:pt x="54" y="41"/>
                    <a:pt x="54" y="41"/>
                  </a:cubicBezTo>
                  <a:cubicBezTo>
                    <a:pt x="55" y="41"/>
                    <a:pt x="55" y="40"/>
                    <a:pt x="55" y="40"/>
                  </a:cubicBezTo>
                  <a:cubicBezTo>
                    <a:pt x="56" y="41"/>
                    <a:pt x="57" y="40"/>
                    <a:pt x="57" y="40"/>
                  </a:cubicBezTo>
                  <a:cubicBezTo>
                    <a:pt x="55" y="42"/>
                    <a:pt x="53" y="43"/>
                    <a:pt x="51" y="43"/>
                  </a:cubicBezTo>
                  <a:cubicBezTo>
                    <a:pt x="51" y="44"/>
                    <a:pt x="50" y="44"/>
                    <a:pt x="50" y="44"/>
                  </a:cubicBezTo>
                  <a:cubicBezTo>
                    <a:pt x="50" y="45"/>
                    <a:pt x="49" y="46"/>
                    <a:pt x="48" y="46"/>
                  </a:cubicBezTo>
                  <a:cubicBezTo>
                    <a:pt x="47" y="47"/>
                    <a:pt x="47" y="47"/>
                    <a:pt x="47" y="47"/>
                  </a:cubicBezTo>
                  <a:cubicBezTo>
                    <a:pt x="46" y="48"/>
                    <a:pt x="45" y="48"/>
                    <a:pt x="45" y="49"/>
                  </a:cubicBezTo>
                  <a:cubicBezTo>
                    <a:pt x="44" y="49"/>
                    <a:pt x="44" y="49"/>
                    <a:pt x="44" y="49"/>
                  </a:cubicBezTo>
                  <a:cubicBezTo>
                    <a:pt x="44" y="50"/>
                    <a:pt x="44" y="50"/>
                    <a:pt x="44" y="50"/>
                  </a:cubicBezTo>
                  <a:cubicBezTo>
                    <a:pt x="43" y="50"/>
                    <a:pt x="42" y="50"/>
                    <a:pt x="41" y="50"/>
                  </a:cubicBezTo>
                  <a:cubicBezTo>
                    <a:pt x="41" y="50"/>
                    <a:pt x="41" y="50"/>
                    <a:pt x="40" y="51"/>
                  </a:cubicBezTo>
                  <a:cubicBezTo>
                    <a:pt x="41" y="51"/>
                    <a:pt x="41" y="51"/>
                    <a:pt x="41" y="51"/>
                  </a:cubicBezTo>
                  <a:cubicBezTo>
                    <a:pt x="40" y="52"/>
                    <a:pt x="40" y="52"/>
                    <a:pt x="39" y="53"/>
                  </a:cubicBezTo>
                  <a:cubicBezTo>
                    <a:pt x="39" y="53"/>
                    <a:pt x="39" y="53"/>
                    <a:pt x="39" y="53"/>
                  </a:cubicBezTo>
                  <a:cubicBezTo>
                    <a:pt x="40" y="53"/>
                    <a:pt x="41" y="52"/>
                    <a:pt x="42" y="52"/>
                  </a:cubicBezTo>
                  <a:cubicBezTo>
                    <a:pt x="42" y="52"/>
                    <a:pt x="43" y="52"/>
                    <a:pt x="43" y="52"/>
                  </a:cubicBezTo>
                  <a:cubicBezTo>
                    <a:pt x="42" y="53"/>
                    <a:pt x="41" y="53"/>
                    <a:pt x="41" y="53"/>
                  </a:cubicBezTo>
                  <a:cubicBezTo>
                    <a:pt x="41" y="54"/>
                    <a:pt x="41" y="53"/>
                    <a:pt x="40" y="54"/>
                  </a:cubicBezTo>
                  <a:cubicBezTo>
                    <a:pt x="40" y="54"/>
                    <a:pt x="41" y="54"/>
                    <a:pt x="41" y="54"/>
                  </a:cubicBezTo>
                  <a:cubicBezTo>
                    <a:pt x="40" y="54"/>
                    <a:pt x="40" y="54"/>
                    <a:pt x="40" y="54"/>
                  </a:cubicBezTo>
                  <a:cubicBezTo>
                    <a:pt x="40" y="54"/>
                    <a:pt x="40" y="54"/>
                    <a:pt x="39" y="55"/>
                  </a:cubicBezTo>
                  <a:cubicBezTo>
                    <a:pt x="39" y="55"/>
                    <a:pt x="39" y="55"/>
                    <a:pt x="40" y="55"/>
                  </a:cubicBezTo>
                  <a:cubicBezTo>
                    <a:pt x="40" y="55"/>
                    <a:pt x="40" y="55"/>
                    <a:pt x="40" y="55"/>
                  </a:cubicBezTo>
                  <a:cubicBezTo>
                    <a:pt x="40" y="55"/>
                    <a:pt x="40" y="55"/>
                    <a:pt x="39" y="55"/>
                  </a:cubicBezTo>
                  <a:cubicBezTo>
                    <a:pt x="39" y="55"/>
                    <a:pt x="38" y="56"/>
                    <a:pt x="38" y="56"/>
                  </a:cubicBezTo>
                  <a:cubicBezTo>
                    <a:pt x="38" y="56"/>
                    <a:pt x="38" y="55"/>
                    <a:pt x="38" y="55"/>
                  </a:cubicBezTo>
                  <a:cubicBezTo>
                    <a:pt x="38" y="55"/>
                    <a:pt x="38" y="56"/>
                    <a:pt x="38" y="56"/>
                  </a:cubicBezTo>
                  <a:cubicBezTo>
                    <a:pt x="38" y="55"/>
                    <a:pt x="38" y="54"/>
                    <a:pt x="37" y="54"/>
                  </a:cubicBezTo>
                  <a:cubicBezTo>
                    <a:pt x="36" y="55"/>
                    <a:pt x="36" y="56"/>
                    <a:pt x="35" y="57"/>
                  </a:cubicBezTo>
                  <a:cubicBezTo>
                    <a:pt x="35" y="57"/>
                    <a:pt x="35" y="57"/>
                    <a:pt x="35" y="57"/>
                  </a:cubicBezTo>
                  <a:cubicBezTo>
                    <a:pt x="35" y="56"/>
                    <a:pt x="35" y="56"/>
                    <a:pt x="35" y="56"/>
                  </a:cubicBezTo>
                  <a:cubicBezTo>
                    <a:pt x="35" y="56"/>
                    <a:pt x="35" y="55"/>
                    <a:pt x="35" y="55"/>
                  </a:cubicBezTo>
                  <a:cubicBezTo>
                    <a:pt x="34" y="55"/>
                    <a:pt x="34" y="57"/>
                    <a:pt x="33" y="58"/>
                  </a:cubicBezTo>
                  <a:cubicBezTo>
                    <a:pt x="33" y="58"/>
                    <a:pt x="32" y="58"/>
                    <a:pt x="32" y="58"/>
                  </a:cubicBezTo>
                  <a:cubicBezTo>
                    <a:pt x="32" y="61"/>
                    <a:pt x="31" y="62"/>
                    <a:pt x="30" y="64"/>
                  </a:cubicBezTo>
                  <a:cubicBezTo>
                    <a:pt x="30" y="64"/>
                    <a:pt x="30" y="64"/>
                    <a:pt x="30" y="64"/>
                  </a:cubicBezTo>
                  <a:cubicBezTo>
                    <a:pt x="30" y="64"/>
                    <a:pt x="30" y="65"/>
                    <a:pt x="30" y="65"/>
                  </a:cubicBezTo>
                  <a:cubicBezTo>
                    <a:pt x="31" y="65"/>
                    <a:pt x="30" y="64"/>
                    <a:pt x="31" y="64"/>
                  </a:cubicBezTo>
                  <a:cubicBezTo>
                    <a:pt x="31" y="65"/>
                    <a:pt x="31" y="64"/>
                    <a:pt x="32" y="64"/>
                  </a:cubicBezTo>
                  <a:cubicBezTo>
                    <a:pt x="32" y="65"/>
                    <a:pt x="31" y="65"/>
                    <a:pt x="31" y="66"/>
                  </a:cubicBezTo>
                  <a:cubicBezTo>
                    <a:pt x="32" y="66"/>
                    <a:pt x="32" y="66"/>
                    <a:pt x="32" y="66"/>
                  </a:cubicBezTo>
                  <a:cubicBezTo>
                    <a:pt x="33" y="65"/>
                    <a:pt x="32" y="65"/>
                    <a:pt x="32" y="65"/>
                  </a:cubicBezTo>
                  <a:cubicBezTo>
                    <a:pt x="32" y="65"/>
                    <a:pt x="33" y="65"/>
                    <a:pt x="33" y="65"/>
                  </a:cubicBezTo>
                  <a:cubicBezTo>
                    <a:pt x="32" y="65"/>
                    <a:pt x="32" y="65"/>
                    <a:pt x="33" y="65"/>
                  </a:cubicBezTo>
                  <a:cubicBezTo>
                    <a:pt x="32" y="67"/>
                    <a:pt x="32" y="68"/>
                    <a:pt x="31" y="69"/>
                  </a:cubicBezTo>
                  <a:cubicBezTo>
                    <a:pt x="31" y="69"/>
                    <a:pt x="31" y="68"/>
                    <a:pt x="31" y="68"/>
                  </a:cubicBezTo>
                  <a:cubicBezTo>
                    <a:pt x="30" y="69"/>
                    <a:pt x="30" y="69"/>
                    <a:pt x="30" y="69"/>
                  </a:cubicBezTo>
                  <a:cubicBezTo>
                    <a:pt x="30" y="69"/>
                    <a:pt x="29" y="69"/>
                    <a:pt x="29" y="69"/>
                  </a:cubicBezTo>
                  <a:cubicBezTo>
                    <a:pt x="29" y="69"/>
                    <a:pt x="29" y="70"/>
                    <a:pt x="29" y="70"/>
                  </a:cubicBezTo>
                  <a:cubicBezTo>
                    <a:pt x="29" y="70"/>
                    <a:pt x="29" y="69"/>
                    <a:pt x="29" y="69"/>
                  </a:cubicBezTo>
                  <a:cubicBezTo>
                    <a:pt x="28" y="69"/>
                    <a:pt x="28" y="69"/>
                    <a:pt x="28" y="69"/>
                  </a:cubicBezTo>
                  <a:cubicBezTo>
                    <a:pt x="28" y="69"/>
                    <a:pt x="28" y="69"/>
                    <a:pt x="28" y="69"/>
                  </a:cubicBezTo>
                  <a:cubicBezTo>
                    <a:pt x="28" y="69"/>
                    <a:pt x="28" y="70"/>
                    <a:pt x="27" y="70"/>
                  </a:cubicBezTo>
                  <a:cubicBezTo>
                    <a:pt x="27" y="70"/>
                    <a:pt x="27" y="69"/>
                    <a:pt x="27" y="69"/>
                  </a:cubicBezTo>
                  <a:cubicBezTo>
                    <a:pt x="27" y="68"/>
                    <a:pt x="27" y="68"/>
                    <a:pt x="28" y="68"/>
                  </a:cubicBezTo>
                  <a:cubicBezTo>
                    <a:pt x="29" y="67"/>
                    <a:pt x="29" y="65"/>
                    <a:pt x="30" y="64"/>
                  </a:cubicBezTo>
                  <a:cubicBezTo>
                    <a:pt x="30" y="64"/>
                    <a:pt x="30" y="64"/>
                    <a:pt x="30" y="64"/>
                  </a:cubicBezTo>
                  <a:cubicBezTo>
                    <a:pt x="30" y="64"/>
                    <a:pt x="29" y="64"/>
                    <a:pt x="29" y="64"/>
                  </a:cubicBezTo>
                  <a:cubicBezTo>
                    <a:pt x="29" y="63"/>
                    <a:pt x="30" y="63"/>
                    <a:pt x="29" y="62"/>
                  </a:cubicBezTo>
                  <a:cubicBezTo>
                    <a:pt x="29" y="63"/>
                    <a:pt x="29" y="63"/>
                    <a:pt x="28" y="63"/>
                  </a:cubicBezTo>
                  <a:cubicBezTo>
                    <a:pt x="29" y="62"/>
                    <a:pt x="29" y="61"/>
                    <a:pt x="29" y="60"/>
                  </a:cubicBezTo>
                  <a:cubicBezTo>
                    <a:pt x="29" y="60"/>
                    <a:pt x="29" y="60"/>
                    <a:pt x="29" y="60"/>
                  </a:cubicBezTo>
                  <a:cubicBezTo>
                    <a:pt x="29" y="59"/>
                    <a:pt x="29" y="58"/>
                    <a:pt x="30" y="57"/>
                  </a:cubicBezTo>
                  <a:cubicBezTo>
                    <a:pt x="30" y="58"/>
                    <a:pt x="30" y="58"/>
                    <a:pt x="30" y="58"/>
                  </a:cubicBezTo>
                  <a:cubicBezTo>
                    <a:pt x="30" y="59"/>
                    <a:pt x="30" y="59"/>
                    <a:pt x="30" y="59"/>
                  </a:cubicBezTo>
                  <a:cubicBezTo>
                    <a:pt x="30" y="59"/>
                    <a:pt x="30" y="59"/>
                    <a:pt x="30" y="59"/>
                  </a:cubicBezTo>
                  <a:cubicBezTo>
                    <a:pt x="31" y="58"/>
                    <a:pt x="32" y="57"/>
                    <a:pt x="32" y="56"/>
                  </a:cubicBezTo>
                  <a:cubicBezTo>
                    <a:pt x="34" y="54"/>
                    <a:pt x="35" y="52"/>
                    <a:pt x="37" y="52"/>
                  </a:cubicBezTo>
                  <a:cubicBezTo>
                    <a:pt x="37" y="53"/>
                    <a:pt x="36" y="53"/>
                    <a:pt x="36" y="54"/>
                  </a:cubicBezTo>
                  <a:cubicBezTo>
                    <a:pt x="37" y="54"/>
                    <a:pt x="38" y="53"/>
                    <a:pt x="38" y="52"/>
                  </a:cubicBezTo>
                  <a:cubicBezTo>
                    <a:pt x="38" y="52"/>
                    <a:pt x="38" y="52"/>
                    <a:pt x="38" y="52"/>
                  </a:cubicBezTo>
                  <a:cubicBezTo>
                    <a:pt x="37" y="50"/>
                    <a:pt x="39" y="50"/>
                    <a:pt x="39" y="48"/>
                  </a:cubicBezTo>
                  <a:cubicBezTo>
                    <a:pt x="39" y="48"/>
                    <a:pt x="38" y="49"/>
                    <a:pt x="38" y="48"/>
                  </a:cubicBezTo>
                  <a:cubicBezTo>
                    <a:pt x="38" y="48"/>
                    <a:pt x="38" y="48"/>
                    <a:pt x="38" y="48"/>
                  </a:cubicBezTo>
                  <a:cubicBezTo>
                    <a:pt x="38" y="48"/>
                    <a:pt x="39" y="46"/>
                    <a:pt x="40" y="46"/>
                  </a:cubicBezTo>
                  <a:cubicBezTo>
                    <a:pt x="40" y="46"/>
                    <a:pt x="40" y="46"/>
                    <a:pt x="40" y="45"/>
                  </a:cubicBezTo>
                  <a:cubicBezTo>
                    <a:pt x="41" y="45"/>
                    <a:pt x="41" y="44"/>
                    <a:pt x="41" y="44"/>
                  </a:cubicBezTo>
                  <a:cubicBezTo>
                    <a:pt x="42" y="44"/>
                    <a:pt x="42" y="44"/>
                    <a:pt x="42" y="43"/>
                  </a:cubicBezTo>
                  <a:cubicBezTo>
                    <a:pt x="42" y="43"/>
                    <a:pt x="42" y="43"/>
                    <a:pt x="42" y="43"/>
                  </a:cubicBezTo>
                  <a:cubicBezTo>
                    <a:pt x="41" y="44"/>
                    <a:pt x="41" y="44"/>
                    <a:pt x="40" y="45"/>
                  </a:cubicBezTo>
                  <a:cubicBezTo>
                    <a:pt x="39" y="45"/>
                    <a:pt x="39" y="46"/>
                    <a:pt x="39" y="46"/>
                  </a:cubicBezTo>
                  <a:cubicBezTo>
                    <a:pt x="37" y="46"/>
                    <a:pt x="37" y="47"/>
                    <a:pt x="37" y="48"/>
                  </a:cubicBezTo>
                  <a:cubicBezTo>
                    <a:pt x="37" y="49"/>
                    <a:pt x="38" y="48"/>
                    <a:pt x="38" y="49"/>
                  </a:cubicBezTo>
                  <a:cubicBezTo>
                    <a:pt x="37" y="49"/>
                    <a:pt x="37" y="49"/>
                    <a:pt x="37" y="49"/>
                  </a:cubicBezTo>
                  <a:cubicBezTo>
                    <a:pt x="37" y="49"/>
                    <a:pt x="37" y="49"/>
                    <a:pt x="37" y="49"/>
                  </a:cubicBezTo>
                  <a:cubicBezTo>
                    <a:pt x="37" y="49"/>
                    <a:pt x="37" y="49"/>
                    <a:pt x="36" y="49"/>
                  </a:cubicBezTo>
                  <a:cubicBezTo>
                    <a:pt x="36" y="50"/>
                    <a:pt x="36" y="51"/>
                    <a:pt x="36" y="51"/>
                  </a:cubicBezTo>
                  <a:cubicBezTo>
                    <a:pt x="35" y="51"/>
                    <a:pt x="36" y="50"/>
                    <a:pt x="35" y="50"/>
                  </a:cubicBezTo>
                  <a:cubicBezTo>
                    <a:pt x="33" y="51"/>
                    <a:pt x="32" y="54"/>
                    <a:pt x="30" y="55"/>
                  </a:cubicBezTo>
                  <a:cubicBezTo>
                    <a:pt x="30" y="56"/>
                    <a:pt x="30" y="56"/>
                    <a:pt x="30" y="56"/>
                  </a:cubicBezTo>
                  <a:cubicBezTo>
                    <a:pt x="29" y="55"/>
                    <a:pt x="31" y="54"/>
                    <a:pt x="31" y="53"/>
                  </a:cubicBezTo>
                  <a:cubicBezTo>
                    <a:pt x="31" y="53"/>
                    <a:pt x="31" y="53"/>
                    <a:pt x="31" y="53"/>
                  </a:cubicBezTo>
                  <a:cubicBezTo>
                    <a:pt x="31" y="53"/>
                    <a:pt x="31" y="52"/>
                    <a:pt x="31" y="52"/>
                  </a:cubicBezTo>
                  <a:cubicBezTo>
                    <a:pt x="31" y="53"/>
                    <a:pt x="30" y="53"/>
                    <a:pt x="30" y="53"/>
                  </a:cubicBezTo>
                  <a:cubicBezTo>
                    <a:pt x="30" y="53"/>
                    <a:pt x="30" y="53"/>
                    <a:pt x="30" y="53"/>
                  </a:cubicBezTo>
                  <a:cubicBezTo>
                    <a:pt x="29" y="54"/>
                    <a:pt x="28" y="56"/>
                    <a:pt x="27" y="56"/>
                  </a:cubicBezTo>
                  <a:cubicBezTo>
                    <a:pt x="27" y="57"/>
                    <a:pt x="27" y="57"/>
                    <a:pt x="26" y="58"/>
                  </a:cubicBezTo>
                  <a:cubicBezTo>
                    <a:pt x="27" y="59"/>
                    <a:pt x="25" y="60"/>
                    <a:pt x="25" y="61"/>
                  </a:cubicBezTo>
                  <a:cubicBezTo>
                    <a:pt x="25" y="61"/>
                    <a:pt x="26" y="61"/>
                    <a:pt x="26" y="61"/>
                  </a:cubicBezTo>
                  <a:cubicBezTo>
                    <a:pt x="26" y="63"/>
                    <a:pt x="24" y="63"/>
                    <a:pt x="25" y="65"/>
                  </a:cubicBezTo>
                  <a:cubicBezTo>
                    <a:pt x="25" y="65"/>
                    <a:pt x="24" y="65"/>
                    <a:pt x="24" y="65"/>
                  </a:cubicBezTo>
                  <a:cubicBezTo>
                    <a:pt x="24" y="65"/>
                    <a:pt x="24" y="65"/>
                    <a:pt x="24" y="64"/>
                  </a:cubicBezTo>
                  <a:cubicBezTo>
                    <a:pt x="24" y="64"/>
                    <a:pt x="23" y="64"/>
                    <a:pt x="23" y="65"/>
                  </a:cubicBezTo>
                  <a:cubicBezTo>
                    <a:pt x="23" y="65"/>
                    <a:pt x="24" y="65"/>
                    <a:pt x="24" y="65"/>
                  </a:cubicBezTo>
                  <a:cubicBezTo>
                    <a:pt x="24" y="66"/>
                    <a:pt x="23" y="66"/>
                    <a:pt x="23" y="66"/>
                  </a:cubicBezTo>
                  <a:cubicBezTo>
                    <a:pt x="22" y="66"/>
                    <a:pt x="23" y="67"/>
                    <a:pt x="22" y="67"/>
                  </a:cubicBezTo>
                  <a:cubicBezTo>
                    <a:pt x="22" y="67"/>
                    <a:pt x="22" y="67"/>
                    <a:pt x="22" y="67"/>
                  </a:cubicBezTo>
                  <a:cubicBezTo>
                    <a:pt x="22" y="68"/>
                    <a:pt x="22" y="68"/>
                    <a:pt x="23" y="68"/>
                  </a:cubicBezTo>
                  <a:cubicBezTo>
                    <a:pt x="23" y="68"/>
                    <a:pt x="23" y="68"/>
                    <a:pt x="23" y="67"/>
                  </a:cubicBezTo>
                  <a:cubicBezTo>
                    <a:pt x="23" y="68"/>
                    <a:pt x="23" y="69"/>
                    <a:pt x="23" y="69"/>
                  </a:cubicBezTo>
                  <a:cubicBezTo>
                    <a:pt x="22" y="69"/>
                    <a:pt x="23" y="69"/>
                    <a:pt x="23" y="68"/>
                  </a:cubicBezTo>
                  <a:cubicBezTo>
                    <a:pt x="22" y="68"/>
                    <a:pt x="22" y="68"/>
                    <a:pt x="22" y="68"/>
                  </a:cubicBezTo>
                  <a:cubicBezTo>
                    <a:pt x="22" y="71"/>
                    <a:pt x="21" y="74"/>
                    <a:pt x="21" y="77"/>
                  </a:cubicBezTo>
                  <a:cubicBezTo>
                    <a:pt x="21" y="77"/>
                    <a:pt x="21" y="77"/>
                    <a:pt x="20" y="77"/>
                  </a:cubicBezTo>
                  <a:cubicBezTo>
                    <a:pt x="20" y="77"/>
                    <a:pt x="20" y="77"/>
                    <a:pt x="20" y="77"/>
                  </a:cubicBezTo>
                  <a:cubicBezTo>
                    <a:pt x="20" y="77"/>
                    <a:pt x="20" y="77"/>
                    <a:pt x="19" y="76"/>
                  </a:cubicBezTo>
                  <a:cubicBezTo>
                    <a:pt x="19" y="78"/>
                    <a:pt x="19" y="80"/>
                    <a:pt x="19" y="82"/>
                  </a:cubicBezTo>
                  <a:cubicBezTo>
                    <a:pt x="19" y="82"/>
                    <a:pt x="19" y="81"/>
                    <a:pt x="19" y="81"/>
                  </a:cubicBezTo>
                  <a:cubicBezTo>
                    <a:pt x="20" y="83"/>
                    <a:pt x="20" y="84"/>
                    <a:pt x="20" y="86"/>
                  </a:cubicBezTo>
                  <a:cubicBezTo>
                    <a:pt x="20" y="86"/>
                    <a:pt x="20" y="86"/>
                    <a:pt x="20" y="86"/>
                  </a:cubicBezTo>
                  <a:cubicBezTo>
                    <a:pt x="20" y="87"/>
                    <a:pt x="20" y="87"/>
                    <a:pt x="20" y="87"/>
                  </a:cubicBezTo>
                  <a:cubicBezTo>
                    <a:pt x="20" y="87"/>
                    <a:pt x="21" y="88"/>
                    <a:pt x="21" y="89"/>
                  </a:cubicBezTo>
                  <a:cubicBezTo>
                    <a:pt x="21" y="89"/>
                    <a:pt x="20" y="89"/>
                    <a:pt x="20" y="90"/>
                  </a:cubicBezTo>
                  <a:cubicBezTo>
                    <a:pt x="20" y="90"/>
                    <a:pt x="21" y="90"/>
                    <a:pt x="21" y="90"/>
                  </a:cubicBezTo>
                  <a:cubicBezTo>
                    <a:pt x="20" y="91"/>
                    <a:pt x="20" y="91"/>
                    <a:pt x="19" y="91"/>
                  </a:cubicBezTo>
                  <a:cubicBezTo>
                    <a:pt x="20" y="92"/>
                    <a:pt x="20" y="94"/>
                    <a:pt x="21" y="96"/>
                  </a:cubicBezTo>
                  <a:cubicBezTo>
                    <a:pt x="21" y="96"/>
                    <a:pt x="21" y="95"/>
                    <a:pt x="21" y="96"/>
                  </a:cubicBezTo>
                  <a:cubicBezTo>
                    <a:pt x="21" y="96"/>
                    <a:pt x="21" y="96"/>
                    <a:pt x="21" y="96"/>
                  </a:cubicBezTo>
                  <a:cubicBezTo>
                    <a:pt x="21" y="97"/>
                    <a:pt x="22" y="98"/>
                    <a:pt x="22" y="98"/>
                  </a:cubicBezTo>
                  <a:cubicBezTo>
                    <a:pt x="22" y="99"/>
                    <a:pt x="22" y="99"/>
                    <a:pt x="22" y="99"/>
                  </a:cubicBezTo>
                  <a:cubicBezTo>
                    <a:pt x="22" y="99"/>
                    <a:pt x="22" y="99"/>
                    <a:pt x="22" y="99"/>
                  </a:cubicBezTo>
                  <a:cubicBezTo>
                    <a:pt x="22" y="100"/>
                    <a:pt x="22" y="101"/>
                    <a:pt x="23" y="101"/>
                  </a:cubicBezTo>
                  <a:cubicBezTo>
                    <a:pt x="23" y="101"/>
                    <a:pt x="23" y="102"/>
                    <a:pt x="23" y="102"/>
                  </a:cubicBezTo>
                  <a:cubicBezTo>
                    <a:pt x="23" y="103"/>
                    <a:pt x="23" y="103"/>
                    <a:pt x="24" y="103"/>
                  </a:cubicBezTo>
                  <a:cubicBezTo>
                    <a:pt x="24" y="104"/>
                    <a:pt x="24" y="105"/>
                    <a:pt x="24" y="105"/>
                  </a:cubicBezTo>
                  <a:cubicBezTo>
                    <a:pt x="24" y="106"/>
                    <a:pt x="25" y="107"/>
                    <a:pt x="25" y="107"/>
                  </a:cubicBezTo>
                  <a:cubicBezTo>
                    <a:pt x="25" y="107"/>
                    <a:pt x="25" y="107"/>
                    <a:pt x="25" y="108"/>
                  </a:cubicBezTo>
                  <a:cubicBezTo>
                    <a:pt x="25" y="108"/>
                    <a:pt x="25" y="108"/>
                    <a:pt x="25" y="109"/>
                  </a:cubicBezTo>
                  <a:cubicBezTo>
                    <a:pt x="27" y="109"/>
                    <a:pt x="26" y="111"/>
                    <a:pt x="28" y="112"/>
                  </a:cubicBezTo>
                  <a:cubicBezTo>
                    <a:pt x="28" y="112"/>
                    <a:pt x="28" y="112"/>
                    <a:pt x="29" y="113"/>
                  </a:cubicBezTo>
                  <a:cubicBezTo>
                    <a:pt x="29" y="113"/>
                    <a:pt x="28" y="113"/>
                    <a:pt x="28" y="113"/>
                  </a:cubicBezTo>
                  <a:cubicBezTo>
                    <a:pt x="28" y="113"/>
                    <a:pt x="29" y="113"/>
                    <a:pt x="29" y="113"/>
                  </a:cubicBezTo>
                  <a:cubicBezTo>
                    <a:pt x="29" y="114"/>
                    <a:pt x="29" y="114"/>
                    <a:pt x="29" y="115"/>
                  </a:cubicBezTo>
                  <a:cubicBezTo>
                    <a:pt x="30" y="115"/>
                    <a:pt x="31" y="116"/>
                    <a:pt x="31" y="117"/>
                  </a:cubicBezTo>
                  <a:cubicBezTo>
                    <a:pt x="32" y="118"/>
                    <a:pt x="33" y="119"/>
                    <a:pt x="34" y="120"/>
                  </a:cubicBezTo>
                  <a:cubicBezTo>
                    <a:pt x="34" y="120"/>
                    <a:pt x="34" y="120"/>
                    <a:pt x="34" y="120"/>
                  </a:cubicBezTo>
                  <a:cubicBezTo>
                    <a:pt x="35" y="121"/>
                    <a:pt x="35" y="122"/>
                    <a:pt x="36" y="122"/>
                  </a:cubicBezTo>
                  <a:cubicBezTo>
                    <a:pt x="37" y="124"/>
                    <a:pt x="39" y="125"/>
                    <a:pt x="40" y="126"/>
                  </a:cubicBezTo>
                  <a:cubicBezTo>
                    <a:pt x="40" y="126"/>
                    <a:pt x="40" y="126"/>
                    <a:pt x="40" y="126"/>
                  </a:cubicBezTo>
                  <a:cubicBezTo>
                    <a:pt x="40" y="126"/>
                    <a:pt x="40" y="127"/>
                    <a:pt x="41" y="127"/>
                  </a:cubicBezTo>
                  <a:cubicBezTo>
                    <a:pt x="42" y="127"/>
                    <a:pt x="43" y="128"/>
                    <a:pt x="44" y="129"/>
                  </a:cubicBezTo>
                  <a:cubicBezTo>
                    <a:pt x="45" y="129"/>
                    <a:pt x="46" y="130"/>
                    <a:pt x="47" y="131"/>
                  </a:cubicBezTo>
                  <a:cubicBezTo>
                    <a:pt x="46" y="131"/>
                    <a:pt x="46" y="131"/>
                    <a:pt x="45" y="131"/>
                  </a:cubicBezTo>
                  <a:cubicBezTo>
                    <a:pt x="45" y="132"/>
                    <a:pt x="45" y="132"/>
                    <a:pt x="46" y="132"/>
                  </a:cubicBezTo>
                  <a:cubicBezTo>
                    <a:pt x="45" y="132"/>
                    <a:pt x="45" y="132"/>
                    <a:pt x="45" y="132"/>
                  </a:cubicBezTo>
                  <a:cubicBezTo>
                    <a:pt x="46" y="133"/>
                    <a:pt x="47" y="133"/>
                    <a:pt x="47" y="134"/>
                  </a:cubicBezTo>
                  <a:cubicBezTo>
                    <a:pt x="48" y="133"/>
                    <a:pt x="48" y="134"/>
                    <a:pt x="49" y="134"/>
                  </a:cubicBezTo>
                  <a:cubicBezTo>
                    <a:pt x="49" y="134"/>
                    <a:pt x="49" y="134"/>
                    <a:pt x="50" y="134"/>
                  </a:cubicBezTo>
                  <a:cubicBezTo>
                    <a:pt x="51" y="135"/>
                    <a:pt x="52" y="135"/>
                    <a:pt x="53" y="136"/>
                  </a:cubicBezTo>
                  <a:cubicBezTo>
                    <a:pt x="55" y="136"/>
                    <a:pt x="56" y="136"/>
                    <a:pt x="56" y="136"/>
                  </a:cubicBezTo>
                  <a:cubicBezTo>
                    <a:pt x="58" y="136"/>
                    <a:pt x="58" y="137"/>
                    <a:pt x="59" y="137"/>
                  </a:cubicBezTo>
                  <a:cubicBezTo>
                    <a:pt x="59" y="137"/>
                    <a:pt x="59" y="137"/>
                    <a:pt x="59" y="137"/>
                  </a:cubicBezTo>
                  <a:cubicBezTo>
                    <a:pt x="61" y="138"/>
                    <a:pt x="63" y="138"/>
                    <a:pt x="65" y="138"/>
                  </a:cubicBezTo>
                  <a:cubicBezTo>
                    <a:pt x="63" y="137"/>
                    <a:pt x="61" y="137"/>
                    <a:pt x="61" y="136"/>
                  </a:cubicBezTo>
                  <a:cubicBezTo>
                    <a:pt x="61" y="136"/>
                    <a:pt x="61" y="136"/>
                    <a:pt x="61" y="136"/>
                  </a:cubicBezTo>
                  <a:cubicBezTo>
                    <a:pt x="61" y="136"/>
                    <a:pt x="61" y="136"/>
                    <a:pt x="61" y="136"/>
                  </a:cubicBezTo>
                  <a:cubicBezTo>
                    <a:pt x="60" y="137"/>
                    <a:pt x="60" y="136"/>
                    <a:pt x="59" y="136"/>
                  </a:cubicBezTo>
                  <a:cubicBezTo>
                    <a:pt x="58" y="136"/>
                    <a:pt x="58" y="136"/>
                    <a:pt x="58" y="136"/>
                  </a:cubicBezTo>
                  <a:cubicBezTo>
                    <a:pt x="57" y="136"/>
                    <a:pt x="56" y="135"/>
                    <a:pt x="55" y="135"/>
                  </a:cubicBezTo>
                  <a:cubicBezTo>
                    <a:pt x="53" y="133"/>
                    <a:pt x="51" y="133"/>
                    <a:pt x="48" y="131"/>
                  </a:cubicBezTo>
                  <a:cubicBezTo>
                    <a:pt x="48" y="131"/>
                    <a:pt x="48" y="131"/>
                    <a:pt x="49" y="130"/>
                  </a:cubicBezTo>
                  <a:cubicBezTo>
                    <a:pt x="49" y="131"/>
                    <a:pt x="50" y="131"/>
                    <a:pt x="50" y="131"/>
                  </a:cubicBezTo>
                  <a:cubicBezTo>
                    <a:pt x="50" y="131"/>
                    <a:pt x="50" y="131"/>
                    <a:pt x="50" y="132"/>
                  </a:cubicBezTo>
                  <a:cubicBezTo>
                    <a:pt x="51" y="132"/>
                    <a:pt x="52" y="133"/>
                    <a:pt x="53" y="132"/>
                  </a:cubicBezTo>
                  <a:cubicBezTo>
                    <a:pt x="53" y="132"/>
                    <a:pt x="52" y="133"/>
                    <a:pt x="52" y="132"/>
                  </a:cubicBezTo>
                  <a:cubicBezTo>
                    <a:pt x="53" y="132"/>
                    <a:pt x="52" y="132"/>
                    <a:pt x="52" y="132"/>
                  </a:cubicBezTo>
                  <a:cubicBezTo>
                    <a:pt x="52" y="131"/>
                    <a:pt x="51" y="130"/>
                    <a:pt x="50" y="130"/>
                  </a:cubicBezTo>
                  <a:cubicBezTo>
                    <a:pt x="50" y="131"/>
                    <a:pt x="49" y="130"/>
                    <a:pt x="48" y="130"/>
                  </a:cubicBezTo>
                  <a:cubicBezTo>
                    <a:pt x="49" y="129"/>
                    <a:pt x="47" y="128"/>
                    <a:pt x="47" y="127"/>
                  </a:cubicBezTo>
                  <a:cubicBezTo>
                    <a:pt x="46" y="127"/>
                    <a:pt x="45" y="127"/>
                    <a:pt x="45" y="126"/>
                  </a:cubicBezTo>
                  <a:cubicBezTo>
                    <a:pt x="43" y="125"/>
                    <a:pt x="41" y="124"/>
                    <a:pt x="41" y="122"/>
                  </a:cubicBezTo>
                  <a:cubicBezTo>
                    <a:pt x="41" y="122"/>
                    <a:pt x="40" y="122"/>
                    <a:pt x="40" y="122"/>
                  </a:cubicBezTo>
                  <a:cubicBezTo>
                    <a:pt x="41" y="122"/>
                    <a:pt x="41" y="122"/>
                    <a:pt x="42" y="122"/>
                  </a:cubicBezTo>
                  <a:cubicBezTo>
                    <a:pt x="42" y="123"/>
                    <a:pt x="42" y="123"/>
                    <a:pt x="43" y="123"/>
                  </a:cubicBezTo>
                  <a:cubicBezTo>
                    <a:pt x="43" y="123"/>
                    <a:pt x="43" y="123"/>
                    <a:pt x="43" y="123"/>
                  </a:cubicBezTo>
                  <a:cubicBezTo>
                    <a:pt x="44" y="124"/>
                    <a:pt x="46" y="125"/>
                    <a:pt x="47" y="127"/>
                  </a:cubicBezTo>
                  <a:cubicBezTo>
                    <a:pt x="48" y="127"/>
                    <a:pt x="49" y="128"/>
                    <a:pt x="50" y="128"/>
                  </a:cubicBezTo>
                  <a:cubicBezTo>
                    <a:pt x="49" y="127"/>
                    <a:pt x="47" y="126"/>
                    <a:pt x="46" y="125"/>
                  </a:cubicBezTo>
                  <a:cubicBezTo>
                    <a:pt x="46" y="125"/>
                    <a:pt x="46" y="124"/>
                    <a:pt x="45" y="124"/>
                  </a:cubicBezTo>
                  <a:cubicBezTo>
                    <a:pt x="44" y="122"/>
                    <a:pt x="42" y="121"/>
                    <a:pt x="41" y="121"/>
                  </a:cubicBezTo>
                  <a:cubicBezTo>
                    <a:pt x="41" y="121"/>
                    <a:pt x="41" y="121"/>
                    <a:pt x="41" y="121"/>
                  </a:cubicBezTo>
                  <a:cubicBezTo>
                    <a:pt x="41" y="121"/>
                    <a:pt x="40" y="121"/>
                    <a:pt x="40" y="121"/>
                  </a:cubicBezTo>
                  <a:cubicBezTo>
                    <a:pt x="40" y="121"/>
                    <a:pt x="40" y="121"/>
                    <a:pt x="40" y="121"/>
                  </a:cubicBezTo>
                  <a:cubicBezTo>
                    <a:pt x="39" y="121"/>
                    <a:pt x="39" y="121"/>
                    <a:pt x="39" y="120"/>
                  </a:cubicBezTo>
                  <a:cubicBezTo>
                    <a:pt x="40" y="120"/>
                    <a:pt x="40" y="120"/>
                    <a:pt x="40" y="120"/>
                  </a:cubicBezTo>
                  <a:cubicBezTo>
                    <a:pt x="40" y="119"/>
                    <a:pt x="39" y="119"/>
                    <a:pt x="39" y="119"/>
                  </a:cubicBezTo>
                  <a:cubicBezTo>
                    <a:pt x="37" y="119"/>
                    <a:pt x="36" y="117"/>
                    <a:pt x="35" y="116"/>
                  </a:cubicBezTo>
                  <a:cubicBezTo>
                    <a:pt x="34" y="116"/>
                    <a:pt x="34" y="115"/>
                    <a:pt x="34" y="115"/>
                  </a:cubicBezTo>
                  <a:cubicBezTo>
                    <a:pt x="32" y="115"/>
                    <a:pt x="32" y="112"/>
                    <a:pt x="31" y="111"/>
                  </a:cubicBezTo>
                  <a:cubicBezTo>
                    <a:pt x="31" y="110"/>
                    <a:pt x="30" y="109"/>
                    <a:pt x="29" y="108"/>
                  </a:cubicBezTo>
                  <a:cubicBezTo>
                    <a:pt x="29" y="108"/>
                    <a:pt x="29" y="108"/>
                    <a:pt x="29" y="108"/>
                  </a:cubicBezTo>
                  <a:cubicBezTo>
                    <a:pt x="29" y="108"/>
                    <a:pt x="29" y="108"/>
                    <a:pt x="29" y="108"/>
                  </a:cubicBezTo>
                  <a:cubicBezTo>
                    <a:pt x="29" y="108"/>
                    <a:pt x="29" y="108"/>
                    <a:pt x="29" y="107"/>
                  </a:cubicBezTo>
                  <a:cubicBezTo>
                    <a:pt x="29" y="107"/>
                    <a:pt x="29" y="108"/>
                    <a:pt x="29" y="107"/>
                  </a:cubicBezTo>
                  <a:cubicBezTo>
                    <a:pt x="29" y="107"/>
                    <a:pt x="29" y="107"/>
                    <a:pt x="28" y="107"/>
                  </a:cubicBezTo>
                  <a:cubicBezTo>
                    <a:pt x="29" y="107"/>
                    <a:pt x="29" y="107"/>
                    <a:pt x="29" y="106"/>
                  </a:cubicBezTo>
                  <a:cubicBezTo>
                    <a:pt x="27" y="105"/>
                    <a:pt x="27" y="103"/>
                    <a:pt x="26" y="101"/>
                  </a:cubicBezTo>
                  <a:cubicBezTo>
                    <a:pt x="26" y="101"/>
                    <a:pt x="26" y="101"/>
                    <a:pt x="26" y="101"/>
                  </a:cubicBezTo>
                  <a:cubicBezTo>
                    <a:pt x="26" y="101"/>
                    <a:pt x="26" y="102"/>
                    <a:pt x="26" y="102"/>
                  </a:cubicBezTo>
                  <a:cubicBezTo>
                    <a:pt x="25" y="102"/>
                    <a:pt x="24" y="100"/>
                    <a:pt x="24" y="99"/>
                  </a:cubicBezTo>
                  <a:cubicBezTo>
                    <a:pt x="23" y="99"/>
                    <a:pt x="23" y="99"/>
                    <a:pt x="23" y="98"/>
                  </a:cubicBezTo>
                  <a:cubicBezTo>
                    <a:pt x="23" y="98"/>
                    <a:pt x="23" y="98"/>
                    <a:pt x="24" y="98"/>
                  </a:cubicBezTo>
                  <a:cubicBezTo>
                    <a:pt x="24" y="98"/>
                    <a:pt x="24" y="98"/>
                    <a:pt x="24" y="98"/>
                  </a:cubicBezTo>
                  <a:cubicBezTo>
                    <a:pt x="24" y="98"/>
                    <a:pt x="24" y="98"/>
                    <a:pt x="25" y="98"/>
                  </a:cubicBezTo>
                  <a:cubicBezTo>
                    <a:pt x="25" y="98"/>
                    <a:pt x="25" y="99"/>
                    <a:pt x="25" y="100"/>
                  </a:cubicBezTo>
                  <a:cubicBezTo>
                    <a:pt x="25" y="100"/>
                    <a:pt x="26" y="100"/>
                    <a:pt x="26" y="100"/>
                  </a:cubicBezTo>
                  <a:cubicBezTo>
                    <a:pt x="26" y="98"/>
                    <a:pt x="26" y="98"/>
                    <a:pt x="26" y="97"/>
                  </a:cubicBezTo>
                  <a:cubicBezTo>
                    <a:pt x="26" y="97"/>
                    <a:pt x="25" y="96"/>
                    <a:pt x="26" y="96"/>
                  </a:cubicBezTo>
                  <a:cubicBezTo>
                    <a:pt x="26" y="96"/>
                    <a:pt x="26" y="96"/>
                    <a:pt x="27" y="96"/>
                  </a:cubicBezTo>
                  <a:cubicBezTo>
                    <a:pt x="28" y="94"/>
                    <a:pt x="26" y="92"/>
                    <a:pt x="26" y="90"/>
                  </a:cubicBezTo>
                  <a:cubicBezTo>
                    <a:pt x="26" y="90"/>
                    <a:pt x="26" y="90"/>
                    <a:pt x="25" y="91"/>
                  </a:cubicBezTo>
                  <a:cubicBezTo>
                    <a:pt x="25" y="89"/>
                    <a:pt x="24" y="88"/>
                    <a:pt x="25" y="87"/>
                  </a:cubicBezTo>
                  <a:cubicBezTo>
                    <a:pt x="26" y="87"/>
                    <a:pt x="26" y="88"/>
                    <a:pt x="26" y="89"/>
                  </a:cubicBezTo>
                  <a:cubicBezTo>
                    <a:pt x="26" y="89"/>
                    <a:pt x="26" y="89"/>
                    <a:pt x="26" y="89"/>
                  </a:cubicBezTo>
                  <a:cubicBezTo>
                    <a:pt x="26" y="89"/>
                    <a:pt x="27" y="90"/>
                    <a:pt x="26" y="91"/>
                  </a:cubicBezTo>
                  <a:cubicBezTo>
                    <a:pt x="27" y="92"/>
                    <a:pt x="27" y="93"/>
                    <a:pt x="27" y="95"/>
                  </a:cubicBezTo>
                  <a:cubicBezTo>
                    <a:pt x="28" y="96"/>
                    <a:pt x="28" y="97"/>
                    <a:pt x="28" y="98"/>
                  </a:cubicBezTo>
                  <a:cubicBezTo>
                    <a:pt x="29" y="98"/>
                    <a:pt x="29" y="98"/>
                    <a:pt x="29" y="97"/>
                  </a:cubicBezTo>
                  <a:cubicBezTo>
                    <a:pt x="29" y="97"/>
                    <a:pt x="29" y="96"/>
                    <a:pt x="29" y="95"/>
                  </a:cubicBezTo>
                  <a:cubicBezTo>
                    <a:pt x="29" y="95"/>
                    <a:pt x="29" y="96"/>
                    <a:pt x="30" y="96"/>
                  </a:cubicBezTo>
                  <a:cubicBezTo>
                    <a:pt x="29" y="96"/>
                    <a:pt x="29" y="96"/>
                    <a:pt x="29" y="95"/>
                  </a:cubicBezTo>
                  <a:cubicBezTo>
                    <a:pt x="30" y="95"/>
                    <a:pt x="31" y="97"/>
                    <a:pt x="31" y="98"/>
                  </a:cubicBezTo>
                  <a:cubicBezTo>
                    <a:pt x="30" y="98"/>
                    <a:pt x="30" y="97"/>
                    <a:pt x="30" y="97"/>
                  </a:cubicBezTo>
                  <a:cubicBezTo>
                    <a:pt x="30" y="98"/>
                    <a:pt x="30" y="98"/>
                    <a:pt x="30" y="98"/>
                  </a:cubicBezTo>
                  <a:cubicBezTo>
                    <a:pt x="30" y="99"/>
                    <a:pt x="30" y="99"/>
                    <a:pt x="30" y="99"/>
                  </a:cubicBezTo>
                  <a:cubicBezTo>
                    <a:pt x="29" y="98"/>
                    <a:pt x="29" y="98"/>
                    <a:pt x="29" y="98"/>
                  </a:cubicBezTo>
                  <a:cubicBezTo>
                    <a:pt x="29" y="99"/>
                    <a:pt x="29" y="101"/>
                    <a:pt x="29" y="101"/>
                  </a:cubicBezTo>
                  <a:cubicBezTo>
                    <a:pt x="30" y="101"/>
                    <a:pt x="30" y="101"/>
                    <a:pt x="30" y="101"/>
                  </a:cubicBezTo>
                  <a:cubicBezTo>
                    <a:pt x="30" y="101"/>
                    <a:pt x="30" y="101"/>
                    <a:pt x="30" y="101"/>
                  </a:cubicBezTo>
                  <a:cubicBezTo>
                    <a:pt x="30" y="102"/>
                    <a:pt x="30" y="102"/>
                    <a:pt x="30" y="102"/>
                  </a:cubicBezTo>
                  <a:cubicBezTo>
                    <a:pt x="30" y="102"/>
                    <a:pt x="31" y="103"/>
                    <a:pt x="31" y="103"/>
                  </a:cubicBezTo>
                  <a:cubicBezTo>
                    <a:pt x="31" y="101"/>
                    <a:pt x="30" y="100"/>
                    <a:pt x="31" y="99"/>
                  </a:cubicBezTo>
                  <a:cubicBezTo>
                    <a:pt x="31" y="100"/>
                    <a:pt x="31" y="101"/>
                    <a:pt x="32" y="102"/>
                  </a:cubicBezTo>
                  <a:cubicBezTo>
                    <a:pt x="33" y="101"/>
                    <a:pt x="31" y="99"/>
                    <a:pt x="32" y="99"/>
                  </a:cubicBezTo>
                  <a:cubicBezTo>
                    <a:pt x="32" y="99"/>
                    <a:pt x="33" y="100"/>
                    <a:pt x="33" y="101"/>
                  </a:cubicBezTo>
                  <a:cubicBezTo>
                    <a:pt x="33" y="101"/>
                    <a:pt x="33" y="101"/>
                    <a:pt x="32" y="101"/>
                  </a:cubicBezTo>
                  <a:cubicBezTo>
                    <a:pt x="32" y="101"/>
                    <a:pt x="33" y="102"/>
                    <a:pt x="33" y="102"/>
                  </a:cubicBezTo>
                  <a:cubicBezTo>
                    <a:pt x="32" y="102"/>
                    <a:pt x="32" y="103"/>
                    <a:pt x="32" y="103"/>
                  </a:cubicBezTo>
                  <a:cubicBezTo>
                    <a:pt x="33" y="103"/>
                    <a:pt x="33" y="103"/>
                    <a:pt x="34" y="104"/>
                  </a:cubicBezTo>
                  <a:cubicBezTo>
                    <a:pt x="33" y="104"/>
                    <a:pt x="33" y="104"/>
                    <a:pt x="33" y="103"/>
                  </a:cubicBezTo>
                  <a:cubicBezTo>
                    <a:pt x="33" y="104"/>
                    <a:pt x="33" y="104"/>
                    <a:pt x="33" y="104"/>
                  </a:cubicBezTo>
                  <a:cubicBezTo>
                    <a:pt x="34" y="105"/>
                    <a:pt x="35" y="107"/>
                    <a:pt x="36" y="108"/>
                  </a:cubicBezTo>
                  <a:cubicBezTo>
                    <a:pt x="36" y="108"/>
                    <a:pt x="36" y="107"/>
                    <a:pt x="36" y="107"/>
                  </a:cubicBezTo>
                  <a:cubicBezTo>
                    <a:pt x="37" y="108"/>
                    <a:pt x="37" y="108"/>
                    <a:pt x="37" y="109"/>
                  </a:cubicBezTo>
                  <a:cubicBezTo>
                    <a:pt x="37" y="109"/>
                    <a:pt x="37" y="110"/>
                    <a:pt x="38" y="110"/>
                  </a:cubicBezTo>
                  <a:cubicBezTo>
                    <a:pt x="37" y="110"/>
                    <a:pt x="37" y="110"/>
                    <a:pt x="37" y="110"/>
                  </a:cubicBezTo>
                  <a:cubicBezTo>
                    <a:pt x="38" y="111"/>
                    <a:pt x="40" y="113"/>
                    <a:pt x="38" y="114"/>
                  </a:cubicBezTo>
                  <a:cubicBezTo>
                    <a:pt x="38" y="113"/>
                    <a:pt x="37" y="112"/>
                    <a:pt x="37" y="111"/>
                  </a:cubicBezTo>
                  <a:cubicBezTo>
                    <a:pt x="37" y="111"/>
                    <a:pt x="37" y="111"/>
                    <a:pt x="37" y="110"/>
                  </a:cubicBezTo>
                  <a:cubicBezTo>
                    <a:pt x="37" y="110"/>
                    <a:pt x="36" y="110"/>
                    <a:pt x="36" y="110"/>
                  </a:cubicBezTo>
                  <a:cubicBezTo>
                    <a:pt x="36" y="109"/>
                    <a:pt x="35" y="109"/>
                    <a:pt x="35" y="108"/>
                  </a:cubicBezTo>
                  <a:cubicBezTo>
                    <a:pt x="33" y="108"/>
                    <a:pt x="32" y="106"/>
                    <a:pt x="31" y="106"/>
                  </a:cubicBezTo>
                  <a:cubicBezTo>
                    <a:pt x="31" y="106"/>
                    <a:pt x="32" y="107"/>
                    <a:pt x="32" y="107"/>
                  </a:cubicBezTo>
                  <a:cubicBezTo>
                    <a:pt x="32" y="108"/>
                    <a:pt x="32" y="108"/>
                    <a:pt x="33" y="109"/>
                  </a:cubicBezTo>
                  <a:cubicBezTo>
                    <a:pt x="32" y="109"/>
                    <a:pt x="33" y="110"/>
                    <a:pt x="33" y="110"/>
                  </a:cubicBezTo>
                  <a:cubicBezTo>
                    <a:pt x="33" y="110"/>
                    <a:pt x="33" y="110"/>
                    <a:pt x="34" y="110"/>
                  </a:cubicBezTo>
                  <a:cubicBezTo>
                    <a:pt x="34" y="110"/>
                    <a:pt x="34" y="110"/>
                    <a:pt x="34" y="111"/>
                  </a:cubicBezTo>
                  <a:cubicBezTo>
                    <a:pt x="34" y="110"/>
                    <a:pt x="34" y="111"/>
                    <a:pt x="35" y="111"/>
                  </a:cubicBezTo>
                  <a:cubicBezTo>
                    <a:pt x="35" y="111"/>
                    <a:pt x="35" y="112"/>
                    <a:pt x="35" y="112"/>
                  </a:cubicBezTo>
                  <a:cubicBezTo>
                    <a:pt x="35" y="112"/>
                    <a:pt x="36" y="112"/>
                    <a:pt x="36" y="112"/>
                  </a:cubicBezTo>
                  <a:cubicBezTo>
                    <a:pt x="37" y="112"/>
                    <a:pt x="37" y="113"/>
                    <a:pt x="36" y="113"/>
                  </a:cubicBezTo>
                  <a:cubicBezTo>
                    <a:pt x="37" y="113"/>
                    <a:pt x="37" y="113"/>
                    <a:pt x="37" y="114"/>
                  </a:cubicBezTo>
                  <a:cubicBezTo>
                    <a:pt x="37" y="114"/>
                    <a:pt x="37" y="114"/>
                    <a:pt x="36" y="114"/>
                  </a:cubicBezTo>
                  <a:cubicBezTo>
                    <a:pt x="37" y="114"/>
                    <a:pt x="37" y="115"/>
                    <a:pt x="37" y="115"/>
                  </a:cubicBezTo>
                  <a:cubicBezTo>
                    <a:pt x="38" y="116"/>
                    <a:pt x="39" y="116"/>
                    <a:pt x="39" y="117"/>
                  </a:cubicBezTo>
                  <a:cubicBezTo>
                    <a:pt x="39" y="117"/>
                    <a:pt x="39" y="118"/>
                    <a:pt x="39" y="118"/>
                  </a:cubicBezTo>
                  <a:cubicBezTo>
                    <a:pt x="39" y="118"/>
                    <a:pt x="40" y="118"/>
                    <a:pt x="40" y="119"/>
                  </a:cubicBezTo>
                  <a:cubicBezTo>
                    <a:pt x="40" y="119"/>
                    <a:pt x="41" y="119"/>
                    <a:pt x="41" y="119"/>
                  </a:cubicBezTo>
                  <a:cubicBezTo>
                    <a:pt x="41" y="119"/>
                    <a:pt x="42" y="120"/>
                    <a:pt x="43" y="121"/>
                  </a:cubicBezTo>
                  <a:cubicBezTo>
                    <a:pt x="44" y="121"/>
                    <a:pt x="45" y="122"/>
                    <a:pt x="46" y="123"/>
                  </a:cubicBezTo>
                  <a:cubicBezTo>
                    <a:pt x="46" y="123"/>
                    <a:pt x="46" y="123"/>
                    <a:pt x="47" y="124"/>
                  </a:cubicBezTo>
                  <a:cubicBezTo>
                    <a:pt x="47" y="124"/>
                    <a:pt x="46" y="124"/>
                    <a:pt x="46" y="124"/>
                  </a:cubicBezTo>
                  <a:cubicBezTo>
                    <a:pt x="47" y="124"/>
                    <a:pt x="46" y="124"/>
                    <a:pt x="47" y="124"/>
                  </a:cubicBezTo>
                  <a:cubicBezTo>
                    <a:pt x="47" y="124"/>
                    <a:pt x="47" y="124"/>
                    <a:pt x="47" y="124"/>
                  </a:cubicBezTo>
                  <a:cubicBezTo>
                    <a:pt x="47" y="125"/>
                    <a:pt x="47" y="124"/>
                    <a:pt x="47" y="124"/>
                  </a:cubicBezTo>
                  <a:cubicBezTo>
                    <a:pt x="47" y="124"/>
                    <a:pt x="47" y="125"/>
                    <a:pt x="47" y="125"/>
                  </a:cubicBezTo>
                  <a:cubicBezTo>
                    <a:pt x="47" y="125"/>
                    <a:pt x="48" y="125"/>
                    <a:pt x="48" y="125"/>
                  </a:cubicBezTo>
                  <a:cubicBezTo>
                    <a:pt x="48" y="124"/>
                    <a:pt x="47" y="124"/>
                    <a:pt x="47" y="123"/>
                  </a:cubicBezTo>
                  <a:cubicBezTo>
                    <a:pt x="48" y="123"/>
                    <a:pt x="48" y="125"/>
                    <a:pt x="50" y="125"/>
                  </a:cubicBezTo>
                  <a:cubicBezTo>
                    <a:pt x="50" y="124"/>
                    <a:pt x="49" y="124"/>
                    <a:pt x="49" y="123"/>
                  </a:cubicBezTo>
                  <a:cubicBezTo>
                    <a:pt x="48" y="122"/>
                    <a:pt x="46" y="122"/>
                    <a:pt x="45" y="121"/>
                  </a:cubicBezTo>
                  <a:cubicBezTo>
                    <a:pt x="44" y="120"/>
                    <a:pt x="42" y="119"/>
                    <a:pt x="43" y="117"/>
                  </a:cubicBezTo>
                  <a:cubicBezTo>
                    <a:pt x="44" y="118"/>
                    <a:pt x="44" y="119"/>
                    <a:pt x="45" y="119"/>
                  </a:cubicBezTo>
                  <a:cubicBezTo>
                    <a:pt x="45" y="120"/>
                    <a:pt x="45" y="120"/>
                    <a:pt x="45" y="120"/>
                  </a:cubicBezTo>
                  <a:cubicBezTo>
                    <a:pt x="47" y="120"/>
                    <a:pt x="47" y="122"/>
                    <a:pt x="49" y="122"/>
                  </a:cubicBezTo>
                  <a:cubicBezTo>
                    <a:pt x="50" y="123"/>
                    <a:pt x="52" y="123"/>
                    <a:pt x="52" y="125"/>
                  </a:cubicBezTo>
                  <a:cubicBezTo>
                    <a:pt x="54" y="125"/>
                    <a:pt x="55" y="126"/>
                    <a:pt x="57" y="126"/>
                  </a:cubicBezTo>
                  <a:cubicBezTo>
                    <a:pt x="57" y="126"/>
                    <a:pt x="57" y="126"/>
                    <a:pt x="57" y="126"/>
                  </a:cubicBezTo>
                  <a:cubicBezTo>
                    <a:pt x="59" y="127"/>
                    <a:pt x="61" y="127"/>
                    <a:pt x="62" y="128"/>
                  </a:cubicBezTo>
                  <a:cubicBezTo>
                    <a:pt x="61" y="129"/>
                    <a:pt x="59" y="127"/>
                    <a:pt x="59" y="128"/>
                  </a:cubicBezTo>
                  <a:cubicBezTo>
                    <a:pt x="59" y="128"/>
                    <a:pt x="59" y="128"/>
                    <a:pt x="59" y="128"/>
                  </a:cubicBezTo>
                  <a:cubicBezTo>
                    <a:pt x="59" y="129"/>
                    <a:pt x="57" y="128"/>
                    <a:pt x="57" y="129"/>
                  </a:cubicBezTo>
                  <a:cubicBezTo>
                    <a:pt x="57" y="129"/>
                    <a:pt x="58" y="129"/>
                    <a:pt x="58" y="129"/>
                  </a:cubicBezTo>
                  <a:cubicBezTo>
                    <a:pt x="58" y="129"/>
                    <a:pt x="58" y="130"/>
                    <a:pt x="58" y="129"/>
                  </a:cubicBezTo>
                  <a:cubicBezTo>
                    <a:pt x="58" y="130"/>
                    <a:pt x="59" y="130"/>
                    <a:pt x="59" y="130"/>
                  </a:cubicBezTo>
                  <a:cubicBezTo>
                    <a:pt x="59" y="130"/>
                    <a:pt x="59" y="130"/>
                    <a:pt x="59" y="129"/>
                  </a:cubicBezTo>
                  <a:cubicBezTo>
                    <a:pt x="60" y="130"/>
                    <a:pt x="60" y="130"/>
                    <a:pt x="61" y="130"/>
                  </a:cubicBezTo>
                  <a:cubicBezTo>
                    <a:pt x="62" y="131"/>
                    <a:pt x="65" y="131"/>
                    <a:pt x="66" y="130"/>
                  </a:cubicBezTo>
                  <a:cubicBezTo>
                    <a:pt x="66" y="128"/>
                    <a:pt x="63" y="129"/>
                    <a:pt x="62" y="128"/>
                  </a:cubicBezTo>
                  <a:cubicBezTo>
                    <a:pt x="63" y="128"/>
                    <a:pt x="64" y="128"/>
                    <a:pt x="66" y="128"/>
                  </a:cubicBezTo>
                  <a:cubicBezTo>
                    <a:pt x="66" y="127"/>
                    <a:pt x="67" y="128"/>
                    <a:pt x="68" y="128"/>
                  </a:cubicBezTo>
                  <a:cubicBezTo>
                    <a:pt x="68" y="129"/>
                    <a:pt x="68" y="129"/>
                    <a:pt x="68" y="129"/>
                  </a:cubicBezTo>
                  <a:cubicBezTo>
                    <a:pt x="68" y="129"/>
                    <a:pt x="69" y="129"/>
                    <a:pt x="69" y="129"/>
                  </a:cubicBezTo>
                  <a:cubicBezTo>
                    <a:pt x="69" y="129"/>
                    <a:pt x="69" y="129"/>
                    <a:pt x="69" y="129"/>
                  </a:cubicBezTo>
                  <a:cubicBezTo>
                    <a:pt x="69" y="130"/>
                    <a:pt x="70" y="130"/>
                    <a:pt x="70" y="130"/>
                  </a:cubicBezTo>
                  <a:cubicBezTo>
                    <a:pt x="70" y="130"/>
                    <a:pt x="70" y="130"/>
                    <a:pt x="70" y="130"/>
                  </a:cubicBezTo>
                  <a:cubicBezTo>
                    <a:pt x="70" y="130"/>
                    <a:pt x="71" y="130"/>
                    <a:pt x="70" y="130"/>
                  </a:cubicBezTo>
                  <a:cubicBezTo>
                    <a:pt x="70" y="130"/>
                    <a:pt x="70" y="130"/>
                    <a:pt x="69" y="130"/>
                  </a:cubicBezTo>
                  <a:cubicBezTo>
                    <a:pt x="69" y="130"/>
                    <a:pt x="68" y="130"/>
                    <a:pt x="68" y="130"/>
                  </a:cubicBezTo>
                  <a:cubicBezTo>
                    <a:pt x="68" y="130"/>
                    <a:pt x="68" y="130"/>
                    <a:pt x="69" y="131"/>
                  </a:cubicBezTo>
                  <a:cubicBezTo>
                    <a:pt x="69" y="130"/>
                    <a:pt x="70" y="131"/>
                    <a:pt x="69" y="131"/>
                  </a:cubicBezTo>
                  <a:cubicBezTo>
                    <a:pt x="70" y="132"/>
                    <a:pt x="70" y="132"/>
                    <a:pt x="70" y="133"/>
                  </a:cubicBezTo>
                  <a:cubicBezTo>
                    <a:pt x="71" y="133"/>
                    <a:pt x="72" y="133"/>
                    <a:pt x="73" y="133"/>
                  </a:cubicBezTo>
                  <a:cubicBezTo>
                    <a:pt x="73" y="132"/>
                    <a:pt x="73" y="132"/>
                    <a:pt x="73" y="132"/>
                  </a:cubicBezTo>
                  <a:cubicBezTo>
                    <a:pt x="73" y="132"/>
                    <a:pt x="73" y="132"/>
                    <a:pt x="73" y="131"/>
                  </a:cubicBezTo>
                  <a:cubicBezTo>
                    <a:pt x="73" y="132"/>
                    <a:pt x="72" y="131"/>
                    <a:pt x="71" y="132"/>
                  </a:cubicBezTo>
                  <a:cubicBezTo>
                    <a:pt x="71" y="132"/>
                    <a:pt x="71" y="131"/>
                    <a:pt x="71" y="131"/>
                  </a:cubicBezTo>
                  <a:cubicBezTo>
                    <a:pt x="72" y="131"/>
                    <a:pt x="72" y="130"/>
                    <a:pt x="73" y="131"/>
                  </a:cubicBezTo>
                  <a:cubicBezTo>
                    <a:pt x="73" y="130"/>
                    <a:pt x="74" y="131"/>
                    <a:pt x="75" y="131"/>
                  </a:cubicBezTo>
                  <a:cubicBezTo>
                    <a:pt x="75" y="130"/>
                    <a:pt x="75" y="130"/>
                    <a:pt x="76" y="130"/>
                  </a:cubicBezTo>
                  <a:cubicBezTo>
                    <a:pt x="77" y="130"/>
                    <a:pt x="78" y="129"/>
                    <a:pt x="79" y="129"/>
                  </a:cubicBezTo>
                  <a:cubicBezTo>
                    <a:pt x="79" y="129"/>
                    <a:pt x="79" y="129"/>
                    <a:pt x="79" y="129"/>
                  </a:cubicBezTo>
                  <a:cubicBezTo>
                    <a:pt x="78" y="129"/>
                    <a:pt x="76" y="129"/>
                    <a:pt x="76" y="128"/>
                  </a:cubicBezTo>
                  <a:cubicBezTo>
                    <a:pt x="75" y="128"/>
                    <a:pt x="73" y="128"/>
                    <a:pt x="73" y="128"/>
                  </a:cubicBezTo>
                  <a:cubicBezTo>
                    <a:pt x="73" y="127"/>
                    <a:pt x="75" y="127"/>
                    <a:pt x="75" y="127"/>
                  </a:cubicBezTo>
                  <a:cubicBezTo>
                    <a:pt x="76" y="126"/>
                    <a:pt x="78" y="127"/>
                    <a:pt x="78" y="127"/>
                  </a:cubicBezTo>
                  <a:cubicBezTo>
                    <a:pt x="78" y="126"/>
                    <a:pt x="78" y="126"/>
                    <a:pt x="78" y="126"/>
                  </a:cubicBezTo>
                  <a:cubicBezTo>
                    <a:pt x="76" y="124"/>
                    <a:pt x="72" y="127"/>
                    <a:pt x="70" y="126"/>
                  </a:cubicBezTo>
                  <a:cubicBezTo>
                    <a:pt x="70" y="125"/>
                    <a:pt x="70" y="125"/>
                    <a:pt x="70" y="125"/>
                  </a:cubicBezTo>
                  <a:cubicBezTo>
                    <a:pt x="71" y="125"/>
                    <a:pt x="71" y="125"/>
                    <a:pt x="72" y="125"/>
                  </a:cubicBezTo>
                  <a:cubicBezTo>
                    <a:pt x="73" y="125"/>
                    <a:pt x="75" y="125"/>
                    <a:pt x="76" y="124"/>
                  </a:cubicBezTo>
                  <a:cubicBezTo>
                    <a:pt x="76" y="124"/>
                    <a:pt x="76" y="124"/>
                    <a:pt x="76" y="123"/>
                  </a:cubicBezTo>
                  <a:cubicBezTo>
                    <a:pt x="79" y="122"/>
                    <a:pt x="82" y="122"/>
                    <a:pt x="85" y="120"/>
                  </a:cubicBezTo>
                  <a:cubicBezTo>
                    <a:pt x="84" y="120"/>
                    <a:pt x="84" y="120"/>
                    <a:pt x="84" y="120"/>
                  </a:cubicBezTo>
                  <a:cubicBezTo>
                    <a:pt x="82" y="120"/>
                    <a:pt x="80" y="122"/>
                    <a:pt x="78" y="121"/>
                  </a:cubicBezTo>
                  <a:cubicBezTo>
                    <a:pt x="76" y="122"/>
                    <a:pt x="75" y="121"/>
                    <a:pt x="73" y="122"/>
                  </a:cubicBezTo>
                  <a:cubicBezTo>
                    <a:pt x="73" y="121"/>
                    <a:pt x="73" y="121"/>
                    <a:pt x="73" y="121"/>
                  </a:cubicBezTo>
                  <a:cubicBezTo>
                    <a:pt x="72" y="121"/>
                    <a:pt x="71" y="121"/>
                    <a:pt x="70" y="121"/>
                  </a:cubicBezTo>
                  <a:cubicBezTo>
                    <a:pt x="70" y="121"/>
                    <a:pt x="71" y="121"/>
                    <a:pt x="72" y="120"/>
                  </a:cubicBezTo>
                  <a:cubicBezTo>
                    <a:pt x="72" y="120"/>
                    <a:pt x="72" y="120"/>
                    <a:pt x="72" y="120"/>
                  </a:cubicBezTo>
                  <a:cubicBezTo>
                    <a:pt x="72" y="120"/>
                    <a:pt x="73" y="120"/>
                    <a:pt x="73" y="120"/>
                  </a:cubicBezTo>
                  <a:cubicBezTo>
                    <a:pt x="74" y="120"/>
                    <a:pt x="75" y="120"/>
                    <a:pt x="75" y="120"/>
                  </a:cubicBezTo>
                  <a:cubicBezTo>
                    <a:pt x="77" y="120"/>
                    <a:pt x="78" y="120"/>
                    <a:pt x="79" y="119"/>
                  </a:cubicBezTo>
                  <a:cubicBezTo>
                    <a:pt x="80" y="119"/>
                    <a:pt x="80" y="119"/>
                    <a:pt x="80" y="119"/>
                  </a:cubicBezTo>
                  <a:cubicBezTo>
                    <a:pt x="81" y="119"/>
                    <a:pt x="81" y="119"/>
                    <a:pt x="81" y="119"/>
                  </a:cubicBezTo>
                  <a:cubicBezTo>
                    <a:pt x="81" y="119"/>
                    <a:pt x="81" y="118"/>
                    <a:pt x="81" y="118"/>
                  </a:cubicBezTo>
                  <a:cubicBezTo>
                    <a:pt x="81" y="118"/>
                    <a:pt x="81" y="118"/>
                    <a:pt x="82" y="118"/>
                  </a:cubicBezTo>
                  <a:cubicBezTo>
                    <a:pt x="82" y="117"/>
                    <a:pt x="81" y="118"/>
                    <a:pt x="80" y="118"/>
                  </a:cubicBezTo>
                  <a:cubicBezTo>
                    <a:pt x="79" y="116"/>
                    <a:pt x="83" y="116"/>
                    <a:pt x="84" y="116"/>
                  </a:cubicBezTo>
                  <a:cubicBezTo>
                    <a:pt x="84" y="114"/>
                    <a:pt x="86" y="113"/>
                    <a:pt x="87" y="113"/>
                  </a:cubicBezTo>
                  <a:cubicBezTo>
                    <a:pt x="87" y="114"/>
                    <a:pt x="86" y="115"/>
                    <a:pt x="85" y="115"/>
                  </a:cubicBezTo>
                  <a:cubicBezTo>
                    <a:pt x="86" y="115"/>
                    <a:pt x="87" y="115"/>
                    <a:pt x="88" y="114"/>
                  </a:cubicBezTo>
                  <a:cubicBezTo>
                    <a:pt x="88" y="114"/>
                    <a:pt x="87" y="114"/>
                    <a:pt x="88" y="114"/>
                  </a:cubicBezTo>
                  <a:cubicBezTo>
                    <a:pt x="88" y="114"/>
                    <a:pt x="88" y="114"/>
                    <a:pt x="88" y="113"/>
                  </a:cubicBezTo>
                  <a:cubicBezTo>
                    <a:pt x="88" y="113"/>
                    <a:pt x="88" y="114"/>
                    <a:pt x="89" y="114"/>
                  </a:cubicBezTo>
                  <a:cubicBezTo>
                    <a:pt x="89" y="113"/>
                    <a:pt x="89" y="113"/>
                    <a:pt x="89" y="113"/>
                  </a:cubicBezTo>
                  <a:cubicBezTo>
                    <a:pt x="89" y="113"/>
                    <a:pt x="89" y="112"/>
                    <a:pt x="88" y="112"/>
                  </a:cubicBezTo>
                  <a:cubicBezTo>
                    <a:pt x="88" y="113"/>
                    <a:pt x="88" y="113"/>
                    <a:pt x="88" y="113"/>
                  </a:cubicBezTo>
                  <a:cubicBezTo>
                    <a:pt x="88" y="113"/>
                    <a:pt x="88" y="112"/>
                    <a:pt x="88" y="112"/>
                  </a:cubicBezTo>
                  <a:cubicBezTo>
                    <a:pt x="90" y="110"/>
                    <a:pt x="92" y="108"/>
                    <a:pt x="94" y="106"/>
                  </a:cubicBezTo>
                  <a:cubicBezTo>
                    <a:pt x="94" y="106"/>
                    <a:pt x="95" y="105"/>
                    <a:pt x="95" y="105"/>
                  </a:cubicBezTo>
                  <a:cubicBezTo>
                    <a:pt x="95" y="106"/>
                    <a:pt x="94" y="106"/>
                    <a:pt x="94" y="106"/>
                  </a:cubicBezTo>
                  <a:cubicBezTo>
                    <a:pt x="94" y="107"/>
                    <a:pt x="94" y="108"/>
                    <a:pt x="93" y="108"/>
                  </a:cubicBezTo>
                  <a:cubicBezTo>
                    <a:pt x="93" y="109"/>
                    <a:pt x="93" y="109"/>
                    <a:pt x="93" y="109"/>
                  </a:cubicBezTo>
                  <a:cubicBezTo>
                    <a:pt x="93" y="109"/>
                    <a:pt x="92" y="109"/>
                    <a:pt x="92" y="109"/>
                  </a:cubicBezTo>
                  <a:cubicBezTo>
                    <a:pt x="92" y="110"/>
                    <a:pt x="92" y="111"/>
                    <a:pt x="91" y="111"/>
                  </a:cubicBezTo>
                  <a:cubicBezTo>
                    <a:pt x="91" y="112"/>
                    <a:pt x="90" y="112"/>
                    <a:pt x="90" y="113"/>
                  </a:cubicBezTo>
                  <a:cubicBezTo>
                    <a:pt x="89" y="113"/>
                    <a:pt x="90" y="115"/>
                    <a:pt x="88" y="115"/>
                  </a:cubicBezTo>
                  <a:cubicBezTo>
                    <a:pt x="87" y="116"/>
                    <a:pt x="84" y="117"/>
                    <a:pt x="82" y="118"/>
                  </a:cubicBezTo>
                  <a:cubicBezTo>
                    <a:pt x="83" y="118"/>
                    <a:pt x="83" y="117"/>
                    <a:pt x="84" y="117"/>
                  </a:cubicBezTo>
                  <a:cubicBezTo>
                    <a:pt x="84" y="118"/>
                    <a:pt x="85" y="118"/>
                    <a:pt x="84" y="118"/>
                  </a:cubicBezTo>
                  <a:cubicBezTo>
                    <a:pt x="85" y="118"/>
                    <a:pt x="86" y="118"/>
                    <a:pt x="86" y="117"/>
                  </a:cubicBezTo>
                  <a:cubicBezTo>
                    <a:pt x="88" y="117"/>
                    <a:pt x="88" y="116"/>
                    <a:pt x="90" y="116"/>
                  </a:cubicBezTo>
                  <a:cubicBezTo>
                    <a:pt x="91" y="115"/>
                    <a:pt x="91" y="115"/>
                    <a:pt x="91" y="115"/>
                  </a:cubicBezTo>
                  <a:cubicBezTo>
                    <a:pt x="92" y="114"/>
                    <a:pt x="92" y="114"/>
                    <a:pt x="93" y="113"/>
                  </a:cubicBezTo>
                  <a:cubicBezTo>
                    <a:pt x="92" y="113"/>
                    <a:pt x="93" y="113"/>
                    <a:pt x="93" y="112"/>
                  </a:cubicBezTo>
                  <a:cubicBezTo>
                    <a:pt x="93" y="111"/>
                    <a:pt x="94" y="111"/>
                    <a:pt x="94" y="111"/>
                  </a:cubicBezTo>
                  <a:cubicBezTo>
                    <a:pt x="94" y="111"/>
                    <a:pt x="93" y="110"/>
                    <a:pt x="94" y="110"/>
                  </a:cubicBezTo>
                  <a:cubicBezTo>
                    <a:pt x="94" y="110"/>
                    <a:pt x="94" y="110"/>
                    <a:pt x="94" y="110"/>
                  </a:cubicBezTo>
                  <a:cubicBezTo>
                    <a:pt x="95" y="110"/>
                    <a:pt x="93" y="112"/>
                    <a:pt x="95" y="112"/>
                  </a:cubicBezTo>
                  <a:cubicBezTo>
                    <a:pt x="95" y="112"/>
                    <a:pt x="95" y="112"/>
                    <a:pt x="95" y="111"/>
                  </a:cubicBezTo>
                  <a:cubicBezTo>
                    <a:pt x="95" y="111"/>
                    <a:pt x="95" y="110"/>
                    <a:pt x="96" y="110"/>
                  </a:cubicBezTo>
                  <a:cubicBezTo>
                    <a:pt x="96" y="110"/>
                    <a:pt x="96" y="111"/>
                    <a:pt x="97" y="111"/>
                  </a:cubicBezTo>
                  <a:cubicBezTo>
                    <a:pt x="97" y="110"/>
                    <a:pt x="97" y="109"/>
                    <a:pt x="97" y="109"/>
                  </a:cubicBezTo>
                  <a:cubicBezTo>
                    <a:pt x="97" y="109"/>
                    <a:pt x="97" y="109"/>
                    <a:pt x="97" y="109"/>
                  </a:cubicBezTo>
                  <a:cubicBezTo>
                    <a:pt x="98" y="108"/>
                    <a:pt x="98" y="108"/>
                    <a:pt x="99" y="108"/>
                  </a:cubicBezTo>
                  <a:cubicBezTo>
                    <a:pt x="99" y="107"/>
                    <a:pt x="99" y="106"/>
                    <a:pt x="101" y="106"/>
                  </a:cubicBezTo>
                  <a:cubicBezTo>
                    <a:pt x="101" y="107"/>
                    <a:pt x="100" y="107"/>
                    <a:pt x="100" y="108"/>
                  </a:cubicBezTo>
                  <a:cubicBezTo>
                    <a:pt x="100" y="108"/>
                    <a:pt x="100" y="108"/>
                    <a:pt x="101" y="108"/>
                  </a:cubicBezTo>
                  <a:cubicBezTo>
                    <a:pt x="101" y="108"/>
                    <a:pt x="101" y="109"/>
                    <a:pt x="100" y="109"/>
                  </a:cubicBezTo>
                  <a:cubicBezTo>
                    <a:pt x="99" y="110"/>
                    <a:pt x="99" y="109"/>
                    <a:pt x="98" y="109"/>
                  </a:cubicBezTo>
                  <a:cubicBezTo>
                    <a:pt x="98" y="110"/>
                    <a:pt x="99" y="110"/>
                    <a:pt x="99" y="110"/>
                  </a:cubicBezTo>
                  <a:cubicBezTo>
                    <a:pt x="99" y="110"/>
                    <a:pt x="100" y="110"/>
                    <a:pt x="100" y="111"/>
                  </a:cubicBezTo>
                  <a:cubicBezTo>
                    <a:pt x="99" y="111"/>
                    <a:pt x="99" y="112"/>
                    <a:pt x="98" y="112"/>
                  </a:cubicBezTo>
                  <a:cubicBezTo>
                    <a:pt x="98" y="112"/>
                    <a:pt x="98" y="113"/>
                    <a:pt x="98" y="113"/>
                  </a:cubicBezTo>
                  <a:cubicBezTo>
                    <a:pt x="97" y="113"/>
                    <a:pt x="97" y="113"/>
                    <a:pt x="96" y="113"/>
                  </a:cubicBezTo>
                  <a:cubicBezTo>
                    <a:pt x="95" y="113"/>
                    <a:pt x="95" y="114"/>
                    <a:pt x="96" y="114"/>
                  </a:cubicBezTo>
                  <a:cubicBezTo>
                    <a:pt x="95" y="115"/>
                    <a:pt x="94" y="117"/>
                    <a:pt x="92" y="118"/>
                  </a:cubicBezTo>
                  <a:cubicBezTo>
                    <a:pt x="92" y="118"/>
                    <a:pt x="93" y="118"/>
                    <a:pt x="93" y="119"/>
                  </a:cubicBezTo>
                  <a:cubicBezTo>
                    <a:pt x="93" y="119"/>
                    <a:pt x="93" y="118"/>
                    <a:pt x="94" y="118"/>
                  </a:cubicBezTo>
                  <a:cubicBezTo>
                    <a:pt x="94" y="119"/>
                    <a:pt x="93" y="119"/>
                    <a:pt x="93" y="120"/>
                  </a:cubicBezTo>
                  <a:cubicBezTo>
                    <a:pt x="92" y="121"/>
                    <a:pt x="91" y="122"/>
                    <a:pt x="90" y="123"/>
                  </a:cubicBezTo>
                  <a:cubicBezTo>
                    <a:pt x="88" y="123"/>
                    <a:pt x="87" y="124"/>
                    <a:pt x="86" y="125"/>
                  </a:cubicBezTo>
                  <a:cubicBezTo>
                    <a:pt x="85" y="124"/>
                    <a:pt x="84" y="125"/>
                    <a:pt x="84" y="126"/>
                  </a:cubicBezTo>
                  <a:cubicBezTo>
                    <a:pt x="83" y="125"/>
                    <a:pt x="83" y="125"/>
                    <a:pt x="82" y="125"/>
                  </a:cubicBezTo>
                  <a:cubicBezTo>
                    <a:pt x="82" y="125"/>
                    <a:pt x="82" y="125"/>
                    <a:pt x="82" y="126"/>
                  </a:cubicBezTo>
                  <a:cubicBezTo>
                    <a:pt x="82" y="126"/>
                    <a:pt x="83" y="126"/>
                    <a:pt x="84" y="126"/>
                  </a:cubicBezTo>
                  <a:cubicBezTo>
                    <a:pt x="83" y="127"/>
                    <a:pt x="81" y="127"/>
                    <a:pt x="80" y="128"/>
                  </a:cubicBezTo>
                  <a:cubicBezTo>
                    <a:pt x="81" y="128"/>
                    <a:pt x="81" y="128"/>
                    <a:pt x="82" y="128"/>
                  </a:cubicBezTo>
                  <a:cubicBezTo>
                    <a:pt x="82" y="128"/>
                    <a:pt x="82" y="128"/>
                    <a:pt x="83" y="128"/>
                  </a:cubicBezTo>
                  <a:cubicBezTo>
                    <a:pt x="85" y="128"/>
                    <a:pt x="87" y="128"/>
                    <a:pt x="88" y="126"/>
                  </a:cubicBezTo>
                  <a:cubicBezTo>
                    <a:pt x="87" y="126"/>
                    <a:pt x="87" y="126"/>
                    <a:pt x="87" y="126"/>
                  </a:cubicBezTo>
                  <a:cubicBezTo>
                    <a:pt x="87" y="125"/>
                    <a:pt x="88" y="125"/>
                    <a:pt x="89" y="125"/>
                  </a:cubicBezTo>
                  <a:cubicBezTo>
                    <a:pt x="89" y="125"/>
                    <a:pt x="89" y="125"/>
                    <a:pt x="89" y="125"/>
                  </a:cubicBezTo>
                  <a:cubicBezTo>
                    <a:pt x="89" y="124"/>
                    <a:pt x="89" y="125"/>
                    <a:pt x="89" y="125"/>
                  </a:cubicBezTo>
                  <a:cubicBezTo>
                    <a:pt x="90" y="125"/>
                    <a:pt x="90" y="125"/>
                    <a:pt x="90" y="125"/>
                  </a:cubicBezTo>
                  <a:cubicBezTo>
                    <a:pt x="90" y="124"/>
                    <a:pt x="91" y="124"/>
                    <a:pt x="92" y="123"/>
                  </a:cubicBezTo>
                  <a:cubicBezTo>
                    <a:pt x="92" y="123"/>
                    <a:pt x="92" y="124"/>
                    <a:pt x="92" y="124"/>
                  </a:cubicBezTo>
                  <a:cubicBezTo>
                    <a:pt x="92" y="122"/>
                    <a:pt x="96" y="122"/>
                    <a:pt x="96" y="120"/>
                  </a:cubicBezTo>
                  <a:cubicBezTo>
                    <a:pt x="96" y="120"/>
                    <a:pt x="95" y="120"/>
                    <a:pt x="95" y="120"/>
                  </a:cubicBezTo>
                  <a:cubicBezTo>
                    <a:pt x="95" y="120"/>
                    <a:pt x="96" y="119"/>
                    <a:pt x="95" y="119"/>
                  </a:cubicBezTo>
                  <a:cubicBezTo>
                    <a:pt x="95" y="119"/>
                    <a:pt x="95" y="119"/>
                    <a:pt x="94" y="119"/>
                  </a:cubicBezTo>
                  <a:cubicBezTo>
                    <a:pt x="95" y="119"/>
                    <a:pt x="94" y="119"/>
                    <a:pt x="94" y="118"/>
                  </a:cubicBezTo>
                  <a:cubicBezTo>
                    <a:pt x="95" y="118"/>
                    <a:pt x="95" y="118"/>
                    <a:pt x="96" y="118"/>
                  </a:cubicBezTo>
                  <a:cubicBezTo>
                    <a:pt x="95" y="118"/>
                    <a:pt x="96" y="118"/>
                    <a:pt x="96" y="117"/>
                  </a:cubicBezTo>
                  <a:cubicBezTo>
                    <a:pt x="97" y="117"/>
                    <a:pt x="97" y="116"/>
                    <a:pt x="97" y="116"/>
                  </a:cubicBezTo>
                  <a:cubicBezTo>
                    <a:pt x="98" y="115"/>
                    <a:pt x="99" y="115"/>
                    <a:pt x="100" y="114"/>
                  </a:cubicBezTo>
                  <a:cubicBezTo>
                    <a:pt x="100" y="114"/>
                    <a:pt x="99" y="114"/>
                    <a:pt x="99" y="114"/>
                  </a:cubicBezTo>
                  <a:cubicBezTo>
                    <a:pt x="100" y="113"/>
                    <a:pt x="100" y="112"/>
                    <a:pt x="101" y="111"/>
                  </a:cubicBezTo>
                  <a:cubicBezTo>
                    <a:pt x="101" y="110"/>
                    <a:pt x="101" y="110"/>
                    <a:pt x="101" y="110"/>
                  </a:cubicBezTo>
                  <a:cubicBezTo>
                    <a:pt x="102" y="109"/>
                    <a:pt x="102" y="108"/>
                    <a:pt x="103" y="106"/>
                  </a:cubicBezTo>
                  <a:cubicBezTo>
                    <a:pt x="103" y="105"/>
                    <a:pt x="104" y="105"/>
                    <a:pt x="104" y="105"/>
                  </a:cubicBezTo>
                  <a:cubicBezTo>
                    <a:pt x="104" y="105"/>
                    <a:pt x="105" y="105"/>
                    <a:pt x="105" y="106"/>
                  </a:cubicBezTo>
                  <a:cubicBezTo>
                    <a:pt x="105" y="106"/>
                    <a:pt x="105" y="106"/>
                    <a:pt x="105" y="107"/>
                  </a:cubicBezTo>
                  <a:cubicBezTo>
                    <a:pt x="105" y="107"/>
                    <a:pt x="105" y="107"/>
                    <a:pt x="105" y="107"/>
                  </a:cubicBezTo>
                  <a:cubicBezTo>
                    <a:pt x="105" y="108"/>
                    <a:pt x="105" y="108"/>
                    <a:pt x="105" y="108"/>
                  </a:cubicBezTo>
                  <a:cubicBezTo>
                    <a:pt x="104" y="108"/>
                    <a:pt x="105" y="107"/>
                    <a:pt x="105" y="107"/>
                  </a:cubicBezTo>
                  <a:cubicBezTo>
                    <a:pt x="104" y="107"/>
                    <a:pt x="104" y="107"/>
                    <a:pt x="104" y="108"/>
                  </a:cubicBezTo>
                  <a:cubicBezTo>
                    <a:pt x="104" y="108"/>
                    <a:pt x="103" y="108"/>
                    <a:pt x="103" y="108"/>
                  </a:cubicBezTo>
                  <a:cubicBezTo>
                    <a:pt x="103" y="109"/>
                    <a:pt x="103" y="108"/>
                    <a:pt x="103" y="109"/>
                  </a:cubicBezTo>
                  <a:cubicBezTo>
                    <a:pt x="103" y="110"/>
                    <a:pt x="101" y="111"/>
                    <a:pt x="102" y="112"/>
                  </a:cubicBezTo>
                  <a:cubicBezTo>
                    <a:pt x="102" y="113"/>
                    <a:pt x="102" y="112"/>
                    <a:pt x="102" y="113"/>
                  </a:cubicBezTo>
                  <a:cubicBezTo>
                    <a:pt x="102" y="113"/>
                    <a:pt x="102" y="113"/>
                    <a:pt x="101" y="113"/>
                  </a:cubicBezTo>
                  <a:cubicBezTo>
                    <a:pt x="101" y="113"/>
                    <a:pt x="101" y="113"/>
                    <a:pt x="101" y="112"/>
                  </a:cubicBezTo>
                  <a:cubicBezTo>
                    <a:pt x="101" y="113"/>
                    <a:pt x="100" y="113"/>
                    <a:pt x="101" y="114"/>
                  </a:cubicBezTo>
                  <a:cubicBezTo>
                    <a:pt x="101" y="114"/>
                    <a:pt x="100" y="115"/>
                    <a:pt x="100" y="115"/>
                  </a:cubicBezTo>
                  <a:cubicBezTo>
                    <a:pt x="100" y="115"/>
                    <a:pt x="101" y="115"/>
                    <a:pt x="101" y="115"/>
                  </a:cubicBezTo>
                  <a:cubicBezTo>
                    <a:pt x="102" y="114"/>
                    <a:pt x="103" y="112"/>
                    <a:pt x="104" y="111"/>
                  </a:cubicBezTo>
                  <a:cubicBezTo>
                    <a:pt x="105" y="111"/>
                    <a:pt x="104" y="110"/>
                    <a:pt x="105" y="109"/>
                  </a:cubicBezTo>
                  <a:cubicBezTo>
                    <a:pt x="105" y="109"/>
                    <a:pt x="106" y="109"/>
                    <a:pt x="106" y="108"/>
                  </a:cubicBezTo>
                  <a:cubicBezTo>
                    <a:pt x="106" y="108"/>
                    <a:pt x="106" y="107"/>
                    <a:pt x="107" y="107"/>
                  </a:cubicBezTo>
                  <a:cubicBezTo>
                    <a:pt x="108" y="108"/>
                    <a:pt x="107" y="109"/>
                    <a:pt x="107" y="109"/>
                  </a:cubicBezTo>
                  <a:cubicBezTo>
                    <a:pt x="107" y="110"/>
                    <a:pt x="107" y="110"/>
                    <a:pt x="107" y="110"/>
                  </a:cubicBezTo>
                  <a:cubicBezTo>
                    <a:pt x="107" y="110"/>
                    <a:pt x="107" y="111"/>
                    <a:pt x="107" y="111"/>
                  </a:cubicBezTo>
                  <a:cubicBezTo>
                    <a:pt x="108" y="111"/>
                    <a:pt x="108" y="111"/>
                    <a:pt x="109" y="111"/>
                  </a:cubicBezTo>
                  <a:cubicBezTo>
                    <a:pt x="110" y="111"/>
                    <a:pt x="109" y="113"/>
                    <a:pt x="108" y="113"/>
                  </a:cubicBezTo>
                  <a:cubicBezTo>
                    <a:pt x="108" y="113"/>
                    <a:pt x="108" y="113"/>
                    <a:pt x="108" y="112"/>
                  </a:cubicBezTo>
                  <a:cubicBezTo>
                    <a:pt x="107" y="113"/>
                    <a:pt x="106" y="112"/>
                    <a:pt x="106" y="111"/>
                  </a:cubicBezTo>
                  <a:cubicBezTo>
                    <a:pt x="106" y="111"/>
                    <a:pt x="106" y="111"/>
                    <a:pt x="106" y="111"/>
                  </a:cubicBezTo>
                  <a:cubicBezTo>
                    <a:pt x="106" y="112"/>
                    <a:pt x="105" y="113"/>
                    <a:pt x="104" y="113"/>
                  </a:cubicBezTo>
                  <a:cubicBezTo>
                    <a:pt x="104" y="113"/>
                    <a:pt x="105" y="113"/>
                    <a:pt x="105" y="114"/>
                  </a:cubicBezTo>
                  <a:cubicBezTo>
                    <a:pt x="105" y="114"/>
                    <a:pt x="104" y="115"/>
                    <a:pt x="104" y="115"/>
                  </a:cubicBezTo>
                  <a:cubicBezTo>
                    <a:pt x="104" y="115"/>
                    <a:pt x="104" y="114"/>
                    <a:pt x="104" y="114"/>
                  </a:cubicBezTo>
                  <a:cubicBezTo>
                    <a:pt x="104" y="114"/>
                    <a:pt x="104" y="114"/>
                    <a:pt x="103" y="114"/>
                  </a:cubicBezTo>
                  <a:cubicBezTo>
                    <a:pt x="104" y="115"/>
                    <a:pt x="102" y="115"/>
                    <a:pt x="101" y="115"/>
                  </a:cubicBezTo>
                  <a:cubicBezTo>
                    <a:pt x="101" y="115"/>
                    <a:pt x="101" y="116"/>
                    <a:pt x="101" y="117"/>
                  </a:cubicBezTo>
                  <a:cubicBezTo>
                    <a:pt x="102" y="116"/>
                    <a:pt x="102" y="116"/>
                    <a:pt x="102" y="116"/>
                  </a:cubicBezTo>
                  <a:cubicBezTo>
                    <a:pt x="102" y="117"/>
                    <a:pt x="103" y="117"/>
                    <a:pt x="103" y="117"/>
                  </a:cubicBezTo>
                  <a:cubicBezTo>
                    <a:pt x="104" y="116"/>
                    <a:pt x="105" y="116"/>
                    <a:pt x="105" y="115"/>
                  </a:cubicBezTo>
                  <a:cubicBezTo>
                    <a:pt x="106" y="115"/>
                    <a:pt x="106" y="115"/>
                    <a:pt x="106" y="115"/>
                  </a:cubicBezTo>
                  <a:cubicBezTo>
                    <a:pt x="106" y="114"/>
                    <a:pt x="106" y="114"/>
                    <a:pt x="106" y="114"/>
                  </a:cubicBezTo>
                  <a:cubicBezTo>
                    <a:pt x="106" y="114"/>
                    <a:pt x="106" y="114"/>
                    <a:pt x="107" y="114"/>
                  </a:cubicBezTo>
                  <a:cubicBezTo>
                    <a:pt x="107" y="114"/>
                    <a:pt x="107" y="113"/>
                    <a:pt x="107" y="113"/>
                  </a:cubicBezTo>
                  <a:cubicBezTo>
                    <a:pt x="107" y="113"/>
                    <a:pt x="108" y="113"/>
                    <a:pt x="108" y="113"/>
                  </a:cubicBezTo>
                  <a:cubicBezTo>
                    <a:pt x="108" y="113"/>
                    <a:pt x="107" y="114"/>
                    <a:pt x="107" y="114"/>
                  </a:cubicBezTo>
                  <a:cubicBezTo>
                    <a:pt x="107" y="114"/>
                    <a:pt x="108" y="114"/>
                    <a:pt x="108" y="115"/>
                  </a:cubicBezTo>
                  <a:cubicBezTo>
                    <a:pt x="107" y="115"/>
                    <a:pt x="107" y="115"/>
                    <a:pt x="107" y="115"/>
                  </a:cubicBezTo>
                  <a:cubicBezTo>
                    <a:pt x="107" y="115"/>
                    <a:pt x="107" y="115"/>
                    <a:pt x="107" y="116"/>
                  </a:cubicBezTo>
                  <a:cubicBezTo>
                    <a:pt x="107" y="116"/>
                    <a:pt x="106" y="116"/>
                    <a:pt x="106" y="116"/>
                  </a:cubicBezTo>
                  <a:cubicBezTo>
                    <a:pt x="107" y="117"/>
                    <a:pt x="106" y="117"/>
                    <a:pt x="105" y="117"/>
                  </a:cubicBezTo>
                  <a:cubicBezTo>
                    <a:pt x="105" y="118"/>
                    <a:pt x="105" y="118"/>
                    <a:pt x="105" y="118"/>
                  </a:cubicBezTo>
                  <a:cubicBezTo>
                    <a:pt x="105" y="119"/>
                    <a:pt x="104" y="120"/>
                    <a:pt x="103" y="120"/>
                  </a:cubicBezTo>
                  <a:cubicBezTo>
                    <a:pt x="104" y="120"/>
                    <a:pt x="104" y="120"/>
                    <a:pt x="104" y="120"/>
                  </a:cubicBezTo>
                  <a:cubicBezTo>
                    <a:pt x="103" y="121"/>
                    <a:pt x="103" y="121"/>
                    <a:pt x="103" y="121"/>
                  </a:cubicBezTo>
                  <a:cubicBezTo>
                    <a:pt x="102" y="121"/>
                    <a:pt x="101" y="123"/>
                    <a:pt x="100" y="124"/>
                  </a:cubicBezTo>
                  <a:cubicBezTo>
                    <a:pt x="100" y="124"/>
                    <a:pt x="99" y="125"/>
                    <a:pt x="99" y="125"/>
                  </a:cubicBezTo>
                  <a:cubicBezTo>
                    <a:pt x="99" y="125"/>
                    <a:pt x="100" y="125"/>
                    <a:pt x="100" y="125"/>
                  </a:cubicBezTo>
                  <a:cubicBezTo>
                    <a:pt x="99" y="126"/>
                    <a:pt x="99" y="126"/>
                    <a:pt x="99" y="125"/>
                  </a:cubicBezTo>
                  <a:cubicBezTo>
                    <a:pt x="98" y="126"/>
                    <a:pt x="98" y="126"/>
                    <a:pt x="97" y="127"/>
                  </a:cubicBezTo>
                  <a:cubicBezTo>
                    <a:pt x="99" y="128"/>
                    <a:pt x="101" y="126"/>
                    <a:pt x="101" y="125"/>
                  </a:cubicBezTo>
                  <a:cubicBezTo>
                    <a:pt x="101" y="124"/>
                    <a:pt x="101" y="125"/>
                    <a:pt x="102" y="125"/>
                  </a:cubicBezTo>
                  <a:cubicBezTo>
                    <a:pt x="102" y="124"/>
                    <a:pt x="102" y="124"/>
                    <a:pt x="103" y="124"/>
                  </a:cubicBezTo>
                  <a:cubicBezTo>
                    <a:pt x="103" y="124"/>
                    <a:pt x="103" y="124"/>
                    <a:pt x="103" y="124"/>
                  </a:cubicBezTo>
                  <a:cubicBezTo>
                    <a:pt x="103" y="123"/>
                    <a:pt x="102" y="123"/>
                    <a:pt x="102" y="123"/>
                  </a:cubicBezTo>
                  <a:cubicBezTo>
                    <a:pt x="102" y="123"/>
                    <a:pt x="102" y="123"/>
                    <a:pt x="103" y="123"/>
                  </a:cubicBezTo>
                  <a:cubicBezTo>
                    <a:pt x="102" y="123"/>
                    <a:pt x="103" y="123"/>
                    <a:pt x="103" y="124"/>
                  </a:cubicBezTo>
                  <a:cubicBezTo>
                    <a:pt x="103" y="123"/>
                    <a:pt x="103" y="123"/>
                    <a:pt x="103" y="123"/>
                  </a:cubicBezTo>
                  <a:cubicBezTo>
                    <a:pt x="104" y="123"/>
                    <a:pt x="103" y="123"/>
                    <a:pt x="104" y="123"/>
                  </a:cubicBezTo>
                  <a:cubicBezTo>
                    <a:pt x="105" y="123"/>
                    <a:pt x="105" y="122"/>
                    <a:pt x="106" y="122"/>
                  </a:cubicBezTo>
                  <a:cubicBezTo>
                    <a:pt x="106" y="121"/>
                    <a:pt x="108" y="120"/>
                    <a:pt x="108" y="120"/>
                  </a:cubicBezTo>
                  <a:cubicBezTo>
                    <a:pt x="108" y="120"/>
                    <a:pt x="108" y="120"/>
                    <a:pt x="108" y="120"/>
                  </a:cubicBezTo>
                  <a:cubicBezTo>
                    <a:pt x="108" y="120"/>
                    <a:pt x="108" y="120"/>
                    <a:pt x="108" y="120"/>
                  </a:cubicBezTo>
                  <a:cubicBezTo>
                    <a:pt x="108" y="121"/>
                    <a:pt x="106" y="121"/>
                    <a:pt x="107" y="122"/>
                  </a:cubicBezTo>
                  <a:cubicBezTo>
                    <a:pt x="107" y="121"/>
                    <a:pt x="109" y="121"/>
                    <a:pt x="110" y="120"/>
                  </a:cubicBezTo>
                  <a:cubicBezTo>
                    <a:pt x="110" y="120"/>
                    <a:pt x="110" y="120"/>
                    <a:pt x="110" y="120"/>
                  </a:cubicBezTo>
                  <a:cubicBezTo>
                    <a:pt x="109" y="121"/>
                    <a:pt x="109" y="122"/>
                    <a:pt x="108" y="122"/>
                  </a:cubicBezTo>
                  <a:cubicBezTo>
                    <a:pt x="108" y="123"/>
                    <a:pt x="108" y="123"/>
                    <a:pt x="108" y="123"/>
                  </a:cubicBezTo>
                  <a:cubicBezTo>
                    <a:pt x="107" y="122"/>
                    <a:pt x="106" y="124"/>
                    <a:pt x="106" y="124"/>
                  </a:cubicBezTo>
                  <a:cubicBezTo>
                    <a:pt x="106" y="124"/>
                    <a:pt x="106" y="124"/>
                    <a:pt x="106" y="124"/>
                  </a:cubicBezTo>
                  <a:cubicBezTo>
                    <a:pt x="106" y="125"/>
                    <a:pt x="106" y="125"/>
                    <a:pt x="106" y="126"/>
                  </a:cubicBezTo>
                  <a:cubicBezTo>
                    <a:pt x="107" y="125"/>
                    <a:pt x="107" y="124"/>
                    <a:pt x="108" y="124"/>
                  </a:cubicBezTo>
                  <a:cubicBezTo>
                    <a:pt x="108" y="124"/>
                    <a:pt x="108" y="124"/>
                    <a:pt x="108" y="124"/>
                  </a:cubicBezTo>
                  <a:cubicBezTo>
                    <a:pt x="110" y="123"/>
                    <a:pt x="110" y="120"/>
                    <a:pt x="112" y="120"/>
                  </a:cubicBezTo>
                  <a:cubicBezTo>
                    <a:pt x="113" y="121"/>
                    <a:pt x="111" y="121"/>
                    <a:pt x="111" y="122"/>
                  </a:cubicBezTo>
                  <a:cubicBezTo>
                    <a:pt x="111" y="122"/>
                    <a:pt x="111" y="122"/>
                    <a:pt x="111" y="122"/>
                  </a:cubicBezTo>
                  <a:cubicBezTo>
                    <a:pt x="111" y="123"/>
                    <a:pt x="111" y="123"/>
                    <a:pt x="111" y="124"/>
                  </a:cubicBezTo>
                  <a:cubicBezTo>
                    <a:pt x="111" y="123"/>
                    <a:pt x="112" y="122"/>
                    <a:pt x="112" y="122"/>
                  </a:cubicBezTo>
                  <a:cubicBezTo>
                    <a:pt x="112" y="122"/>
                    <a:pt x="112" y="122"/>
                    <a:pt x="112" y="121"/>
                  </a:cubicBezTo>
                  <a:cubicBezTo>
                    <a:pt x="113" y="121"/>
                    <a:pt x="113" y="119"/>
                    <a:pt x="114" y="119"/>
                  </a:cubicBezTo>
                  <a:cubicBezTo>
                    <a:pt x="114" y="118"/>
                    <a:pt x="115" y="118"/>
                    <a:pt x="114" y="117"/>
                  </a:cubicBezTo>
                  <a:cubicBezTo>
                    <a:pt x="114" y="118"/>
                    <a:pt x="114" y="119"/>
                    <a:pt x="113" y="120"/>
                  </a:cubicBezTo>
                  <a:cubicBezTo>
                    <a:pt x="113" y="120"/>
                    <a:pt x="113" y="120"/>
                    <a:pt x="112" y="120"/>
                  </a:cubicBezTo>
                  <a:cubicBezTo>
                    <a:pt x="112" y="119"/>
                    <a:pt x="113" y="118"/>
                    <a:pt x="114" y="117"/>
                  </a:cubicBezTo>
                  <a:cubicBezTo>
                    <a:pt x="114" y="117"/>
                    <a:pt x="113" y="117"/>
                    <a:pt x="113" y="117"/>
                  </a:cubicBezTo>
                  <a:cubicBezTo>
                    <a:pt x="114" y="115"/>
                    <a:pt x="115" y="114"/>
                    <a:pt x="116" y="113"/>
                  </a:cubicBezTo>
                  <a:cubicBezTo>
                    <a:pt x="116" y="113"/>
                    <a:pt x="116" y="113"/>
                    <a:pt x="116" y="113"/>
                  </a:cubicBezTo>
                  <a:cubicBezTo>
                    <a:pt x="117" y="113"/>
                    <a:pt x="117" y="112"/>
                    <a:pt x="117" y="112"/>
                  </a:cubicBezTo>
                  <a:cubicBezTo>
                    <a:pt x="117" y="111"/>
                    <a:pt x="118" y="110"/>
                    <a:pt x="119" y="109"/>
                  </a:cubicBezTo>
                  <a:cubicBezTo>
                    <a:pt x="120" y="109"/>
                    <a:pt x="120" y="110"/>
                    <a:pt x="119" y="110"/>
                  </a:cubicBezTo>
                  <a:cubicBezTo>
                    <a:pt x="120" y="110"/>
                    <a:pt x="120" y="110"/>
                    <a:pt x="120" y="111"/>
                  </a:cubicBezTo>
                  <a:cubicBezTo>
                    <a:pt x="120" y="113"/>
                    <a:pt x="118" y="114"/>
                    <a:pt x="117" y="116"/>
                  </a:cubicBezTo>
                  <a:cubicBezTo>
                    <a:pt x="118" y="116"/>
                    <a:pt x="118" y="116"/>
                    <a:pt x="119" y="116"/>
                  </a:cubicBezTo>
                  <a:cubicBezTo>
                    <a:pt x="119" y="117"/>
                    <a:pt x="118" y="117"/>
                    <a:pt x="118" y="119"/>
                  </a:cubicBezTo>
                  <a:cubicBezTo>
                    <a:pt x="118" y="119"/>
                    <a:pt x="118" y="118"/>
                    <a:pt x="119" y="118"/>
                  </a:cubicBezTo>
                  <a:cubicBezTo>
                    <a:pt x="119" y="117"/>
                    <a:pt x="119" y="116"/>
                    <a:pt x="120" y="116"/>
                  </a:cubicBezTo>
                  <a:cubicBezTo>
                    <a:pt x="120" y="117"/>
                    <a:pt x="120" y="117"/>
                    <a:pt x="121" y="117"/>
                  </a:cubicBezTo>
                  <a:cubicBezTo>
                    <a:pt x="121" y="116"/>
                    <a:pt x="120" y="116"/>
                    <a:pt x="120" y="115"/>
                  </a:cubicBezTo>
                  <a:cubicBezTo>
                    <a:pt x="120" y="116"/>
                    <a:pt x="120" y="116"/>
                    <a:pt x="121" y="116"/>
                  </a:cubicBezTo>
                  <a:cubicBezTo>
                    <a:pt x="121" y="116"/>
                    <a:pt x="121" y="115"/>
                    <a:pt x="121" y="115"/>
                  </a:cubicBezTo>
                  <a:cubicBezTo>
                    <a:pt x="121" y="116"/>
                    <a:pt x="121" y="116"/>
                    <a:pt x="121" y="116"/>
                  </a:cubicBezTo>
                  <a:cubicBezTo>
                    <a:pt x="121" y="115"/>
                    <a:pt x="122" y="115"/>
                    <a:pt x="122" y="114"/>
                  </a:cubicBezTo>
                  <a:cubicBezTo>
                    <a:pt x="123" y="114"/>
                    <a:pt x="123" y="112"/>
                    <a:pt x="124" y="112"/>
                  </a:cubicBezTo>
                  <a:cubicBezTo>
                    <a:pt x="123" y="112"/>
                    <a:pt x="123" y="112"/>
                    <a:pt x="124" y="112"/>
                  </a:cubicBezTo>
                  <a:cubicBezTo>
                    <a:pt x="123" y="113"/>
                    <a:pt x="122" y="115"/>
                    <a:pt x="122" y="117"/>
                  </a:cubicBezTo>
                  <a:cubicBezTo>
                    <a:pt x="122" y="116"/>
                    <a:pt x="122" y="116"/>
                    <a:pt x="122" y="116"/>
                  </a:cubicBezTo>
                  <a:cubicBezTo>
                    <a:pt x="122" y="116"/>
                    <a:pt x="122" y="117"/>
                    <a:pt x="122" y="117"/>
                  </a:cubicBezTo>
                  <a:cubicBezTo>
                    <a:pt x="122" y="116"/>
                    <a:pt x="123" y="116"/>
                    <a:pt x="123" y="116"/>
                  </a:cubicBezTo>
                  <a:cubicBezTo>
                    <a:pt x="123" y="116"/>
                    <a:pt x="123" y="117"/>
                    <a:pt x="122" y="117"/>
                  </a:cubicBezTo>
                  <a:cubicBezTo>
                    <a:pt x="122" y="118"/>
                    <a:pt x="121" y="118"/>
                    <a:pt x="121" y="119"/>
                  </a:cubicBezTo>
                  <a:cubicBezTo>
                    <a:pt x="122" y="120"/>
                    <a:pt x="122" y="118"/>
                    <a:pt x="123" y="117"/>
                  </a:cubicBezTo>
                  <a:cubicBezTo>
                    <a:pt x="123" y="118"/>
                    <a:pt x="123" y="117"/>
                    <a:pt x="123" y="118"/>
                  </a:cubicBezTo>
                  <a:cubicBezTo>
                    <a:pt x="123" y="118"/>
                    <a:pt x="122" y="120"/>
                    <a:pt x="122" y="121"/>
                  </a:cubicBezTo>
                  <a:cubicBezTo>
                    <a:pt x="122" y="121"/>
                    <a:pt x="122" y="121"/>
                    <a:pt x="122" y="120"/>
                  </a:cubicBezTo>
                  <a:cubicBezTo>
                    <a:pt x="122" y="121"/>
                    <a:pt x="122" y="122"/>
                    <a:pt x="121" y="122"/>
                  </a:cubicBezTo>
                  <a:cubicBezTo>
                    <a:pt x="121" y="122"/>
                    <a:pt x="121" y="123"/>
                    <a:pt x="121" y="123"/>
                  </a:cubicBezTo>
                  <a:cubicBezTo>
                    <a:pt x="121" y="123"/>
                    <a:pt x="122" y="124"/>
                    <a:pt x="121" y="124"/>
                  </a:cubicBezTo>
                  <a:cubicBezTo>
                    <a:pt x="121" y="123"/>
                    <a:pt x="121" y="123"/>
                    <a:pt x="120" y="123"/>
                  </a:cubicBezTo>
                  <a:cubicBezTo>
                    <a:pt x="121" y="124"/>
                    <a:pt x="120" y="124"/>
                    <a:pt x="120" y="125"/>
                  </a:cubicBezTo>
                  <a:cubicBezTo>
                    <a:pt x="120" y="125"/>
                    <a:pt x="120" y="125"/>
                    <a:pt x="120" y="125"/>
                  </a:cubicBezTo>
                  <a:cubicBezTo>
                    <a:pt x="120" y="126"/>
                    <a:pt x="120" y="126"/>
                    <a:pt x="120" y="126"/>
                  </a:cubicBezTo>
                  <a:cubicBezTo>
                    <a:pt x="120" y="126"/>
                    <a:pt x="120" y="126"/>
                    <a:pt x="120" y="126"/>
                  </a:cubicBezTo>
                  <a:cubicBezTo>
                    <a:pt x="119" y="126"/>
                    <a:pt x="119" y="126"/>
                    <a:pt x="119" y="126"/>
                  </a:cubicBezTo>
                  <a:cubicBezTo>
                    <a:pt x="119" y="126"/>
                    <a:pt x="120" y="126"/>
                    <a:pt x="120" y="126"/>
                  </a:cubicBezTo>
                  <a:cubicBezTo>
                    <a:pt x="120" y="126"/>
                    <a:pt x="119" y="126"/>
                    <a:pt x="119" y="126"/>
                  </a:cubicBezTo>
                  <a:cubicBezTo>
                    <a:pt x="121" y="126"/>
                    <a:pt x="121" y="125"/>
                    <a:pt x="122" y="124"/>
                  </a:cubicBezTo>
                  <a:cubicBezTo>
                    <a:pt x="121" y="124"/>
                    <a:pt x="121" y="124"/>
                    <a:pt x="121" y="125"/>
                  </a:cubicBezTo>
                  <a:cubicBezTo>
                    <a:pt x="121" y="124"/>
                    <a:pt x="121" y="124"/>
                    <a:pt x="121" y="124"/>
                  </a:cubicBezTo>
                  <a:cubicBezTo>
                    <a:pt x="121" y="124"/>
                    <a:pt x="122" y="124"/>
                    <a:pt x="122" y="124"/>
                  </a:cubicBezTo>
                  <a:cubicBezTo>
                    <a:pt x="122" y="123"/>
                    <a:pt x="123" y="123"/>
                    <a:pt x="123" y="122"/>
                  </a:cubicBezTo>
                  <a:cubicBezTo>
                    <a:pt x="123" y="122"/>
                    <a:pt x="122" y="122"/>
                    <a:pt x="122" y="121"/>
                  </a:cubicBezTo>
                  <a:cubicBezTo>
                    <a:pt x="123" y="120"/>
                    <a:pt x="123" y="119"/>
                    <a:pt x="124" y="118"/>
                  </a:cubicBezTo>
                  <a:cubicBezTo>
                    <a:pt x="124" y="118"/>
                    <a:pt x="125" y="117"/>
                    <a:pt x="125" y="117"/>
                  </a:cubicBezTo>
                  <a:cubicBezTo>
                    <a:pt x="125" y="117"/>
                    <a:pt x="125" y="117"/>
                    <a:pt x="125" y="117"/>
                  </a:cubicBezTo>
                  <a:cubicBezTo>
                    <a:pt x="125" y="117"/>
                    <a:pt x="125" y="117"/>
                    <a:pt x="125" y="116"/>
                  </a:cubicBezTo>
                  <a:cubicBezTo>
                    <a:pt x="125" y="116"/>
                    <a:pt x="124" y="115"/>
                    <a:pt x="125" y="115"/>
                  </a:cubicBezTo>
                  <a:cubicBezTo>
                    <a:pt x="125" y="115"/>
                    <a:pt x="125" y="115"/>
                    <a:pt x="126" y="115"/>
                  </a:cubicBezTo>
                  <a:cubicBezTo>
                    <a:pt x="127" y="115"/>
                    <a:pt x="127" y="113"/>
                    <a:pt x="128" y="112"/>
                  </a:cubicBezTo>
                  <a:cubicBezTo>
                    <a:pt x="128" y="112"/>
                    <a:pt x="128" y="112"/>
                    <a:pt x="128" y="113"/>
                  </a:cubicBezTo>
                  <a:cubicBezTo>
                    <a:pt x="128" y="112"/>
                    <a:pt x="129" y="111"/>
                    <a:pt x="129" y="110"/>
                  </a:cubicBezTo>
                  <a:cubicBezTo>
                    <a:pt x="129" y="110"/>
                    <a:pt x="129" y="110"/>
                    <a:pt x="129" y="110"/>
                  </a:cubicBezTo>
                  <a:cubicBezTo>
                    <a:pt x="129" y="109"/>
                    <a:pt x="129" y="109"/>
                    <a:pt x="129" y="109"/>
                  </a:cubicBezTo>
                  <a:cubicBezTo>
                    <a:pt x="129" y="109"/>
                    <a:pt x="130" y="109"/>
                    <a:pt x="129" y="109"/>
                  </a:cubicBezTo>
                  <a:cubicBezTo>
                    <a:pt x="130" y="110"/>
                    <a:pt x="130" y="109"/>
                    <a:pt x="130" y="109"/>
                  </a:cubicBezTo>
                  <a:cubicBezTo>
                    <a:pt x="130" y="109"/>
                    <a:pt x="130" y="108"/>
                    <a:pt x="130" y="108"/>
                  </a:cubicBezTo>
                  <a:cubicBezTo>
                    <a:pt x="130" y="108"/>
                    <a:pt x="131" y="108"/>
                    <a:pt x="131" y="109"/>
                  </a:cubicBezTo>
                  <a:cubicBezTo>
                    <a:pt x="130" y="109"/>
                    <a:pt x="131" y="111"/>
                    <a:pt x="130" y="112"/>
                  </a:cubicBezTo>
                  <a:cubicBezTo>
                    <a:pt x="130" y="112"/>
                    <a:pt x="130" y="112"/>
                    <a:pt x="130" y="112"/>
                  </a:cubicBezTo>
                  <a:cubicBezTo>
                    <a:pt x="130" y="112"/>
                    <a:pt x="130" y="112"/>
                    <a:pt x="130" y="113"/>
                  </a:cubicBezTo>
                  <a:cubicBezTo>
                    <a:pt x="131" y="113"/>
                    <a:pt x="131" y="112"/>
                    <a:pt x="131" y="112"/>
                  </a:cubicBezTo>
                  <a:cubicBezTo>
                    <a:pt x="132" y="111"/>
                    <a:pt x="132" y="111"/>
                    <a:pt x="131" y="110"/>
                  </a:cubicBezTo>
                  <a:cubicBezTo>
                    <a:pt x="131" y="110"/>
                    <a:pt x="132" y="109"/>
                    <a:pt x="132" y="109"/>
                  </a:cubicBezTo>
                  <a:cubicBezTo>
                    <a:pt x="132" y="108"/>
                    <a:pt x="132" y="107"/>
                    <a:pt x="133" y="107"/>
                  </a:cubicBezTo>
                  <a:cubicBezTo>
                    <a:pt x="133" y="107"/>
                    <a:pt x="133" y="107"/>
                    <a:pt x="133" y="107"/>
                  </a:cubicBezTo>
                  <a:cubicBezTo>
                    <a:pt x="133" y="108"/>
                    <a:pt x="133" y="109"/>
                    <a:pt x="133" y="110"/>
                  </a:cubicBezTo>
                  <a:cubicBezTo>
                    <a:pt x="133" y="109"/>
                    <a:pt x="133" y="109"/>
                    <a:pt x="134" y="109"/>
                  </a:cubicBezTo>
                  <a:cubicBezTo>
                    <a:pt x="133" y="110"/>
                    <a:pt x="133" y="110"/>
                    <a:pt x="133" y="111"/>
                  </a:cubicBezTo>
                  <a:cubicBezTo>
                    <a:pt x="133" y="111"/>
                    <a:pt x="133" y="110"/>
                    <a:pt x="133" y="110"/>
                  </a:cubicBezTo>
                  <a:cubicBezTo>
                    <a:pt x="133" y="111"/>
                    <a:pt x="132" y="112"/>
                    <a:pt x="133" y="113"/>
                  </a:cubicBezTo>
                  <a:cubicBezTo>
                    <a:pt x="132" y="114"/>
                    <a:pt x="132" y="114"/>
                    <a:pt x="132" y="114"/>
                  </a:cubicBezTo>
                  <a:cubicBezTo>
                    <a:pt x="132" y="114"/>
                    <a:pt x="132" y="114"/>
                    <a:pt x="133" y="114"/>
                  </a:cubicBezTo>
                  <a:cubicBezTo>
                    <a:pt x="133" y="114"/>
                    <a:pt x="133" y="113"/>
                    <a:pt x="133" y="113"/>
                  </a:cubicBezTo>
                  <a:cubicBezTo>
                    <a:pt x="133" y="112"/>
                    <a:pt x="134" y="112"/>
                    <a:pt x="134" y="111"/>
                  </a:cubicBezTo>
                  <a:cubicBezTo>
                    <a:pt x="135" y="110"/>
                    <a:pt x="134" y="109"/>
                    <a:pt x="135" y="109"/>
                  </a:cubicBezTo>
                  <a:cubicBezTo>
                    <a:pt x="135" y="110"/>
                    <a:pt x="135" y="110"/>
                    <a:pt x="135" y="111"/>
                  </a:cubicBezTo>
                  <a:cubicBezTo>
                    <a:pt x="135" y="111"/>
                    <a:pt x="134" y="112"/>
                    <a:pt x="134" y="113"/>
                  </a:cubicBezTo>
                  <a:cubicBezTo>
                    <a:pt x="135" y="113"/>
                    <a:pt x="135" y="113"/>
                    <a:pt x="135" y="113"/>
                  </a:cubicBezTo>
                  <a:cubicBezTo>
                    <a:pt x="133" y="113"/>
                    <a:pt x="134" y="115"/>
                    <a:pt x="133" y="116"/>
                  </a:cubicBezTo>
                  <a:cubicBezTo>
                    <a:pt x="133" y="115"/>
                    <a:pt x="133" y="116"/>
                    <a:pt x="132" y="116"/>
                  </a:cubicBezTo>
                  <a:cubicBezTo>
                    <a:pt x="132" y="116"/>
                    <a:pt x="132" y="116"/>
                    <a:pt x="132" y="116"/>
                  </a:cubicBezTo>
                  <a:cubicBezTo>
                    <a:pt x="132" y="117"/>
                    <a:pt x="133" y="116"/>
                    <a:pt x="133" y="117"/>
                  </a:cubicBezTo>
                  <a:cubicBezTo>
                    <a:pt x="133" y="117"/>
                    <a:pt x="133" y="117"/>
                    <a:pt x="133" y="117"/>
                  </a:cubicBezTo>
                  <a:cubicBezTo>
                    <a:pt x="132" y="117"/>
                    <a:pt x="133" y="117"/>
                    <a:pt x="132" y="117"/>
                  </a:cubicBezTo>
                  <a:cubicBezTo>
                    <a:pt x="132" y="117"/>
                    <a:pt x="131" y="117"/>
                    <a:pt x="130" y="117"/>
                  </a:cubicBezTo>
                  <a:cubicBezTo>
                    <a:pt x="130" y="118"/>
                    <a:pt x="130" y="118"/>
                    <a:pt x="129" y="118"/>
                  </a:cubicBezTo>
                  <a:cubicBezTo>
                    <a:pt x="130" y="119"/>
                    <a:pt x="130" y="121"/>
                    <a:pt x="128" y="121"/>
                  </a:cubicBezTo>
                  <a:cubicBezTo>
                    <a:pt x="128" y="123"/>
                    <a:pt x="128" y="124"/>
                    <a:pt x="127" y="126"/>
                  </a:cubicBezTo>
                  <a:cubicBezTo>
                    <a:pt x="127" y="127"/>
                    <a:pt x="128" y="126"/>
                    <a:pt x="128" y="126"/>
                  </a:cubicBezTo>
                  <a:cubicBezTo>
                    <a:pt x="128" y="126"/>
                    <a:pt x="128" y="126"/>
                    <a:pt x="128" y="126"/>
                  </a:cubicBezTo>
                  <a:cubicBezTo>
                    <a:pt x="128" y="126"/>
                    <a:pt x="128" y="126"/>
                    <a:pt x="129" y="126"/>
                  </a:cubicBezTo>
                  <a:cubicBezTo>
                    <a:pt x="128" y="124"/>
                    <a:pt x="130" y="122"/>
                    <a:pt x="131" y="120"/>
                  </a:cubicBezTo>
                  <a:cubicBezTo>
                    <a:pt x="132" y="120"/>
                    <a:pt x="132" y="120"/>
                    <a:pt x="132" y="120"/>
                  </a:cubicBezTo>
                  <a:cubicBezTo>
                    <a:pt x="133" y="119"/>
                    <a:pt x="133" y="117"/>
                    <a:pt x="135" y="115"/>
                  </a:cubicBezTo>
                  <a:cubicBezTo>
                    <a:pt x="135" y="115"/>
                    <a:pt x="135" y="115"/>
                    <a:pt x="135" y="115"/>
                  </a:cubicBezTo>
                  <a:cubicBezTo>
                    <a:pt x="135" y="115"/>
                    <a:pt x="135" y="115"/>
                    <a:pt x="135" y="115"/>
                  </a:cubicBezTo>
                  <a:cubicBezTo>
                    <a:pt x="135" y="114"/>
                    <a:pt x="135" y="112"/>
                    <a:pt x="136" y="112"/>
                  </a:cubicBezTo>
                  <a:cubicBezTo>
                    <a:pt x="136" y="111"/>
                    <a:pt x="136" y="110"/>
                    <a:pt x="137" y="110"/>
                  </a:cubicBezTo>
                  <a:cubicBezTo>
                    <a:pt x="137" y="110"/>
                    <a:pt x="137" y="112"/>
                    <a:pt x="137" y="112"/>
                  </a:cubicBezTo>
                  <a:cubicBezTo>
                    <a:pt x="136" y="112"/>
                    <a:pt x="136" y="112"/>
                    <a:pt x="136" y="113"/>
                  </a:cubicBezTo>
                  <a:cubicBezTo>
                    <a:pt x="136" y="113"/>
                    <a:pt x="136" y="113"/>
                    <a:pt x="136" y="113"/>
                  </a:cubicBezTo>
                  <a:cubicBezTo>
                    <a:pt x="137" y="113"/>
                    <a:pt x="136" y="114"/>
                    <a:pt x="137" y="114"/>
                  </a:cubicBezTo>
                  <a:cubicBezTo>
                    <a:pt x="137" y="114"/>
                    <a:pt x="137" y="113"/>
                    <a:pt x="137" y="113"/>
                  </a:cubicBezTo>
                  <a:cubicBezTo>
                    <a:pt x="137" y="113"/>
                    <a:pt x="137" y="112"/>
                    <a:pt x="137" y="112"/>
                  </a:cubicBezTo>
                  <a:cubicBezTo>
                    <a:pt x="138" y="112"/>
                    <a:pt x="138" y="113"/>
                    <a:pt x="138" y="112"/>
                  </a:cubicBezTo>
                  <a:cubicBezTo>
                    <a:pt x="138" y="112"/>
                    <a:pt x="137" y="112"/>
                    <a:pt x="137" y="112"/>
                  </a:cubicBezTo>
                  <a:cubicBezTo>
                    <a:pt x="137" y="111"/>
                    <a:pt x="138" y="111"/>
                    <a:pt x="138" y="111"/>
                  </a:cubicBezTo>
                  <a:cubicBezTo>
                    <a:pt x="138" y="111"/>
                    <a:pt x="139" y="111"/>
                    <a:pt x="139" y="110"/>
                  </a:cubicBezTo>
                  <a:cubicBezTo>
                    <a:pt x="139" y="111"/>
                    <a:pt x="139" y="112"/>
                    <a:pt x="139" y="112"/>
                  </a:cubicBezTo>
                  <a:cubicBezTo>
                    <a:pt x="138" y="112"/>
                    <a:pt x="138" y="111"/>
                    <a:pt x="138" y="111"/>
                  </a:cubicBezTo>
                  <a:cubicBezTo>
                    <a:pt x="138" y="111"/>
                    <a:pt x="138" y="111"/>
                    <a:pt x="138" y="112"/>
                  </a:cubicBezTo>
                  <a:cubicBezTo>
                    <a:pt x="138" y="112"/>
                    <a:pt x="139" y="112"/>
                    <a:pt x="139" y="112"/>
                  </a:cubicBezTo>
                  <a:cubicBezTo>
                    <a:pt x="139" y="113"/>
                    <a:pt x="138" y="114"/>
                    <a:pt x="138" y="114"/>
                  </a:cubicBezTo>
                  <a:cubicBezTo>
                    <a:pt x="138" y="115"/>
                    <a:pt x="139" y="114"/>
                    <a:pt x="139" y="115"/>
                  </a:cubicBezTo>
                  <a:cubicBezTo>
                    <a:pt x="139" y="115"/>
                    <a:pt x="139" y="115"/>
                    <a:pt x="139" y="116"/>
                  </a:cubicBezTo>
                  <a:cubicBezTo>
                    <a:pt x="138" y="116"/>
                    <a:pt x="138" y="116"/>
                    <a:pt x="138" y="116"/>
                  </a:cubicBezTo>
                  <a:cubicBezTo>
                    <a:pt x="138" y="116"/>
                    <a:pt x="138" y="116"/>
                    <a:pt x="138" y="117"/>
                  </a:cubicBezTo>
                  <a:cubicBezTo>
                    <a:pt x="138" y="118"/>
                    <a:pt x="138" y="119"/>
                    <a:pt x="139" y="119"/>
                  </a:cubicBezTo>
                  <a:cubicBezTo>
                    <a:pt x="139" y="119"/>
                    <a:pt x="139" y="119"/>
                    <a:pt x="139" y="118"/>
                  </a:cubicBezTo>
                  <a:cubicBezTo>
                    <a:pt x="139" y="118"/>
                    <a:pt x="138" y="119"/>
                    <a:pt x="138" y="118"/>
                  </a:cubicBezTo>
                  <a:cubicBezTo>
                    <a:pt x="138" y="118"/>
                    <a:pt x="139" y="118"/>
                    <a:pt x="139" y="117"/>
                  </a:cubicBezTo>
                  <a:cubicBezTo>
                    <a:pt x="139" y="117"/>
                    <a:pt x="138" y="117"/>
                    <a:pt x="138" y="117"/>
                  </a:cubicBezTo>
                  <a:cubicBezTo>
                    <a:pt x="138" y="116"/>
                    <a:pt x="139" y="116"/>
                    <a:pt x="139" y="117"/>
                  </a:cubicBezTo>
                  <a:cubicBezTo>
                    <a:pt x="139" y="116"/>
                    <a:pt x="140" y="116"/>
                    <a:pt x="139" y="115"/>
                  </a:cubicBezTo>
                  <a:cubicBezTo>
                    <a:pt x="140" y="115"/>
                    <a:pt x="140" y="115"/>
                    <a:pt x="140" y="115"/>
                  </a:cubicBezTo>
                  <a:cubicBezTo>
                    <a:pt x="140" y="112"/>
                    <a:pt x="141" y="110"/>
                    <a:pt x="142" y="108"/>
                  </a:cubicBezTo>
                  <a:cubicBezTo>
                    <a:pt x="142" y="108"/>
                    <a:pt x="142" y="109"/>
                    <a:pt x="141" y="108"/>
                  </a:cubicBezTo>
                  <a:cubicBezTo>
                    <a:pt x="142" y="108"/>
                    <a:pt x="142" y="106"/>
                    <a:pt x="141" y="106"/>
                  </a:cubicBezTo>
                  <a:cubicBezTo>
                    <a:pt x="141" y="107"/>
                    <a:pt x="141" y="108"/>
                    <a:pt x="140" y="108"/>
                  </a:cubicBezTo>
                  <a:cubicBezTo>
                    <a:pt x="140" y="108"/>
                    <a:pt x="140" y="109"/>
                    <a:pt x="140" y="109"/>
                  </a:cubicBezTo>
                  <a:cubicBezTo>
                    <a:pt x="139" y="109"/>
                    <a:pt x="139" y="109"/>
                    <a:pt x="139" y="109"/>
                  </a:cubicBezTo>
                  <a:cubicBezTo>
                    <a:pt x="139" y="109"/>
                    <a:pt x="139" y="110"/>
                    <a:pt x="139" y="110"/>
                  </a:cubicBezTo>
                  <a:cubicBezTo>
                    <a:pt x="138" y="109"/>
                    <a:pt x="139" y="108"/>
                    <a:pt x="138" y="107"/>
                  </a:cubicBezTo>
                  <a:cubicBezTo>
                    <a:pt x="138" y="107"/>
                    <a:pt x="137" y="107"/>
                    <a:pt x="137" y="107"/>
                  </a:cubicBezTo>
                  <a:cubicBezTo>
                    <a:pt x="137" y="107"/>
                    <a:pt x="138" y="107"/>
                    <a:pt x="138" y="106"/>
                  </a:cubicBezTo>
                  <a:cubicBezTo>
                    <a:pt x="138" y="105"/>
                    <a:pt x="136" y="105"/>
                    <a:pt x="136" y="105"/>
                  </a:cubicBezTo>
                  <a:cubicBezTo>
                    <a:pt x="136" y="105"/>
                    <a:pt x="136" y="104"/>
                    <a:pt x="136" y="104"/>
                  </a:cubicBezTo>
                  <a:cubicBezTo>
                    <a:pt x="135" y="104"/>
                    <a:pt x="135" y="105"/>
                    <a:pt x="135" y="106"/>
                  </a:cubicBezTo>
                  <a:cubicBezTo>
                    <a:pt x="134" y="106"/>
                    <a:pt x="134" y="106"/>
                    <a:pt x="134" y="106"/>
                  </a:cubicBezTo>
                  <a:cubicBezTo>
                    <a:pt x="134" y="105"/>
                    <a:pt x="134" y="105"/>
                    <a:pt x="135" y="104"/>
                  </a:cubicBezTo>
                  <a:cubicBezTo>
                    <a:pt x="135" y="104"/>
                    <a:pt x="135" y="103"/>
                    <a:pt x="135" y="102"/>
                  </a:cubicBezTo>
                  <a:cubicBezTo>
                    <a:pt x="135" y="102"/>
                    <a:pt x="134" y="102"/>
                    <a:pt x="134" y="102"/>
                  </a:cubicBezTo>
                  <a:cubicBezTo>
                    <a:pt x="134" y="103"/>
                    <a:pt x="134" y="105"/>
                    <a:pt x="133" y="106"/>
                  </a:cubicBezTo>
                  <a:cubicBezTo>
                    <a:pt x="133" y="106"/>
                    <a:pt x="132" y="106"/>
                    <a:pt x="132" y="106"/>
                  </a:cubicBezTo>
                  <a:cubicBezTo>
                    <a:pt x="132" y="105"/>
                    <a:pt x="132" y="104"/>
                    <a:pt x="132" y="103"/>
                  </a:cubicBezTo>
                  <a:cubicBezTo>
                    <a:pt x="132" y="103"/>
                    <a:pt x="131" y="103"/>
                    <a:pt x="131" y="103"/>
                  </a:cubicBezTo>
                  <a:cubicBezTo>
                    <a:pt x="131" y="102"/>
                    <a:pt x="131" y="100"/>
                    <a:pt x="132" y="99"/>
                  </a:cubicBezTo>
                  <a:cubicBezTo>
                    <a:pt x="132" y="99"/>
                    <a:pt x="132" y="98"/>
                    <a:pt x="131" y="97"/>
                  </a:cubicBezTo>
                  <a:cubicBezTo>
                    <a:pt x="131" y="96"/>
                    <a:pt x="131" y="94"/>
                    <a:pt x="132" y="92"/>
                  </a:cubicBezTo>
                  <a:cubicBezTo>
                    <a:pt x="132" y="92"/>
                    <a:pt x="132" y="92"/>
                    <a:pt x="132" y="92"/>
                  </a:cubicBezTo>
                  <a:cubicBezTo>
                    <a:pt x="132" y="92"/>
                    <a:pt x="131" y="92"/>
                    <a:pt x="131" y="92"/>
                  </a:cubicBezTo>
                  <a:cubicBezTo>
                    <a:pt x="131" y="92"/>
                    <a:pt x="131" y="93"/>
                    <a:pt x="131" y="93"/>
                  </a:cubicBezTo>
                  <a:cubicBezTo>
                    <a:pt x="131" y="92"/>
                    <a:pt x="131" y="92"/>
                    <a:pt x="131" y="91"/>
                  </a:cubicBezTo>
                  <a:cubicBezTo>
                    <a:pt x="131" y="91"/>
                    <a:pt x="131" y="91"/>
                    <a:pt x="131" y="91"/>
                  </a:cubicBezTo>
                  <a:cubicBezTo>
                    <a:pt x="132" y="90"/>
                    <a:pt x="131" y="89"/>
                    <a:pt x="132" y="89"/>
                  </a:cubicBezTo>
                  <a:cubicBezTo>
                    <a:pt x="131" y="89"/>
                    <a:pt x="132" y="88"/>
                    <a:pt x="131" y="88"/>
                  </a:cubicBezTo>
                  <a:cubicBezTo>
                    <a:pt x="132" y="87"/>
                    <a:pt x="132" y="86"/>
                    <a:pt x="132" y="85"/>
                  </a:cubicBezTo>
                  <a:cubicBezTo>
                    <a:pt x="133" y="87"/>
                    <a:pt x="133" y="89"/>
                    <a:pt x="132" y="91"/>
                  </a:cubicBezTo>
                  <a:cubicBezTo>
                    <a:pt x="132" y="90"/>
                    <a:pt x="132" y="89"/>
                    <a:pt x="132" y="89"/>
                  </a:cubicBezTo>
                  <a:cubicBezTo>
                    <a:pt x="132" y="90"/>
                    <a:pt x="132" y="91"/>
                    <a:pt x="132" y="91"/>
                  </a:cubicBezTo>
                  <a:cubicBezTo>
                    <a:pt x="133" y="92"/>
                    <a:pt x="132" y="92"/>
                    <a:pt x="132" y="93"/>
                  </a:cubicBezTo>
                  <a:cubicBezTo>
                    <a:pt x="132" y="93"/>
                    <a:pt x="132" y="94"/>
                    <a:pt x="132" y="95"/>
                  </a:cubicBezTo>
                  <a:cubicBezTo>
                    <a:pt x="132" y="95"/>
                    <a:pt x="132" y="96"/>
                    <a:pt x="132" y="96"/>
                  </a:cubicBezTo>
                  <a:cubicBezTo>
                    <a:pt x="132" y="96"/>
                    <a:pt x="132" y="97"/>
                    <a:pt x="132" y="97"/>
                  </a:cubicBezTo>
                  <a:cubicBezTo>
                    <a:pt x="132" y="97"/>
                    <a:pt x="132" y="97"/>
                    <a:pt x="133" y="97"/>
                  </a:cubicBezTo>
                  <a:cubicBezTo>
                    <a:pt x="133" y="96"/>
                    <a:pt x="133" y="95"/>
                    <a:pt x="133" y="95"/>
                  </a:cubicBezTo>
                  <a:cubicBezTo>
                    <a:pt x="133" y="95"/>
                    <a:pt x="134" y="95"/>
                    <a:pt x="134" y="94"/>
                  </a:cubicBezTo>
                  <a:cubicBezTo>
                    <a:pt x="134" y="94"/>
                    <a:pt x="134" y="95"/>
                    <a:pt x="135" y="95"/>
                  </a:cubicBezTo>
                  <a:cubicBezTo>
                    <a:pt x="135" y="94"/>
                    <a:pt x="134" y="93"/>
                    <a:pt x="133" y="93"/>
                  </a:cubicBezTo>
                  <a:cubicBezTo>
                    <a:pt x="133" y="91"/>
                    <a:pt x="134" y="89"/>
                    <a:pt x="133" y="88"/>
                  </a:cubicBezTo>
                  <a:cubicBezTo>
                    <a:pt x="134" y="86"/>
                    <a:pt x="133" y="84"/>
                    <a:pt x="134" y="82"/>
                  </a:cubicBezTo>
                  <a:cubicBezTo>
                    <a:pt x="134" y="82"/>
                    <a:pt x="133" y="82"/>
                    <a:pt x="133" y="82"/>
                  </a:cubicBezTo>
                  <a:cubicBezTo>
                    <a:pt x="133" y="82"/>
                    <a:pt x="134" y="82"/>
                    <a:pt x="134" y="81"/>
                  </a:cubicBezTo>
                  <a:cubicBezTo>
                    <a:pt x="134" y="80"/>
                    <a:pt x="134" y="79"/>
                    <a:pt x="135" y="78"/>
                  </a:cubicBezTo>
                  <a:cubicBezTo>
                    <a:pt x="135" y="78"/>
                    <a:pt x="135" y="80"/>
                    <a:pt x="136" y="80"/>
                  </a:cubicBezTo>
                  <a:cubicBezTo>
                    <a:pt x="136" y="80"/>
                    <a:pt x="136" y="79"/>
                    <a:pt x="136" y="79"/>
                  </a:cubicBezTo>
                  <a:cubicBezTo>
                    <a:pt x="136" y="80"/>
                    <a:pt x="137" y="79"/>
                    <a:pt x="137" y="79"/>
                  </a:cubicBezTo>
                  <a:cubicBezTo>
                    <a:pt x="136" y="79"/>
                    <a:pt x="136" y="79"/>
                    <a:pt x="136" y="79"/>
                  </a:cubicBezTo>
                  <a:cubicBezTo>
                    <a:pt x="136" y="78"/>
                    <a:pt x="136" y="77"/>
                    <a:pt x="136" y="77"/>
                  </a:cubicBezTo>
                  <a:cubicBezTo>
                    <a:pt x="136" y="76"/>
                    <a:pt x="137" y="74"/>
                    <a:pt x="136" y="73"/>
                  </a:cubicBezTo>
                  <a:cubicBezTo>
                    <a:pt x="137" y="73"/>
                    <a:pt x="137" y="74"/>
                    <a:pt x="137" y="74"/>
                  </a:cubicBezTo>
                  <a:cubicBezTo>
                    <a:pt x="137" y="73"/>
                    <a:pt x="137" y="72"/>
                    <a:pt x="137" y="71"/>
                  </a:cubicBezTo>
                  <a:cubicBezTo>
                    <a:pt x="137" y="70"/>
                    <a:pt x="137" y="70"/>
                    <a:pt x="136" y="69"/>
                  </a:cubicBezTo>
                  <a:cubicBezTo>
                    <a:pt x="136" y="70"/>
                    <a:pt x="136" y="70"/>
                    <a:pt x="135" y="70"/>
                  </a:cubicBezTo>
                  <a:cubicBezTo>
                    <a:pt x="135" y="70"/>
                    <a:pt x="135" y="69"/>
                    <a:pt x="135" y="69"/>
                  </a:cubicBezTo>
                  <a:cubicBezTo>
                    <a:pt x="135" y="70"/>
                    <a:pt x="136" y="71"/>
                    <a:pt x="135" y="71"/>
                  </a:cubicBezTo>
                  <a:cubicBezTo>
                    <a:pt x="135" y="71"/>
                    <a:pt x="135" y="71"/>
                    <a:pt x="135" y="71"/>
                  </a:cubicBezTo>
                  <a:cubicBezTo>
                    <a:pt x="135" y="72"/>
                    <a:pt x="135" y="72"/>
                    <a:pt x="135" y="73"/>
                  </a:cubicBezTo>
                  <a:cubicBezTo>
                    <a:pt x="135" y="73"/>
                    <a:pt x="134" y="73"/>
                    <a:pt x="134" y="73"/>
                  </a:cubicBezTo>
                  <a:cubicBezTo>
                    <a:pt x="134" y="74"/>
                    <a:pt x="135" y="74"/>
                    <a:pt x="135" y="75"/>
                  </a:cubicBezTo>
                  <a:cubicBezTo>
                    <a:pt x="135" y="76"/>
                    <a:pt x="136" y="77"/>
                    <a:pt x="135" y="78"/>
                  </a:cubicBezTo>
                  <a:cubicBezTo>
                    <a:pt x="134" y="77"/>
                    <a:pt x="134" y="77"/>
                    <a:pt x="134" y="77"/>
                  </a:cubicBezTo>
                  <a:cubicBezTo>
                    <a:pt x="133" y="77"/>
                    <a:pt x="134" y="77"/>
                    <a:pt x="133" y="77"/>
                  </a:cubicBezTo>
                  <a:cubicBezTo>
                    <a:pt x="132" y="76"/>
                    <a:pt x="133" y="73"/>
                    <a:pt x="132" y="72"/>
                  </a:cubicBezTo>
                  <a:cubicBezTo>
                    <a:pt x="133" y="72"/>
                    <a:pt x="133" y="72"/>
                    <a:pt x="133" y="72"/>
                  </a:cubicBezTo>
                  <a:cubicBezTo>
                    <a:pt x="133" y="73"/>
                    <a:pt x="133" y="74"/>
                    <a:pt x="134" y="74"/>
                  </a:cubicBezTo>
                  <a:cubicBezTo>
                    <a:pt x="134" y="74"/>
                    <a:pt x="134" y="73"/>
                    <a:pt x="134" y="73"/>
                  </a:cubicBezTo>
                  <a:cubicBezTo>
                    <a:pt x="133" y="72"/>
                    <a:pt x="134" y="71"/>
                    <a:pt x="133" y="71"/>
                  </a:cubicBezTo>
                  <a:cubicBezTo>
                    <a:pt x="133" y="71"/>
                    <a:pt x="133" y="71"/>
                    <a:pt x="133" y="71"/>
                  </a:cubicBezTo>
                  <a:cubicBezTo>
                    <a:pt x="133" y="71"/>
                    <a:pt x="133" y="70"/>
                    <a:pt x="133" y="70"/>
                  </a:cubicBezTo>
                  <a:cubicBezTo>
                    <a:pt x="133" y="70"/>
                    <a:pt x="133" y="70"/>
                    <a:pt x="133" y="70"/>
                  </a:cubicBezTo>
                  <a:cubicBezTo>
                    <a:pt x="134" y="69"/>
                    <a:pt x="133" y="69"/>
                    <a:pt x="132" y="69"/>
                  </a:cubicBezTo>
                  <a:cubicBezTo>
                    <a:pt x="132" y="67"/>
                    <a:pt x="131" y="66"/>
                    <a:pt x="132" y="65"/>
                  </a:cubicBezTo>
                  <a:cubicBezTo>
                    <a:pt x="133" y="65"/>
                    <a:pt x="133" y="66"/>
                    <a:pt x="133" y="66"/>
                  </a:cubicBezTo>
                  <a:cubicBezTo>
                    <a:pt x="133" y="65"/>
                    <a:pt x="133" y="63"/>
                    <a:pt x="133" y="62"/>
                  </a:cubicBezTo>
                  <a:cubicBezTo>
                    <a:pt x="133" y="62"/>
                    <a:pt x="133" y="62"/>
                    <a:pt x="132" y="62"/>
                  </a:cubicBezTo>
                  <a:cubicBezTo>
                    <a:pt x="132" y="62"/>
                    <a:pt x="131" y="62"/>
                    <a:pt x="131" y="63"/>
                  </a:cubicBezTo>
                  <a:cubicBezTo>
                    <a:pt x="131" y="63"/>
                    <a:pt x="131" y="63"/>
                    <a:pt x="131" y="63"/>
                  </a:cubicBezTo>
                  <a:cubicBezTo>
                    <a:pt x="130" y="63"/>
                    <a:pt x="131" y="61"/>
                    <a:pt x="130" y="61"/>
                  </a:cubicBezTo>
                  <a:cubicBezTo>
                    <a:pt x="129" y="61"/>
                    <a:pt x="129" y="61"/>
                    <a:pt x="129" y="61"/>
                  </a:cubicBezTo>
                  <a:cubicBezTo>
                    <a:pt x="129" y="61"/>
                    <a:pt x="129" y="61"/>
                    <a:pt x="129" y="61"/>
                  </a:cubicBezTo>
                  <a:cubicBezTo>
                    <a:pt x="129" y="61"/>
                    <a:pt x="129" y="61"/>
                    <a:pt x="129" y="61"/>
                  </a:cubicBezTo>
                  <a:cubicBezTo>
                    <a:pt x="129" y="60"/>
                    <a:pt x="128" y="60"/>
                    <a:pt x="127" y="59"/>
                  </a:cubicBezTo>
                  <a:close/>
                  <a:moveTo>
                    <a:pt x="56" y="27"/>
                  </a:moveTo>
                  <a:cubicBezTo>
                    <a:pt x="55" y="27"/>
                    <a:pt x="55" y="27"/>
                    <a:pt x="55" y="27"/>
                  </a:cubicBezTo>
                  <a:cubicBezTo>
                    <a:pt x="55" y="26"/>
                    <a:pt x="56" y="27"/>
                    <a:pt x="55" y="26"/>
                  </a:cubicBezTo>
                  <a:cubicBezTo>
                    <a:pt x="55" y="26"/>
                    <a:pt x="56" y="26"/>
                    <a:pt x="56" y="26"/>
                  </a:cubicBezTo>
                  <a:cubicBezTo>
                    <a:pt x="55" y="26"/>
                    <a:pt x="56" y="26"/>
                    <a:pt x="56" y="27"/>
                  </a:cubicBezTo>
                  <a:close/>
                  <a:moveTo>
                    <a:pt x="61" y="25"/>
                  </a:moveTo>
                  <a:cubicBezTo>
                    <a:pt x="61" y="24"/>
                    <a:pt x="61" y="24"/>
                    <a:pt x="61" y="24"/>
                  </a:cubicBezTo>
                  <a:cubicBezTo>
                    <a:pt x="61" y="24"/>
                    <a:pt x="61" y="24"/>
                    <a:pt x="61" y="24"/>
                  </a:cubicBezTo>
                  <a:cubicBezTo>
                    <a:pt x="61" y="24"/>
                    <a:pt x="62" y="24"/>
                    <a:pt x="62" y="24"/>
                  </a:cubicBezTo>
                  <a:cubicBezTo>
                    <a:pt x="62" y="24"/>
                    <a:pt x="61" y="25"/>
                    <a:pt x="61" y="25"/>
                  </a:cubicBezTo>
                  <a:close/>
                  <a:moveTo>
                    <a:pt x="63" y="25"/>
                  </a:moveTo>
                  <a:cubicBezTo>
                    <a:pt x="63" y="25"/>
                    <a:pt x="63" y="24"/>
                    <a:pt x="64" y="25"/>
                  </a:cubicBezTo>
                  <a:cubicBezTo>
                    <a:pt x="64" y="25"/>
                    <a:pt x="63" y="25"/>
                    <a:pt x="63" y="25"/>
                  </a:cubicBezTo>
                  <a:close/>
                  <a:moveTo>
                    <a:pt x="68" y="25"/>
                  </a:moveTo>
                  <a:cubicBezTo>
                    <a:pt x="68" y="25"/>
                    <a:pt x="67" y="25"/>
                    <a:pt x="67" y="25"/>
                  </a:cubicBezTo>
                  <a:cubicBezTo>
                    <a:pt x="67" y="25"/>
                    <a:pt x="68" y="25"/>
                    <a:pt x="68" y="25"/>
                  </a:cubicBezTo>
                  <a:close/>
                  <a:moveTo>
                    <a:pt x="60" y="31"/>
                  </a:moveTo>
                  <a:cubicBezTo>
                    <a:pt x="59" y="31"/>
                    <a:pt x="59" y="31"/>
                    <a:pt x="59" y="31"/>
                  </a:cubicBezTo>
                  <a:cubicBezTo>
                    <a:pt x="59" y="31"/>
                    <a:pt x="59" y="31"/>
                    <a:pt x="59" y="30"/>
                  </a:cubicBezTo>
                  <a:cubicBezTo>
                    <a:pt x="59" y="30"/>
                    <a:pt x="60" y="30"/>
                    <a:pt x="60" y="31"/>
                  </a:cubicBezTo>
                  <a:close/>
                  <a:moveTo>
                    <a:pt x="60" y="30"/>
                  </a:moveTo>
                  <a:cubicBezTo>
                    <a:pt x="60" y="30"/>
                    <a:pt x="61" y="30"/>
                    <a:pt x="61" y="30"/>
                  </a:cubicBezTo>
                  <a:cubicBezTo>
                    <a:pt x="61" y="31"/>
                    <a:pt x="60" y="31"/>
                    <a:pt x="60" y="30"/>
                  </a:cubicBezTo>
                  <a:close/>
                  <a:moveTo>
                    <a:pt x="62" y="31"/>
                  </a:moveTo>
                  <a:cubicBezTo>
                    <a:pt x="62" y="31"/>
                    <a:pt x="61" y="31"/>
                    <a:pt x="61" y="31"/>
                  </a:cubicBezTo>
                  <a:cubicBezTo>
                    <a:pt x="61" y="31"/>
                    <a:pt x="62" y="31"/>
                    <a:pt x="62" y="31"/>
                  </a:cubicBezTo>
                  <a:close/>
                  <a:moveTo>
                    <a:pt x="62" y="32"/>
                  </a:moveTo>
                  <a:cubicBezTo>
                    <a:pt x="62" y="32"/>
                    <a:pt x="62" y="31"/>
                    <a:pt x="62" y="31"/>
                  </a:cubicBezTo>
                  <a:lnTo>
                    <a:pt x="62" y="32"/>
                  </a:lnTo>
                  <a:close/>
                  <a:moveTo>
                    <a:pt x="35" y="51"/>
                  </a:moveTo>
                  <a:cubicBezTo>
                    <a:pt x="35" y="51"/>
                    <a:pt x="35" y="51"/>
                    <a:pt x="36" y="51"/>
                  </a:cubicBezTo>
                  <a:cubicBezTo>
                    <a:pt x="36" y="52"/>
                    <a:pt x="35" y="52"/>
                    <a:pt x="35" y="52"/>
                  </a:cubicBezTo>
                  <a:cubicBezTo>
                    <a:pt x="35" y="52"/>
                    <a:pt x="35" y="52"/>
                    <a:pt x="34" y="52"/>
                  </a:cubicBezTo>
                  <a:cubicBezTo>
                    <a:pt x="35" y="51"/>
                    <a:pt x="35" y="51"/>
                    <a:pt x="35" y="51"/>
                  </a:cubicBezTo>
                  <a:close/>
                  <a:moveTo>
                    <a:pt x="29" y="54"/>
                  </a:moveTo>
                  <a:cubicBezTo>
                    <a:pt x="29" y="55"/>
                    <a:pt x="29" y="55"/>
                    <a:pt x="29" y="55"/>
                  </a:cubicBezTo>
                  <a:cubicBezTo>
                    <a:pt x="29" y="55"/>
                    <a:pt x="29" y="54"/>
                    <a:pt x="29" y="54"/>
                  </a:cubicBezTo>
                  <a:close/>
                  <a:moveTo>
                    <a:pt x="28" y="56"/>
                  </a:moveTo>
                  <a:cubicBezTo>
                    <a:pt x="28" y="56"/>
                    <a:pt x="28" y="56"/>
                    <a:pt x="28" y="57"/>
                  </a:cubicBezTo>
                  <a:cubicBezTo>
                    <a:pt x="28" y="57"/>
                    <a:pt x="28" y="56"/>
                    <a:pt x="28" y="56"/>
                  </a:cubicBezTo>
                  <a:close/>
                  <a:moveTo>
                    <a:pt x="21" y="91"/>
                  </a:moveTo>
                  <a:cubicBezTo>
                    <a:pt x="22" y="91"/>
                    <a:pt x="22" y="93"/>
                    <a:pt x="21" y="94"/>
                  </a:cubicBezTo>
                  <a:cubicBezTo>
                    <a:pt x="20" y="93"/>
                    <a:pt x="21" y="92"/>
                    <a:pt x="21" y="91"/>
                  </a:cubicBezTo>
                  <a:close/>
                  <a:moveTo>
                    <a:pt x="21" y="95"/>
                  </a:moveTo>
                  <a:cubicBezTo>
                    <a:pt x="21" y="95"/>
                    <a:pt x="21" y="95"/>
                    <a:pt x="21" y="94"/>
                  </a:cubicBezTo>
                  <a:cubicBezTo>
                    <a:pt x="22" y="94"/>
                    <a:pt x="22" y="94"/>
                    <a:pt x="22" y="94"/>
                  </a:cubicBezTo>
                  <a:cubicBezTo>
                    <a:pt x="22" y="95"/>
                    <a:pt x="21" y="95"/>
                    <a:pt x="21" y="95"/>
                  </a:cubicBezTo>
                  <a:close/>
                  <a:moveTo>
                    <a:pt x="23" y="70"/>
                  </a:moveTo>
                  <a:cubicBezTo>
                    <a:pt x="22" y="70"/>
                    <a:pt x="23" y="70"/>
                    <a:pt x="23" y="69"/>
                  </a:cubicBezTo>
                  <a:cubicBezTo>
                    <a:pt x="23" y="69"/>
                    <a:pt x="23" y="70"/>
                    <a:pt x="23" y="70"/>
                  </a:cubicBezTo>
                  <a:cubicBezTo>
                    <a:pt x="23" y="70"/>
                    <a:pt x="23" y="70"/>
                    <a:pt x="23" y="70"/>
                  </a:cubicBezTo>
                  <a:cubicBezTo>
                    <a:pt x="23" y="70"/>
                    <a:pt x="23" y="70"/>
                    <a:pt x="23" y="70"/>
                  </a:cubicBezTo>
                  <a:close/>
                  <a:moveTo>
                    <a:pt x="41" y="121"/>
                  </a:moveTo>
                  <a:cubicBezTo>
                    <a:pt x="41" y="121"/>
                    <a:pt x="41" y="121"/>
                    <a:pt x="41" y="121"/>
                  </a:cubicBezTo>
                  <a:cubicBezTo>
                    <a:pt x="41" y="122"/>
                    <a:pt x="41" y="122"/>
                    <a:pt x="41" y="122"/>
                  </a:cubicBezTo>
                  <a:cubicBezTo>
                    <a:pt x="41" y="122"/>
                    <a:pt x="41" y="121"/>
                    <a:pt x="41" y="121"/>
                  </a:cubicBezTo>
                  <a:close/>
                  <a:moveTo>
                    <a:pt x="24" y="68"/>
                  </a:moveTo>
                  <a:cubicBezTo>
                    <a:pt x="24" y="68"/>
                    <a:pt x="24" y="68"/>
                    <a:pt x="24" y="69"/>
                  </a:cubicBezTo>
                  <a:cubicBezTo>
                    <a:pt x="24" y="69"/>
                    <a:pt x="24" y="68"/>
                    <a:pt x="24" y="68"/>
                  </a:cubicBezTo>
                  <a:close/>
                  <a:moveTo>
                    <a:pt x="23" y="67"/>
                  </a:moveTo>
                  <a:cubicBezTo>
                    <a:pt x="23" y="67"/>
                    <a:pt x="23" y="67"/>
                    <a:pt x="23" y="67"/>
                  </a:cubicBezTo>
                  <a:cubicBezTo>
                    <a:pt x="23" y="67"/>
                    <a:pt x="23" y="66"/>
                    <a:pt x="23" y="67"/>
                  </a:cubicBezTo>
                  <a:close/>
                  <a:moveTo>
                    <a:pt x="23" y="70"/>
                  </a:moveTo>
                  <a:cubicBezTo>
                    <a:pt x="23" y="70"/>
                    <a:pt x="23" y="70"/>
                    <a:pt x="23" y="69"/>
                  </a:cubicBezTo>
                  <a:cubicBezTo>
                    <a:pt x="24" y="69"/>
                    <a:pt x="24" y="70"/>
                    <a:pt x="24" y="70"/>
                  </a:cubicBezTo>
                  <a:cubicBezTo>
                    <a:pt x="24" y="70"/>
                    <a:pt x="24" y="70"/>
                    <a:pt x="24" y="70"/>
                  </a:cubicBezTo>
                  <a:cubicBezTo>
                    <a:pt x="24" y="70"/>
                    <a:pt x="23" y="70"/>
                    <a:pt x="23" y="70"/>
                  </a:cubicBezTo>
                  <a:close/>
                  <a:moveTo>
                    <a:pt x="24" y="72"/>
                  </a:moveTo>
                  <a:cubicBezTo>
                    <a:pt x="24" y="72"/>
                    <a:pt x="24" y="72"/>
                    <a:pt x="24" y="73"/>
                  </a:cubicBezTo>
                  <a:cubicBezTo>
                    <a:pt x="23" y="72"/>
                    <a:pt x="24" y="72"/>
                    <a:pt x="24" y="72"/>
                  </a:cubicBezTo>
                  <a:close/>
                  <a:moveTo>
                    <a:pt x="24" y="82"/>
                  </a:moveTo>
                  <a:cubicBezTo>
                    <a:pt x="24" y="82"/>
                    <a:pt x="24" y="81"/>
                    <a:pt x="24" y="81"/>
                  </a:cubicBezTo>
                  <a:cubicBezTo>
                    <a:pt x="24" y="81"/>
                    <a:pt x="24" y="81"/>
                    <a:pt x="24" y="82"/>
                  </a:cubicBezTo>
                  <a:close/>
                  <a:moveTo>
                    <a:pt x="24" y="77"/>
                  </a:moveTo>
                  <a:cubicBezTo>
                    <a:pt x="24" y="78"/>
                    <a:pt x="24" y="78"/>
                    <a:pt x="25" y="78"/>
                  </a:cubicBezTo>
                  <a:cubicBezTo>
                    <a:pt x="24" y="78"/>
                    <a:pt x="24" y="78"/>
                    <a:pt x="24" y="78"/>
                  </a:cubicBezTo>
                  <a:cubicBezTo>
                    <a:pt x="24" y="77"/>
                    <a:pt x="24" y="77"/>
                    <a:pt x="24" y="76"/>
                  </a:cubicBezTo>
                  <a:cubicBezTo>
                    <a:pt x="24" y="76"/>
                    <a:pt x="24" y="77"/>
                    <a:pt x="25" y="77"/>
                  </a:cubicBezTo>
                  <a:cubicBezTo>
                    <a:pt x="25" y="77"/>
                    <a:pt x="25" y="77"/>
                    <a:pt x="24" y="77"/>
                  </a:cubicBezTo>
                  <a:close/>
                  <a:moveTo>
                    <a:pt x="103" y="110"/>
                  </a:moveTo>
                  <a:cubicBezTo>
                    <a:pt x="103" y="110"/>
                    <a:pt x="104" y="110"/>
                    <a:pt x="104" y="109"/>
                  </a:cubicBezTo>
                  <a:cubicBezTo>
                    <a:pt x="104" y="109"/>
                    <a:pt x="104" y="110"/>
                    <a:pt x="104" y="110"/>
                  </a:cubicBezTo>
                  <a:cubicBezTo>
                    <a:pt x="104" y="110"/>
                    <a:pt x="104" y="110"/>
                    <a:pt x="103" y="110"/>
                  </a:cubicBezTo>
                  <a:close/>
                  <a:moveTo>
                    <a:pt x="104" y="116"/>
                  </a:moveTo>
                  <a:cubicBezTo>
                    <a:pt x="103" y="116"/>
                    <a:pt x="103" y="115"/>
                    <a:pt x="104" y="115"/>
                  </a:cubicBezTo>
                  <a:cubicBezTo>
                    <a:pt x="104" y="115"/>
                    <a:pt x="104" y="115"/>
                    <a:pt x="104" y="115"/>
                  </a:cubicBezTo>
                  <a:cubicBezTo>
                    <a:pt x="104" y="115"/>
                    <a:pt x="104" y="115"/>
                    <a:pt x="104" y="116"/>
                  </a:cubicBezTo>
                  <a:close/>
                  <a:moveTo>
                    <a:pt x="109" y="114"/>
                  </a:moveTo>
                  <a:cubicBezTo>
                    <a:pt x="109" y="113"/>
                    <a:pt x="108" y="114"/>
                    <a:pt x="109" y="113"/>
                  </a:cubicBezTo>
                  <a:cubicBezTo>
                    <a:pt x="109" y="113"/>
                    <a:pt x="109" y="113"/>
                    <a:pt x="109" y="113"/>
                  </a:cubicBezTo>
                  <a:cubicBezTo>
                    <a:pt x="109" y="114"/>
                    <a:pt x="109" y="114"/>
                    <a:pt x="109" y="114"/>
                  </a:cubicBezTo>
                  <a:close/>
                  <a:moveTo>
                    <a:pt x="119" y="116"/>
                  </a:moveTo>
                  <a:cubicBezTo>
                    <a:pt x="119" y="116"/>
                    <a:pt x="119" y="115"/>
                    <a:pt x="119" y="115"/>
                  </a:cubicBezTo>
                  <a:cubicBezTo>
                    <a:pt x="120" y="115"/>
                    <a:pt x="119" y="116"/>
                    <a:pt x="119" y="116"/>
                  </a:cubicBezTo>
                  <a:close/>
                  <a:moveTo>
                    <a:pt x="128" y="126"/>
                  </a:moveTo>
                  <a:cubicBezTo>
                    <a:pt x="128" y="126"/>
                    <a:pt x="128" y="126"/>
                    <a:pt x="128" y="126"/>
                  </a:cubicBezTo>
                  <a:cubicBezTo>
                    <a:pt x="128" y="126"/>
                    <a:pt x="128" y="126"/>
                    <a:pt x="128" y="126"/>
                  </a:cubicBezTo>
                  <a:cubicBezTo>
                    <a:pt x="128" y="126"/>
                    <a:pt x="128" y="126"/>
                    <a:pt x="128" y="126"/>
                  </a:cubicBezTo>
                  <a:close/>
                  <a:moveTo>
                    <a:pt x="137" y="107"/>
                  </a:moveTo>
                  <a:cubicBezTo>
                    <a:pt x="138" y="107"/>
                    <a:pt x="137" y="108"/>
                    <a:pt x="138" y="108"/>
                  </a:cubicBezTo>
                  <a:cubicBezTo>
                    <a:pt x="137" y="108"/>
                    <a:pt x="137" y="108"/>
                    <a:pt x="137" y="107"/>
                  </a:cubicBezTo>
                  <a:close/>
                  <a:moveTo>
                    <a:pt x="133" y="84"/>
                  </a:moveTo>
                  <a:cubicBezTo>
                    <a:pt x="132" y="83"/>
                    <a:pt x="132" y="82"/>
                    <a:pt x="132" y="81"/>
                  </a:cubicBezTo>
                  <a:cubicBezTo>
                    <a:pt x="133" y="81"/>
                    <a:pt x="133" y="83"/>
                    <a:pt x="133" y="84"/>
                  </a:cubicBezTo>
                  <a:close/>
                  <a:moveTo>
                    <a:pt x="132" y="80"/>
                  </a:moveTo>
                  <a:cubicBezTo>
                    <a:pt x="133" y="80"/>
                    <a:pt x="133" y="80"/>
                    <a:pt x="133" y="80"/>
                  </a:cubicBezTo>
                  <a:cubicBezTo>
                    <a:pt x="133" y="80"/>
                    <a:pt x="133" y="80"/>
                    <a:pt x="133" y="80"/>
                  </a:cubicBezTo>
                  <a:cubicBezTo>
                    <a:pt x="132" y="80"/>
                    <a:pt x="132" y="80"/>
                    <a:pt x="132" y="80"/>
                  </a:cubicBezTo>
                  <a:close/>
                  <a:moveTo>
                    <a:pt x="132" y="77"/>
                  </a:moveTo>
                  <a:cubicBezTo>
                    <a:pt x="132" y="77"/>
                    <a:pt x="132" y="78"/>
                    <a:pt x="132" y="78"/>
                  </a:cubicBezTo>
                  <a:cubicBezTo>
                    <a:pt x="132" y="77"/>
                    <a:pt x="132" y="77"/>
                    <a:pt x="132" y="77"/>
                  </a:cubicBezTo>
                  <a:close/>
                  <a:moveTo>
                    <a:pt x="132" y="78"/>
                  </a:moveTo>
                  <a:cubicBezTo>
                    <a:pt x="132" y="79"/>
                    <a:pt x="132" y="81"/>
                    <a:pt x="132" y="79"/>
                  </a:cubicBezTo>
                  <a:cubicBezTo>
                    <a:pt x="132" y="79"/>
                    <a:pt x="132" y="79"/>
                    <a:pt x="132" y="78"/>
                  </a:cubicBezTo>
                  <a:close/>
                  <a:moveTo>
                    <a:pt x="127" y="61"/>
                  </a:moveTo>
                  <a:cubicBezTo>
                    <a:pt x="127" y="61"/>
                    <a:pt x="127" y="60"/>
                    <a:pt x="127" y="60"/>
                  </a:cubicBezTo>
                  <a:cubicBezTo>
                    <a:pt x="127" y="60"/>
                    <a:pt x="127" y="60"/>
                    <a:pt x="127" y="59"/>
                  </a:cubicBezTo>
                  <a:cubicBezTo>
                    <a:pt x="127" y="59"/>
                    <a:pt x="127" y="60"/>
                    <a:pt x="127" y="61"/>
                  </a:cubicBezTo>
                  <a:close/>
                  <a:moveTo>
                    <a:pt x="126" y="80"/>
                  </a:moveTo>
                  <a:cubicBezTo>
                    <a:pt x="126" y="80"/>
                    <a:pt x="127" y="81"/>
                    <a:pt x="126" y="82"/>
                  </a:cubicBezTo>
                  <a:cubicBezTo>
                    <a:pt x="126" y="81"/>
                    <a:pt x="126" y="80"/>
                    <a:pt x="126" y="80"/>
                  </a:cubicBezTo>
                  <a:close/>
                  <a:moveTo>
                    <a:pt x="124" y="72"/>
                  </a:moveTo>
                  <a:cubicBezTo>
                    <a:pt x="124" y="73"/>
                    <a:pt x="124" y="72"/>
                    <a:pt x="124" y="73"/>
                  </a:cubicBezTo>
                  <a:cubicBezTo>
                    <a:pt x="123" y="73"/>
                    <a:pt x="123" y="73"/>
                    <a:pt x="123" y="73"/>
                  </a:cubicBezTo>
                  <a:cubicBezTo>
                    <a:pt x="123" y="73"/>
                    <a:pt x="123" y="74"/>
                    <a:pt x="124" y="75"/>
                  </a:cubicBezTo>
                  <a:cubicBezTo>
                    <a:pt x="124" y="75"/>
                    <a:pt x="124" y="75"/>
                    <a:pt x="124" y="75"/>
                  </a:cubicBezTo>
                  <a:cubicBezTo>
                    <a:pt x="124" y="76"/>
                    <a:pt x="123" y="75"/>
                    <a:pt x="123" y="76"/>
                  </a:cubicBezTo>
                  <a:cubicBezTo>
                    <a:pt x="123" y="75"/>
                    <a:pt x="123" y="74"/>
                    <a:pt x="123" y="73"/>
                  </a:cubicBezTo>
                  <a:cubicBezTo>
                    <a:pt x="123" y="72"/>
                    <a:pt x="123" y="72"/>
                    <a:pt x="123" y="72"/>
                  </a:cubicBezTo>
                  <a:cubicBezTo>
                    <a:pt x="123" y="72"/>
                    <a:pt x="123" y="72"/>
                    <a:pt x="124" y="72"/>
                  </a:cubicBezTo>
                  <a:close/>
                  <a:moveTo>
                    <a:pt x="122" y="66"/>
                  </a:moveTo>
                  <a:cubicBezTo>
                    <a:pt x="123" y="66"/>
                    <a:pt x="123" y="66"/>
                    <a:pt x="123" y="66"/>
                  </a:cubicBezTo>
                  <a:cubicBezTo>
                    <a:pt x="123" y="67"/>
                    <a:pt x="122" y="67"/>
                    <a:pt x="122" y="66"/>
                  </a:cubicBezTo>
                  <a:close/>
                  <a:moveTo>
                    <a:pt x="122" y="71"/>
                  </a:moveTo>
                  <a:cubicBezTo>
                    <a:pt x="122" y="70"/>
                    <a:pt x="123" y="71"/>
                    <a:pt x="123" y="71"/>
                  </a:cubicBezTo>
                  <a:cubicBezTo>
                    <a:pt x="123" y="71"/>
                    <a:pt x="123" y="71"/>
                    <a:pt x="123" y="71"/>
                  </a:cubicBezTo>
                  <a:cubicBezTo>
                    <a:pt x="123" y="72"/>
                    <a:pt x="122" y="72"/>
                    <a:pt x="122" y="71"/>
                  </a:cubicBezTo>
                  <a:close/>
                  <a:moveTo>
                    <a:pt x="123" y="76"/>
                  </a:moveTo>
                  <a:cubicBezTo>
                    <a:pt x="123" y="76"/>
                    <a:pt x="123" y="77"/>
                    <a:pt x="123" y="77"/>
                  </a:cubicBezTo>
                  <a:cubicBezTo>
                    <a:pt x="123" y="78"/>
                    <a:pt x="123" y="80"/>
                    <a:pt x="123" y="81"/>
                  </a:cubicBezTo>
                  <a:cubicBezTo>
                    <a:pt x="123" y="81"/>
                    <a:pt x="123" y="81"/>
                    <a:pt x="123" y="82"/>
                  </a:cubicBezTo>
                  <a:cubicBezTo>
                    <a:pt x="122" y="80"/>
                    <a:pt x="122" y="77"/>
                    <a:pt x="123" y="76"/>
                  </a:cubicBezTo>
                  <a:close/>
                  <a:moveTo>
                    <a:pt x="122" y="95"/>
                  </a:moveTo>
                  <a:cubicBezTo>
                    <a:pt x="122" y="95"/>
                    <a:pt x="122" y="95"/>
                    <a:pt x="122" y="95"/>
                  </a:cubicBezTo>
                  <a:cubicBezTo>
                    <a:pt x="122" y="95"/>
                    <a:pt x="122" y="94"/>
                    <a:pt x="122" y="94"/>
                  </a:cubicBezTo>
                  <a:cubicBezTo>
                    <a:pt x="122" y="94"/>
                    <a:pt x="122" y="95"/>
                    <a:pt x="122" y="95"/>
                  </a:cubicBezTo>
                  <a:close/>
                  <a:moveTo>
                    <a:pt x="122" y="71"/>
                  </a:moveTo>
                  <a:cubicBezTo>
                    <a:pt x="122" y="71"/>
                    <a:pt x="122" y="71"/>
                    <a:pt x="122" y="71"/>
                  </a:cubicBezTo>
                  <a:cubicBezTo>
                    <a:pt x="121" y="71"/>
                    <a:pt x="121" y="71"/>
                    <a:pt x="121" y="70"/>
                  </a:cubicBezTo>
                  <a:cubicBezTo>
                    <a:pt x="121" y="70"/>
                    <a:pt x="121" y="71"/>
                    <a:pt x="122" y="70"/>
                  </a:cubicBezTo>
                  <a:cubicBezTo>
                    <a:pt x="122" y="71"/>
                    <a:pt x="122" y="71"/>
                    <a:pt x="122" y="71"/>
                  </a:cubicBezTo>
                  <a:close/>
                  <a:moveTo>
                    <a:pt x="120" y="61"/>
                  </a:moveTo>
                  <a:cubicBezTo>
                    <a:pt x="120" y="62"/>
                    <a:pt x="121" y="63"/>
                    <a:pt x="120" y="64"/>
                  </a:cubicBezTo>
                  <a:cubicBezTo>
                    <a:pt x="120" y="64"/>
                    <a:pt x="121" y="64"/>
                    <a:pt x="121" y="64"/>
                  </a:cubicBezTo>
                  <a:cubicBezTo>
                    <a:pt x="121" y="64"/>
                    <a:pt x="121" y="64"/>
                    <a:pt x="121" y="64"/>
                  </a:cubicBezTo>
                  <a:cubicBezTo>
                    <a:pt x="121" y="65"/>
                    <a:pt x="120" y="65"/>
                    <a:pt x="120" y="65"/>
                  </a:cubicBezTo>
                  <a:cubicBezTo>
                    <a:pt x="120" y="64"/>
                    <a:pt x="120" y="64"/>
                    <a:pt x="120" y="63"/>
                  </a:cubicBezTo>
                  <a:cubicBezTo>
                    <a:pt x="120" y="63"/>
                    <a:pt x="120" y="63"/>
                    <a:pt x="120" y="63"/>
                  </a:cubicBezTo>
                  <a:cubicBezTo>
                    <a:pt x="120" y="62"/>
                    <a:pt x="120" y="62"/>
                    <a:pt x="120" y="61"/>
                  </a:cubicBezTo>
                  <a:cubicBezTo>
                    <a:pt x="120" y="61"/>
                    <a:pt x="120" y="61"/>
                    <a:pt x="120" y="61"/>
                  </a:cubicBezTo>
                  <a:close/>
                  <a:moveTo>
                    <a:pt x="119" y="60"/>
                  </a:moveTo>
                  <a:cubicBezTo>
                    <a:pt x="120" y="60"/>
                    <a:pt x="120" y="60"/>
                    <a:pt x="120" y="60"/>
                  </a:cubicBezTo>
                  <a:cubicBezTo>
                    <a:pt x="120" y="60"/>
                    <a:pt x="120" y="61"/>
                    <a:pt x="120" y="61"/>
                  </a:cubicBezTo>
                  <a:cubicBezTo>
                    <a:pt x="120" y="60"/>
                    <a:pt x="119" y="60"/>
                    <a:pt x="119" y="60"/>
                  </a:cubicBezTo>
                  <a:close/>
                  <a:moveTo>
                    <a:pt x="119" y="64"/>
                  </a:moveTo>
                  <a:cubicBezTo>
                    <a:pt x="120" y="64"/>
                    <a:pt x="120" y="65"/>
                    <a:pt x="120" y="65"/>
                  </a:cubicBezTo>
                  <a:cubicBezTo>
                    <a:pt x="120" y="65"/>
                    <a:pt x="119" y="65"/>
                    <a:pt x="119" y="64"/>
                  </a:cubicBezTo>
                  <a:close/>
                  <a:moveTo>
                    <a:pt x="119" y="90"/>
                  </a:moveTo>
                  <a:cubicBezTo>
                    <a:pt x="119" y="90"/>
                    <a:pt x="120" y="88"/>
                    <a:pt x="119" y="88"/>
                  </a:cubicBezTo>
                  <a:cubicBezTo>
                    <a:pt x="119" y="87"/>
                    <a:pt x="119" y="85"/>
                    <a:pt x="119" y="84"/>
                  </a:cubicBezTo>
                  <a:cubicBezTo>
                    <a:pt x="119" y="85"/>
                    <a:pt x="119" y="85"/>
                    <a:pt x="119" y="85"/>
                  </a:cubicBezTo>
                  <a:cubicBezTo>
                    <a:pt x="120" y="85"/>
                    <a:pt x="120" y="85"/>
                    <a:pt x="120" y="85"/>
                  </a:cubicBezTo>
                  <a:cubicBezTo>
                    <a:pt x="120" y="84"/>
                    <a:pt x="120" y="84"/>
                    <a:pt x="120" y="84"/>
                  </a:cubicBezTo>
                  <a:cubicBezTo>
                    <a:pt x="119" y="84"/>
                    <a:pt x="120" y="84"/>
                    <a:pt x="119" y="84"/>
                  </a:cubicBezTo>
                  <a:cubicBezTo>
                    <a:pt x="119" y="84"/>
                    <a:pt x="119" y="83"/>
                    <a:pt x="120" y="83"/>
                  </a:cubicBezTo>
                  <a:cubicBezTo>
                    <a:pt x="119" y="82"/>
                    <a:pt x="120" y="80"/>
                    <a:pt x="119" y="79"/>
                  </a:cubicBezTo>
                  <a:cubicBezTo>
                    <a:pt x="119" y="79"/>
                    <a:pt x="120" y="79"/>
                    <a:pt x="120" y="79"/>
                  </a:cubicBezTo>
                  <a:cubicBezTo>
                    <a:pt x="120" y="79"/>
                    <a:pt x="119" y="78"/>
                    <a:pt x="120" y="78"/>
                  </a:cubicBezTo>
                  <a:cubicBezTo>
                    <a:pt x="119" y="77"/>
                    <a:pt x="120" y="75"/>
                    <a:pt x="119" y="73"/>
                  </a:cubicBezTo>
                  <a:cubicBezTo>
                    <a:pt x="119" y="73"/>
                    <a:pt x="119" y="72"/>
                    <a:pt x="120" y="72"/>
                  </a:cubicBezTo>
                  <a:cubicBezTo>
                    <a:pt x="120" y="72"/>
                    <a:pt x="120" y="72"/>
                    <a:pt x="120" y="72"/>
                  </a:cubicBezTo>
                  <a:cubicBezTo>
                    <a:pt x="120" y="71"/>
                    <a:pt x="119" y="70"/>
                    <a:pt x="120" y="70"/>
                  </a:cubicBezTo>
                  <a:cubicBezTo>
                    <a:pt x="120" y="69"/>
                    <a:pt x="119" y="68"/>
                    <a:pt x="119" y="67"/>
                  </a:cubicBezTo>
                  <a:cubicBezTo>
                    <a:pt x="119" y="67"/>
                    <a:pt x="119" y="66"/>
                    <a:pt x="118" y="66"/>
                  </a:cubicBezTo>
                  <a:cubicBezTo>
                    <a:pt x="119" y="65"/>
                    <a:pt x="119" y="65"/>
                    <a:pt x="119" y="64"/>
                  </a:cubicBezTo>
                  <a:cubicBezTo>
                    <a:pt x="119" y="64"/>
                    <a:pt x="119" y="66"/>
                    <a:pt x="120" y="66"/>
                  </a:cubicBezTo>
                  <a:cubicBezTo>
                    <a:pt x="120" y="66"/>
                    <a:pt x="120" y="65"/>
                    <a:pt x="120" y="65"/>
                  </a:cubicBezTo>
                  <a:cubicBezTo>
                    <a:pt x="121" y="65"/>
                    <a:pt x="121" y="66"/>
                    <a:pt x="121" y="66"/>
                  </a:cubicBezTo>
                  <a:cubicBezTo>
                    <a:pt x="121" y="66"/>
                    <a:pt x="121" y="66"/>
                    <a:pt x="121" y="67"/>
                  </a:cubicBezTo>
                  <a:cubicBezTo>
                    <a:pt x="122" y="68"/>
                    <a:pt x="122" y="68"/>
                    <a:pt x="122" y="70"/>
                  </a:cubicBezTo>
                  <a:cubicBezTo>
                    <a:pt x="122" y="70"/>
                    <a:pt x="121" y="69"/>
                    <a:pt x="121" y="69"/>
                  </a:cubicBezTo>
                  <a:cubicBezTo>
                    <a:pt x="121" y="69"/>
                    <a:pt x="121" y="69"/>
                    <a:pt x="121" y="69"/>
                  </a:cubicBezTo>
                  <a:cubicBezTo>
                    <a:pt x="121" y="70"/>
                    <a:pt x="121" y="70"/>
                    <a:pt x="120" y="71"/>
                  </a:cubicBezTo>
                  <a:cubicBezTo>
                    <a:pt x="121" y="72"/>
                    <a:pt x="122" y="73"/>
                    <a:pt x="121" y="75"/>
                  </a:cubicBezTo>
                  <a:cubicBezTo>
                    <a:pt x="121" y="75"/>
                    <a:pt x="121" y="74"/>
                    <a:pt x="121" y="74"/>
                  </a:cubicBezTo>
                  <a:cubicBezTo>
                    <a:pt x="121" y="77"/>
                    <a:pt x="121" y="80"/>
                    <a:pt x="121" y="82"/>
                  </a:cubicBezTo>
                  <a:cubicBezTo>
                    <a:pt x="121" y="82"/>
                    <a:pt x="121" y="82"/>
                    <a:pt x="120" y="82"/>
                  </a:cubicBezTo>
                  <a:cubicBezTo>
                    <a:pt x="121" y="83"/>
                    <a:pt x="120" y="84"/>
                    <a:pt x="120" y="85"/>
                  </a:cubicBezTo>
                  <a:cubicBezTo>
                    <a:pt x="120" y="86"/>
                    <a:pt x="121" y="86"/>
                    <a:pt x="121" y="87"/>
                  </a:cubicBezTo>
                  <a:cubicBezTo>
                    <a:pt x="121" y="87"/>
                    <a:pt x="121" y="87"/>
                    <a:pt x="121" y="87"/>
                  </a:cubicBezTo>
                  <a:cubicBezTo>
                    <a:pt x="121" y="87"/>
                    <a:pt x="121" y="88"/>
                    <a:pt x="121" y="88"/>
                  </a:cubicBezTo>
                  <a:cubicBezTo>
                    <a:pt x="121" y="88"/>
                    <a:pt x="121" y="88"/>
                    <a:pt x="121" y="89"/>
                  </a:cubicBezTo>
                  <a:cubicBezTo>
                    <a:pt x="121" y="89"/>
                    <a:pt x="121" y="88"/>
                    <a:pt x="121" y="88"/>
                  </a:cubicBezTo>
                  <a:cubicBezTo>
                    <a:pt x="120" y="88"/>
                    <a:pt x="120" y="88"/>
                    <a:pt x="120" y="89"/>
                  </a:cubicBezTo>
                  <a:cubicBezTo>
                    <a:pt x="122" y="89"/>
                    <a:pt x="120" y="91"/>
                    <a:pt x="120" y="92"/>
                  </a:cubicBezTo>
                  <a:cubicBezTo>
                    <a:pt x="120" y="92"/>
                    <a:pt x="120" y="92"/>
                    <a:pt x="120" y="92"/>
                  </a:cubicBezTo>
                  <a:cubicBezTo>
                    <a:pt x="120" y="92"/>
                    <a:pt x="120" y="92"/>
                    <a:pt x="120" y="93"/>
                  </a:cubicBezTo>
                  <a:cubicBezTo>
                    <a:pt x="120" y="93"/>
                    <a:pt x="120" y="93"/>
                    <a:pt x="120" y="93"/>
                  </a:cubicBezTo>
                  <a:cubicBezTo>
                    <a:pt x="120" y="93"/>
                    <a:pt x="120" y="93"/>
                    <a:pt x="120" y="93"/>
                  </a:cubicBezTo>
                  <a:cubicBezTo>
                    <a:pt x="120" y="94"/>
                    <a:pt x="120" y="94"/>
                    <a:pt x="119" y="95"/>
                  </a:cubicBezTo>
                  <a:cubicBezTo>
                    <a:pt x="119" y="95"/>
                    <a:pt x="119" y="95"/>
                    <a:pt x="119" y="95"/>
                  </a:cubicBezTo>
                  <a:cubicBezTo>
                    <a:pt x="119" y="94"/>
                    <a:pt x="118" y="94"/>
                    <a:pt x="118" y="93"/>
                  </a:cubicBezTo>
                  <a:cubicBezTo>
                    <a:pt x="119" y="93"/>
                    <a:pt x="118" y="91"/>
                    <a:pt x="119" y="90"/>
                  </a:cubicBezTo>
                  <a:close/>
                  <a:moveTo>
                    <a:pt x="120" y="94"/>
                  </a:moveTo>
                  <a:cubicBezTo>
                    <a:pt x="120" y="94"/>
                    <a:pt x="120" y="94"/>
                    <a:pt x="120" y="94"/>
                  </a:cubicBezTo>
                  <a:cubicBezTo>
                    <a:pt x="120" y="94"/>
                    <a:pt x="120" y="94"/>
                    <a:pt x="120" y="94"/>
                  </a:cubicBezTo>
                  <a:cubicBezTo>
                    <a:pt x="120" y="94"/>
                    <a:pt x="120" y="94"/>
                    <a:pt x="120" y="94"/>
                  </a:cubicBezTo>
                  <a:cubicBezTo>
                    <a:pt x="120" y="94"/>
                    <a:pt x="120" y="94"/>
                    <a:pt x="120" y="94"/>
                  </a:cubicBezTo>
                  <a:close/>
                  <a:moveTo>
                    <a:pt x="118" y="84"/>
                  </a:moveTo>
                  <a:cubicBezTo>
                    <a:pt x="118" y="84"/>
                    <a:pt x="118" y="84"/>
                    <a:pt x="118" y="84"/>
                  </a:cubicBezTo>
                  <a:cubicBezTo>
                    <a:pt x="118" y="84"/>
                    <a:pt x="118" y="84"/>
                    <a:pt x="118" y="84"/>
                  </a:cubicBezTo>
                  <a:cubicBezTo>
                    <a:pt x="118" y="85"/>
                    <a:pt x="118" y="85"/>
                    <a:pt x="118" y="85"/>
                  </a:cubicBezTo>
                  <a:cubicBezTo>
                    <a:pt x="118" y="85"/>
                    <a:pt x="118" y="85"/>
                    <a:pt x="118" y="84"/>
                  </a:cubicBezTo>
                  <a:cubicBezTo>
                    <a:pt x="117" y="84"/>
                    <a:pt x="118" y="83"/>
                    <a:pt x="118" y="82"/>
                  </a:cubicBezTo>
                  <a:cubicBezTo>
                    <a:pt x="118" y="82"/>
                    <a:pt x="118" y="82"/>
                    <a:pt x="118" y="82"/>
                  </a:cubicBezTo>
                  <a:cubicBezTo>
                    <a:pt x="118" y="82"/>
                    <a:pt x="118" y="83"/>
                    <a:pt x="118" y="84"/>
                  </a:cubicBezTo>
                  <a:cubicBezTo>
                    <a:pt x="118" y="84"/>
                    <a:pt x="118" y="84"/>
                    <a:pt x="118" y="84"/>
                  </a:cubicBezTo>
                  <a:cubicBezTo>
                    <a:pt x="118" y="84"/>
                    <a:pt x="118" y="84"/>
                    <a:pt x="118" y="84"/>
                  </a:cubicBezTo>
                  <a:close/>
                  <a:moveTo>
                    <a:pt x="118" y="75"/>
                  </a:moveTo>
                  <a:cubicBezTo>
                    <a:pt x="118" y="76"/>
                    <a:pt x="118" y="76"/>
                    <a:pt x="118" y="76"/>
                  </a:cubicBezTo>
                  <a:cubicBezTo>
                    <a:pt x="118" y="76"/>
                    <a:pt x="118" y="76"/>
                    <a:pt x="118" y="75"/>
                  </a:cubicBezTo>
                  <a:cubicBezTo>
                    <a:pt x="118" y="75"/>
                    <a:pt x="118" y="75"/>
                    <a:pt x="118" y="75"/>
                  </a:cubicBezTo>
                  <a:cubicBezTo>
                    <a:pt x="117" y="75"/>
                    <a:pt x="118" y="75"/>
                    <a:pt x="118" y="75"/>
                  </a:cubicBezTo>
                  <a:close/>
                  <a:moveTo>
                    <a:pt x="118" y="73"/>
                  </a:moveTo>
                  <a:cubicBezTo>
                    <a:pt x="118" y="73"/>
                    <a:pt x="118" y="73"/>
                    <a:pt x="118" y="74"/>
                  </a:cubicBezTo>
                  <a:cubicBezTo>
                    <a:pt x="117" y="73"/>
                    <a:pt x="117" y="73"/>
                    <a:pt x="118" y="73"/>
                  </a:cubicBezTo>
                  <a:close/>
                  <a:moveTo>
                    <a:pt x="118" y="79"/>
                  </a:moveTo>
                  <a:cubicBezTo>
                    <a:pt x="118" y="80"/>
                    <a:pt x="118" y="80"/>
                    <a:pt x="118" y="81"/>
                  </a:cubicBezTo>
                  <a:cubicBezTo>
                    <a:pt x="118" y="81"/>
                    <a:pt x="117" y="80"/>
                    <a:pt x="117" y="80"/>
                  </a:cubicBezTo>
                  <a:cubicBezTo>
                    <a:pt x="117" y="79"/>
                    <a:pt x="117" y="79"/>
                    <a:pt x="118" y="79"/>
                  </a:cubicBezTo>
                  <a:close/>
                  <a:moveTo>
                    <a:pt x="115" y="62"/>
                  </a:moveTo>
                  <a:cubicBezTo>
                    <a:pt x="116" y="62"/>
                    <a:pt x="116" y="63"/>
                    <a:pt x="116" y="63"/>
                  </a:cubicBezTo>
                  <a:cubicBezTo>
                    <a:pt x="116" y="63"/>
                    <a:pt x="117" y="63"/>
                    <a:pt x="117" y="63"/>
                  </a:cubicBezTo>
                  <a:cubicBezTo>
                    <a:pt x="116" y="63"/>
                    <a:pt x="115" y="63"/>
                    <a:pt x="115" y="62"/>
                  </a:cubicBezTo>
                  <a:close/>
                  <a:moveTo>
                    <a:pt x="115" y="99"/>
                  </a:moveTo>
                  <a:cubicBezTo>
                    <a:pt x="115" y="99"/>
                    <a:pt x="115" y="99"/>
                    <a:pt x="115" y="99"/>
                  </a:cubicBezTo>
                  <a:cubicBezTo>
                    <a:pt x="116" y="98"/>
                    <a:pt x="115" y="96"/>
                    <a:pt x="117" y="97"/>
                  </a:cubicBezTo>
                  <a:cubicBezTo>
                    <a:pt x="116" y="98"/>
                    <a:pt x="116" y="99"/>
                    <a:pt x="116" y="101"/>
                  </a:cubicBezTo>
                  <a:cubicBezTo>
                    <a:pt x="115" y="101"/>
                    <a:pt x="115" y="101"/>
                    <a:pt x="115" y="101"/>
                  </a:cubicBezTo>
                  <a:cubicBezTo>
                    <a:pt x="115" y="101"/>
                    <a:pt x="115" y="100"/>
                    <a:pt x="115" y="100"/>
                  </a:cubicBezTo>
                  <a:cubicBezTo>
                    <a:pt x="115" y="100"/>
                    <a:pt x="115" y="99"/>
                    <a:pt x="115" y="99"/>
                  </a:cubicBezTo>
                  <a:close/>
                  <a:moveTo>
                    <a:pt x="115" y="74"/>
                  </a:moveTo>
                  <a:cubicBezTo>
                    <a:pt x="115" y="74"/>
                    <a:pt x="115" y="73"/>
                    <a:pt x="115" y="73"/>
                  </a:cubicBezTo>
                  <a:cubicBezTo>
                    <a:pt x="115" y="73"/>
                    <a:pt x="115" y="73"/>
                    <a:pt x="115" y="73"/>
                  </a:cubicBezTo>
                  <a:cubicBezTo>
                    <a:pt x="115" y="73"/>
                    <a:pt x="115" y="74"/>
                    <a:pt x="115" y="74"/>
                  </a:cubicBezTo>
                  <a:close/>
                  <a:moveTo>
                    <a:pt x="115" y="74"/>
                  </a:moveTo>
                  <a:cubicBezTo>
                    <a:pt x="115" y="75"/>
                    <a:pt x="116" y="75"/>
                    <a:pt x="116" y="76"/>
                  </a:cubicBezTo>
                  <a:cubicBezTo>
                    <a:pt x="115" y="76"/>
                    <a:pt x="115" y="75"/>
                    <a:pt x="115" y="74"/>
                  </a:cubicBezTo>
                  <a:cubicBezTo>
                    <a:pt x="115" y="75"/>
                    <a:pt x="115" y="74"/>
                    <a:pt x="115" y="74"/>
                  </a:cubicBezTo>
                  <a:close/>
                  <a:moveTo>
                    <a:pt x="116" y="79"/>
                  </a:moveTo>
                  <a:cubicBezTo>
                    <a:pt x="115" y="79"/>
                    <a:pt x="115" y="78"/>
                    <a:pt x="115" y="77"/>
                  </a:cubicBezTo>
                  <a:cubicBezTo>
                    <a:pt x="116" y="78"/>
                    <a:pt x="116" y="79"/>
                    <a:pt x="116" y="79"/>
                  </a:cubicBezTo>
                  <a:close/>
                  <a:moveTo>
                    <a:pt x="115" y="66"/>
                  </a:moveTo>
                  <a:cubicBezTo>
                    <a:pt x="115" y="67"/>
                    <a:pt x="116" y="69"/>
                    <a:pt x="116" y="70"/>
                  </a:cubicBezTo>
                  <a:cubicBezTo>
                    <a:pt x="115" y="69"/>
                    <a:pt x="115" y="68"/>
                    <a:pt x="114" y="68"/>
                  </a:cubicBezTo>
                  <a:cubicBezTo>
                    <a:pt x="114" y="68"/>
                    <a:pt x="114" y="68"/>
                    <a:pt x="113" y="68"/>
                  </a:cubicBezTo>
                  <a:cubicBezTo>
                    <a:pt x="113" y="67"/>
                    <a:pt x="113" y="66"/>
                    <a:pt x="113" y="65"/>
                  </a:cubicBezTo>
                  <a:cubicBezTo>
                    <a:pt x="113" y="65"/>
                    <a:pt x="112" y="65"/>
                    <a:pt x="112" y="65"/>
                  </a:cubicBezTo>
                  <a:cubicBezTo>
                    <a:pt x="112" y="64"/>
                    <a:pt x="112" y="64"/>
                    <a:pt x="113" y="64"/>
                  </a:cubicBezTo>
                  <a:cubicBezTo>
                    <a:pt x="112" y="64"/>
                    <a:pt x="112" y="62"/>
                    <a:pt x="111" y="62"/>
                  </a:cubicBezTo>
                  <a:cubicBezTo>
                    <a:pt x="111" y="61"/>
                    <a:pt x="111" y="61"/>
                    <a:pt x="112" y="61"/>
                  </a:cubicBezTo>
                  <a:cubicBezTo>
                    <a:pt x="112" y="61"/>
                    <a:pt x="114" y="61"/>
                    <a:pt x="114" y="62"/>
                  </a:cubicBezTo>
                  <a:cubicBezTo>
                    <a:pt x="113" y="62"/>
                    <a:pt x="113" y="61"/>
                    <a:pt x="112" y="62"/>
                  </a:cubicBezTo>
                  <a:cubicBezTo>
                    <a:pt x="112" y="63"/>
                    <a:pt x="113" y="63"/>
                    <a:pt x="113" y="64"/>
                  </a:cubicBezTo>
                  <a:cubicBezTo>
                    <a:pt x="113" y="64"/>
                    <a:pt x="113" y="64"/>
                    <a:pt x="114" y="64"/>
                  </a:cubicBezTo>
                  <a:cubicBezTo>
                    <a:pt x="114" y="64"/>
                    <a:pt x="114" y="65"/>
                    <a:pt x="114" y="65"/>
                  </a:cubicBezTo>
                  <a:cubicBezTo>
                    <a:pt x="114" y="65"/>
                    <a:pt x="114" y="65"/>
                    <a:pt x="114" y="66"/>
                  </a:cubicBezTo>
                  <a:cubicBezTo>
                    <a:pt x="114" y="66"/>
                    <a:pt x="115" y="66"/>
                    <a:pt x="115" y="66"/>
                  </a:cubicBezTo>
                  <a:close/>
                  <a:moveTo>
                    <a:pt x="114" y="71"/>
                  </a:moveTo>
                  <a:cubicBezTo>
                    <a:pt x="114" y="71"/>
                    <a:pt x="114" y="72"/>
                    <a:pt x="114" y="72"/>
                  </a:cubicBezTo>
                  <a:cubicBezTo>
                    <a:pt x="114" y="72"/>
                    <a:pt x="114" y="72"/>
                    <a:pt x="114" y="71"/>
                  </a:cubicBezTo>
                  <a:close/>
                  <a:moveTo>
                    <a:pt x="113" y="69"/>
                  </a:moveTo>
                  <a:cubicBezTo>
                    <a:pt x="113" y="69"/>
                    <a:pt x="113" y="69"/>
                    <a:pt x="113" y="69"/>
                  </a:cubicBezTo>
                  <a:cubicBezTo>
                    <a:pt x="113" y="70"/>
                    <a:pt x="113" y="69"/>
                    <a:pt x="113" y="69"/>
                  </a:cubicBezTo>
                  <a:close/>
                  <a:moveTo>
                    <a:pt x="113" y="99"/>
                  </a:moveTo>
                  <a:cubicBezTo>
                    <a:pt x="113" y="100"/>
                    <a:pt x="113" y="101"/>
                    <a:pt x="112" y="101"/>
                  </a:cubicBezTo>
                  <a:cubicBezTo>
                    <a:pt x="112" y="101"/>
                    <a:pt x="113" y="100"/>
                    <a:pt x="113" y="99"/>
                  </a:cubicBezTo>
                  <a:close/>
                  <a:moveTo>
                    <a:pt x="112" y="89"/>
                  </a:moveTo>
                  <a:cubicBezTo>
                    <a:pt x="112" y="90"/>
                    <a:pt x="111" y="90"/>
                    <a:pt x="111" y="90"/>
                  </a:cubicBezTo>
                  <a:cubicBezTo>
                    <a:pt x="111" y="90"/>
                    <a:pt x="112" y="90"/>
                    <a:pt x="112" y="91"/>
                  </a:cubicBezTo>
                  <a:cubicBezTo>
                    <a:pt x="112" y="92"/>
                    <a:pt x="112" y="93"/>
                    <a:pt x="111" y="93"/>
                  </a:cubicBezTo>
                  <a:cubicBezTo>
                    <a:pt x="111" y="93"/>
                    <a:pt x="111" y="93"/>
                    <a:pt x="110" y="93"/>
                  </a:cubicBezTo>
                  <a:cubicBezTo>
                    <a:pt x="111" y="91"/>
                    <a:pt x="110" y="89"/>
                    <a:pt x="110" y="87"/>
                  </a:cubicBezTo>
                  <a:cubicBezTo>
                    <a:pt x="110" y="87"/>
                    <a:pt x="110" y="88"/>
                    <a:pt x="109" y="89"/>
                  </a:cubicBezTo>
                  <a:cubicBezTo>
                    <a:pt x="109" y="88"/>
                    <a:pt x="110" y="87"/>
                    <a:pt x="110" y="86"/>
                  </a:cubicBezTo>
                  <a:cubicBezTo>
                    <a:pt x="110" y="86"/>
                    <a:pt x="110" y="86"/>
                    <a:pt x="110" y="86"/>
                  </a:cubicBezTo>
                  <a:cubicBezTo>
                    <a:pt x="111" y="86"/>
                    <a:pt x="111" y="86"/>
                    <a:pt x="111" y="85"/>
                  </a:cubicBezTo>
                  <a:cubicBezTo>
                    <a:pt x="111" y="85"/>
                    <a:pt x="111" y="85"/>
                    <a:pt x="111" y="85"/>
                  </a:cubicBezTo>
                  <a:cubicBezTo>
                    <a:pt x="111" y="84"/>
                    <a:pt x="111" y="82"/>
                    <a:pt x="112" y="83"/>
                  </a:cubicBezTo>
                  <a:cubicBezTo>
                    <a:pt x="112" y="84"/>
                    <a:pt x="112" y="84"/>
                    <a:pt x="112" y="84"/>
                  </a:cubicBezTo>
                  <a:cubicBezTo>
                    <a:pt x="113" y="85"/>
                    <a:pt x="112" y="87"/>
                    <a:pt x="112" y="89"/>
                  </a:cubicBezTo>
                  <a:cubicBezTo>
                    <a:pt x="112" y="89"/>
                    <a:pt x="112" y="89"/>
                    <a:pt x="111" y="89"/>
                  </a:cubicBezTo>
                  <a:cubicBezTo>
                    <a:pt x="111" y="89"/>
                    <a:pt x="112" y="89"/>
                    <a:pt x="112" y="89"/>
                  </a:cubicBezTo>
                  <a:close/>
                  <a:moveTo>
                    <a:pt x="110" y="96"/>
                  </a:moveTo>
                  <a:cubicBezTo>
                    <a:pt x="110" y="96"/>
                    <a:pt x="111" y="96"/>
                    <a:pt x="111" y="96"/>
                  </a:cubicBezTo>
                  <a:cubicBezTo>
                    <a:pt x="111" y="97"/>
                    <a:pt x="111" y="97"/>
                    <a:pt x="110" y="97"/>
                  </a:cubicBezTo>
                  <a:cubicBezTo>
                    <a:pt x="110" y="97"/>
                    <a:pt x="110" y="97"/>
                    <a:pt x="110" y="96"/>
                  </a:cubicBezTo>
                  <a:close/>
                  <a:moveTo>
                    <a:pt x="111" y="98"/>
                  </a:moveTo>
                  <a:cubicBezTo>
                    <a:pt x="111" y="98"/>
                    <a:pt x="111" y="98"/>
                    <a:pt x="110" y="98"/>
                  </a:cubicBezTo>
                  <a:cubicBezTo>
                    <a:pt x="110" y="98"/>
                    <a:pt x="110" y="98"/>
                    <a:pt x="111" y="98"/>
                  </a:cubicBezTo>
                  <a:close/>
                  <a:moveTo>
                    <a:pt x="111" y="99"/>
                  </a:moveTo>
                  <a:cubicBezTo>
                    <a:pt x="111" y="99"/>
                    <a:pt x="111" y="99"/>
                    <a:pt x="111" y="99"/>
                  </a:cubicBezTo>
                  <a:cubicBezTo>
                    <a:pt x="111" y="99"/>
                    <a:pt x="111" y="100"/>
                    <a:pt x="111" y="100"/>
                  </a:cubicBezTo>
                  <a:cubicBezTo>
                    <a:pt x="111" y="99"/>
                    <a:pt x="111" y="99"/>
                    <a:pt x="111" y="99"/>
                  </a:cubicBezTo>
                  <a:close/>
                  <a:moveTo>
                    <a:pt x="105" y="94"/>
                  </a:moveTo>
                  <a:cubicBezTo>
                    <a:pt x="106" y="93"/>
                    <a:pt x="106" y="92"/>
                    <a:pt x="106" y="91"/>
                  </a:cubicBezTo>
                  <a:cubicBezTo>
                    <a:pt x="106" y="91"/>
                    <a:pt x="106" y="91"/>
                    <a:pt x="107" y="91"/>
                  </a:cubicBezTo>
                  <a:cubicBezTo>
                    <a:pt x="107" y="91"/>
                    <a:pt x="107" y="91"/>
                    <a:pt x="107" y="92"/>
                  </a:cubicBezTo>
                  <a:cubicBezTo>
                    <a:pt x="107" y="92"/>
                    <a:pt x="107" y="92"/>
                    <a:pt x="107" y="92"/>
                  </a:cubicBezTo>
                  <a:cubicBezTo>
                    <a:pt x="107" y="93"/>
                    <a:pt x="107" y="93"/>
                    <a:pt x="107" y="93"/>
                  </a:cubicBezTo>
                  <a:cubicBezTo>
                    <a:pt x="107" y="93"/>
                    <a:pt x="106" y="93"/>
                    <a:pt x="106" y="93"/>
                  </a:cubicBezTo>
                  <a:cubicBezTo>
                    <a:pt x="107" y="93"/>
                    <a:pt x="107" y="93"/>
                    <a:pt x="107" y="94"/>
                  </a:cubicBezTo>
                  <a:cubicBezTo>
                    <a:pt x="107" y="93"/>
                    <a:pt x="108" y="94"/>
                    <a:pt x="108" y="93"/>
                  </a:cubicBezTo>
                  <a:cubicBezTo>
                    <a:pt x="108" y="93"/>
                    <a:pt x="108" y="92"/>
                    <a:pt x="108" y="92"/>
                  </a:cubicBezTo>
                  <a:cubicBezTo>
                    <a:pt x="109" y="92"/>
                    <a:pt x="109" y="94"/>
                    <a:pt x="109" y="94"/>
                  </a:cubicBezTo>
                  <a:cubicBezTo>
                    <a:pt x="108" y="94"/>
                    <a:pt x="107" y="94"/>
                    <a:pt x="107" y="94"/>
                  </a:cubicBezTo>
                  <a:cubicBezTo>
                    <a:pt x="106" y="94"/>
                    <a:pt x="106" y="94"/>
                    <a:pt x="105" y="94"/>
                  </a:cubicBezTo>
                  <a:cubicBezTo>
                    <a:pt x="105" y="94"/>
                    <a:pt x="105" y="94"/>
                    <a:pt x="105" y="94"/>
                  </a:cubicBezTo>
                  <a:close/>
                  <a:moveTo>
                    <a:pt x="104" y="97"/>
                  </a:moveTo>
                  <a:cubicBezTo>
                    <a:pt x="105" y="97"/>
                    <a:pt x="105" y="97"/>
                    <a:pt x="105" y="96"/>
                  </a:cubicBezTo>
                  <a:cubicBezTo>
                    <a:pt x="106" y="97"/>
                    <a:pt x="105" y="98"/>
                    <a:pt x="104" y="98"/>
                  </a:cubicBezTo>
                  <a:cubicBezTo>
                    <a:pt x="104" y="98"/>
                    <a:pt x="104" y="97"/>
                    <a:pt x="104" y="97"/>
                  </a:cubicBezTo>
                  <a:close/>
                  <a:moveTo>
                    <a:pt x="104" y="94"/>
                  </a:moveTo>
                  <a:cubicBezTo>
                    <a:pt x="104" y="93"/>
                    <a:pt x="104" y="94"/>
                    <a:pt x="104" y="93"/>
                  </a:cubicBezTo>
                  <a:cubicBezTo>
                    <a:pt x="104" y="93"/>
                    <a:pt x="104" y="93"/>
                    <a:pt x="104" y="93"/>
                  </a:cubicBezTo>
                  <a:cubicBezTo>
                    <a:pt x="105" y="93"/>
                    <a:pt x="105" y="94"/>
                    <a:pt x="104" y="94"/>
                  </a:cubicBezTo>
                  <a:close/>
                  <a:moveTo>
                    <a:pt x="102" y="78"/>
                  </a:moveTo>
                  <a:cubicBezTo>
                    <a:pt x="102" y="78"/>
                    <a:pt x="103" y="78"/>
                    <a:pt x="103" y="78"/>
                  </a:cubicBezTo>
                  <a:cubicBezTo>
                    <a:pt x="103" y="78"/>
                    <a:pt x="103" y="78"/>
                    <a:pt x="103" y="77"/>
                  </a:cubicBezTo>
                  <a:cubicBezTo>
                    <a:pt x="103" y="77"/>
                    <a:pt x="103" y="77"/>
                    <a:pt x="103" y="77"/>
                  </a:cubicBezTo>
                  <a:cubicBezTo>
                    <a:pt x="103" y="78"/>
                    <a:pt x="104" y="79"/>
                    <a:pt x="103" y="79"/>
                  </a:cubicBezTo>
                  <a:cubicBezTo>
                    <a:pt x="103" y="80"/>
                    <a:pt x="103" y="80"/>
                    <a:pt x="103" y="80"/>
                  </a:cubicBezTo>
                  <a:cubicBezTo>
                    <a:pt x="103" y="81"/>
                    <a:pt x="103" y="81"/>
                    <a:pt x="103" y="82"/>
                  </a:cubicBezTo>
                  <a:cubicBezTo>
                    <a:pt x="102" y="82"/>
                    <a:pt x="102" y="82"/>
                    <a:pt x="102" y="82"/>
                  </a:cubicBezTo>
                  <a:cubicBezTo>
                    <a:pt x="102" y="80"/>
                    <a:pt x="103" y="79"/>
                    <a:pt x="102" y="78"/>
                  </a:cubicBezTo>
                  <a:close/>
                  <a:moveTo>
                    <a:pt x="102" y="64"/>
                  </a:moveTo>
                  <a:cubicBezTo>
                    <a:pt x="103" y="65"/>
                    <a:pt x="103" y="66"/>
                    <a:pt x="104" y="66"/>
                  </a:cubicBezTo>
                  <a:cubicBezTo>
                    <a:pt x="104" y="66"/>
                    <a:pt x="103" y="66"/>
                    <a:pt x="103" y="66"/>
                  </a:cubicBezTo>
                  <a:cubicBezTo>
                    <a:pt x="104" y="67"/>
                    <a:pt x="105" y="67"/>
                    <a:pt x="105" y="68"/>
                  </a:cubicBezTo>
                  <a:cubicBezTo>
                    <a:pt x="105" y="69"/>
                    <a:pt x="105" y="69"/>
                    <a:pt x="106" y="69"/>
                  </a:cubicBezTo>
                  <a:cubicBezTo>
                    <a:pt x="106" y="69"/>
                    <a:pt x="106" y="70"/>
                    <a:pt x="106" y="70"/>
                  </a:cubicBezTo>
                  <a:cubicBezTo>
                    <a:pt x="105" y="70"/>
                    <a:pt x="105" y="69"/>
                    <a:pt x="104" y="69"/>
                  </a:cubicBezTo>
                  <a:cubicBezTo>
                    <a:pt x="104" y="69"/>
                    <a:pt x="104" y="69"/>
                    <a:pt x="104" y="68"/>
                  </a:cubicBezTo>
                  <a:cubicBezTo>
                    <a:pt x="102" y="68"/>
                    <a:pt x="102" y="66"/>
                    <a:pt x="102" y="64"/>
                  </a:cubicBezTo>
                  <a:close/>
                  <a:moveTo>
                    <a:pt x="107" y="78"/>
                  </a:moveTo>
                  <a:cubicBezTo>
                    <a:pt x="106" y="78"/>
                    <a:pt x="106" y="78"/>
                    <a:pt x="106" y="78"/>
                  </a:cubicBezTo>
                  <a:cubicBezTo>
                    <a:pt x="107" y="78"/>
                    <a:pt x="107" y="78"/>
                    <a:pt x="107" y="78"/>
                  </a:cubicBezTo>
                  <a:cubicBezTo>
                    <a:pt x="107" y="78"/>
                    <a:pt x="106" y="78"/>
                    <a:pt x="107" y="78"/>
                  </a:cubicBezTo>
                  <a:close/>
                  <a:moveTo>
                    <a:pt x="107" y="78"/>
                  </a:moveTo>
                  <a:cubicBezTo>
                    <a:pt x="107" y="79"/>
                    <a:pt x="107" y="79"/>
                    <a:pt x="107" y="79"/>
                  </a:cubicBezTo>
                  <a:cubicBezTo>
                    <a:pt x="107" y="78"/>
                    <a:pt x="107" y="77"/>
                    <a:pt x="107" y="77"/>
                  </a:cubicBezTo>
                  <a:cubicBezTo>
                    <a:pt x="108" y="76"/>
                    <a:pt x="108" y="76"/>
                    <a:pt x="108" y="76"/>
                  </a:cubicBezTo>
                  <a:cubicBezTo>
                    <a:pt x="108" y="76"/>
                    <a:pt x="109" y="76"/>
                    <a:pt x="109" y="76"/>
                  </a:cubicBezTo>
                  <a:cubicBezTo>
                    <a:pt x="109" y="78"/>
                    <a:pt x="109" y="79"/>
                    <a:pt x="109" y="80"/>
                  </a:cubicBezTo>
                  <a:cubicBezTo>
                    <a:pt x="108" y="80"/>
                    <a:pt x="108" y="80"/>
                    <a:pt x="108" y="80"/>
                  </a:cubicBezTo>
                  <a:cubicBezTo>
                    <a:pt x="108" y="81"/>
                    <a:pt x="108" y="81"/>
                    <a:pt x="108" y="81"/>
                  </a:cubicBezTo>
                  <a:cubicBezTo>
                    <a:pt x="108" y="82"/>
                    <a:pt x="108" y="84"/>
                    <a:pt x="108" y="84"/>
                  </a:cubicBezTo>
                  <a:cubicBezTo>
                    <a:pt x="107" y="84"/>
                    <a:pt x="107" y="83"/>
                    <a:pt x="107" y="82"/>
                  </a:cubicBezTo>
                  <a:cubicBezTo>
                    <a:pt x="106" y="82"/>
                    <a:pt x="106" y="81"/>
                    <a:pt x="106" y="81"/>
                  </a:cubicBezTo>
                  <a:cubicBezTo>
                    <a:pt x="107" y="81"/>
                    <a:pt x="107" y="81"/>
                    <a:pt x="107" y="81"/>
                  </a:cubicBezTo>
                  <a:cubicBezTo>
                    <a:pt x="107" y="80"/>
                    <a:pt x="107" y="80"/>
                    <a:pt x="107" y="79"/>
                  </a:cubicBezTo>
                  <a:cubicBezTo>
                    <a:pt x="107" y="79"/>
                    <a:pt x="107" y="79"/>
                    <a:pt x="107" y="79"/>
                  </a:cubicBezTo>
                  <a:cubicBezTo>
                    <a:pt x="107" y="79"/>
                    <a:pt x="106" y="79"/>
                    <a:pt x="106" y="79"/>
                  </a:cubicBezTo>
                  <a:cubicBezTo>
                    <a:pt x="106" y="79"/>
                    <a:pt x="107" y="79"/>
                    <a:pt x="107" y="78"/>
                  </a:cubicBezTo>
                  <a:close/>
                  <a:moveTo>
                    <a:pt x="107" y="59"/>
                  </a:moveTo>
                  <a:cubicBezTo>
                    <a:pt x="107" y="59"/>
                    <a:pt x="107" y="59"/>
                    <a:pt x="107" y="59"/>
                  </a:cubicBezTo>
                  <a:cubicBezTo>
                    <a:pt x="107" y="59"/>
                    <a:pt x="107" y="59"/>
                    <a:pt x="107" y="59"/>
                  </a:cubicBezTo>
                  <a:close/>
                  <a:moveTo>
                    <a:pt x="108" y="62"/>
                  </a:moveTo>
                  <a:cubicBezTo>
                    <a:pt x="108" y="62"/>
                    <a:pt x="108" y="62"/>
                    <a:pt x="108" y="62"/>
                  </a:cubicBezTo>
                  <a:cubicBezTo>
                    <a:pt x="108" y="62"/>
                    <a:pt x="108" y="62"/>
                    <a:pt x="108" y="63"/>
                  </a:cubicBezTo>
                  <a:cubicBezTo>
                    <a:pt x="108" y="63"/>
                    <a:pt x="108" y="62"/>
                    <a:pt x="108" y="62"/>
                  </a:cubicBezTo>
                  <a:close/>
                  <a:moveTo>
                    <a:pt x="108" y="62"/>
                  </a:moveTo>
                  <a:cubicBezTo>
                    <a:pt x="108" y="62"/>
                    <a:pt x="109" y="62"/>
                    <a:pt x="109" y="62"/>
                  </a:cubicBezTo>
                  <a:cubicBezTo>
                    <a:pt x="108" y="63"/>
                    <a:pt x="108" y="62"/>
                    <a:pt x="108" y="62"/>
                  </a:cubicBezTo>
                  <a:cubicBezTo>
                    <a:pt x="108" y="62"/>
                    <a:pt x="108" y="62"/>
                    <a:pt x="108" y="62"/>
                  </a:cubicBezTo>
                  <a:close/>
                  <a:moveTo>
                    <a:pt x="109" y="79"/>
                  </a:moveTo>
                  <a:cubicBezTo>
                    <a:pt x="110" y="79"/>
                    <a:pt x="110" y="78"/>
                    <a:pt x="110" y="78"/>
                  </a:cubicBezTo>
                  <a:cubicBezTo>
                    <a:pt x="110" y="78"/>
                    <a:pt x="110" y="78"/>
                    <a:pt x="110" y="78"/>
                  </a:cubicBezTo>
                  <a:cubicBezTo>
                    <a:pt x="110" y="78"/>
                    <a:pt x="110" y="79"/>
                    <a:pt x="110" y="80"/>
                  </a:cubicBezTo>
                  <a:cubicBezTo>
                    <a:pt x="109" y="80"/>
                    <a:pt x="109" y="79"/>
                    <a:pt x="109" y="79"/>
                  </a:cubicBezTo>
                  <a:close/>
                  <a:moveTo>
                    <a:pt x="109" y="84"/>
                  </a:moveTo>
                  <a:cubicBezTo>
                    <a:pt x="109" y="84"/>
                    <a:pt x="109" y="83"/>
                    <a:pt x="109" y="82"/>
                  </a:cubicBezTo>
                  <a:cubicBezTo>
                    <a:pt x="110" y="82"/>
                    <a:pt x="109" y="83"/>
                    <a:pt x="109" y="84"/>
                  </a:cubicBezTo>
                  <a:close/>
                  <a:moveTo>
                    <a:pt x="110" y="62"/>
                  </a:moveTo>
                  <a:cubicBezTo>
                    <a:pt x="110" y="62"/>
                    <a:pt x="110" y="62"/>
                    <a:pt x="110" y="61"/>
                  </a:cubicBezTo>
                  <a:cubicBezTo>
                    <a:pt x="110" y="61"/>
                    <a:pt x="110" y="62"/>
                    <a:pt x="110" y="62"/>
                  </a:cubicBezTo>
                  <a:close/>
                  <a:moveTo>
                    <a:pt x="110" y="61"/>
                  </a:moveTo>
                  <a:cubicBezTo>
                    <a:pt x="110" y="61"/>
                    <a:pt x="110" y="60"/>
                    <a:pt x="110" y="61"/>
                  </a:cubicBezTo>
                  <a:cubicBezTo>
                    <a:pt x="110" y="61"/>
                    <a:pt x="109" y="60"/>
                    <a:pt x="109" y="60"/>
                  </a:cubicBezTo>
                  <a:cubicBezTo>
                    <a:pt x="110" y="60"/>
                    <a:pt x="110" y="60"/>
                    <a:pt x="110" y="61"/>
                  </a:cubicBezTo>
                  <a:close/>
                  <a:moveTo>
                    <a:pt x="109" y="59"/>
                  </a:moveTo>
                  <a:cubicBezTo>
                    <a:pt x="109" y="59"/>
                    <a:pt x="109" y="59"/>
                    <a:pt x="110" y="59"/>
                  </a:cubicBezTo>
                  <a:cubicBezTo>
                    <a:pt x="110" y="59"/>
                    <a:pt x="109" y="60"/>
                    <a:pt x="109" y="59"/>
                  </a:cubicBezTo>
                  <a:close/>
                  <a:moveTo>
                    <a:pt x="110" y="65"/>
                  </a:moveTo>
                  <a:cubicBezTo>
                    <a:pt x="109" y="64"/>
                    <a:pt x="109" y="63"/>
                    <a:pt x="109" y="63"/>
                  </a:cubicBezTo>
                  <a:cubicBezTo>
                    <a:pt x="109" y="63"/>
                    <a:pt x="109" y="64"/>
                    <a:pt x="110" y="65"/>
                  </a:cubicBezTo>
                  <a:close/>
                  <a:moveTo>
                    <a:pt x="109" y="74"/>
                  </a:moveTo>
                  <a:cubicBezTo>
                    <a:pt x="109" y="74"/>
                    <a:pt x="109" y="74"/>
                    <a:pt x="109" y="74"/>
                  </a:cubicBezTo>
                  <a:cubicBezTo>
                    <a:pt x="109" y="74"/>
                    <a:pt x="109" y="75"/>
                    <a:pt x="109" y="75"/>
                  </a:cubicBezTo>
                  <a:cubicBezTo>
                    <a:pt x="109" y="75"/>
                    <a:pt x="109" y="75"/>
                    <a:pt x="108" y="75"/>
                  </a:cubicBezTo>
                  <a:cubicBezTo>
                    <a:pt x="109" y="74"/>
                    <a:pt x="108" y="74"/>
                    <a:pt x="109" y="74"/>
                  </a:cubicBezTo>
                  <a:cubicBezTo>
                    <a:pt x="109" y="74"/>
                    <a:pt x="109" y="74"/>
                    <a:pt x="109" y="74"/>
                  </a:cubicBezTo>
                  <a:close/>
                  <a:moveTo>
                    <a:pt x="107" y="89"/>
                  </a:moveTo>
                  <a:cubicBezTo>
                    <a:pt x="106" y="89"/>
                    <a:pt x="105" y="87"/>
                    <a:pt x="106" y="86"/>
                  </a:cubicBezTo>
                  <a:cubicBezTo>
                    <a:pt x="106" y="85"/>
                    <a:pt x="106" y="85"/>
                    <a:pt x="106" y="85"/>
                  </a:cubicBezTo>
                  <a:cubicBezTo>
                    <a:pt x="107" y="85"/>
                    <a:pt x="107" y="87"/>
                    <a:pt x="107" y="88"/>
                  </a:cubicBezTo>
                  <a:cubicBezTo>
                    <a:pt x="107" y="88"/>
                    <a:pt x="107" y="87"/>
                    <a:pt x="107" y="87"/>
                  </a:cubicBezTo>
                  <a:cubicBezTo>
                    <a:pt x="108" y="87"/>
                    <a:pt x="108" y="87"/>
                    <a:pt x="108" y="87"/>
                  </a:cubicBezTo>
                  <a:cubicBezTo>
                    <a:pt x="108" y="87"/>
                    <a:pt x="108" y="87"/>
                    <a:pt x="108" y="88"/>
                  </a:cubicBezTo>
                  <a:cubicBezTo>
                    <a:pt x="108" y="88"/>
                    <a:pt x="108" y="88"/>
                    <a:pt x="107" y="88"/>
                  </a:cubicBezTo>
                  <a:cubicBezTo>
                    <a:pt x="107" y="88"/>
                    <a:pt x="107" y="88"/>
                    <a:pt x="107" y="89"/>
                  </a:cubicBezTo>
                  <a:close/>
                  <a:moveTo>
                    <a:pt x="106" y="71"/>
                  </a:moveTo>
                  <a:cubicBezTo>
                    <a:pt x="106" y="71"/>
                    <a:pt x="106" y="71"/>
                    <a:pt x="106" y="72"/>
                  </a:cubicBezTo>
                  <a:cubicBezTo>
                    <a:pt x="106" y="72"/>
                    <a:pt x="106" y="71"/>
                    <a:pt x="106" y="71"/>
                  </a:cubicBezTo>
                  <a:close/>
                  <a:moveTo>
                    <a:pt x="105" y="62"/>
                  </a:moveTo>
                  <a:cubicBezTo>
                    <a:pt x="105" y="61"/>
                    <a:pt x="105" y="60"/>
                    <a:pt x="105" y="59"/>
                  </a:cubicBezTo>
                  <a:cubicBezTo>
                    <a:pt x="105" y="60"/>
                    <a:pt x="106" y="61"/>
                    <a:pt x="106" y="62"/>
                  </a:cubicBezTo>
                  <a:cubicBezTo>
                    <a:pt x="106" y="62"/>
                    <a:pt x="106" y="62"/>
                    <a:pt x="105" y="62"/>
                  </a:cubicBezTo>
                  <a:close/>
                  <a:moveTo>
                    <a:pt x="106" y="66"/>
                  </a:moveTo>
                  <a:cubicBezTo>
                    <a:pt x="105" y="67"/>
                    <a:pt x="105" y="66"/>
                    <a:pt x="105" y="66"/>
                  </a:cubicBezTo>
                  <a:cubicBezTo>
                    <a:pt x="104" y="66"/>
                    <a:pt x="105" y="66"/>
                    <a:pt x="105" y="66"/>
                  </a:cubicBezTo>
                  <a:cubicBezTo>
                    <a:pt x="105" y="66"/>
                    <a:pt x="106" y="66"/>
                    <a:pt x="106" y="66"/>
                  </a:cubicBezTo>
                  <a:close/>
                  <a:moveTo>
                    <a:pt x="104" y="72"/>
                  </a:moveTo>
                  <a:cubicBezTo>
                    <a:pt x="104" y="72"/>
                    <a:pt x="105" y="72"/>
                    <a:pt x="105" y="72"/>
                  </a:cubicBezTo>
                  <a:cubicBezTo>
                    <a:pt x="105" y="72"/>
                    <a:pt x="106" y="72"/>
                    <a:pt x="106" y="73"/>
                  </a:cubicBezTo>
                  <a:cubicBezTo>
                    <a:pt x="105" y="73"/>
                    <a:pt x="105" y="73"/>
                    <a:pt x="104" y="72"/>
                  </a:cubicBezTo>
                  <a:cubicBezTo>
                    <a:pt x="104" y="73"/>
                    <a:pt x="104" y="73"/>
                    <a:pt x="104" y="73"/>
                  </a:cubicBezTo>
                  <a:cubicBezTo>
                    <a:pt x="104" y="73"/>
                    <a:pt x="103" y="72"/>
                    <a:pt x="104" y="72"/>
                  </a:cubicBezTo>
                  <a:close/>
                  <a:moveTo>
                    <a:pt x="105" y="79"/>
                  </a:moveTo>
                  <a:cubicBezTo>
                    <a:pt x="105" y="80"/>
                    <a:pt x="105" y="80"/>
                    <a:pt x="105" y="80"/>
                  </a:cubicBezTo>
                  <a:cubicBezTo>
                    <a:pt x="104" y="80"/>
                    <a:pt x="104" y="80"/>
                    <a:pt x="104" y="79"/>
                  </a:cubicBezTo>
                  <a:lnTo>
                    <a:pt x="105" y="79"/>
                  </a:lnTo>
                  <a:close/>
                  <a:moveTo>
                    <a:pt x="105" y="78"/>
                  </a:moveTo>
                  <a:cubicBezTo>
                    <a:pt x="105" y="78"/>
                    <a:pt x="105" y="78"/>
                    <a:pt x="105" y="78"/>
                  </a:cubicBezTo>
                  <a:cubicBezTo>
                    <a:pt x="105" y="78"/>
                    <a:pt x="105" y="78"/>
                    <a:pt x="105" y="78"/>
                  </a:cubicBezTo>
                  <a:close/>
                  <a:moveTo>
                    <a:pt x="105" y="81"/>
                  </a:moveTo>
                  <a:cubicBezTo>
                    <a:pt x="105" y="81"/>
                    <a:pt x="105" y="81"/>
                    <a:pt x="105" y="81"/>
                  </a:cubicBezTo>
                  <a:cubicBezTo>
                    <a:pt x="105" y="82"/>
                    <a:pt x="105" y="81"/>
                    <a:pt x="105" y="81"/>
                  </a:cubicBezTo>
                  <a:cubicBezTo>
                    <a:pt x="105" y="81"/>
                    <a:pt x="105" y="81"/>
                    <a:pt x="105" y="81"/>
                  </a:cubicBezTo>
                  <a:close/>
                  <a:moveTo>
                    <a:pt x="105" y="82"/>
                  </a:moveTo>
                  <a:cubicBezTo>
                    <a:pt x="105" y="82"/>
                    <a:pt x="105" y="82"/>
                    <a:pt x="105" y="82"/>
                  </a:cubicBezTo>
                  <a:cubicBezTo>
                    <a:pt x="105" y="82"/>
                    <a:pt x="106" y="82"/>
                    <a:pt x="105" y="83"/>
                  </a:cubicBezTo>
                  <a:cubicBezTo>
                    <a:pt x="105" y="83"/>
                    <a:pt x="105" y="83"/>
                    <a:pt x="105" y="83"/>
                  </a:cubicBezTo>
                  <a:cubicBezTo>
                    <a:pt x="105" y="83"/>
                    <a:pt x="105" y="82"/>
                    <a:pt x="105" y="82"/>
                  </a:cubicBezTo>
                  <a:close/>
                  <a:moveTo>
                    <a:pt x="104" y="88"/>
                  </a:moveTo>
                  <a:cubicBezTo>
                    <a:pt x="104" y="88"/>
                    <a:pt x="104" y="87"/>
                    <a:pt x="104" y="87"/>
                  </a:cubicBezTo>
                  <a:cubicBezTo>
                    <a:pt x="105" y="87"/>
                    <a:pt x="105" y="88"/>
                    <a:pt x="104" y="88"/>
                  </a:cubicBezTo>
                  <a:close/>
                  <a:moveTo>
                    <a:pt x="104" y="85"/>
                  </a:moveTo>
                  <a:cubicBezTo>
                    <a:pt x="105" y="85"/>
                    <a:pt x="105" y="85"/>
                    <a:pt x="105" y="84"/>
                  </a:cubicBezTo>
                  <a:cubicBezTo>
                    <a:pt x="105" y="84"/>
                    <a:pt x="105" y="85"/>
                    <a:pt x="106" y="85"/>
                  </a:cubicBezTo>
                  <a:cubicBezTo>
                    <a:pt x="105" y="86"/>
                    <a:pt x="105" y="86"/>
                    <a:pt x="104" y="85"/>
                  </a:cubicBezTo>
                  <a:close/>
                  <a:moveTo>
                    <a:pt x="109" y="89"/>
                  </a:moveTo>
                  <a:cubicBezTo>
                    <a:pt x="109" y="89"/>
                    <a:pt x="109" y="89"/>
                    <a:pt x="110" y="89"/>
                  </a:cubicBezTo>
                  <a:cubicBezTo>
                    <a:pt x="109" y="90"/>
                    <a:pt x="109" y="91"/>
                    <a:pt x="109" y="92"/>
                  </a:cubicBezTo>
                  <a:cubicBezTo>
                    <a:pt x="108" y="92"/>
                    <a:pt x="108" y="90"/>
                    <a:pt x="109" y="89"/>
                  </a:cubicBezTo>
                  <a:close/>
                  <a:moveTo>
                    <a:pt x="112" y="64"/>
                  </a:moveTo>
                  <a:cubicBezTo>
                    <a:pt x="111" y="64"/>
                    <a:pt x="111" y="64"/>
                    <a:pt x="111" y="64"/>
                  </a:cubicBezTo>
                  <a:cubicBezTo>
                    <a:pt x="111" y="64"/>
                    <a:pt x="111" y="64"/>
                    <a:pt x="111" y="64"/>
                  </a:cubicBezTo>
                  <a:cubicBezTo>
                    <a:pt x="111" y="64"/>
                    <a:pt x="111" y="64"/>
                    <a:pt x="112" y="64"/>
                  </a:cubicBezTo>
                  <a:close/>
                  <a:moveTo>
                    <a:pt x="112" y="68"/>
                  </a:moveTo>
                  <a:cubicBezTo>
                    <a:pt x="112" y="68"/>
                    <a:pt x="111" y="67"/>
                    <a:pt x="111" y="66"/>
                  </a:cubicBezTo>
                  <a:cubicBezTo>
                    <a:pt x="112" y="66"/>
                    <a:pt x="112" y="68"/>
                    <a:pt x="112" y="68"/>
                  </a:cubicBezTo>
                  <a:close/>
                  <a:moveTo>
                    <a:pt x="111" y="63"/>
                  </a:moveTo>
                  <a:cubicBezTo>
                    <a:pt x="111" y="63"/>
                    <a:pt x="110" y="63"/>
                    <a:pt x="111" y="62"/>
                  </a:cubicBezTo>
                  <a:cubicBezTo>
                    <a:pt x="111" y="62"/>
                    <a:pt x="111" y="63"/>
                    <a:pt x="111" y="63"/>
                  </a:cubicBezTo>
                  <a:close/>
                  <a:moveTo>
                    <a:pt x="113" y="58"/>
                  </a:moveTo>
                  <a:cubicBezTo>
                    <a:pt x="113" y="58"/>
                    <a:pt x="113" y="58"/>
                    <a:pt x="113" y="58"/>
                  </a:cubicBezTo>
                  <a:cubicBezTo>
                    <a:pt x="113" y="58"/>
                    <a:pt x="113" y="58"/>
                    <a:pt x="113" y="58"/>
                  </a:cubicBezTo>
                  <a:close/>
                  <a:moveTo>
                    <a:pt x="113" y="42"/>
                  </a:moveTo>
                  <a:cubicBezTo>
                    <a:pt x="113" y="42"/>
                    <a:pt x="113" y="41"/>
                    <a:pt x="112" y="41"/>
                  </a:cubicBezTo>
                  <a:cubicBezTo>
                    <a:pt x="113" y="41"/>
                    <a:pt x="113" y="41"/>
                    <a:pt x="113" y="42"/>
                  </a:cubicBezTo>
                  <a:close/>
                  <a:moveTo>
                    <a:pt x="113" y="54"/>
                  </a:moveTo>
                  <a:cubicBezTo>
                    <a:pt x="113" y="54"/>
                    <a:pt x="113" y="53"/>
                    <a:pt x="113" y="53"/>
                  </a:cubicBezTo>
                  <a:cubicBezTo>
                    <a:pt x="113" y="54"/>
                    <a:pt x="113" y="55"/>
                    <a:pt x="114" y="56"/>
                  </a:cubicBezTo>
                  <a:cubicBezTo>
                    <a:pt x="113" y="56"/>
                    <a:pt x="113" y="56"/>
                    <a:pt x="113" y="56"/>
                  </a:cubicBezTo>
                  <a:cubicBezTo>
                    <a:pt x="114" y="57"/>
                    <a:pt x="114" y="58"/>
                    <a:pt x="114" y="59"/>
                  </a:cubicBezTo>
                  <a:cubicBezTo>
                    <a:pt x="114" y="59"/>
                    <a:pt x="114" y="59"/>
                    <a:pt x="114" y="59"/>
                  </a:cubicBezTo>
                  <a:cubicBezTo>
                    <a:pt x="114" y="59"/>
                    <a:pt x="114" y="59"/>
                    <a:pt x="114" y="59"/>
                  </a:cubicBezTo>
                  <a:cubicBezTo>
                    <a:pt x="113" y="57"/>
                    <a:pt x="112" y="55"/>
                    <a:pt x="111" y="53"/>
                  </a:cubicBezTo>
                  <a:cubicBezTo>
                    <a:pt x="111" y="53"/>
                    <a:pt x="111" y="53"/>
                    <a:pt x="111" y="53"/>
                  </a:cubicBezTo>
                  <a:cubicBezTo>
                    <a:pt x="111" y="53"/>
                    <a:pt x="111" y="53"/>
                    <a:pt x="111" y="52"/>
                  </a:cubicBezTo>
                  <a:cubicBezTo>
                    <a:pt x="111" y="52"/>
                    <a:pt x="111" y="52"/>
                    <a:pt x="111" y="52"/>
                  </a:cubicBezTo>
                  <a:cubicBezTo>
                    <a:pt x="111" y="51"/>
                    <a:pt x="111" y="52"/>
                    <a:pt x="110" y="52"/>
                  </a:cubicBezTo>
                  <a:cubicBezTo>
                    <a:pt x="110" y="51"/>
                    <a:pt x="110" y="51"/>
                    <a:pt x="110" y="51"/>
                  </a:cubicBezTo>
                  <a:cubicBezTo>
                    <a:pt x="110" y="50"/>
                    <a:pt x="110" y="50"/>
                    <a:pt x="109" y="49"/>
                  </a:cubicBezTo>
                  <a:cubicBezTo>
                    <a:pt x="109" y="49"/>
                    <a:pt x="110" y="49"/>
                    <a:pt x="110" y="49"/>
                  </a:cubicBezTo>
                  <a:cubicBezTo>
                    <a:pt x="110" y="51"/>
                    <a:pt x="112" y="52"/>
                    <a:pt x="112" y="53"/>
                  </a:cubicBezTo>
                  <a:cubicBezTo>
                    <a:pt x="112" y="53"/>
                    <a:pt x="112" y="52"/>
                    <a:pt x="112" y="52"/>
                  </a:cubicBezTo>
                  <a:cubicBezTo>
                    <a:pt x="113" y="52"/>
                    <a:pt x="113" y="53"/>
                    <a:pt x="113" y="54"/>
                  </a:cubicBezTo>
                  <a:close/>
                  <a:moveTo>
                    <a:pt x="109" y="46"/>
                  </a:moveTo>
                  <a:cubicBezTo>
                    <a:pt x="111" y="46"/>
                    <a:pt x="111" y="47"/>
                    <a:pt x="111" y="48"/>
                  </a:cubicBezTo>
                  <a:cubicBezTo>
                    <a:pt x="110" y="48"/>
                    <a:pt x="109" y="47"/>
                    <a:pt x="109" y="46"/>
                  </a:cubicBezTo>
                  <a:close/>
                  <a:moveTo>
                    <a:pt x="112" y="49"/>
                  </a:moveTo>
                  <a:cubicBezTo>
                    <a:pt x="112" y="50"/>
                    <a:pt x="112" y="49"/>
                    <a:pt x="112" y="49"/>
                  </a:cubicBezTo>
                  <a:cubicBezTo>
                    <a:pt x="112" y="50"/>
                    <a:pt x="113" y="51"/>
                    <a:pt x="112" y="50"/>
                  </a:cubicBezTo>
                  <a:cubicBezTo>
                    <a:pt x="111" y="50"/>
                    <a:pt x="111" y="50"/>
                    <a:pt x="111" y="49"/>
                  </a:cubicBezTo>
                  <a:cubicBezTo>
                    <a:pt x="111" y="49"/>
                    <a:pt x="111" y="49"/>
                    <a:pt x="112" y="49"/>
                  </a:cubicBezTo>
                  <a:cubicBezTo>
                    <a:pt x="112" y="49"/>
                    <a:pt x="111" y="49"/>
                    <a:pt x="112" y="48"/>
                  </a:cubicBezTo>
                  <a:cubicBezTo>
                    <a:pt x="112" y="48"/>
                    <a:pt x="112" y="49"/>
                    <a:pt x="112" y="49"/>
                  </a:cubicBezTo>
                  <a:close/>
                  <a:moveTo>
                    <a:pt x="112" y="40"/>
                  </a:moveTo>
                  <a:cubicBezTo>
                    <a:pt x="111" y="39"/>
                    <a:pt x="111" y="39"/>
                    <a:pt x="110" y="38"/>
                  </a:cubicBezTo>
                  <a:cubicBezTo>
                    <a:pt x="111" y="38"/>
                    <a:pt x="112" y="39"/>
                    <a:pt x="112" y="40"/>
                  </a:cubicBezTo>
                  <a:close/>
                  <a:moveTo>
                    <a:pt x="106" y="36"/>
                  </a:moveTo>
                  <a:cubicBezTo>
                    <a:pt x="106" y="36"/>
                    <a:pt x="106" y="35"/>
                    <a:pt x="106" y="35"/>
                  </a:cubicBezTo>
                  <a:cubicBezTo>
                    <a:pt x="107" y="36"/>
                    <a:pt x="108" y="36"/>
                    <a:pt x="109" y="38"/>
                  </a:cubicBezTo>
                  <a:cubicBezTo>
                    <a:pt x="109" y="38"/>
                    <a:pt x="110" y="39"/>
                    <a:pt x="110" y="40"/>
                  </a:cubicBezTo>
                  <a:cubicBezTo>
                    <a:pt x="109" y="40"/>
                    <a:pt x="107" y="40"/>
                    <a:pt x="107" y="39"/>
                  </a:cubicBezTo>
                  <a:cubicBezTo>
                    <a:pt x="106" y="38"/>
                    <a:pt x="105" y="37"/>
                    <a:pt x="105" y="36"/>
                  </a:cubicBezTo>
                  <a:cubicBezTo>
                    <a:pt x="105" y="36"/>
                    <a:pt x="105" y="36"/>
                    <a:pt x="105" y="36"/>
                  </a:cubicBezTo>
                  <a:cubicBezTo>
                    <a:pt x="105" y="36"/>
                    <a:pt x="105" y="35"/>
                    <a:pt x="105" y="35"/>
                  </a:cubicBezTo>
                  <a:cubicBezTo>
                    <a:pt x="105" y="35"/>
                    <a:pt x="105" y="36"/>
                    <a:pt x="106" y="36"/>
                  </a:cubicBezTo>
                  <a:close/>
                  <a:moveTo>
                    <a:pt x="104" y="34"/>
                  </a:moveTo>
                  <a:cubicBezTo>
                    <a:pt x="104" y="34"/>
                    <a:pt x="105" y="34"/>
                    <a:pt x="105" y="34"/>
                  </a:cubicBezTo>
                  <a:cubicBezTo>
                    <a:pt x="105" y="34"/>
                    <a:pt x="105" y="34"/>
                    <a:pt x="105" y="35"/>
                  </a:cubicBezTo>
                  <a:cubicBezTo>
                    <a:pt x="104" y="34"/>
                    <a:pt x="104" y="35"/>
                    <a:pt x="104" y="34"/>
                  </a:cubicBezTo>
                  <a:cubicBezTo>
                    <a:pt x="104" y="34"/>
                    <a:pt x="104" y="34"/>
                    <a:pt x="104" y="34"/>
                  </a:cubicBezTo>
                  <a:close/>
                  <a:moveTo>
                    <a:pt x="102" y="61"/>
                  </a:moveTo>
                  <a:cubicBezTo>
                    <a:pt x="103" y="62"/>
                    <a:pt x="104" y="63"/>
                    <a:pt x="104" y="64"/>
                  </a:cubicBezTo>
                  <a:cubicBezTo>
                    <a:pt x="104" y="64"/>
                    <a:pt x="104" y="64"/>
                    <a:pt x="105" y="64"/>
                  </a:cubicBezTo>
                  <a:cubicBezTo>
                    <a:pt x="105" y="65"/>
                    <a:pt x="105" y="65"/>
                    <a:pt x="105" y="66"/>
                  </a:cubicBezTo>
                  <a:cubicBezTo>
                    <a:pt x="104" y="66"/>
                    <a:pt x="104" y="65"/>
                    <a:pt x="104" y="65"/>
                  </a:cubicBezTo>
                  <a:cubicBezTo>
                    <a:pt x="103" y="64"/>
                    <a:pt x="102" y="63"/>
                    <a:pt x="102" y="62"/>
                  </a:cubicBezTo>
                  <a:cubicBezTo>
                    <a:pt x="102" y="62"/>
                    <a:pt x="102" y="62"/>
                    <a:pt x="102" y="61"/>
                  </a:cubicBezTo>
                  <a:close/>
                  <a:moveTo>
                    <a:pt x="102" y="70"/>
                  </a:moveTo>
                  <a:cubicBezTo>
                    <a:pt x="102" y="70"/>
                    <a:pt x="102" y="70"/>
                    <a:pt x="102" y="70"/>
                  </a:cubicBezTo>
                  <a:cubicBezTo>
                    <a:pt x="102" y="71"/>
                    <a:pt x="102" y="71"/>
                    <a:pt x="102" y="71"/>
                  </a:cubicBezTo>
                  <a:cubicBezTo>
                    <a:pt x="102" y="72"/>
                    <a:pt x="102" y="72"/>
                    <a:pt x="102" y="72"/>
                  </a:cubicBezTo>
                  <a:cubicBezTo>
                    <a:pt x="102" y="71"/>
                    <a:pt x="101" y="71"/>
                    <a:pt x="102" y="71"/>
                  </a:cubicBezTo>
                  <a:cubicBezTo>
                    <a:pt x="101" y="71"/>
                    <a:pt x="101" y="70"/>
                    <a:pt x="101" y="70"/>
                  </a:cubicBezTo>
                  <a:cubicBezTo>
                    <a:pt x="101" y="70"/>
                    <a:pt x="100" y="70"/>
                    <a:pt x="101" y="69"/>
                  </a:cubicBezTo>
                  <a:cubicBezTo>
                    <a:pt x="101" y="69"/>
                    <a:pt x="101" y="69"/>
                    <a:pt x="101" y="70"/>
                  </a:cubicBezTo>
                  <a:cubicBezTo>
                    <a:pt x="101" y="70"/>
                    <a:pt x="101" y="70"/>
                    <a:pt x="102" y="70"/>
                  </a:cubicBezTo>
                  <a:close/>
                  <a:moveTo>
                    <a:pt x="99" y="67"/>
                  </a:moveTo>
                  <a:cubicBezTo>
                    <a:pt x="100" y="66"/>
                    <a:pt x="100" y="66"/>
                    <a:pt x="100" y="66"/>
                  </a:cubicBezTo>
                  <a:cubicBezTo>
                    <a:pt x="100" y="67"/>
                    <a:pt x="101" y="68"/>
                    <a:pt x="101" y="69"/>
                  </a:cubicBezTo>
                  <a:cubicBezTo>
                    <a:pt x="99" y="69"/>
                    <a:pt x="100" y="67"/>
                    <a:pt x="99" y="67"/>
                  </a:cubicBezTo>
                  <a:close/>
                  <a:moveTo>
                    <a:pt x="100" y="57"/>
                  </a:moveTo>
                  <a:cubicBezTo>
                    <a:pt x="100" y="57"/>
                    <a:pt x="100" y="58"/>
                    <a:pt x="100" y="58"/>
                  </a:cubicBezTo>
                  <a:cubicBezTo>
                    <a:pt x="101" y="59"/>
                    <a:pt x="102" y="59"/>
                    <a:pt x="102" y="60"/>
                  </a:cubicBezTo>
                  <a:cubicBezTo>
                    <a:pt x="102" y="60"/>
                    <a:pt x="101" y="60"/>
                    <a:pt x="101" y="59"/>
                  </a:cubicBezTo>
                  <a:cubicBezTo>
                    <a:pt x="101" y="59"/>
                    <a:pt x="101" y="60"/>
                    <a:pt x="101" y="60"/>
                  </a:cubicBezTo>
                  <a:cubicBezTo>
                    <a:pt x="100" y="59"/>
                    <a:pt x="100" y="58"/>
                    <a:pt x="99" y="57"/>
                  </a:cubicBezTo>
                  <a:cubicBezTo>
                    <a:pt x="99" y="56"/>
                    <a:pt x="100" y="57"/>
                    <a:pt x="100" y="57"/>
                  </a:cubicBezTo>
                  <a:close/>
                  <a:moveTo>
                    <a:pt x="98" y="69"/>
                  </a:moveTo>
                  <a:cubicBezTo>
                    <a:pt x="98" y="69"/>
                    <a:pt x="99" y="69"/>
                    <a:pt x="99" y="70"/>
                  </a:cubicBezTo>
                  <a:cubicBezTo>
                    <a:pt x="98" y="70"/>
                    <a:pt x="98" y="70"/>
                    <a:pt x="98" y="69"/>
                  </a:cubicBezTo>
                  <a:close/>
                  <a:moveTo>
                    <a:pt x="98" y="70"/>
                  </a:moveTo>
                  <a:cubicBezTo>
                    <a:pt x="99" y="71"/>
                    <a:pt x="100" y="71"/>
                    <a:pt x="101" y="71"/>
                  </a:cubicBezTo>
                  <a:cubicBezTo>
                    <a:pt x="101" y="71"/>
                    <a:pt x="101" y="72"/>
                    <a:pt x="101" y="72"/>
                  </a:cubicBezTo>
                  <a:cubicBezTo>
                    <a:pt x="101" y="72"/>
                    <a:pt x="100" y="72"/>
                    <a:pt x="100" y="72"/>
                  </a:cubicBezTo>
                  <a:cubicBezTo>
                    <a:pt x="100" y="72"/>
                    <a:pt x="100" y="73"/>
                    <a:pt x="100" y="73"/>
                  </a:cubicBezTo>
                  <a:cubicBezTo>
                    <a:pt x="100" y="73"/>
                    <a:pt x="100" y="73"/>
                    <a:pt x="100" y="73"/>
                  </a:cubicBezTo>
                  <a:cubicBezTo>
                    <a:pt x="99" y="73"/>
                    <a:pt x="100" y="73"/>
                    <a:pt x="100" y="73"/>
                  </a:cubicBezTo>
                  <a:cubicBezTo>
                    <a:pt x="100" y="73"/>
                    <a:pt x="100" y="73"/>
                    <a:pt x="101" y="73"/>
                  </a:cubicBezTo>
                  <a:cubicBezTo>
                    <a:pt x="101" y="74"/>
                    <a:pt x="101" y="74"/>
                    <a:pt x="101" y="75"/>
                  </a:cubicBezTo>
                  <a:cubicBezTo>
                    <a:pt x="101" y="75"/>
                    <a:pt x="101" y="75"/>
                    <a:pt x="102" y="75"/>
                  </a:cubicBezTo>
                  <a:cubicBezTo>
                    <a:pt x="102" y="75"/>
                    <a:pt x="102" y="76"/>
                    <a:pt x="102" y="76"/>
                  </a:cubicBezTo>
                  <a:cubicBezTo>
                    <a:pt x="102" y="76"/>
                    <a:pt x="101" y="76"/>
                    <a:pt x="101" y="76"/>
                  </a:cubicBezTo>
                  <a:cubicBezTo>
                    <a:pt x="101" y="76"/>
                    <a:pt x="102" y="77"/>
                    <a:pt x="102" y="78"/>
                  </a:cubicBezTo>
                  <a:cubicBezTo>
                    <a:pt x="101" y="78"/>
                    <a:pt x="100" y="77"/>
                    <a:pt x="100" y="75"/>
                  </a:cubicBezTo>
                  <a:cubicBezTo>
                    <a:pt x="99" y="75"/>
                    <a:pt x="99" y="74"/>
                    <a:pt x="99" y="74"/>
                  </a:cubicBezTo>
                  <a:cubicBezTo>
                    <a:pt x="99" y="73"/>
                    <a:pt x="99" y="73"/>
                    <a:pt x="99" y="72"/>
                  </a:cubicBezTo>
                  <a:cubicBezTo>
                    <a:pt x="99" y="72"/>
                    <a:pt x="99" y="72"/>
                    <a:pt x="99" y="72"/>
                  </a:cubicBezTo>
                  <a:cubicBezTo>
                    <a:pt x="99" y="72"/>
                    <a:pt x="98" y="72"/>
                    <a:pt x="98" y="72"/>
                  </a:cubicBezTo>
                  <a:cubicBezTo>
                    <a:pt x="98" y="72"/>
                    <a:pt x="98" y="71"/>
                    <a:pt x="98" y="71"/>
                  </a:cubicBezTo>
                  <a:cubicBezTo>
                    <a:pt x="98" y="71"/>
                    <a:pt x="98" y="70"/>
                    <a:pt x="98" y="70"/>
                  </a:cubicBezTo>
                  <a:close/>
                  <a:moveTo>
                    <a:pt x="101" y="80"/>
                  </a:moveTo>
                  <a:cubicBezTo>
                    <a:pt x="101" y="80"/>
                    <a:pt x="101" y="80"/>
                    <a:pt x="101" y="80"/>
                  </a:cubicBezTo>
                  <a:cubicBezTo>
                    <a:pt x="100" y="80"/>
                    <a:pt x="100" y="79"/>
                    <a:pt x="100" y="79"/>
                  </a:cubicBezTo>
                  <a:cubicBezTo>
                    <a:pt x="101" y="78"/>
                    <a:pt x="101" y="79"/>
                    <a:pt x="101" y="79"/>
                  </a:cubicBezTo>
                  <a:cubicBezTo>
                    <a:pt x="101" y="80"/>
                    <a:pt x="101" y="79"/>
                    <a:pt x="101" y="80"/>
                  </a:cubicBezTo>
                  <a:close/>
                  <a:moveTo>
                    <a:pt x="99" y="85"/>
                  </a:moveTo>
                  <a:cubicBezTo>
                    <a:pt x="99" y="84"/>
                    <a:pt x="100" y="84"/>
                    <a:pt x="100" y="84"/>
                  </a:cubicBezTo>
                  <a:cubicBezTo>
                    <a:pt x="100" y="85"/>
                    <a:pt x="99" y="85"/>
                    <a:pt x="99" y="85"/>
                  </a:cubicBezTo>
                  <a:cubicBezTo>
                    <a:pt x="99" y="86"/>
                    <a:pt x="99" y="86"/>
                    <a:pt x="99" y="87"/>
                  </a:cubicBezTo>
                  <a:cubicBezTo>
                    <a:pt x="98" y="87"/>
                    <a:pt x="98" y="87"/>
                    <a:pt x="98" y="87"/>
                  </a:cubicBezTo>
                  <a:cubicBezTo>
                    <a:pt x="98" y="86"/>
                    <a:pt x="99" y="85"/>
                    <a:pt x="99" y="85"/>
                  </a:cubicBezTo>
                  <a:close/>
                  <a:moveTo>
                    <a:pt x="98" y="92"/>
                  </a:moveTo>
                  <a:cubicBezTo>
                    <a:pt x="98" y="92"/>
                    <a:pt x="98" y="92"/>
                    <a:pt x="98" y="92"/>
                  </a:cubicBezTo>
                  <a:cubicBezTo>
                    <a:pt x="98" y="92"/>
                    <a:pt x="99" y="92"/>
                    <a:pt x="98" y="92"/>
                  </a:cubicBezTo>
                  <a:close/>
                  <a:moveTo>
                    <a:pt x="98" y="89"/>
                  </a:moveTo>
                  <a:cubicBezTo>
                    <a:pt x="98" y="89"/>
                    <a:pt x="98" y="89"/>
                    <a:pt x="98" y="89"/>
                  </a:cubicBezTo>
                  <a:cubicBezTo>
                    <a:pt x="98" y="89"/>
                    <a:pt x="98" y="89"/>
                    <a:pt x="98" y="89"/>
                  </a:cubicBezTo>
                  <a:cubicBezTo>
                    <a:pt x="98" y="89"/>
                    <a:pt x="98" y="89"/>
                    <a:pt x="98" y="89"/>
                  </a:cubicBezTo>
                  <a:close/>
                  <a:moveTo>
                    <a:pt x="97" y="93"/>
                  </a:moveTo>
                  <a:cubicBezTo>
                    <a:pt x="97" y="93"/>
                    <a:pt x="96" y="93"/>
                    <a:pt x="96" y="92"/>
                  </a:cubicBezTo>
                  <a:cubicBezTo>
                    <a:pt x="97" y="92"/>
                    <a:pt x="97" y="92"/>
                    <a:pt x="97" y="91"/>
                  </a:cubicBezTo>
                  <a:cubicBezTo>
                    <a:pt x="98" y="91"/>
                    <a:pt x="98" y="91"/>
                    <a:pt x="98" y="91"/>
                  </a:cubicBezTo>
                  <a:cubicBezTo>
                    <a:pt x="98" y="92"/>
                    <a:pt x="98" y="92"/>
                    <a:pt x="97" y="92"/>
                  </a:cubicBezTo>
                  <a:cubicBezTo>
                    <a:pt x="98" y="92"/>
                    <a:pt x="97" y="93"/>
                    <a:pt x="97" y="93"/>
                  </a:cubicBezTo>
                  <a:close/>
                  <a:moveTo>
                    <a:pt x="95" y="88"/>
                  </a:moveTo>
                  <a:cubicBezTo>
                    <a:pt x="95" y="87"/>
                    <a:pt x="95" y="86"/>
                    <a:pt x="95" y="86"/>
                  </a:cubicBezTo>
                  <a:cubicBezTo>
                    <a:pt x="95" y="85"/>
                    <a:pt x="95" y="85"/>
                    <a:pt x="95" y="85"/>
                  </a:cubicBezTo>
                  <a:cubicBezTo>
                    <a:pt x="96" y="84"/>
                    <a:pt x="97" y="85"/>
                    <a:pt x="96" y="86"/>
                  </a:cubicBezTo>
                  <a:cubicBezTo>
                    <a:pt x="96" y="86"/>
                    <a:pt x="96" y="86"/>
                    <a:pt x="96" y="86"/>
                  </a:cubicBezTo>
                  <a:cubicBezTo>
                    <a:pt x="96" y="87"/>
                    <a:pt x="96" y="87"/>
                    <a:pt x="95" y="88"/>
                  </a:cubicBezTo>
                  <a:close/>
                  <a:moveTo>
                    <a:pt x="95" y="95"/>
                  </a:moveTo>
                  <a:cubicBezTo>
                    <a:pt x="95" y="95"/>
                    <a:pt x="95" y="95"/>
                    <a:pt x="95" y="94"/>
                  </a:cubicBezTo>
                  <a:cubicBezTo>
                    <a:pt x="95" y="94"/>
                    <a:pt x="95" y="94"/>
                    <a:pt x="96" y="94"/>
                  </a:cubicBezTo>
                  <a:cubicBezTo>
                    <a:pt x="95" y="94"/>
                    <a:pt x="96" y="95"/>
                    <a:pt x="95" y="95"/>
                  </a:cubicBezTo>
                  <a:close/>
                  <a:moveTo>
                    <a:pt x="95" y="79"/>
                  </a:moveTo>
                  <a:cubicBezTo>
                    <a:pt x="94" y="79"/>
                    <a:pt x="94" y="78"/>
                    <a:pt x="94" y="78"/>
                  </a:cubicBezTo>
                  <a:cubicBezTo>
                    <a:pt x="94" y="78"/>
                    <a:pt x="94" y="78"/>
                    <a:pt x="94" y="78"/>
                  </a:cubicBezTo>
                  <a:cubicBezTo>
                    <a:pt x="95" y="78"/>
                    <a:pt x="95" y="78"/>
                    <a:pt x="95" y="78"/>
                  </a:cubicBezTo>
                  <a:cubicBezTo>
                    <a:pt x="95" y="79"/>
                    <a:pt x="96" y="80"/>
                    <a:pt x="95" y="80"/>
                  </a:cubicBezTo>
                  <a:cubicBezTo>
                    <a:pt x="95" y="80"/>
                    <a:pt x="95" y="79"/>
                    <a:pt x="95" y="78"/>
                  </a:cubicBezTo>
                  <a:cubicBezTo>
                    <a:pt x="95" y="78"/>
                    <a:pt x="95" y="79"/>
                    <a:pt x="95" y="79"/>
                  </a:cubicBezTo>
                  <a:close/>
                  <a:moveTo>
                    <a:pt x="91" y="59"/>
                  </a:moveTo>
                  <a:cubicBezTo>
                    <a:pt x="91" y="59"/>
                    <a:pt x="91" y="59"/>
                    <a:pt x="91" y="59"/>
                  </a:cubicBezTo>
                  <a:cubicBezTo>
                    <a:pt x="92" y="59"/>
                    <a:pt x="92" y="60"/>
                    <a:pt x="92" y="60"/>
                  </a:cubicBezTo>
                  <a:cubicBezTo>
                    <a:pt x="93" y="61"/>
                    <a:pt x="94" y="61"/>
                    <a:pt x="94" y="63"/>
                  </a:cubicBezTo>
                  <a:cubicBezTo>
                    <a:pt x="94" y="63"/>
                    <a:pt x="93" y="62"/>
                    <a:pt x="93" y="62"/>
                  </a:cubicBezTo>
                  <a:cubicBezTo>
                    <a:pt x="92" y="62"/>
                    <a:pt x="92" y="61"/>
                    <a:pt x="91" y="60"/>
                  </a:cubicBezTo>
                  <a:cubicBezTo>
                    <a:pt x="91" y="60"/>
                    <a:pt x="92" y="60"/>
                    <a:pt x="92" y="60"/>
                  </a:cubicBezTo>
                  <a:cubicBezTo>
                    <a:pt x="91" y="59"/>
                    <a:pt x="91" y="59"/>
                    <a:pt x="91" y="59"/>
                  </a:cubicBezTo>
                  <a:close/>
                  <a:moveTo>
                    <a:pt x="91" y="68"/>
                  </a:moveTo>
                  <a:cubicBezTo>
                    <a:pt x="91" y="68"/>
                    <a:pt x="91" y="68"/>
                    <a:pt x="91" y="68"/>
                  </a:cubicBezTo>
                  <a:cubicBezTo>
                    <a:pt x="91" y="68"/>
                    <a:pt x="91" y="68"/>
                    <a:pt x="91" y="68"/>
                  </a:cubicBezTo>
                  <a:close/>
                  <a:moveTo>
                    <a:pt x="94" y="59"/>
                  </a:moveTo>
                  <a:cubicBezTo>
                    <a:pt x="94" y="59"/>
                    <a:pt x="93" y="59"/>
                    <a:pt x="93" y="59"/>
                  </a:cubicBezTo>
                  <a:cubicBezTo>
                    <a:pt x="92" y="58"/>
                    <a:pt x="92" y="57"/>
                    <a:pt x="91" y="57"/>
                  </a:cubicBezTo>
                  <a:cubicBezTo>
                    <a:pt x="92" y="56"/>
                    <a:pt x="92" y="58"/>
                    <a:pt x="93" y="58"/>
                  </a:cubicBezTo>
                  <a:cubicBezTo>
                    <a:pt x="93" y="59"/>
                    <a:pt x="94" y="59"/>
                    <a:pt x="94" y="59"/>
                  </a:cubicBezTo>
                  <a:close/>
                  <a:moveTo>
                    <a:pt x="96" y="84"/>
                  </a:moveTo>
                  <a:cubicBezTo>
                    <a:pt x="96" y="84"/>
                    <a:pt x="97" y="84"/>
                    <a:pt x="97" y="84"/>
                  </a:cubicBezTo>
                  <a:cubicBezTo>
                    <a:pt x="97" y="84"/>
                    <a:pt x="97" y="84"/>
                    <a:pt x="97" y="84"/>
                  </a:cubicBezTo>
                  <a:cubicBezTo>
                    <a:pt x="97" y="84"/>
                    <a:pt x="96" y="84"/>
                    <a:pt x="96" y="84"/>
                  </a:cubicBezTo>
                  <a:close/>
                  <a:moveTo>
                    <a:pt x="97" y="86"/>
                  </a:moveTo>
                  <a:cubicBezTo>
                    <a:pt x="97" y="86"/>
                    <a:pt x="97" y="86"/>
                    <a:pt x="97" y="86"/>
                  </a:cubicBezTo>
                  <a:cubicBezTo>
                    <a:pt x="97" y="87"/>
                    <a:pt x="97" y="86"/>
                    <a:pt x="97" y="86"/>
                  </a:cubicBezTo>
                  <a:cubicBezTo>
                    <a:pt x="97" y="86"/>
                    <a:pt x="97" y="86"/>
                    <a:pt x="97" y="86"/>
                  </a:cubicBezTo>
                  <a:close/>
                  <a:moveTo>
                    <a:pt x="96" y="63"/>
                  </a:moveTo>
                  <a:cubicBezTo>
                    <a:pt x="96" y="63"/>
                    <a:pt x="96" y="63"/>
                    <a:pt x="96" y="63"/>
                  </a:cubicBezTo>
                  <a:cubicBezTo>
                    <a:pt x="96" y="63"/>
                    <a:pt x="96" y="63"/>
                    <a:pt x="96" y="63"/>
                  </a:cubicBezTo>
                  <a:cubicBezTo>
                    <a:pt x="96" y="64"/>
                    <a:pt x="96" y="63"/>
                    <a:pt x="96" y="63"/>
                  </a:cubicBezTo>
                  <a:close/>
                  <a:moveTo>
                    <a:pt x="94" y="55"/>
                  </a:moveTo>
                  <a:cubicBezTo>
                    <a:pt x="94" y="55"/>
                    <a:pt x="95" y="55"/>
                    <a:pt x="94" y="55"/>
                  </a:cubicBezTo>
                  <a:cubicBezTo>
                    <a:pt x="94" y="55"/>
                    <a:pt x="95" y="55"/>
                    <a:pt x="94" y="55"/>
                  </a:cubicBezTo>
                  <a:cubicBezTo>
                    <a:pt x="94" y="55"/>
                    <a:pt x="94" y="54"/>
                    <a:pt x="94" y="54"/>
                  </a:cubicBezTo>
                  <a:cubicBezTo>
                    <a:pt x="94" y="54"/>
                    <a:pt x="94" y="54"/>
                    <a:pt x="94" y="53"/>
                  </a:cubicBezTo>
                  <a:cubicBezTo>
                    <a:pt x="95" y="54"/>
                    <a:pt x="96" y="55"/>
                    <a:pt x="96" y="56"/>
                  </a:cubicBezTo>
                  <a:cubicBezTo>
                    <a:pt x="95" y="56"/>
                    <a:pt x="95" y="56"/>
                    <a:pt x="94" y="55"/>
                  </a:cubicBezTo>
                  <a:close/>
                  <a:moveTo>
                    <a:pt x="92" y="86"/>
                  </a:moveTo>
                  <a:cubicBezTo>
                    <a:pt x="93" y="86"/>
                    <a:pt x="93" y="87"/>
                    <a:pt x="93" y="87"/>
                  </a:cubicBezTo>
                  <a:cubicBezTo>
                    <a:pt x="93" y="87"/>
                    <a:pt x="93" y="87"/>
                    <a:pt x="92" y="87"/>
                  </a:cubicBezTo>
                  <a:lnTo>
                    <a:pt x="92" y="86"/>
                  </a:lnTo>
                  <a:close/>
                  <a:moveTo>
                    <a:pt x="93" y="71"/>
                  </a:moveTo>
                  <a:cubicBezTo>
                    <a:pt x="93" y="71"/>
                    <a:pt x="93" y="71"/>
                    <a:pt x="93" y="71"/>
                  </a:cubicBezTo>
                  <a:cubicBezTo>
                    <a:pt x="93" y="72"/>
                    <a:pt x="94" y="73"/>
                    <a:pt x="94" y="74"/>
                  </a:cubicBezTo>
                  <a:cubicBezTo>
                    <a:pt x="95" y="73"/>
                    <a:pt x="95" y="75"/>
                    <a:pt x="95" y="76"/>
                  </a:cubicBezTo>
                  <a:cubicBezTo>
                    <a:pt x="95" y="76"/>
                    <a:pt x="95" y="77"/>
                    <a:pt x="95" y="77"/>
                  </a:cubicBezTo>
                  <a:cubicBezTo>
                    <a:pt x="95" y="78"/>
                    <a:pt x="94" y="78"/>
                    <a:pt x="94" y="78"/>
                  </a:cubicBezTo>
                  <a:cubicBezTo>
                    <a:pt x="94" y="76"/>
                    <a:pt x="92" y="74"/>
                    <a:pt x="93" y="71"/>
                  </a:cubicBezTo>
                  <a:close/>
                  <a:moveTo>
                    <a:pt x="95" y="102"/>
                  </a:moveTo>
                  <a:cubicBezTo>
                    <a:pt x="95" y="102"/>
                    <a:pt x="95" y="102"/>
                    <a:pt x="95" y="102"/>
                  </a:cubicBezTo>
                  <a:cubicBezTo>
                    <a:pt x="95" y="102"/>
                    <a:pt x="95" y="102"/>
                    <a:pt x="95" y="102"/>
                  </a:cubicBezTo>
                  <a:cubicBezTo>
                    <a:pt x="95" y="102"/>
                    <a:pt x="95" y="102"/>
                    <a:pt x="95" y="102"/>
                  </a:cubicBezTo>
                  <a:cubicBezTo>
                    <a:pt x="95" y="102"/>
                    <a:pt x="95" y="102"/>
                    <a:pt x="95" y="102"/>
                  </a:cubicBezTo>
                  <a:close/>
                  <a:moveTo>
                    <a:pt x="98" y="69"/>
                  </a:moveTo>
                  <a:cubicBezTo>
                    <a:pt x="97" y="69"/>
                    <a:pt x="97" y="68"/>
                    <a:pt x="97" y="67"/>
                  </a:cubicBezTo>
                  <a:cubicBezTo>
                    <a:pt x="97" y="66"/>
                    <a:pt x="97" y="67"/>
                    <a:pt x="97" y="67"/>
                  </a:cubicBezTo>
                  <a:cubicBezTo>
                    <a:pt x="97" y="67"/>
                    <a:pt x="98" y="68"/>
                    <a:pt x="98" y="69"/>
                  </a:cubicBezTo>
                  <a:close/>
                  <a:moveTo>
                    <a:pt x="95" y="46"/>
                  </a:moveTo>
                  <a:cubicBezTo>
                    <a:pt x="94" y="46"/>
                    <a:pt x="94" y="46"/>
                    <a:pt x="93" y="46"/>
                  </a:cubicBezTo>
                  <a:cubicBezTo>
                    <a:pt x="94" y="45"/>
                    <a:pt x="95" y="46"/>
                    <a:pt x="95" y="46"/>
                  </a:cubicBezTo>
                  <a:close/>
                  <a:moveTo>
                    <a:pt x="94" y="45"/>
                  </a:moveTo>
                  <a:cubicBezTo>
                    <a:pt x="93" y="45"/>
                    <a:pt x="93" y="45"/>
                    <a:pt x="93" y="45"/>
                  </a:cubicBezTo>
                  <a:cubicBezTo>
                    <a:pt x="93" y="44"/>
                    <a:pt x="94" y="45"/>
                    <a:pt x="94" y="45"/>
                  </a:cubicBezTo>
                  <a:close/>
                  <a:moveTo>
                    <a:pt x="93" y="48"/>
                  </a:moveTo>
                  <a:cubicBezTo>
                    <a:pt x="93" y="48"/>
                    <a:pt x="93" y="49"/>
                    <a:pt x="94" y="49"/>
                  </a:cubicBezTo>
                  <a:cubicBezTo>
                    <a:pt x="94" y="49"/>
                    <a:pt x="94" y="48"/>
                    <a:pt x="95" y="49"/>
                  </a:cubicBezTo>
                  <a:cubicBezTo>
                    <a:pt x="95" y="49"/>
                    <a:pt x="95" y="50"/>
                    <a:pt x="95" y="50"/>
                  </a:cubicBezTo>
                  <a:cubicBezTo>
                    <a:pt x="96" y="50"/>
                    <a:pt x="97" y="51"/>
                    <a:pt x="97" y="52"/>
                  </a:cubicBezTo>
                  <a:cubicBezTo>
                    <a:pt x="96" y="52"/>
                    <a:pt x="95" y="51"/>
                    <a:pt x="95" y="51"/>
                  </a:cubicBezTo>
                  <a:cubicBezTo>
                    <a:pt x="93" y="50"/>
                    <a:pt x="93" y="49"/>
                    <a:pt x="91" y="48"/>
                  </a:cubicBezTo>
                  <a:cubicBezTo>
                    <a:pt x="91" y="47"/>
                    <a:pt x="91" y="47"/>
                    <a:pt x="91" y="47"/>
                  </a:cubicBezTo>
                  <a:cubicBezTo>
                    <a:pt x="92" y="47"/>
                    <a:pt x="93" y="48"/>
                    <a:pt x="93" y="48"/>
                  </a:cubicBezTo>
                  <a:close/>
                  <a:moveTo>
                    <a:pt x="89" y="29"/>
                  </a:moveTo>
                  <a:cubicBezTo>
                    <a:pt x="89" y="29"/>
                    <a:pt x="89" y="28"/>
                    <a:pt x="89" y="29"/>
                  </a:cubicBezTo>
                  <a:cubicBezTo>
                    <a:pt x="88" y="29"/>
                    <a:pt x="89" y="28"/>
                    <a:pt x="88" y="28"/>
                  </a:cubicBezTo>
                  <a:cubicBezTo>
                    <a:pt x="89" y="28"/>
                    <a:pt x="89" y="28"/>
                    <a:pt x="89" y="29"/>
                  </a:cubicBezTo>
                  <a:close/>
                  <a:moveTo>
                    <a:pt x="85" y="27"/>
                  </a:moveTo>
                  <a:cubicBezTo>
                    <a:pt x="86" y="27"/>
                    <a:pt x="86" y="27"/>
                    <a:pt x="86" y="27"/>
                  </a:cubicBezTo>
                  <a:cubicBezTo>
                    <a:pt x="86" y="28"/>
                    <a:pt x="86" y="28"/>
                    <a:pt x="86" y="28"/>
                  </a:cubicBezTo>
                  <a:cubicBezTo>
                    <a:pt x="85" y="27"/>
                    <a:pt x="85" y="28"/>
                    <a:pt x="84" y="27"/>
                  </a:cubicBezTo>
                  <a:cubicBezTo>
                    <a:pt x="84" y="27"/>
                    <a:pt x="85" y="27"/>
                    <a:pt x="85" y="27"/>
                  </a:cubicBezTo>
                  <a:close/>
                  <a:moveTo>
                    <a:pt x="79" y="38"/>
                  </a:moveTo>
                  <a:cubicBezTo>
                    <a:pt x="79" y="38"/>
                    <a:pt x="79" y="38"/>
                    <a:pt x="80" y="38"/>
                  </a:cubicBezTo>
                  <a:cubicBezTo>
                    <a:pt x="80" y="38"/>
                    <a:pt x="79" y="38"/>
                    <a:pt x="79" y="38"/>
                  </a:cubicBezTo>
                  <a:close/>
                  <a:moveTo>
                    <a:pt x="79" y="28"/>
                  </a:moveTo>
                  <a:cubicBezTo>
                    <a:pt x="78" y="27"/>
                    <a:pt x="77" y="28"/>
                    <a:pt x="75" y="27"/>
                  </a:cubicBezTo>
                  <a:cubicBezTo>
                    <a:pt x="74" y="27"/>
                    <a:pt x="74" y="26"/>
                    <a:pt x="73" y="27"/>
                  </a:cubicBezTo>
                  <a:cubicBezTo>
                    <a:pt x="73" y="26"/>
                    <a:pt x="72" y="26"/>
                    <a:pt x="72" y="26"/>
                  </a:cubicBezTo>
                  <a:cubicBezTo>
                    <a:pt x="72" y="26"/>
                    <a:pt x="71" y="26"/>
                    <a:pt x="71" y="26"/>
                  </a:cubicBezTo>
                  <a:cubicBezTo>
                    <a:pt x="75" y="26"/>
                    <a:pt x="77" y="26"/>
                    <a:pt x="80" y="27"/>
                  </a:cubicBezTo>
                  <a:cubicBezTo>
                    <a:pt x="80" y="27"/>
                    <a:pt x="80" y="26"/>
                    <a:pt x="80" y="27"/>
                  </a:cubicBezTo>
                  <a:cubicBezTo>
                    <a:pt x="82" y="27"/>
                    <a:pt x="83" y="28"/>
                    <a:pt x="84" y="28"/>
                  </a:cubicBezTo>
                  <a:cubicBezTo>
                    <a:pt x="85" y="28"/>
                    <a:pt x="85" y="28"/>
                    <a:pt x="86" y="28"/>
                  </a:cubicBezTo>
                  <a:cubicBezTo>
                    <a:pt x="87" y="28"/>
                    <a:pt x="87" y="29"/>
                    <a:pt x="87" y="29"/>
                  </a:cubicBezTo>
                  <a:cubicBezTo>
                    <a:pt x="88" y="29"/>
                    <a:pt x="88" y="29"/>
                    <a:pt x="88" y="29"/>
                  </a:cubicBezTo>
                  <a:cubicBezTo>
                    <a:pt x="89" y="29"/>
                    <a:pt x="89" y="30"/>
                    <a:pt x="89" y="30"/>
                  </a:cubicBezTo>
                  <a:cubicBezTo>
                    <a:pt x="89" y="31"/>
                    <a:pt x="88" y="31"/>
                    <a:pt x="88" y="32"/>
                  </a:cubicBezTo>
                  <a:cubicBezTo>
                    <a:pt x="87" y="32"/>
                    <a:pt x="86" y="31"/>
                    <a:pt x="86" y="31"/>
                  </a:cubicBezTo>
                  <a:cubicBezTo>
                    <a:pt x="86" y="31"/>
                    <a:pt x="86" y="31"/>
                    <a:pt x="86" y="31"/>
                  </a:cubicBezTo>
                  <a:cubicBezTo>
                    <a:pt x="85" y="31"/>
                    <a:pt x="85" y="30"/>
                    <a:pt x="84" y="30"/>
                  </a:cubicBezTo>
                  <a:cubicBezTo>
                    <a:pt x="83" y="29"/>
                    <a:pt x="81" y="28"/>
                    <a:pt x="79" y="28"/>
                  </a:cubicBezTo>
                  <a:close/>
                  <a:moveTo>
                    <a:pt x="88" y="38"/>
                  </a:moveTo>
                  <a:cubicBezTo>
                    <a:pt x="87" y="38"/>
                    <a:pt x="87" y="38"/>
                    <a:pt x="87" y="37"/>
                  </a:cubicBezTo>
                  <a:cubicBezTo>
                    <a:pt x="87" y="37"/>
                    <a:pt x="87" y="37"/>
                    <a:pt x="88" y="38"/>
                  </a:cubicBezTo>
                  <a:close/>
                  <a:moveTo>
                    <a:pt x="84" y="40"/>
                  </a:moveTo>
                  <a:cubicBezTo>
                    <a:pt x="85" y="40"/>
                    <a:pt x="86" y="41"/>
                    <a:pt x="87" y="41"/>
                  </a:cubicBezTo>
                  <a:cubicBezTo>
                    <a:pt x="87" y="41"/>
                    <a:pt x="87" y="41"/>
                    <a:pt x="88" y="41"/>
                  </a:cubicBezTo>
                  <a:cubicBezTo>
                    <a:pt x="89" y="43"/>
                    <a:pt x="91" y="43"/>
                    <a:pt x="93" y="45"/>
                  </a:cubicBezTo>
                  <a:cubicBezTo>
                    <a:pt x="92" y="45"/>
                    <a:pt x="92" y="44"/>
                    <a:pt x="92" y="44"/>
                  </a:cubicBezTo>
                  <a:cubicBezTo>
                    <a:pt x="91" y="44"/>
                    <a:pt x="91" y="44"/>
                    <a:pt x="90" y="44"/>
                  </a:cubicBezTo>
                  <a:cubicBezTo>
                    <a:pt x="89" y="44"/>
                    <a:pt x="89" y="43"/>
                    <a:pt x="89" y="43"/>
                  </a:cubicBezTo>
                  <a:cubicBezTo>
                    <a:pt x="89" y="43"/>
                    <a:pt x="88" y="43"/>
                    <a:pt x="88" y="43"/>
                  </a:cubicBezTo>
                  <a:cubicBezTo>
                    <a:pt x="88" y="43"/>
                    <a:pt x="87" y="43"/>
                    <a:pt x="87" y="42"/>
                  </a:cubicBezTo>
                  <a:cubicBezTo>
                    <a:pt x="86" y="42"/>
                    <a:pt x="85" y="42"/>
                    <a:pt x="84" y="40"/>
                  </a:cubicBezTo>
                  <a:close/>
                  <a:moveTo>
                    <a:pt x="90" y="48"/>
                  </a:moveTo>
                  <a:cubicBezTo>
                    <a:pt x="90" y="48"/>
                    <a:pt x="90" y="48"/>
                    <a:pt x="90" y="48"/>
                  </a:cubicBezTo>
                  <a:cubicBezTo>
                    <a:pt x="90" y="48"/>
                    <a:pt x="90" y="48"/>
                    <a:pt x="91" y="48"/>
                  </a:cubicBezTo>
                  <a:cubicBezTo>
                    <a:pt x="91" y="49"/>
                    <a:pt x="90" y="48"/>
                    <a:pt x="90" y="48"/>
                  </a:cubicBezTo>
                  <a:close/>
                  <a:moveTo>
                    <a:pt x="89" y="47"/>
                  </a:moveTo>
                  <a:cubicBezTo>
                    <a:pt x="89" y="47"/>
                    <a:pt x="89" y="47"/>
                    <a:pt x="89" y="48"/>
                  </a:cubicBezTo>
                  <a:cubicBezTo>
                    <a:pt x="88" y="47"/>
                    <a:pt x="88" y="47"/>
                    <a:pt x="87" y="46"/>
                  </a:cubicBezTo>
                  <a:cubicBezTo>
                    <a:pt x="87" y="46"/>
                    <a:pt x="87" y="46"/>
                    <a:pt x="87" y="46"/>
                  </a:cubicBezTo>
                  <a:cubicBezTo>
                    <a:pt x="88" y="46"/>
                    <a:pt x="88" y="47"/>
                    <a:pt x="89" y="47"/>
                  </a:cubicBezTo>
                  <a:close/>
                  <a:moveTo>
                    <a:pt x="82" y="48"/>
                  </a:moveTo>
                  <a:cubicBezTo>
                    <a:pt x="83" y="49"/>
                    <a:pt x="83" y="49"/>
                    <a:pt x="83" y="49"/>
                  </a:cubicBezTo>
                  <a:cubicBezTo>
                    <a:pt x="83" y="49"/>
                    <a:pt x="82" y="49"/>
                    <a:pt x="83" y="49"/>
                  </a:cubicBezTo>
                  <a:cubicBezTo>
                    <a:pt x="83" y="49"/>
                    <a:pt x="83" y="49"/>
                    <a:pt x="83" y="49"/>
                  </a:cubicBezTo>
                  <a:cubicBezTo>
                    <a:pt x="83" y="49"/>
                    <a:pt x="82" y="49"/>
                    <a:pt x="82" y="49"/>
                  </a:cubicBezTo>
                  <a:cubicBezTo>
                    <a:pt x="82" y="49"/>
                    <a:pt x="82" y="49"/>
                    <a:pt x="82" y="48"/>
                  </a:cubicBezTo>
                  <a:close/>
                  <a:moveTo>
                    <a:pt x="81" y="50"/>
                  </a:moveTo>
                  <a:cubicBezTo>
                    <a:pt x="82" y="50"/>
                    <a:pt x="82" y="50"/>
                    <a:pt x="82" y="50"/>
                  </a:cubicBezTo>
                  <a:cubicBezTo>
                    <a:pt x="82" y="50"/>
                    <a:pt x="83" y="50"/>
                    <a:pt x="83" y="50"/>
                  </a:cubicBezTo>
                  <a:cubicBezTo>
                    <a:pt x="83" y="50"/>
                    <a:pt x="83" y="50"/>
                    <a:pt x="83" y="50"/>
                  </a:cubicBezTo>
                  <a:cubicBezTo>
                    <a:pt x="86" y="49"/>
                    <a:pt x="86" y="52"/>
                    <a:pt x="88" y="53"/>
                  </a:cubicBezTo>
                  <a:cubicBezTo>
                    <a:pt x="88" y="52"/>
                    <a:pt x="86" y="51"/>
                    <a:pt x="87" y="50"/>
                  </a:cubicBezTo>
                  <a:cubicBezTo>
                    <a:pt x="88" y="51"/>
                    <a:pt x="88" y="52"/>
                    <a:pt x="89" y="52"/>
                  </a:cubicBezTo>
                  <a:cubicBezTo>
                    <a:pt x="89" y="52"/>
                    <a:pt x="89" y="52"/>
                    <a:pt x="90" y="52"/>
                  </a:cubicBezTo>
                  <a:cubicBezTo>
                    <a:pt x="90" y="52"/>
                    <a:pt x="90" y="52"/>
                    <a:pt x="90" y="53"/>
                  </a:cubicBezTo>
                  <a:cubicBezTo>
                    <a:pt x="91" y="53"/>
                    <a:pt x="92" y="54"/>
                    <a:pt x="92" y="55"/>
                  </a:cubicBezTo>
                  <a:cubicBezTo>
                    <a:pt x="91" y="55"/>
                    <a:pt x="91" y="54"/>
                    <a:pt x="90" y="54"/>
                  </a:cubicBezTo>
                  <a:cubicBezTo>
                    <a:pt x="90" y="55"/>
                    <a:pt x="91" y="55"/>
                    <a:pt x="91" y="56"/>
                  </a:cubicBezTo>
                  <a:cubicBezTo>
                    <a:pt x="90" y="55"/>
                    <a:pt x="89" y="55"/>
                    <a:pt x="88" y="54"/>
                  </a:cubicBezTo>
                  <a:cubicBezTo>
                    <a:pt x="86" y="53"/>
                    <a:pt x="84" y="52"/>
                    <a:pt x="83" y="51"/>
                  </a:cubicBezTo>
                  <a:cubicBezTo>
                    <a:pt x="82" y="51"/>
                    <a:pt x="81" y="50"/>
                    <a:pt x="80" y="50"/>
                  </a:cubicBezTo>
                  <a:cubicBezTo>
                    <a:pt x="80" y="49"/>
                    <a:pt x="81" y="49"/>
                    <a:pt x="81" y="50"/>
                  </a:cubicBezTo>
                  <a:close/>
                  <a:moveTo>
                    <a:pt x="89" y="90"/>
                  </a:moveTo>
                  <a:cubicBezTo>
                    <a:pt x="89" y="90"/>
                    <a:pt x="89" y="90"/>
                    <a:pt x="89" y="90"/>
                  </a:cubicBezTo>
                  <a:cubicBezTo>
                    <a:pt x="89" y="91"/>
                    <a:pt x="89" y="91"/>
                    <a:pt x="89" y="91"/>
                  </a:cubicBezTo>
                  <a:cubicBezTo>
                    <a:pt x="89" y="92"/>
                    <a:pt x="88" y="93"/>
                    <a:pt x="87" y="92"/>
                  </a:cubicBezTo>
                  <a:cubicBezTo>
                    <a:pt x="87" y="92"/>
                    <a:pt x="87" y="92"/>
                    <a:pt x="87" y="92"/>
                  </a:cubicBezTo>
                  <a:cubicBezTo>
                    <a:pt x="87" y="93"/>
                    <a:pt x="86" y="94"/>
                    <a:pt x="86" y="94"/>
                  </a:cubicBezTo>
                  <a:cubicBezTo>
                    <a:pt x="86" y="94"/>
                    <a:pt x="85" y="94"/>
                    <a:pt x="85" y="93"/>
                  </a:cubicBezTo>
                  <a:cubicBezTo>
                    <a:pt x="86" y="92"/>
                    <a:pt x="85" y="88"/>
                    <a:pt x="88" y="88"/>
                  </a:cubicBezTo>
                  <a:cubicBezTo>
                    <a:pt x="88" y="88"/>
                    <a:pt x="88" y="89"/>
                    <a:pt x="88" y="89"/>
                  </a:cubicBezTo>
                  <a:cubicBezTo>
                    <a:pt x="88" y="89"/>
                    <a:pt x="88" y="89"/>
                    <a:pt x="88" y="88"/>
                  </a:cubicBezTo>
                  <a:cubicBezTo>
                    <a:pt x="88" y="88"/>
                    <a:pt x="88" y="88"/>
                    <a:pt x="88" y="88"/>
                  </a:cubicBezTo>
                  <a:cubicBezTo>
                    <a:pt x="89" y="89"/>
                    <a:pt x="88" y="89"/>
                    <a:pt x="88" y="90"/>
                  </a:cubicBezTo>
                  <a:cubicBezTo>
                    <a:pt x="88" y="90"/>
                    <a:pt x="89" y="90"/>
                    <a:pt x="89" y="90"/>
                  </a:cubicBezTo>
                  <a:cubicBezTo>
                    <a:pt x="89" y="90"/>
                    <a:pt x="89" y="90"/>
                    <a:pt x="89" y="90"/>
                  </a:cubicBezTo>
                  <a:close/>
                  <a:moveTo>
                    <a:pt x="87" y="94"/>
                  </a:moveTo>
                  <a:cubicBezTo>
                    <a:pt x="87" y="95"/>
                    <a:pt x="87" y="95"/>
                    <a:pt x="86" y="95"/>
                  </a:cubicBezTo>
                  <a:cubicBezTo>
                    <a:pt x="86" y="94"/>
                    <a:pt x="87" y="93"/>
                    <a:pt x="87" y="94"/>
                  </a:cubicBezTo>
                  <a:close/>
                  <a:moveTo>
                    <a:pt x="85" y="98"/>
                  </a:moveTo>
                  <a:cubicBezTo>
                    <a:pt x="85" y="97"/>
                    <a:pt x="86" y="97"/>
                    <a:pt x="86" y="97"/>
                  </a:cubicBezTo>
                  <a:cubicBezTo>
                    <a:pt x="86" y="97"/>
                    <a:pt x="86" y="98"/>
                    <a:pt x="85" y="98"/>
                  </a:cubicBezTo>
                  <a:close/>
                  <a:moveTo>
                    <a:pt x="87" y="102"/>
                  </a:moveTo>
                  <a:cubicBezTo>
                    <a:pt x="87" y="101"/>
                    <a:pt x="88" y="102"/>
                    <a:pt x="88" y="102"/>
                  </a:cubicBezTo>
                  <a:cubicBezTo>
                    <a:pt x="88" y="102"/>
                    <a:pt x="88" y="102"/>
                    <a:pt x="89" y="102"/>
                  </a:cubicBezTo>
                  <a:cubicBezTo>
                    <a:pt x="88" y="102"/>
                    <a:pt x="88" y="102"/>
                    <a:pt x="88" y="102"/>
                  </a:cubicBezTo>
                  <a:cubicBezTo>
                    <a:pt x="88" y="104"/>
                    <a:pt x="86" y="104"/>
                    <a:pt x="86" y="106"/>
                  </a:cubicBezTo>
                  <a:cubicBezTo>
                    <a:pt x="83" y="105"/>
                    <a:pt x="82" y="108"/>
                    <a:pt x="79" y="108"/>
                  </a:cubicBezTo>
                  <a:cubicBezTo>
                    <a:pt x="78" y="107"/>
                    <a:pt x="76" y="108"/>
                    <a:pt x="76" y="108"/>
                  </a:cubicBezTo>
                  <a:cubicBezTo>
                    <a:pt x="77" y="108"/>
                    <a:pt x="76" y="107"/>
                    <a:pt x="78" y="107"/>
                  </a:cubicBezTo>
                  <a:cubicBezTo>
                    <a:pt x="79" y="106"/>
                    <a:pt x="81" y="106"/>
                    <a:pt x="81" y="104"/>
                  </a:cubicBezTo>
                  <a:cubicBezTo>
                    <a:pt x="81" y="104"/>
                    <a:pt x="82" y="104"/>
                    <a:pt x="82" y="104"/>
                  </a:cubicBezTo>
                  <a:cubicBezTo>
                    <a:pt x="82" y="104"/>
                    <a:pt x="82" y="104"/>
                    <a:pt x="82" y="104"/>
                  </a:cubicBezTo>
                  <a:cubicBezTo>
                    <a:pt x="83" y="104"/>
                    <a:pt x="83" y="104"/>
                    <a:pt x="84" y="104"/>
                  </a:cubicBezTo>
                  <a:cubicBezTo>
                    <a:pt x="84" y="104"/>
                    <a:pt x="83" y="104"/>
                    <a:pt x="84" y="105"/>
                  </a:cubicBezTo>
                  <a:cubicBezTo>
                    <a:pt x="85" y="105"/>
                    <a:pt x="85" y="104"/>
                    <a:pt x="86" y="103"/>
                  </a:cubicBezTo>
                  <a:cubicBezTo>
                    <a:pt x="87" y="103"/>
                    <a:pt x="87" y="102"/>
                    <a:pt x="87" y="102"/>
                  </a:cubicBezTo>
                  <a:close/>
                  <a:moveTo>
                    <a:pt x="87" y="102"/>
                  </a:moveTo>
                  <a:cubicBezTo>
                    <a:pt x="87" y="102"/>
                    <a:pt x="87" y="102"/>
                    <a:pt x="87" y="102"/>
                  </a:cubicBezTo>
                  <a:cubicBezTo>
                    <a:pt x="87" y="101"/>
                    <a:pt x="87" y="101"/>
                    <a:pt x="87" y="102"/>
                  </a:cubicBezTo>
                  <a:close/>
                  <a:moveTo>
                    <a:pt x="88" y="100"/>
                  </a:moveTo>
                  <a:cubicBezTo>
                    <a:pt x="88" y="100"/>
                    <a:pt x="88" y="101"/>
                    <a:pt x="88" y="101"/>
                  </a:cubicBezTo>
                  <a:cubicBezTo>
                    <a:pt x="88" y="101"/>
                    <a:pt x="88" y="100"/>
                    <a:pt x="88" y="100"/>
                  </a:cubicBezTo>
                  <a:close/>
                  <a:moveTo>
                    <a:pt x="72" y="101"/>
                  </a:moveTo>
                  <a:cubicBezTo>
                    <a:pt x="71" y="102"/>
                    <a:pt x="70" y="102"/>
                    <a:pt x="69" y="102"/>
                  </a:cubicBezTo>
                  <a:cubicBezTo>
                    <a:pt x="69" y="102"/>
                    <a:pt x="69" y="102"/>
                    <a:pt x="70" y="102"/>
                  </a:cubicBezTo>
                  <a:cubicBezTo>
                    <a:pt x="70" y="102"/>
                    <a:pt x="70" y="102"/>
                    <a:pt x="71" y="102"/>
                  </a:cubicBezTo>
                  <a:cubicBezTo>
                    <a:pt x="71" y="103"/>
                    <a:pt x="70" y="103"/>
                    <a:pt x="70" y="103"/>
                  </a:cubicBezTo>
                  <a:cubicBezTo>
                    <a:pt x="72" y="104"/>
                    <a:pt x="73" y="102"/>
                    <a:pt x="75" y="103"/>
                  </a:cubicBezTo>
                  <a:cubicBezTo>
                    <a:pt x="74" y="104"/>
                    <a:pt x="73" y="103"/>
                    <a:pt x="71" y="103"/>
                  </a:cubicBezTo>
                  <a:cubicBezTo>
                    <a:pt x="71" y="104"/>
                    <a:pt x="70" y="104"/>
                    <a:pt x="69" y="104"/>
                  </a:cubicBezTo>
                  <a:cubicBezTo>
                    <a:pt x="70" y="105"/>
                    <a:pt x="70" y="104"/>
                    <a:pt x="71" y="105"/>
                  </a:cubicBezTo>
                  <a:cubicBezTo>
                    <a:pt x="71" y="106"/>
                    <a:pt x="69" y="105"/>
                    <a:pt x="69" y="105"/>
                  </a:cubicBezTo>
                  <a:cubicBezTo>
                    <a:pt x="69" y="105"/>
                    <a:pt x="70" y="106"/>
                    <a:pt x="70" y="106"/>
                  </a:cubicBezTo>
                  <a:cubicBezTo>
                    <a:pt x="70" y="106"/>
                    <a:pt x="70" y="106"/>
                    <a:pt x="69" y="106"/>
                  </a:cubicBezTo>
                  <a:cubicBezTo>
                    <a:pt x="69" y="106"/>
                    <a:pt x="69" y="106"/>
                    <a:pt x="69" y="106"/>
                  </a:cubicBezTo>
                  <a:cubicBezTo>
                    <a:pt x="69" y="106"/>
                    <a:pt x="69" y="106"/>
                    <a:pt x="68" y="106"/>
                  </a:cubicBezTo>
                  <a:cubicBezTo>
                    <a:pt x="67" y="106"/>
                    <a:pt x="67" y="106"/>
                    <a:pt x="67" y="106"/>
                  </a:cubicBezTo>
                  <a:cubicBezTo>
                    <a:pt x="64" y="107"/>
                    <a:pt x="60" y="106"/>
                    <a:pt x="59" y="104"/>
                  </a:cubicBezTo>
                  <a:cubicBezTo>
                    <a:pt x="59" y="104"/>
                    <a:pt x="59" y="104"/>
                    <a:pt x="59" y="104"/>
                  </a:cubicBezTo>
                  <a:cubicBezTo>
                    <a:pt x="59" y="103"/>
                    <a:pt x="59" y="103"/>
                    <a:pt x="58" y="103"/>
                  </a:cubicBezTo>
                  <a:cubicBezTo>
                    <a:pt x="58" y="103"/>
                    <a:pt x="58" y="102"/>
                    <a:pt x="57" y="102"/>
                  </a:cubicBezTo>
                  <a:cubicBezTo>
                    <a:pt x="56" y="102"/>
                    <a:pt x="56" y="102"/>
                    <a:pt x="56" y="102"/>
                  </a:cubicBezTo>
                  <a:cubicBezTo>
                    <a:pt x="54" y="100"/>
                    <a:pt x="52" y="98"/>
                    <a:pt x="49" y="98"/>
                  </a:cubicBezTo>
                  <a:cubicBezTo>
                    <a:pt x="49" y="97"/>
                    <a:pt x="49" y="97"/>
                    <a:pt x="48" y="96"/>
                  </a:cubicBezTo>
                  <a:cubicBezTo>
                    <a:pt x="49" y="95"/>
                    <a:pt x="47" y="93"/>
                    <a:pt x="47" y="91"/>
                  </a:cubicBezTo>
                  <a:cubicBezTo>
                    <a:pt x="47" y="90"/>
                    <a:pt x="48" y="89"/>
                    <a:pt x="47" y="88"/>
                  </a:cubicBezTo>
                  <a:cubicBezTo>
                    <a:pt x="47" y="85"/>
                    <a:pt x="46" y="83"/>
                    <a:pt x="47" y="82"/>
                  </a:cubicBezTo>
                  <a:cubicBezTo>
                    <a:pt x="47" y="82"/>
                    <a:pt x="47" y="82"/>
                    <a:pt x="47" y="81"/>
                  </a:cubicBezTo>
                  <a:cubicBezTo>
                    <a:pt x="47" y="81"/>
                    <a:pt x="48" y="80"/>
                    <a:pt x="47" y="80"/>
                  </a:cubicBezTo>
                  <a:cubicBezTo>
                    <a:pt x="47" y="80"/>
                    <a:pt x="46" y="80"/>
                    <a:pt x="46" y="81"/>
                  </a:cubicBezTo>
                  <a:cubicBezTo>
                    <a:pt x="46" y="81"/>
                    <a:pt x="46" y="81"/>
                    <a:pt x="46" y="81"/>
                  </a:cubicBezTo>
                  <a:cubicBezTo>
                    <a:pt x="46" y="81"/>
                    <a:pt x="46" y="82"/>
                    <a:pt x="45" y="82"/>
                  </a:cubicBezTo>
                  <a:cubicBezTo>
                    <a:pt x="45" y="82"/>
                    <a:pt x="45" y="81"/>
                    <a:pt x="45" y="81"/>
                  </a:cubicBezTo>
                  <a:cubicBezTo>
                    <a:pt x="45" y="81"/>
                    <a:pt x="45" y="81"/>
                    <a:pt x="45" y="81"/>
                  </a:cubicBezTo>
                  <a:cubicBezTo>
                    <a:pt x="45" y="81"/>
                    <a:pt x="45" y="80"/>
                    <a:pt x="45" y="80"/>
                  </a:cubicBezTo>
                  <a:cubicBezTo>
                    <a:pt x="45" y="80"/>
                    <a:pt x="44" y="80"/>
                    <a:pt x="44" y="80"/>
                  </a:cubicBezTo>
                  <a:cubicBezTo>
                    <a:pt x="44" y="81"/>
                    <a:pt x="43" y="82"/>
                    <a:pt x="44" y="82"/>
                  </a:cubicBezTo>
                  <a:cubicBezTo>
                    <a:pt x="45" y="82"/>
                    <a:pt x="45" y="82"/>
                    <a:pt x="45" y="82"/>
                  </a:cubicBezTo>
                  <a:cubicBezTo>
                    <a:pt x="46" y="82"/>
                    <a:pt x="45" y="83"/>
                    <a:pt x="45" y="84"/>
                  </a:cubicBezTo>
                  <a:cubicBezTo>
                    <a:pt x="44" y="84"/>
                    <a:pt x="45" y="85"/>
                    <a:pt x="44" y="85"/>
                  </a:cubicBezTo>
                  <a:cubicBezTo>
                    <a:pt x="44" y="85"/>
                    <a:pt x="44" y="85"/>
                    <a:pt x="43" y="85"/>
                  </a:cubicBezTo>
                  <a:cubicBezTo>
                    <a:pt x="43" y="85"/>
                    <a:pt x="44" y="85"/>
                    <a:pt x="43" y="86"/>
                  </a:cubicBezTo>
                  <a:cubicBezTo>
                    <a:pt x="43" y="84"/>
                    <a:pt x="44" y="83"/>
                    <a:pt x="42" y="82"/>
                  </a:cubicBezTo>
                  <a:cubicBezTo>
                    <a:pt x="42" y="82"/>
                    <a:pt x="42" y="82"/>
                    <a:pt x="42" y="81"/>
                  </a:cubicBezTo>
                  <a:cubicBezTo>
                    <a:pt x="42" y="81"/>
                    <a:pt x="42" y="81"/>
                    <a:pt x="42" y="81"/>
                  </a:cubicBezTo>
                  <a:cubicBezTo>
                    <a:pt x="42" y="81"/>
                    <a:pt x="42" y="81"/>
                    <a:pt x="42" y="81"/>
                  </a:cubicBezTo>
                  <a:cubicBezTo>
                    <a:pt x="42" y="81"/>
                    <a:pt x="42" y="81"/>
                    <a:pt x="41" y="81"/>
                  </a:cubicBezTo>
                  <a:cubicBezTo>
                    <a:pt x="42" y="81"/>
                    <a:pt x="42" y="80"/>
                    <a:pt x="42" y="80"/>
                  </a:cubicBezTo>
                  <a:cubicBezTo>
                    <a:pt x="42" y="80"/>
                    <a:pt x="41" y="80"/>
                    <a:pt x="41" y="80"/>
                  </a:cubicBezTo>
                  <a:cubicBezTo>
                    <a:pt x="41" y="79"/>
                    <a:pt x="41" y="79"/>
                    <a:pt x="41" y="79"/>
                  </a:cubicBezTo>
                  <a:cubicBezTo>
                    <a:pt x="43" y="81"/>
                    <a:pt x="44" y="78"/>
                    <a:pt x="45" y="77"/>
                  </a:cubicBezTo>
                  <a:cubicBezTo>
                    <a:pt x="45" y="77"/>
                    <a:pt x="45" y="77"/>
                    <a:pt x="46" y="77"/>
                  </a:cubicBezTo>
                  <a:cubicBezTo>
                    <a:pt x="46" y="76"/>
                    <a:pt x="46" y="75"/>
                    <a:pt x="46" y="75"/>
                  </a:cubicBezTo>
                  <a:cubicBezTo>
                    <a:pt x="47" y="75"/>
                    <a:pt x="46" y="75"/>
                    <a:pt x="46" y="76"/>
                  </a:cubicBezTo>
                  <a:cubicBezTo>
                    <a:pt x="47" y="76"/>
                    <a:pt x="48" y="75"/>
                    <a:pt x="49" y="75"/>
                  </a:cubicBezTo>
                  <a:cubicBezTo>
                    <a:pt x="49" y="75"/>
                    <a:pt x="49" y="74"/>
                    <a:pt x="50" y="74"/>
                  </a:cubicBezTo>
                  <a:cubicBezTo>
                    <a:pt x="50" y="76"/>
                    <a:pt x="49" y="76"/>
                    <a:pt x="49" y="77"/>
                  </a:cubicBezTo>
                  <a:cubicBezTo>
                    <a:pt x="49" y="77"/>
                    <a:pt x="49" y="77"/>
                    <a:pt x="49" y="77"/>
                  </a:cubicBezTo>
                  <a:cubicBezTo>
                    <a:pt x="49" y="77"/>
                    <a:pt x="49" y="78"/>
                    <a:pt x="50" y="78"/>
                  </a:cubicBezTo>
                  <a:cubicBezTo>
                    <a:pt x="50" y="78"/>
                    <a:pt x="49" y="78"/>
                    <a:pt x="49" y="79"/>
                  </a:cubicBezTo>
                  <a:cubicBezTo>
                    <a:pt x="49" y="79"/>
                    <a:pt x="50" y="79"/>
                    <a:pt x="50" y="79"/>
                  </a:cubicBezTo>
                  <a:cubicBezTo>
                    <a:pt x="49" y="81"/>
                    <a:pt x="50" y="82"/>
                    <a:pt x="50" y="83"/>
                  </a:cubicBezTo>
                  <a:cubicBezTo>
                    <a:pt x="49" y="83"/>
                    <a:pt x="49" y="83"/>
                    <a:pt x="49" y="82"/>
                  </a:cubicBezTo>
                  <a:cubicBezTo>
                    <a:pt x="48" y="82"/>
                    <a:pt x="49" y="83"/>
                    <a:pt x="49" y="83"/>
                  </a:cubicBezTo>
                  <a:cubicBezTo>
                    <a:pt x="49" y="85"/>
                    <a:pt x="49" y="85"/>
                    <a:pt x="49" y="87"/>
                  </a:cubicBezTo>
                  <a:cubicBezTo>
                    <a:pt x="49" y="87"/>
                    <a:pt x="49" y="86"/>
                    <a:pt x="50" y="86"/>
                  </a:cubicBezTo>
                  <a:cubicBezTo>
                    <a:pt x="50" y="87"/>
                    <a:pt x="50" y="87"/>
                    <a:pt x="50" y="88"/>
                  </a:cubicBezTo>
                  <a:cubicBezTo>
                    <a:pt x="50" y="88"/>
                    <a:pt x="50" y="87"/>
                    <a:pt x="49" y="87"/>
                  </a:cubicBezTo>
                  <a:cubicBezTo>
                    <a:pt x="49" y="88"/>
                    <a:pt x="49" y="88"/>
                    <a:pt x="49" y="88"/>
                  </a:cubicBezTo>
                  <a:cubicBezTo>
                    <a:pt x="49" y="89"/>
                    <a:pt x="51" y="90"/>
                    <a:pt x="50" y="91"/>
                  </a:cubicBezTo>
                  <a:cubicBezTo>
                    <a:pt x="50" y="91"/>
                    <a:pt x="50" y="92"/>
                    <a:pt x="50" y="92"/>
                  </a:cubicBezTo>
                  <a:cubicBezTo>
                    <a:pt x="50" y="92"/>
                    <a:pt x="50" y="92"/>
                    <a:pt x="50" y="92"/>
                  </a:cubicBezTo>
                  <a:cubicBezTo>
                    <a:pt x="50" y="93"/>
                    <a:pt x="51" y="94"/>
                    <a:pt x="52" y="94"/>
                  </a:cubicBezTo>
                  <a:cubicBezTo>
                    <a:pt x="52" y="95"/>
                    <a:pt x="53" y="96"/>
                    <a:pt x="54" y="96"/>
                  </a:cubicBezTo>
                  <a:cubicBezTo>
                    <a:pt x="54" y="97"/>
                    <a:pt x="55" y="97"/>
                    <a:pt x="56" y="98"/>
                  </a:cubicBezTo>
                  <a:cubicBezTo>
                    <a:pt x="56" y="98"/>
                    <a:pt x="56" y="98"/>
                    <a:pt x="56" y="98"/>
                  </a:cubicBezTo>
                  <a:cubicBezTo>
                    <a:pt x="56" y="99"/>
                    <a:pt x="57" y="100"/>
                    <a:pt x="57" y="99"/>
                  </a:cubicBezTo>
                  <a:cubicBezTo>
                    <a:pt x="57" y="99"/>
                    <a:pt x="57" y="99"/>
                    <a:pt x="57" y="100"/>
                  </a:cubicBezTo>
                  <a:cubicBezTo>
                    <a:pt x="57" y="100"/>
                    <a:pt x="58" y="101"/>
                    <a:pt x="59" y="101"/>
                  </a:cubicBezTo>
                  <a:cubicBezTo>
                    <a:pt x="60" y="102"/>
                    <a:pt x="62" y="102"/>
                    <a:pt x="63" y="103"/>
                  </a:cubicBezTo>
                  <a:cubicBezTo>
                    <a:pt x="63" y="103"/>
                    <a:pt x="64" y="102"/>
                    <a:pt x="64" y="102"/>
                  </a:cubicBezTo>
                  <a:cubicBezTo>
                    <a:pt x="64" y="101"/>
                    <a:pt x="61" y="101"/>
                    <a:pt x="61" y="100"/>
                  </a:cubicBezTo>
                  <a:cubicBezTo>
                    <a:pt x="62" y="100"/>
                    <a:pt x="62" y="100"/>
                    <a:pt x="62" y="100"/>
                  </a:cubicBezTo>
                  <a:cubicBezTo>
                    <a:pt x="62" y="99"/>
                    <a:pt x="59" y="100"/>
                    <a:pt x="59" y="98"/>
                  </a:cubicBezTo>
                  <a:cubicBezTo>
                    <a:pt x="59" y="99"/>
                    <a:pt x="58" y="98"/>
                    <a:pt x="58" y="98"/>
                  </a:cubicBezTo>
                  <a:cubicBezTo>
                    <a:pt x="57" y="97"/>
                    <a:pt x="58" y="97"/>
                    <a:pt x="58" y="96"/>
                  </a:cubicBezTo>
                  <a:cubicBezTo>
                    <a:pt x="59" y="96"/>
                    <a:pt x="61" y="97"/>
                    <a:pt x="62" y="98"/>
                  </a:cubicBezTo>
                  <a:cubicBezTo>
                    <a:pt x="63" y="97"/>
                    <a:pt x="64" y="98"/>
                    <a:pt x="64" y="99"/>
                  </a:cubicBezTo>
                  <a:cubicBezTo>
                    <a:pt x="65" y="99"/>
                    <a:pt x="64" y="98"/>
                    <a:pt x="65" y="98"/>
                  </a:cubicBezTo>
                  <a:cubicBezTo>
                    <a:pt x="65" y="98"/>
                    <a:pt x="66" y="99"/>
                    <a:pt x="67" y="98"/>
                  </a:cubicBezTo>
                  <a:cubicBezTo>
                    <a:pt x="66" y="97"/>
                    <a:pt x="65" y="97"/>
                    <a:pt x="64" y="97"/>
                  </a:cubicBezTo>
                  <a:cubicBezTo>
                    <a:pt x="64" y="96"/>
                    <a:pt x="65" y="97"/>
                    <a:pt x="65" y="97"/>
                  </a:cubicBezTo>
                  <a:cubicBezTo>
                    <a:pt x="65" y="96"/>
                    <a:pt x="64" y="97"/>
                    <a:pt x="64" y="96"/>
                  </a:cubicBezTo>
                  <a:cubicBezTo>
                    <a:pt x="64" y="96"/>
                    <a:pt x="64" y="97"/>
                    <a:pt x="64" y="97"/>
                  </a:cubicBezTo>
                  <a:cubicBezTo>
                    <a:pt x="63" y="97"/>
                    <a:pt x="61" y="97"/>
                    <a:pt x="61" y="96"/>
                  </a:cubicBezTo>
                  <a:cubicBezTo>
                    <a:pt x="61" y="95"/>
                    <a:pt x="61" y="95"/>
                    <a:pt x="61" y="95"/>
                  </a:cubicBezTo>
                  <a:cubicBezTo>
                    <a:pt x="61" y="94"/>
                    <a:pt x="60" y="95"/>
                    <a:pt x="59" y="95"/>
                  </a:cubicBezTo>
                  <a:cubicBezTo>
                    <a:pt x="59" y="94"/>
                    <a:pt x="60" y="93"/>
                    <a:pt x="59" y="92"/>
                  </a:cubicBezTo>
                  <a:cubicBezTo>
                    <a:pt x="59" y="91"/>
                    <a:pt x="58" y="90"/>
                    <a:pt x="58" y="90"/>
                  </a:cubicBezTo>
                  <a:cubicBezTo>
                    <a:pt x="58" y="89"/>
                    <a:pt x="58" y="88"/>
                    <a:pt x="57" y="87"/>
                  </a:cubicBezTo>
                  <a:cubicBezTo>
                    <a:pt x="57" y="87"/>
                    <a:pt x="57" y="86"/>
                    <a:pt x="57" y="86"/>
                  </a:cubicBezTo>
                  <a:cubicBezTo>
                    <a:pt x="57" y="86"/>
                    <a:pt x="57" y="86"/>
                    <a:pt x="58" y="86"/>
                  </a:cubicBezTo>
                  <a:cubicBezTo>
                    <a:pt x="58" y="84"/>
                    <a:pt x="58" y="81"/>
                    <a:pt x="60" y="81"/>
                  </a:cubicBezTo>
                  <a:cubicBezTo>
                    <a:pt x="61" y="81"/>
                    <a:pt x="61" y="82"/>
                    <a:pt x="61" y="82"/>
                  </a:cubicBezTo>
                  <a:cubicBezTo>
                    <a:pt x="61" y="82"/>
                    <a:pt x="60" y="83"/>
                    <a:pt x="60" y="83"/>
                  </a:cubicBezTo>
                  <a:cubicBezTo>
                    <a:pt x="60" y="84"/>
                    <a:pt x="61" y="83"/>
                    <a:pt x="62" y="83"/>
                  </a:cubicBezTo>
                  <a:cubicBezTo>
                    <a:pt x="62" y="84"/>
                    <a:pt x="61" y="86"/>
                    <a:pt x="61" y="86"/>
                  </a:cubicBezTo>
                  <a:cubicBezTo>
                    <a:pt x="60" y="86"/>
                    <a:pt x="60" y="86"/>
                    <a:pt x="59" y="85"/>
                  </a:cubicBezTo>
                  <a:cubicBezTo>
                    <a:pt x="59" y="85"/>
                    <a:pt x="59" y="86"/>
                    <a:pt x="58" y="85"/>
                  </a:cubicBezTo>
                  <a:cubicBezTo>
                    <a:pt x="58" y="86"/>
                    <a:pt x="59" y="86"/>
                    <a:pt x="60" y="86"/>
                  </a:cubicBezTo>
                  <a:cubicBezTo>
                    <a:pt x="60" y="87"/>
                    <a:pt x="59" y="87"/>
                    <a:pt x="59" y="87"/>
                  </a:cubicBezTo>
                  <a:cubicBezTo>
                    <a:pt x="59" y="87"/>
                    <a:pt x="59" y="88"/>
                    <a:pt x="60" y="88"/>
                  </a:cubicBezTo>
                  <a:cubicBezTo>
                    <a:pt x="60" y="88"/>
                    <a:pt x="60" y="88"/>
                    <a:pt x="59" y="88"/>
                  </a:cubicBezTo>
                  <a:cubicBezTo>
                    <a:pt x="60" y="88"/>
                    <a:pt x="61" y="89"/>
                    <a:pt x="61" y="89"/>
                  </a:cubicBezTo>
                  <a:cubicBezTo>
                    <a:pt x="62" y="90"/>
                    <a:pt x="63" y="90"/>
                    <a:pt x="63" y="91"/>
                  </a:cubicBezTo>
                  <a:cubicBezTo>
                    <a:pt x="63" y="91"/>
                    <a:pt x="64" y="92"/>
                    <a:pt x="64" y="93"/>
                  </a:cubicBezTo>
                  <a:cubicBezTo>
                    <a:pt x="64" y="93"/>
                    <a:pt x="64" y="93"/>
                    <a:pt x="64" y="93"/>
                  </a:cubicBezTo>
                  <a:cubicBezTo>
                    <a:pt x="65" y="92"/>
                    <a:pt x="64" y="89"/>
                    <a:pt x="66" y="91"/>
                  </a:cubicBezTo>
                  <a:cubicBezTo>
                    <a:pt x="66" y="91"/>
                    <a:pt x="66" y="91"/>
                    <a:pt x="66" y="92"/>
                  </a:cubicBezTo>
                  <a:cubicBezTo>
                    <a:pt x="66" y="92"/>
                    <a:pt x="67" y="92"/>
                    <a:pt x="68" y="92"/>
                  </a:cubicBezTo>
                  <a:cubicBezTo>
                    <a:pt x="68" y="92"/>
                    <a:pt x="68" y="92"/>
                    <a:pt x="68" y="91"/>
                  </a:cubicBezTo>
                  <a:cubicBezTo>
                    <a:pt x="68" y="91"/>
                    <a:pt x="69" y="91"/>
                    <a:pt x="70" y="90"/>
                  </a:cubicBezTo>
                  <a:cubicBezTo>
                    <a:pt x="71" y="90"/>
                    <a:pt x="72" y="88"/>
                    <a:pt x="72" y="90"/>
                  </a:cubicBezTo>
                  <a:cubicBezTo>
                    <a:pt x="72" y="91"/>
                    <a:pt x="69" y="92"/>
                    <a:pt x="69" y="92"/>
                  </a:cubicBezTo>
                  <a:cubicBezTo>
                    <a:pt x="68" y="92"/>
                    <a:pt x="68" y="92"/>
                    <a:pt x="68" y="92"/>
                  </a:cubicBezTo>
                  <a:cubicBezTo>
                    <a:pt x="68" y="93"/>
                    <a:pt x="68" y="93"/>
                    <a:pt x="68" y="94"/>
                  </a:cubicBezTo>
                  <a:cubicBezTo>
                    <a:pt x="70" y="93"/>
                    <a:pt x="72" y="92"/>
                    <a:pt x="73" y="91"/>
                  </a:cubicBezTo>
                  <a:cubicBezTo>
                    <a:pt x="73" y="89"/>
                    <a:pt x="73" y="88"/>
                    <a:pt x="74" y="87"/>
                  </a:cubicBezTo>
                  <a:cubicBezTo>
                    <a:pt x="73" y="87"/>
                    <a:pt x="73" y="88"/>
                    <a:pt x="72" y="89"/>
                  </a:cubicBezTo>
                  <a:cubicBezTo>
                    <a:pt x="72" y="88"/>
                    <a:pt x="72" y="88"/>
                    <a:pt x="72" y="87"/>
                  </a:cubicBezTo>
                  <a:cubicBezTo>
                    <a:pt x="72" y="87"/>
                    <a:pt x="71" y="87"/>
                    <a:pt x="71" y="86"/>
                  </a:cubicBezTo>
                  <a:cubicBezTo>
                    <a:pt x="71" y="87"/>
                    <a:pt x="71" y="87"/>
                    <a:pt x="71" y="87"/>
                  </a:cubicBezTo>
                  <a:cubicBezTo>
                    <a:pt x="70" y="87"/>
                    <a:pt x="70" y="87"/>
                    <a:pt x="70" y="88"/>
                  </a:cubicBezTo>
                  <a:cubicBezTo>
                    <a:pt x="70" y="88"/>
                    <a:pt x="70" y="88"/>
                    <a:pt x="70" y="88"/>
                  </a:cubicBezTo>
                  <a:cubicBezTo>
                    <a:pt x="70" y="90"/>
                    <a:pt x="67" y="89"/>
                    <a:pt x="66" y="89"/>
                  </a:cubicBezTo>
                  <a:cubicBezTo>
                    <a:pt x="65" y="89"/>
                    <a:pt x="66" y="89"/>
                    <a:pt x="66" y="89"/>
                  </a:cubicBezTo>
                  <a:cubicBezTo>
                    <a:pt x="64" y="89"/>
                    <a:pt x="63" y="89"/>
                    <a:pt x="62" y="89"/>
                  </a:cubicBezTo>
                  <a:cubicBezTo>
                    <a:pt x="62" y="88"/>
                    <a:pt x="62" y="88"/>
                    <a:pt x="62" y="88"/>
                  </a:cubicBezTo>
                  <a:cubicBezTo>
                    <a:pt x="62" y="88"/>
                    <a:pt x="63" y="88"/>
                    <a:pt x="63" y="88"/>
                  </a:cubicBezTo>
                  <a:cubicBezTo>
                    <a:pt x="63" y="88"/>
                    <a:pt x="62" y="88"/>
                    <a:pt x="62" y="88"/>
                  </a:cubicBezTo>
                  <a:cubicBezTo>
                    <a:pt x="62" y="88"/>
                    <a:pt x="62" y="88"/>
                    <a:pt x="62" y="88"/>
                  </a:cubicBezTo>
                  <a:cubicBezTo>
                    <a:pt x="62" y="87"/>
                    <a:pt x="63" y="87"/>
                    <a:pt x="64" y="86"/>
                  </a:cubicBezTo>
                  <a:cubicBezTo>
                    <a:pt x="64" y="86"/>
                    <a:pt x="64" y="86"/>
                    <a:pt x="65" y="86"/>
                  </a:cubicBezTo>
                  <a:cubicBezTo>
                    <a:pt x="65" y="87"/>
                    <a:pt x="65" y="88"/>
                    <a:pt x="65" y="88"/>
                  </a:cubicBezTo>
                  <a:cubicBezTo>
                    <a:pt x="66" y="88"/>
                    <a:pt x="66" y="87"/>
                    <a:pt x="66" y="86"/>
                  </a:cubicBezTo>
                  <a:cubicBezTo>
                    <a:pt x="67" y="86"/>
                    <a:pt x="67" y="85"/>
                    <a:pt x="68" y="84"/>
                  </a:cubicBezTo>
                  <a:cubicBezTo>
                    <a:pt x="69" y="85"/>
                    <a:pt x="69" y="84"/>
                    <a:pt x="70" y="84"/>
                  </a:cubicBezTo>
                  <a:cubicBezTo>
                    <a:pt x="70" y="84"/>
                    <a:pt x="69" y="83"/>
                    <a:pt x="69" y="83"/>
                  </a:cubicBezTo>
                  <a:cubicBezTo>
                    <a:pt x="68" y="83"/>
                    <a:pt x="68" y="86"/>
                    <a:pt x="66" y="86"/>
                  </a:cubicBezTo>
                  <a:cubicBezTo>
                    <a:pt x="66" y="85"/>
                    <a:pt x="66" y="85"/>
                    <a:pt x="66" y="85"/>
                  </a:cubicBezTo>
                  <a:cubicBezTo>
                    <a:pt x="66" y="85"/>
                    <a:pt x="65" y="85"/>
                    <a:pt x="65" y="85"/>
                  </a:cubicBezTo>
                  <a:cubicBezTo>
                    <a:pt x="64" y="85"/>
                    <a:pt x="65" y="83"/>
                    <a:pt x="66" y="83"/>
                  </a:cubicBezTo>
                  <a:cubicBezTo>
                    <a:pt x="66" y="83"/>
                    <a:pt x="66" y="82"/>
                    <a:pt x="66" y="81"/>
                  </a:cubicBezTo>
                  <a:cubicBezTo>
                    <a:pt x="66" y="81"/>
                    <a:pt x="66" y="81"/>
                    <a:pt x="65" y="81"/>
                  </a:cubicBezTo>
                  <a:cubicBezTo>
                    <a:pt x="66" y="81"/>
                    <a:pt x="66" y="81"/>
                    <a:pt x="66" y="81"/>
                  </a:cubicBezTo>
                  <a:cubicBezTo>
                    <a:pt x="66" y="80"/>
                    <a:pt x="67" y="80"/>
                    <a:pt x="67" y="79"/>
                  </a:cubicBezTo>
                  <a:cubicBezTo>
                    <a:pt x="66" y="79"/>
                    <a:pt x="66" y="79"/>
                    <a:pt x="65" y="79"/>
                  </a:cubicBezTo>
                  <a:cubicBezTo>
                    <a:pt x="65" y="79"/>
                    <a:pt x="65" y="80"/>
                    <a:pt x="65" y="80"/>
                  </a:cubicBezTo>
                  <a:cubicBezTo>
                    <a:pt x="65" y="80"/>
                    <a:pt x="64" y="81"/>
                    <a:pt x="63" y="80"/>
                  </a:cubicBezTo>
                  <a:cubicBezTo>
                    <a:pt x="63" y="81"/>
                    <a:pt x="63" y="81"/>
                    <a:pt x="63" y="82"/>
                  </a:cubicBezTo>
                  <a:cubicBezTo>
                    <a:pt x="63" y="82"/>
                    <a:pt x="63" y="81"/>
                    <a:pt x="64" y="81"/>
                  </a:cubicBezTo>
                  <a:cubicBezTo>
                    <a:pt x="64" y="81"/>
                    <a:pt x="64" y="82"/>
                    <a:pt x="64" y="82"/>
                  </a:cubicBezTo>
                  <a:cubicBezTo>
                    <a:pt x="62" y="82"/>
                    <a:pt x="60" y="81"/>
                    <a:pt x="60" y="78"/>
                  </a:cubicBezTo>
                  <a:cubicBezTo>
                    <a:pt x="60" y="78"/>
                    <a:pt x="60" y="77"/>
                    <a:pt x="59" y="77"/>
                  </a:cubicBezTo>
                  <a:cubicBezTo>
                    <a:pt x="60" y="76"/>
                    <a:pt x="60" y="76"/>
                    <a:pt x="61" y="76"/>
                  </a:cubicBezTo>
                  <a:cubicBezTo>
                    <a:pt x="60" y="76"/>
                    <a:pt x="61" y="76"/>
                    <a:pt x="61" y="75"/>
                  </a:cubicBezTo>
                  <a:cubicBezTo>
                    <a:pt x="61" y="75"/>
                    <a:pt x="62" y="75"/>
                    <a:pt x="62" y="75"/>
                  </a:cubicBezTo>
                  <a:cubicBezTo>
                    <a:pt x="62" y="75"/>
                    <a:pt x="62" y="74"/>
                    <a:pt x="63" y="74"/>
                  </a:cubicBezTo>
                  <a:cubicBezTo>
                    <a:pt x="63" y="74"/>
                    <a:pt x="63" y="74"/>
                    <a:pt x="63" y="75"/>
                  </a:cubicBezTo>
                  <a:cubicBezTo>
                    <a:pt x="63" y="76"/>
                    <a:pt x="64" y="75"/>
                    <a:pt x="65" y="75"/>
                  </a:cubicBezTo>
                  <a:cubicBezTo>
                    <a:pt x="65" y="75"/>
                    <a:pt x="65" y="75"/>
                    <a:pt x="65" y="76"/>
                  </a:cubicBezTo>
                  <a:cubicBezTo>
                    <a:pt x="65" y="75"/>
                    <a:pt x="66" y="75"/>
                    <a:pt x="67" y="75"/>
                  </a:cubicBezTo>
                  <a:cubicBezTo>
                    <a:pt x="67" y="75"/>
                    <a:pt x="67" y="74"/>
                    <a:pt x="67" y="74"/>
                  </a:cubicBezTo>
                  <a:cubicBezTo>
                    <a:pt x="68" y="74"/>
                    <a:pt x="68" y="74"/>
                    <a:pt x="68" y="74"/>
                  </a:cubicBezTo>
                  <a:cubicBezTo>
                    <a:pt x="68" y="74"/>
                    <a:pt x="68" y="74"/>
                    <a:pt x="68" y="75"/>
                  </a:cubicBezTo>
                  <a:cubicBezTo>
                    <a:pt x="69" y="74"/>
                    <a:pt x="69" y="74"/>
                    <a:pt x="69" y="74"/>
                  </a:cubicBezTo>
                  <a:cubicBezTo>
                    <a:pt x="69" y="74"/>
                    <a:pt x="69" y="74"/>
                    <a:pt x="69" y="73"/>
                  </a:cubicBezTo>
                  <a:cubicBezTo>
                    <a:pt x="69" y="73"/>
                    <a:pt x="69" y="73"/>
                    <a:pt x="69" y="73"/>
                  </a:cubicBezTo>
                  <a:cubicBezTo>
                    <a:pt x="69" y="72"/>
                    <a:pt x="69" y="72"/>
                    <a:pt x="69" y="72"/>
                  </a:cubicBezTo>
                  <a:cubicBezTo>
                    <a:pt x="68" y="73"/>
                    <a:pt x="68" y="73"/>
                    <a:pt x="67" y="72"/>
                  </a:cubicBezTo>
                  <a:cubicBezTo>
                    <a:pt x="67" y="72"/>
                    <a:pt x="67" y="72"/>
                    <a:pt x="67" y="72"/>
                  </a:cubicBezTo>
                  <a:cubicBezTo>
                    <a:pt x="66" y="71"/>
                    <a:pt x="64" y="72"/>
                    <a:pt x="63" y="72"/>
                  </a:cubicBezTo>
                  <a:cubicBezTo>
                    <a:pt x="63" y="71"/>
                    <a:pt x="63" y="71"/>
                    <a:pt x="63" y="71"/>
                  </a:cubicBezTo>
                  <a:cubicBezTo>
                    <a:pt x="63" y="71"/>
                    <a:pt x="64" y="71"/>
                    <a:pt x="64" y="71"/>
                  </a:cubicBezTo>
                  <a:cubicBezTo>
                    <a:pt x="64" y="71"/>
                    <a:pt x="64" y="70"/>
                    <a:pt x="64" y="70"/>
                  </a:cubicBezTo>
                  <a:cubicBezTo>
                    <a:pt x="63" y="70"/>
                    <a:pt x="63" y="70"/>
                    <a:pt x="62" y="71"/>
                  </a:cubicBezTo>
                  <a:cubicBezTo>
                    <a:pt x="62" y="70"/>
                    <a:pt x="62" y="69"/>
                    <a:pt x="63" y="69"/>
                  </a:cubicBezTo>
                  <a:cubicBezTo>
                    <a:pt x="63" y="69"/>
                    <a:pt x="61" y="69"/>
                    <a:pt x="60" y="69"/>
                  </a:cubicBezTo>
                  <a:cubicBezTo>
                    <a:pt x="60" y="70"/>
                    <a:pt x="60" y="70"/>
                    <a:pt x="60" y="70"/>
                  </a:cubicBezTo>
                  <a:cubicBezTo>
                    <a:pt x="60" y="70"/>
                    <a:pt x="60" y="70"/>
                    <a:pt x="59" y="70"/>
                  </a:cubicBezTo>
                  <a:cubicBezTo>
                    <a:pt x="60" y="71"/>
                    <a:pt x="59" y="72"/>
                    <a:pt x="58" y="72"/>
                  </a:cubicBezTo>
                  <a:cubicBezTo>
                    <a:pt x="58" y="73"/>
                    <a:pt x="59" y="72"/>
                    <a:pt x="59" y="73"/>
                  </a:cubicBezTo>
                  <a:cubicBezTo>
                    <a:pt x="59" y="73"/>
                    <a:pt x="59" y="74"/>
                    <a:pt x="59" y="74"/>
                  </a:cubicBezTo>
                  <a:cubicBezTo>
                    <a:pt x="58" y="74"/>
                    <a:pt x="58" y="74"/>
                    <a:pt x="58" y="74"/>
                  </a:cubicBezTo>
                  <a:cubicBezTo>
                    <a:pt x="58" y="75"/>
                    <a:pt x="58" y="75"/>
                    <a:pt x="57" y="75"/>
                  </a:cubicBezTo>
                  <a:cubicBezTo>
                    <a:pt x="56" y="75"/>
                    <a:pt x="56" y="74"/>
                    <a:pt x="56" y="73"/>
                  </a:cubicBezTo>
                  <a:cubicBezTo>
                    <a:pt x="56" y="72"/>
                    <a:pt x="57" y="72"/>
                    <a:pt x="57" y="71"/>
                  </a:cubicBezTo>
                  <a:cubicBezTo>
                    <a:pt x="58" y="71"/>
                    <a:pt x="58" y="71"/>
                    <a:pt x="58" y="71"/>
                  </a:cubicBezTo>
                  <a:cubicBezTo>
                    <a:pt x="58" y="71"/>
                    <a:pt x="58" y="71"/>
                    <a:pt x="57" y="71"/>
                  </a:cubicBezTo>
                  <a:cubicBezTo>
                    <a:pt x="57" y="71"/>
                    <a:pt x="57" y="70"/>
                    <a:pt x="57" y="70"/>
                  </a:cubicBezTo>
                  <a:cubicBezTo>
                    <a:pt x="58" y="70"/>
                    <a:pt x="58" y="69"/>
                    <a:pt x="59" y="69"/>
                  </a:cubicBezTo>
                  <a:cubicBezTo>
                    <a:pt x="58" y="67"/>
                    <a:pt x="60" y="66"/>
                    <a:pt x="61" y="66"/>
                  </a:cubicBezTo>
                  <a:cubicBezTo>
                    <a:pt x="61" y="66"/>
                    <a:pt x="61" y="66"/>
                    <a:pt x="61" y="66"/>
                  </a:cubicBezTo>
                  <a:cubicBezTo>
                    <a:pt x="64" y="66"/>
                    <a:pt x="65" y="65"/>
                    <a:pt x="68" y="65"/>
                  </a:cubicBezTo>
                  <a:cubicBezTo>
                    <a:pt x="68" y="65"/>
                    <a:pt x="68" y="65"/>
                    <a:pt x="69" y="65"/>
                  </a:cubicBezTo>
                  <a:cubicBezTo>
                    <a:pt x="69" y="65"/>
                    <a:pt x="69" y="65"/>
                    <a:pt x="69" y="66"/>
                  </a:cubicBezTo>
                  <a:cubicBezTo>
                    <a:pt x="70" y="65"/>
                    <a:pt x="70" y="67"/>
                    <a:pt x="69" y="67"/>
                  </a:cubicBezTo>
                  <a:cubicBezTo>
                    <a:pt x="70" y="68"/>
                    <a:pt x="71" y="68"/>
                    <a:pt x="72" y="69"/>
                  </a:cubicBezTo>
                  <a:cubicBezTo>
                    <a:pt x="71" y="69"/>
                    <a:pt x="71" y="70"/>
                    <a:pt x="71" y="69"/>
                  </a:cubicBezTo>
                  <a:cubicBezTo>
                    <a:pt x="71" y="70"/>
                    <a:pt x="72" y="70"/>
                    <a:pt x="72" y="69"/>
                  </a:cubicBezTo>
                  <a:cubicBezTo>
                    <a:pt x="71" y="69"/>
                    <a:pt x="72" y="68"/>
                    <a:pt x="73" y="68"/>
                  </a:cubicBezTo>
                  <a:cubicBezTo>
                    <a:pt x="73" y="69"/>
                    <a:pt x="73" y="69"/>
                    <a:pt x="73" y="70"/>
                  </a:cubicBezTo>
                  <a:cubicBezTo>
                    <a:pt x="73" y="70"/>
                    <a:pt x="74" y="70"/>
                    <a:pt x="74" y="70"/>
                  </a:cubicBezTo>
                  <a:cubicBezTo>
                    <a:pt x="74" y="70"/>
                    <a:pt x="74" y="70"/>
                    <a:pt x="74" y="71"/>
                  </a:cubicBezTo>
                  <a:cubicBezTo>
                    <a:pt x="75" y="70"/>
                    <a:pt x="76" y="71"/>
                    <a:pt x="76" y="72"/>
                  </a:cubicBezTo>
                  <a:cubicBezTo>
                    <a:pt x="76" y="72"/>
                    <a:pt x="76" y="71"/>
                    <a:pt x="76" y="71"/>
                  </a:cubicBezTo>
                  <a:cubicBezTo>
                    <a:pt x="78" y="71"/>
                    <a:pt x="79" y="72"/>
                    <a:pt x="79" y="74"/>
                  </a:cubicBezTo>
                  <a:cubicBezTo>
                    <a:pt x="79" y="74"/>
                    <a:pt x="79" y="74"/>
                    <a:pt x="80" y="74"/>
                  </a:cubicBezTo>
                  <a:cubicBezTo>
                    <a:pt x="80" y="74"/>
                    <a:pt x="80" y="75"/>
                    <a:pt x="80" y="75"/>
                  </a:cubicBezTo>
                  <a:cubicBezTo>
                    <a:pt x="81" y="75"/>
                    <a:pt x="81" y="76"/>
                    <a:pt x="82" y="76"/>
                  </a:cubicBezTo>
                  <a:cubicBezTo>
                    <a:pt x="82" y="76"/>
                    <a:pt x="81" y="76"/>
                    <a:pt x="81" y="77"/>
                  </a:cubicBezTo>
                  <a:cubicBezTo>
                    <a:pt x="81" y="77"/>
                    <a:pt x="80" y="76"/>
                    <a:pt x="80" y="76"/>
                  </a:cubicBezTo>
                  <a:cubicBezTo>
                    <a:pt x="80" y="75"/>
                    <a:pt x="79" y="74"/>
                    <a:pt x="78" y="75"/>
                  </a:cubicBezTo>
                  <a:cubicBezTo>
                    <a:pt x="79" y="75"/>
                    <a:pt x="80" y="78"/>
                    <a:pt x="78" y="77"/>
                  </a:cubicBezTo>
                  <a:cubicBezTo>
                    <a:pt x="78" y="77"/>
                    <a:pt x="78" y="78"/>
                    <a:pt x="77" y="78"/>
                  </a:cubicBezTo>
                  <a:cubicBezTo>
                    <a:pt x="77" y="78"/>
                    <a:pt x="77" y="78"/>
                    <a:pt x="77" y="79"/>
                  </a:cubicBezTo>
                  <a:cubicBezTo>
                    <a:pt x="78" y="79"/>
                    <a:pt x="78" y="78"/>
                    <a:pt x="78" y="78"/>
                  </a:cubicBezTo>
                  <a:cubicBezTo>
                    <a:pt x="78" y="79"/>
                    <a:pt x="78" y="80"/>
                    <a:pt x="78" y="80"/>
                  </a:cubicBezTo>
                  <a:cubicBezTo>
                    <a:pt x="77" y="80"/>
                    <a:pt x="75" y="80"/>
                    <a:pt x="75" y="79"/>
                  </a:cubicBezTo>
                  <a:cubicBezTo>
                    <a:pt x="75" y="79"/>
                    <a:pt x="75" y="79"/>
                    <a:pt x="74" y="79"/>
                  </a:cubicBezTo>
                  <a:cubicBezTo>
                    <a:pt x="74" y="80"/>
                    <a:pt x="73" y="81"/>
                    <a:pt x="73" y="81"/>
                  </a:cubicBezTo>
                  <a:cubicBezTo>
                    <a:pt x="73" y="81"/>
                    <a:pt x="73" y="81"/>
                    <a:pt x="73" y="82"/>
                  </a:cubicBezTo>
                  <a:cubicBezTo>
                    <a:pt x="74" y="82"/>
                    <a:pt x="74" y="81"/>
                    <a:pt x="74" y="81"/>
                  </a:cubicBezTo>
                  <a:cubicBezTo>
                    <a:pt x="74" y="80"/>
                    <a:pt x="76" y="81"/>
                    <a:pt x="75" y="82"/>
                  </a:cubicBezTo>
                  <a:cubicBezTo>
                    <a:pt x="75" y="82"/>
                    <a:pt x="75" y="81"/>
                    <a:pt x="76" y="82"/>
                  </a:cubicBezTo>
                  <a:cubicBezTo>
                    <a:pt x="76" y="82"/>
                    <a:pt x="76" y="82"/>
                    <a:pt x="76" y="82"/>
                  </a:cubicBezTo>
                  <a:cubicBezTo>
                    <a:pt x="76" y="82"/>
                    <a:pt x="77" y="81"/>
                    <a:pt x="77" y="82"/>
                  </a:cubicBezTo>
                  <a:cubicBezTo>
                    <a:pt x="77" y="83"/>
                    <a:pt x="76" y="83"/>
                    <a:pt x="75" y="84"/>
                  </a:cubicBezTo>
                  <a:cubicBezTo>
                    <a:pt x="75" y="84"/>
                    <a:pt x="74" y="83"/>
                    <a:pt x="74" y="83"/>
                  </a:cubicBezTo>
                  <a:cubicBezTo>
                    <a:pt x="73" y="83"/>
                    <a:pt x="73" y="83"/>
                    <a:pt x="72" y="83"/>
                  </a:cubicBezTo>
                  <a:cubicBezTo>
                    <a:pt x="71" y="83"/>
                    <a:pt x="71" y="82"/>
                    <a:pt x="70" y="83"/>
                  </a:cubicBezTo>
                  <a:cubicBezTo>
                    <a:pt x="71" y="83"/>
                    <a:pt x="73" y="84"/>
                    <a:pt x="72" y="85"/>
                  </a:cubicBezTo>
                  <a:cubicBezTo>
                    <a:pt x="73" y="85"/>
                    <a:pt x="72" y="85"/>
                    <a:pt x="72" y="84"/>
                  </a:cubicBezTo>
                  <a:cubicBezTo>
                    <a:pt x="73" y="83"/>
                    <a:pt x="74" y="84"/>
                    <a:pt x="74" y="84"/>
                  </a:cubicBezTo>
                  <a:cubicBezTo>
                    <a:pt x="74" y="85"/>
                    <a:pt x="73" y="85"/>
                    <a:pt x="73" y="85"/>
                  </a:cubicBezTo>
                  <a:cubicBezTo>
                    <a:pt x="73" y="86"/>
                    <a:pt x="73" y="86"/>
                    <a:pt x="73" y="86"/>
                  </a:cubicBezTo>
                  <a:cubicBezTo>
                    <a:pt x="73" y="86"/>
                    <a:pt x="74" y="86"/>
                    <a:pt x="74" y="86"/>
                  </a:cubicBezTo>
                  <a:cubicBezTo>
                    <a:pt x="74" y="86"/>
                    <a:pt x="75" y="86"/>
                    <a:pt x="77" y="85"/>
                  </a:cubicBezTo>
                  <a:cubicBezTo>
                    <a:pt x="77" y="86"/>
                    <a:pt x="76" y="86"/>
                    <a:pt x="76" y="86"/>
                  </a:cubicBezTo>
                  <a:cubicBezTo>
                    <a:pt x="76" y="86"/>
                    <a:pt x="77" y="86"/>
                    <a:pt x="77" y="87"/>
                  </a:cubicBezTo>
                  <a:cubicBezTo>
                    <a:pt x="77" y="87"/>
                    <a:pt x="76" y="88"/>
                    <a:pt x="76" y="88"/>
                  </a:cubicBezTo>
                  <a:cubicBezTo>
                    <a:pt x="76" y="88"/>
                    <a:pt x="76" y="88"/>
                    <a:pt x="76" y="89"/>
                  </a:cubicBezTo>
                  <a:cubicBezTo>
                    <a:pt x="75" y="89"/>
                    <a:pt x="75" y="89"/>
                    <a:pt x="75" y="89"/>
                  </a:cubicBezTo>
                  <a:cubicBezTo>
                    <a:pt x="75" y="89"/>
                    <a:pt x="75" y="89"/>
                    <a:pt x="75" y="89"/>
                  </a:cubicBezTo>
                  <a:cubicBezTo>
                    <a:pt x="75" y="90"/>
                    <a:pt x="75" y="90"/>
                    <a:pt x="75" y="91"/>
                  </a:cubicBezTo>
                  <a:cubicBezTo>
                    <a:pt x="74" y="90"/>
                    <a:pt x="74" y="91"/>
                    <a:pt x="74" y="91"/>
                  </a:cubicBezTo>
                  <a:cubicBezTo>
                    <a:pt x="74" y="91"/>
                    <a:pt x="74" y="91"/>
                    <a:pt x="74" y="91"/>
                  </a:cubicBezTo>
                  <a:cubicBezTo>
                    <a:pt x="74" y="92"/>
                    <a:pt x="74" y="92"/>
                    <a:pt x="74" y="92"/>
                  </a:cubicBezTo>
                  <a:cubicBezTo>
                    <a:pt x="74" y="93"/>
                    <a:pt x="74" y="92"/>
                    <a:pt x="75" y="92"/>
                  </a:cubicBezTo>
                  <a:cubicBezTo>
                    <a:pt x="75" y="92"/>
                    <a:pt x="75" y="93"/>
                    <a:pt x="75" y="93"/>
                  </a:cubicBezTo>
                  <a:cubicBezTo>
                    <a:pt x="75" y="93"/>
                    <a:pt x="75" y="93"/>
                    <a:pt x="75" y="93"/>
                  </a:cubicBezTo>
                  <a:cubicBezTo>
                    <a:pt x="75" y="94"/>
                    <a:pt x="74" y="94"/>
                    <a:pt x="73" y="95"/>
                  </a:cubicBezTo>
                  <a:cubicBezTo>
                    <a:pt x="73" y="95"/>
                    <a:pt x="72" y="95"/>
                    <a:pt x="72" y="96"/>
                  </a:cubicBezTo>
                  <a:cubicBezTo>
                    <a:pt x="71" y="96"/>
                    <a:pt x="70" y="95"/>
                    <a:pt x="69" y="96"/>
                  </a:cubicBezTo>
                  <a:cubicBezTo>
                    <a:pt x="69" y="96"/>
                    <a:pt x="68" y="96"/>
                    <a:pt x="68" y="97"/>
                  </a:cubicBezTo>
                  <a:cubicBezTo>
                    <a:pt x="68" y="96"/>
                    <a:pt x="68" y="96"/>
                    <a:pt x="67" y="95"/>
                  </a:cubicBezTo>
                  <a:cubicBezTo>
                    <a:pt x="69" y="95"/>
                    <a:pt x="70" y="95"/>
                    <a:pt x="70" y="95"/>
                  </a:cubicBezTo>
                  <a:cubicBezTo>
                    <a:pt x="70" y="95"/>
                    <a:pt x="70" y="94"/>
                    <a:pt x="70" y="94"/>
                  </a:cubicBezTo>
                  <a:cubicBezTo>
                    <a:pt x="69" y="94"/>
                    <a:pt x="67" y="94"/>
                    <a:pt x="66" y="94"/>
                  </a:cubicBezTo>
                  <a:cubicBezTo>
                    <a:pt x="65" y="94"/>
                    <a:pt x="65" y="94"/>
                    <a:pt x="65" y="95"/>
                  </a:cubicBezTo>
                  <a:cubicBezTo>
                    <a:pt x="64" y="95"/>
                    <a:pt x="64" y="96"/>
                    <a:pt x="64" y="96"/>
                  </a:cubicBezTo>
                  <a:cubicBezTo>
                    <a:pt x="65" y="96"/>
                    <a:pt x="66" y="97"/>
                    <a:pt x="67" y="97"/>
                  </a:cubicBezTo>
                  <a:cubicBezTo>
                    <a:pt x="67" y="97"/>
                    <a:pt x="66" y="97"/>
                    <a:pt x="67" y="97"/>
                  </a:cubicBezTo>
                  <a:cubicBezTo>
                    <a:pt x="67" y="97"/>
                    <a:pt x="68" y="98"/>
                    <a:pt x="68" y="98"/>
                  </a:cubicBezTo>
                  <a:cubicBezTo>
                    <a:pt x="68" y="98"/>
                    <a:pt x="67" y="99"/>
                    <a:pt x="67" y="99"/>
                  </a:cubicBezTo>
                  <a:cubicBezTo>
                    <a:pt x="68" y="99"/>
                    <a:pt x="69" y="99"/>
                    <a:pt x="70" y="98"/>
                  </a:cubicBezTo>
                  <a:cubicBezTo>
                    <a:pt x="70" y="98"/>
                    <a:pt x="71" y="99"/>
                    <a:pt x="71" y="98"/>
                  </a:cubicBezTo>
                  <a:cubicBezTo>
                    <a:pt x="71" y="97"/>
                    <a:pt x="69" y="98"/>
                    <a:pt x="68" y="97"/>
                  </a:cubicBezTo>
                  <a:cubicBezTo>
                    <a:pt x="68" y="97"/>
                    <a:pt x="68" y="97"/>
                    <a:pt x="68" y="97"/>
                  </a:cubicBezTo>
                  <a:cubicBezTo>
                    <a:pt x="69" y="97"/>
                    <a:pt x="70" y="97"/>
                    <a:pt x="72" y="97"/>
                  </a:cubicBezTo>
                  <a:cubicBezTo>
                    <a:pt x="73" y="96"/>
                    <a:pt x="75" y="96"/>
                    <a:pt x="76" y="95"/>
                  </a:cubicBezTo>
                  <a:cubicBezTo>
                    <a:pt x="76" y="94"/>
                    <a:pt x="76" y="94"/>
                    <a:pt x="76" y="93"/>
                  </a:cubicBezTo>
                  <a:cubicBezTo>
                    <a:pt x="76" y="93"/>
                    <a:pt x="76" y="92"/>
                    <a:pt x="76" y="92"/>
                  </a:cubicBezTo>
                  <a:cubicBezTo>
                    <a:pt x="77" y="91"/>
                    <a:pt x="76" y="91"/>
                    <a:pt x="76" y="91"/>
                  </a:cubicBezTo>
                  <a:cubicBezTo>
                    <a:pt x="77" y="90"/>
                    <a:pt x="78" y="90"/>
                    <a:pt x="78" y="88"/>
                  </a:cubicBezTo>
                  <a:cubicBezTo>
                    <a:pt x="78" y="88"/>
                    <a:pt x="78" y="88"/>
                    <a:pt x="78" y="88"/>
                  </a:cubicBezTo>
                  <a:cubicBezTo>
                    <a:pt x="78" y="87"/>
                    <a:pt x="78" y="87"/>
                    <a:pt x="78" y="86"/>
                  </a:cubicBezTo>
                  <a:cubicBezTo>
                    <a:pt x="78" y="86"/>
                    <a:pt x="79" y="86"/>
                    <a:pt x="79" y="86"/>
                  </a:cubicBezTo>
                  <a:cubicBezTo>
                    <a:pt x="79" y="85"/>
                    <a:pt x="79" y="85"/>
                    <a:pt x="79" y="85"/>
                  </a:cubicBezTo>
                  <a:cubicBezTo>
                    <a:pt x="79" y="86"/>
                    <a:pt x="80" y="85"/>
                    <a:pt x="80" y="86"/>
                  </a:cubicBezTo>
                  <a:cubicBezTo>
                    <a:pt x="79" y="86"/>
                    <a:pt x="80" y="87"/>
                    <a:pt x="79" y="87"/>
                  </a:cubicBezTo>
                  <a:cubicBezTo>
                    <a:pt x="79" y="88"/>
                    <a:pt x="79" y="87"/>
                    <a:pt x="80" y="87"/>
                  </a:cubicBezTo>
                  <a:cubicBezTo>
                    <a:pt x="80" y="88"/>
                    <a:pt x="80" y="88"/>
                    <a:pt x="79" y="89"/>
                  </a:cubicBezTo>
                  <a:cubicBezTo>
                    <a:pt x="80" y="89"/>
                    <a:pt x="80" y="92"/>
                    <a:pt x="79" y="91"/>
                  </a:cubicBezTo>
                  <a:cubicBezTo>
                    <a:pt x="79" y="91"/>
                    <a:pt x="79" y="92"/>
                    <a:pt x="79" y="92"/>
                  </a:cubicBezTo>
                  <a:cubicBezTo>
                    <a:pt x="79" y="92"/>
                    <a:pt x="79" y="93"/>
                    <a:pt x="78" y="93"/>
                  </a:cubicBezTo>
                  <a:cubicBezTo>
                    <a:pt x="78" y="95"/>
                    <a:pt x="78" y="96"/>
                    <a:pt x="76" y="96"/>
                  </a:cubicBezTo>
                  <a:cubicBezTo>
                    <a:pt x="76" y="96"/>
                    <a:pt x="76" y="96"/>
                    <a:pt x="76" y="96"/>
                  </a:cubicBezTo>
                  <a:cubicBezTo>
                    <a:pt x="76" y="97"/>
                    <a:pt x="75" y="96"/>
                    <a:pt x="75" y="97"/>
                  </a:cubicBezTo>
                  <a:cubicBezTo>
                    <a:pt x="75" y="97"/>
                    <a:pt x="75" y="97"/>
                    <a:pt x="76" y="97"/>
                  </a:cubicBezTo>
                  <a:cubicBezTo>
                    <a:pt x="76" y="97"/>
                    <a:pt x="75" y="97"/>
                    <a:pt x="75" y="98"/>
                  </a:cubicBezTo>
                  <a:cubicBezTo>
                    <a:pt x="75" y="98"/>
                    <a:pt x="74" y="98"/>
                    <a:pt x="74" y="99"/>
                  </a:cubicBezTo>
                  <a:cubicBezTo>
                    <a:pt x="75" y="98"/>
                    <a:pt x="75" y="99"/>
                    <a:pt x="76" y="98"/>
                  </a:cubicBezTo>
                  <a:cubicBezTo>
                    <a:pt x="76" y="98"/>
                    <a:pt x="75" y="98"/>
                    <a:pt x="75" y="98"/>
                  </a:cubicBezTo>
                  <a:cubicBezTo>
                    <a:pt x="77" y="97"/>
                    <a:pt x="78" y="96"/>
                    <a:pt x="79" y="95"/>
                  </a:cubicBezTo>
                  <a:cubicBezTo>
                    <a:pt x="79" y="95"/>
                    <a:pt x="79" y="95"/>
                    <a:pt x="79" y="95"/>
                  </a:cubicBezTo>
                  <a:cubicBezTo>
                    <a:pt x="79" y="94"/>
                    <a:pt x="80" y="92"/>
                    <a:pt x="81" y="92"/>
                  </a:cubicBezTo>
                  <a:cubicBezTo>
                    <a:pt x="81" y="92"/>
                    <a:pt x="82" y="91"/>
                    <a:pt x="82" y="91"/>
                  </a:cubicBezTo>
                  <a:cubicBezTo>
                    <a:pt x="82" y="91"/>
                    <a:pt x="83" y="91"/>
                    <a:pt x="83" y="91"/>
                  </a:cubicBezTo>
                  <a:cubicBezTo>
                    <a:pt x="83" y="91"/>
                    <a:pt x="83" y="92"/>
                    <a:pt x="83" y="92"/>
                  </a:cubicBezTo>
                  <a:cubicBezTo>
                    <a:pt x="83" y="92"/>
                    <a:pt x="83" y="92"/>
                    <a:pt x="82" y="93"/>
                  </a:cubicBezTo>
                  <a:cubicBezTo>
                    <a:pt x="82" y="93"/>
                    <a:pt x="83" y="93"/>
                    <a:pt x="83" y="93"/>
                  </a:cubicBezTo>
                  <a:cubicBezTo>
                    <a:pt x="82" y="94"/>
                    <a:pt x="82" y="93"/>
                    <a:pt x="81" y="94"/>
                  </a:cubicBezTo>
                  <a:cubicBezTo>
                    <a:pt x="81" y="94"/>
                    <a:pt x="82" y="94"/>
                    <a:pt x="81" y="94"/>
                  </a:cubicBezTo>
                  <a:cubicBezTo>
                    <a:pt x="81" y="95"/>
                    <a:pt x="81" y="95"/>
                    <a:pt x="81" y="95"/>
                  </a:cubicBezTo>
                  <a:cubicBezTo>
                    <a:pt x="81" y="96"/>
                    <a:pt x="80" y="97"/>
                    <a:pt x="79" y="98"/>
                  </a:cubicBezTo>
                  <a:cubicBezTo>
                    <a:pt x="80" y="98"/>
                    <a:pt x="80" y="98"/>
                    <a:pt x="81" y="98"/>
                  </a:cubicBezTo>
                  <a:cubicBezTo>
                    <a:pt x="81" y="98"/>
                    <a:pt x="81" y="98"/>
                    <a:pt x="81" y="99"/>
                  </a:cubicBezTo>
                  <a:cubicBezTo>
                    <a:pt x="81" y="99"/>
                    <a:pt x="82" y="99"/>
                    <a:pt x="82" y="99"/>
                  </a:cubicBezTo>
                  <a:cubicBezTo>
                    <a:pt x="82" y="100"/>
                    <a:pt x="80" y="100"/>
                    <a:pt x="81" y="99"/>
                  </a:cubicBezTo>
                  <a:cubicBezTo>
                    <a:pt x="80" y="99"/>
                    <a:pt x="80" y="99"/>
                    <a:pt x="80" y="100"/>
                  </a:cubicBezTo>
                  <a:cubicBezTo>
                    <a:pt x="80" y="101"/>
                    <a:pt x="79" y="101"/>
                    <a:pt x="79" y="101"/>
                  </a:cubicBezTo>
                  <a:cubicBezTo>
                    <a:pt x="79" y="101"/>
                    <a:pt x="80" y="101"/>
                    <a:pt x="79" y="102"/>
                  </a:cubicBezTo>
                  <a:cubicBezTo>
                    <a:pt x="79" y="102"/>
                    <a:pt x="79" y="102"/>
                    <a:pt x="79" y="102"/>
                  </a:cubicBezTo>
                  <a:cubicBezTo>
                    <a:pt x="79" y="101"/>
                    <a:pt x="79" y="101"/>
                    <a:pt x="79" y="101"/>
                  </a:cubicBezTo>
                  <a:cubicBezTo>
                    <a:pt x="79" y="101"/>
                    <a:pt x="79" y="101"/>
                    <a:pt x="79" y="101"/>
                  </a:cubicBezTo>
                  <a:cubicBezTo>
                    <a:pt x="79" y="101"/>
                    <a:pt x="79" y="102"/>
                    <a:pt x="79" y="102"/>
                  </a:cubicBezTo>
                  <a:cubicBezTo>
                    <a:pt x="79" y="102"/>
                    <a:pt x="78" y="102"/>
                    <a:pt x="78" y="102"/>
                  </a:cubicBezTo>
                  <a:cubicBezTo>
                    <a:pt x="77" y="102"/>
                    <a:pt x="77" y="102"/>
                    <a:pt x="77" y="102"/>
                  </a:cubicBezTo>
                  <a:cubicBezTo>
                    <a:pt x="77" y="100"/>
                    <a:pt x="79" y="101"/>
                    <a:pt x="80" y="100"/>
                  </a:cubicBezTo>
                  <a:cubicBezTo>
                    <a:pt x="79" y="100"/>
                    <a:pt x="78" y="100"/>
                    <a:pt x="78" y="100"/>
                  </a:cubicBezTo>
                  <a:cubicBezTo>
                    <a:pt x="77" y="100"/>
                    <a:pt x="77" y="100"/>
                    <a:pt x="77" y="100"/>
                  </a:cubicBezTo>
                  <a:cubicBezTo>
                    <a:pt x="76" y="100"/>
                    <a:pt x="75" y="100"/>
                    <a:pt x="74" y="101"/>
                  </a:cubicBezTo>
                  <a:cubicBezTo>
                    <a:pt x="74" y="101"/>
                    <a:pt x="73" y="101"/>
                    <a:pt x="74" y="101"/>
                  </a:cubicBezTo>
                  <a:cubicBezTo>
                    <a:pt x="73" y="101"/>
                    <a:pt x="72" y="101"/>
                    <a:pt x="72" y="101"/>
                  </a:cubicBezTo>
                  <a:cubicBezTo>
                    <a:pt x="72" y="101"/>
                    <a:pt x="72" y="101"/>
                    <a:pt x="72" y="101"/>
                  </a:cubicBezTo>
                  <a:close/>
                  <a:moveTo>
                    <a:pt x="75" y="108"/>
                  </a:moveTo>
                  <a:cubicBezTo>
                    <a:pt x="75" y="108"/>
                    <a:pt x="74" y="108"/>
                    <a:pt x="74" y="108"/>
                  </a:cubicBezTo>
                  <a:cubicBezTo>
                    <a:pt x="74" y="108"/>
                    <a:pt x="74" y="108"/>
                    <a:pt x="75" y="108"/>
                  </a:cubicBezTo>
                  <a:close/>
                  <a:moveTo>
                    <a:pt x="67" y="108"/>
                  </a:moveTo>
                  <a:cubicBezTo>
                    <a:pt x="67" y="109"/>
                    <a:pt x="64" y="109"/>
                    <a:pt x="63" y="108"/>
                  </a:cubicBezTo>
                  <a:cubicBezTo>
                    <a:pt x="64" y="108"/>
                    <a:pt x="64" y="107"/>
                    <a:pt x="64" y="107"/>
                  </a:cubicBezTo>
                  <a:cubicBezTo>
                    <a:pt x="65" y="107"/>
                    <a:pt x="65" y="108"/>
                    <a:pt x="66" y="108"/>
                  </a:cubicBezTo>
                  <a:cubicBezTo>
                    <a:pt x="66" y="108"/>
                    <a:pt x="67" y="108"/>
                    <a:pt x="67" y="108"/>
                  </a:cubicBezTo>
                  <a:close/>
                  <a:moveTo>
                    <a:pt x="62" y="108"/>
                  </a:moveTo>
                  <a:cubicBezTo>
                    <a:pt x="61" y="108"/>
                    <a:pt x="60" y="108"/>
                    <a:pt x="60" y="107"/>
                  </a:cubicBezTo>
                  <a:cubicBezTo>
                    <a:pt x="61" y="107"/>
                    <a:pt x="62" y="107"/>
                    <a:pt x="62" y="108"/>
                  </a:cubicBezTo>
                  <a:close/>
                  <a:moveTo>
                    <a:pt x="54" y="106"/>
                  </a:moveTo>
                  <a:cubicBezTo>
                    <a:pt x="54" y="106"/>
                    <a:pt x="53" y="106"/>
                    <a:pt x="53" y="105"/>
                  </a:cubicBezTo>
                  <a:cubicBezTo>
                    <a:pt x="53" y="105"/>
                    <a:pt x="53" y="105"/>
                    <a:pt x="53" y="105"/>
                  </a:cubicBezTo>
                  <a:cubicBezTo>
                    <a:pt x="53" y="105"/>
                    <a:pt x="53" y="104"/>
                    <a:pt x="52" y="104"/>
                  </a:cubicBezTo>
                  <a:cubicBezTo>
                    <a:pt x="53" y="104"/>
                    <a:pt x="53" y="104"/>
                    <a:pt x="53" y="104"/>
                  </a:cubicBezTo>
                  <a:cubicBezTo>
                    <a:pt x="52" y="103"/>
                    <a:pt x="52" y="103"/>
                    <a:pt x="52" y="103"/>
                  </a:cubicBezTo>
                  <a:cubicBezTo>
                    <a:pt x="52" y="102"/>
                    <a:pt x="53" y="102"/>
                    <a:pt x="52" y="102"/>
                  </a:cubicBezTo>
                  <a:cubicBezTo>
                    <a:pt x="53" y="102"/>
                    <a:pt x="53" y="102"/>
                    <a:pt x="54" y="102"/>
                  </a:cubicBezTo>
                  <a:cubicBezTo>
                    <a:pt x="54" y="103"/>
                    <a:pt x="55" y="103"/>
                    <a:pt x="54" y="103"/>
                  </a:cubicBezTo>
                  <a:cubicBezTo>
                    <a:pt x="55" y="103"/>
                    <a:pt x="54" y="103"/>
                    <a:pt x="54" y="103"/>
                  </a:cubicBezTo>
                  <a:cubicBezTo>
                    <a:pt x="54" y="103"/>
                    <a:pt x="54" y="104"/>
                    <a:pt x="54" y="104"/>
                  </a:cubicBezTo>
                  <a:cubicBezTo>
                    <a:pt x="55" y="104"/>
                    <a:pt x="56" y="104"/>
                    <a:pt x="56" y="105"/>
                  </a:cubicBezTo>
                  <a:cubicBezTo>
                    <a:pt x="56" y="106"/>
                    <a:pt x="56" y="106"/>
                    <a:pt x="55" y="106"/>
                  </a:cubicBezTo>
                  <a:cubicBezTo>
                    <a:pt x="55" y="105"/>
                    <a:pt x="55" y="105"/>
                    <a:pt x="54" y="104"/>
                  </a:cubicBezTo>
                  <a:cubicBezTo>
                    <a:pt x="54" y="105"/>
                    <a:pt x="54" y="105"/>
                    <a:pt x="54" y="106"/>
                  </a:cubicBezTo>
                  <a:close/>
                  <a:moveTo>
                    <a:pt x="56" y="103"/>
                  </a:moveTo>
                  <a:cubicBezTo>
                    <a:pt x="56" y="103"/>
                    <a:pt x="56" y="103"/>
                    <a:pt x="57" y="104"/>
                  </a:cubicBezTo>
                  <a:cubicBezTo>
                    <a:pt x="56" y="104"/>
                    <a:pt x="56" y="104"/>
                    <a:pt x="56" y="103"/>
                  </a:cubicBezTo>
                  <a:close/>
                  <a:moveTo>
                    <a:pt x="49" y="102"/>
                  </a:moveTo>
                  <a:cubicBezTo>
                    <a:pt x="50" y="102"/>
                    <a:pt x="51" y="103"/>
                    <a:pt x="52" y="104"/>
                  </a:cubicBezTo>
                  <a:cubicBezTo>
                    <a:pt x="51" y="104"/>
                    <a:pt x="51" y="104"/>
                    <a:pt x="51" y="104"/>
                  </a:cubicBezTo>
                  <a:cubicBezTo>
                    <a:pt x="50" y="103"/>
                    <a:pt x="49" y="103"/>
                    <a:pt x="49" y="103"/>
                  </a:cubicBezTo>
                  <a:cubicBezTo>
                    <a:pt x="49" y="102"/>
                    <a:pt x="49" y="102"/>
                    <a:pt x="49" y="102"/>
                  </a:cubicBezTo>
                  <a:close/>
                  <a:moveTo>
                    <a:pt x="50" y="101"/>
                  </a:moveTo>
                  <a:cubicBezTo>
                    <a:pt x="50" y="100"/>
                    <a:pt x="50" y="101"/>
                    <a:pt x="50" y="101"/>
                  </a:cubicBezTo>
                  <a:cubicBezTo>
                    <a:pt x="49" y="101"/>
                    <a:pt x="50" y="101"/>
                    <a:pt x="50" y="101"/>
                  </a:cubicBezTo>
                  <a:close/>
                  <a:moveTo>
                    <a:pt x="49" y="99"/>
                  </a:moveTo>
                  <a:cubicBezTo>
                    <a:pt x="50" y="99"/>
                    <a:pt x="50" y="100"/>
                    <a:pt x="50" y="100"/>
                  </a:cubicBezTo>
                  <a:cubicBezTo>
                    <a:pt x="49" y="100"/>
                    <a:pt x="49" y="99"/>
                    <a:pt x="49" y="99"/>
                  </a:cubicBezTo>
                  <a:close/>
                  <a:moveTo>
                    <a:pt x="51" y="101"/>
                  </a:moveTo>
                  <a:cubicBezTo>
                    <a:pt x="52" y="101"/>
                    <a:pt x="52" y="101"/>
                    <a:pt x="52" y="101"/>
                  </a:cubicBezTo>
                  <a:cubicBezTo>
                    <a:pt x="51" y="101"/>
                    <a:pt x="51" y="101"/>
                    <a:pt x="51" y="101"/>
                  </a:cubicBezTo>
                  <a:close/>
                  <a:moveTo>
                    <a:pt x="48" y="103"/>
                  </a:moveTo>
                  <a:cubicBezTo>
                    <a:pt x="47" y="103"/>
                    <a:pt x="46" y="103"/>
                    <a:pt x="46" y="102"/>
                  </a:cubicBezTo>
                  <a:cubicBezTo>
                    <a:pt x="47" y="102"/>
                    <a:pt x="47" y="101"/>
                    <a:pt x="47" y="102"/>
                  </a:cubicBezTo>
                  <a:cubicBezTo>
                    <a:pt x="47" y="101"/>
                    <a:pt x="47" y="101"/>
                    <a:pt x="47" y="101"/>
                  </a:cubicBezTo>
                  <a:cubicBezTo>
                    <a:pt x="45" y="101"/>
                    <a:pt x="45" y="100"/>
                    <a:pt x="45" y="98"/>
                  </a:cubicBezTo>
                  <a:cubicBezTo>
                    <a:pt x="45" y="98"/>
                    <a:pt x="45" y="98"/>
                    <a:pt x="45" y="98"/>
                  </a:cubicBezTo>
                  <a:cubicBezTo>
                    <a:pt x="45" y="97"/>
                    <a:pt x="45" y="97"/>
                    <a:pt x="45" y="97"/>
                  </a:cubicBezTo>
                  <a:cubicBezTo>
                    <a:pt x="45" y="97"/>
                    <a:pt x="45" y="97"/>
                    <a:pt x="45" y="96"/>
                  </a:cubicBezTo>
                  <a:cubicBezTo>
                    <a:pt x="45" y="96"/>
                    <a:pt x="45" y="97"/>
                    <a:pt x="45" y="97"/>
                  </a:cubicBezTo>
                  <a:cubicBezTo>
                    <a:pt x="45" y="96"/>
                    <a:pt x="44" y="95"/>
                    <a:pt x="44" y="95"/>
                  </a:cubicBezTo>
                  <a:cubicBezTo>
                    <a:pt x="46" y="95"/>
                    <a:pt x="46" y="96"/>
                    <a:pt x="47" y="98"/>
                  </a:cubicBezTo>
                  <a:cubicBezTo>
                    <a:pt x="46" y="98"/>
                    <a:pt x="46" y="97"/>
                    <a:pt x="45" y="98"/>
                  </a:cubicBezTo>
                  <a:cubicBezTo>
                    <a:pt x="46" y="99"/>
                    <a:pt x="46" y="100"/>
                    <a:pt x="47" y="100"/>
                  </a:cubicBezTo>
                  <a:cubicBezTo>
                    <a:pt x="47" y="101"/>
                    <a:pt x="47" y="102"/>
                    <a:pt x="48" y="102"/>
                  </a:cubicBezTo>
                  <a:cubicBezTo>
                    <a:pt x="48" y="102"/>
                    <a:pt x="48" y="102"/>
                    <a:pt x="47" y="102"/>
                  </a:cubicBezTo>
                  <a:cubicBezTo>
                    <a:pt x="47" y="103"/>
                    <a:pt x="48" y="103"/>
                    <a:pt x="48" y="103"/>
                  </a:cubicBezTo>
                  <a:close/>
                  <a:moveTo>
                    <a:pt x="44" y="98"/>
                  </a:moveTo>
                  <a:cubicBezTo>
                    <a:pt x="44" y="98"/>
                    <a:pt x="44" y="99"/>
                    <a:pt x="44" y="99"/>
                  </a:cubicBezTo>
                  <a:cubicBezTo>
                    <a:pt x="44" y="99"/>
                    <a:pt x="44" y="99"/>
                    <a:pt x="44" y="98"/>
                  </a:cubicBezTo>
                  <a:cubicBezTo>
                    <a:pt x="44" y="98"/>
                    <a:pt x="44" y="98"/>
                    <a:pt x="44" y="98"/>
                  </a:cubicBezTo>
                  <a:close/>
                  <a:moveTo>
                    <a:pt x="48" y="103"/>
                  </a:moveTo>
                  <a:cubicBezTo>
                    <a:pt x="48" y="103"/>
                    <a:pt x="49" y="104"/>
                    <a:pt x="48" y="105"/>
                  </a:cubicBezTo>
                  <a:cubicBezTo>
                    <a:pt x="48" y="104"/>
                    <a:pt x="48" y="104"/>
                    <a:pt x="48" y="103"/>
                  </a:cubicBezTo>
                  <a:close/>
                  <a:moveTo>
                    <a:pt x="43" y="97"/>
                  </a:moveTo>
                  <a:cubicBezTo>
                    <a:pt x="43" y="97"/>
                    <a:pt x="43" y="98"/>
                    <a:pt x="43" y="98"/>
                  </a:cubicBezTo>
                  <a:cubicBezTo>
                    <a:pt x="43" y="98"/>
                    <a:pt x="42" y="98"/>
                    <a:pt x="43" y="97"/>
                  </a:cubicBezTo>
                  <a:cubicBezTo>
                    <a:pt x="41" y="97"/>
                    <a:pt x="41" y="95"/>
                    <a:pt x="41" y="94"/>
                  </a:cubicBezTo>
                  <a:cubicBezTo>
                    <a:pt x="41" y="94"/>
                    <a:pt x="41" y="94"/>
                    <a:pt x="41" y="94"/>
                  </a:cubicBezTo>
                  <a:cubicBezTo>
                    <a:pt x="41" y="94"/>
                    <a:pt x="41" y="94"/>
                    <a:pt x="41" y="93"/>
                  </a:cubicBezTo>
                  <a:cubicBezTo>
                    <a:pt x="41" y="93"/>
                    <a:pt x="41" y="94"/>
                    <a:pt x="41" y="93"/>
                  </a:cubicBezTo>
                  <a:cubicBezTo>
                    <a:pt x="40" y="93"/>
                    <a:pt x="41" y="94"/>
                    <a:pt x="40" y="94"/>
                  </a:cubicBezTo>
                  <a:cubicBezTo>
                    <a:pt x="39" y="94"/>
                    <a:pt x="40" y="92"/>
                    <a:pt x="39" y="92"/>
                  </a:cubicBezTo>
                  <a:cubicBezTo>
                    <a:pt x="39" y="91"/>
                    <a:pt x="38" y="91"/>
                    <a:pt x="38" y="90"/>
                  </a:cubicBezTo>
                  <a:cubicBezTo>
                    <a:pt x="39" y="90"/>
                    <a:pt x="39" y="89"/>
                    <a:pt x="39" y="89"/>
                  </a:cubicBezTo>
                  <a:cubicBezTo>
                    <a:pt x="39" y="88"/>
                    <a:pt x="39" y="86"/>
                    <a:pt x="39" y="85"/>
                  </a:cubicBezTo>
                  <a:cubicBezTo>
                    <a:pt x="39" y="85"/>
                    <a:pt x="39" y="86"/>
                    <a:pt x="39" y="86"/>
                  </a:cubicBezTo>
                  <a:cubicBezTo>
                    <a:pt x="40" y="85"/>
                    <a:pt x="40" y="85"/>
                    <a:pt x="39" y="84"/>
                  </a:cubicBezTo>
                  <a:cubicBezTo>
                    <a:pt x="39" y="84"/>
                    <a:pt x="39" y="85"/>
                    <a:pt x="38" y="85"/>
                  </a:cubicBezTo>
                  <a:cubicBezTo>
                    <a:pt x="38" y="84"/>
                    <a:pt x="38" y="84"/>
                    <a:pt x="38" y="84"/>
                  </a:cubicBezTo>
                  <a:cubicBezTo>
                    <a:pt x="38" y="85"/>
                    <a:pt x="39" y="86"/>
                    <a:pt x="38" y="86"/>
                  </a:cubicBezTo>
                  <a:cubicBezTo>
                    <a:pt x="37" y="85"/>
                    <a:pt x="38" y="82"/>
                    <a:pt x="38" y="81"/>
                  </a:cubicBezTo>
                  <a:cubicBezTo>
                    <a:pt x="39" y="81"/>
                    <a:pt x="38" y="81"/>
                    <a:pt x="39" y="81"/>
                  </a:cubicBezTo>
                  <a:cubicBezTo>
                    <a:pt x="39" y="81"/>
                    <a:pt x="39" y="80"/>
                    <a:pt x="39" y="80"/>
                  </a:cubicBezTo>
                  <a:cubicBezTo>
                    <a:pt x="39" y="80"/>
                    <a:pt x="38" y="80"/>
                    <a:pt x="39" y="80"/>
                  </a:cubicBezTo>
                  <a:cubicBezTo>
                    <a:pt x="38" y="80"/>
                    <a:pt x="38" y="80"/>
                    <a:pt x="38" y="81"/>
                  </a:cubicBezTo>
                  <a:cubicBezTo>
                    <a:pt x="37" y="81"/>
                    <a:pt x="38" y="83"/>
                    <a:pt x="37" y="83"/>
                  </a:cubicBezTo>
                  <a:cubicBezTo>
                    <a:pt x="36" y="84"/>
                    <a:pt x="36" y="84"/>
                    <a:pt x="36" y="85"/>
                  </a:cubicBezTo>
                  <a:cubicBezTo>
                    <a:pt x="36" y="85"/>
                    <a:pt x="36" y="85"/>
                    <a:pt x="36" y="86"/>
                  </a:cubicBezTo>
                  <a:cubicBezTo>
                    <a:pt x="36" y="86"/>
                    <a:pt x="36" y="87"/>
                    <a:pt x="37" y="87"/>
                  </a:cubicBezTo>
                  <a:cubicBezTo>
                    <a:pt x="37" y="87"/>
                    <a:pt x="37" y="87"/>
                    <a:pt x="37" y="86"/>
                  </a:cubicBezTo>
                  <a:cubicBezTo>
                    <a:pt x="38" y="87"/>
                    <a:pt x="38" y="88"/>
                    <a:pt x="38" y="89"/>
                  </a:cubicBezTo>
                  <a:cubicBezTo>
                    <a:pt x="37" y="89"/>
                    <a:pt x="37" y="88"/>
                    <a:pt x="37" y="88"/>
                  </a:cubicBezTo>
                  <a:cubicBezTo>
                    <a:pt x="37" y="88"/>
                    <a:pt x="37" y="88"/>
                    <a:pt x="37" y="88"/>
                  </a:cubicBezTo>
                  <a:cubicBezTo>
                    <a:pt x="36" y="88"/>
                    <a:pt x="37" y="89"/>
                    <a:pt x="37" y="90"/>
                  </a:cubicBezTo>
                  <a:cubicBezTo>
                    <a:pt x="37" y="90"/>
                    <a:pt x="37" y="90"/>
                    <a:pt x="37" y="90"/>
                  </a:cubicBezTo>
                  <a:cubicBezTo>
                    <a:pt x="37" y="92"/>
                    <a:pt x="37" y="93"/>
                    <a:pt x="37" y="94"/>
                  </a:cubicBezTo>
                  <a:cubicBezTo>
                    <a:pt x="36" y="94"/>
                    <a:pt x="36" y="93"/>
                    <a:pt x="35" y="93"/>
                  </a:cubicBezTo>
                  <a:cubicBezTo>
                    <a:pt x="36" y="90"/>
                    <a:pt x="36" y="88"/>
                    <a:pt x="35" y="86"/>
                  </a:cubicBezTo>
                  <a:cubicBezTo>
                    <a:pt x="36" y="83"/>
                    <a:pt x="36" y="78"/>
                    <a:pt x="38" y="75"/>
                  </a:cubicBezTo>
                  <a:cubicBezTo>
                    <a:pt x="39" y="75"/>
                    <a:pt x="39" y="74"/>
                    <a:pt x="40" y="73"/>
                  </a:cubicBezTo>
                  <a:cubicBezTo>
                    <a:pt x="41" y="74"/>
                    <a:pt x="40" y="76"/>
                    <a:pt x="40" y="76"/>
                  </a:cubicBezTo>
                  <a:cubicBezTo>
                    <a:pt x="40" y="76"/>
                    <a:pt x="41" y="77"/>
                    <a:pt x="40" y="78"/>
                  </a:cubicBezTo>
                  <a:cubicBezTo>
                    <a:pt x="40" y="78"/>
                    <a:pt x="40" y="78"/>
                    <a:pt x="40" y="78"/>
                  </a:cubicBezTo>
                  <a:cubicBezTo>
                    <a:pt x="40" y="79"/>
                    <a:pt x="39" y="80"/>
                    <a:pt x="39" y="80"/>
                  </a:cubicBezTo>
                  <a:cubicBezTo>
                    <a:pt x="39" y="81"/>
                    <a:pt x="40" y="81"/>
                    <a:pt x="40" y="80"/>
                  </a:cubicBezTo>
                  <a:cubicBezTo>
                    <a:pt x="40" y="81"/>
                    <a:pt x="40" y="81"/>
                    <a:pt x="41" y="82"/>
                  </a:cubicBezTo>
                  <a:cubicBezTo>
                    <a:pt x="40" y="82"/>
                    <a:pt x="40" y="83"/>
                    <a:pt x="40" y="83"/>
                  </a:cubicBezTo>
                  <a:cubicBezTo>
                    <a:pt x="40" y="83"/>
                    <a:pt x="40" y="83"/>
                    <a:pt x="41" y="83"/>
                  </a:cubicBezTo>
                  <a:cubicBezTo>
                    <a:pt x="40" y="83"/>
                    <a:pt x="41" y="84"/>
                    <a:pt x="41" y="85"/>
                  </a:cubicBezTo>
                  <a:cubicBezTo>
                    <a:pt x="41" y="85"/>
                    <a:pt x="40" y="85"/>
                    <a:pt x="40" y="85"/>
                  </a:cubicBezTo>
                  <a:cubicBezTo>
                    <a:pt x="40" y="86"/>
                    <a:pt x="40" y="86"/>
                    <a:pt x="40" y="87"/>
                  </a:cubicBezTo>
                  <a:cubicBezTo>
                    <a:pt x="41" y="87"/>
                    <a:pt x="41" y="87"/>
                    <a:pt x="41" y="87"/>
                  </a:cubicBezTo>
                  <a:cubicBezTo>
                    <a:pt x="41" y="88"/>
                    <a:pt x="42" y="88"/>
                    <a:pt x="41" y="88"/>
                  </a:cubicBezTo>
                  <a:cubicBezTo>
                    <a:pt x="42" y="88"/>
                    <a:pt x="42" y="87"/>
                    <a:pt x="43" y="88"/>
                  </a:cubicBezTo>
                  <a:cubicBezTo>
                    <a:pt x="42" y="88"/>
                    <a:pt x="43" y="89"/>
                    <a:pt x="43" y="89"/>
                  </a:cubicBezTo>
                  <a:cubicBezTo>
                    <a:pt x="43" y="89"/>
                    <a:pt x="42" y="89"/>
                    <a:pt x="42" y="88"/>
                  </a:cubicBezTo>
                  <a:cubicBezTo>
                    <a:pt x="42" y="88"/>
                    <a:pt x="42" y="88"/>
                    <a:pt x="42" y="88"/>
                  </a:cubicBezTo>
                  <a:cubicBezTo>
                    <a:pt x="42" y="89"/>
                    <a:pt x="42" y="90"/>
                    <a:pt x="42" y="90"/>
                  </a:cubicBezTo>
                  <a:cubicBezTo>
                    <a:pt x="42" y="91"/>
                    <a:pt x="42" y="91"/>
                    <a:pt x="42" y="91"/>
                  </a:cubicBezTo>
                  <a:cubicBezTo>
                    <a:pt x="42" y="91"/>
                    <a:pt x="42" y="91"/>
                    <a:pt x="43" y="91"/>
                  </a:cubicBezTo>
                  <a:cubicBezTo>
                    <a:pt x="43" y="91"/>
                    <a:pt x="43" y="92"/>
                    <a:pt x="43" y="92"/>
                  </a:cubicBezTo>
                  <a:cubicBezTo>
                    <a:pt x="43" y="93"/>
                    <a:pt x="43" y="93"/>
                    <a:pt x="43" y="94"/>
                  </a:cubicBezTo>
                  <a:cubicBezTo>
                    <a:pt x="43" y="94"/>
                    <a:pt x="43" y="94"/>
                    <a:pt x="43" y="94"/>
                  </a:cubicBezTo>
                  <a:cubicBezTo>
                    <a:pt x="43" y="95"/>
                    <a:pt x="43" y="95"/>
                    <a:pt x="43" y="95"/>
                  </a:cubicBezTo>
                  <a:cubicBezTo>
                    <a:pt x="43" y="96"/>
                    <a:pt x="43" y="96"/>
                    <a:pt x="42" y="96"/>
                  </a:cubicBezTo>
                  <a:cubicBezTo>
                    <a:pt x="43" y="96"/>
                    <a:pt x="43" y="97"/>
                    <a:pt x="43" y="97"/>
                  </a:cubicBezTo>
                  <a:close/>
                  <a:moveTo>
                    <a:pt x="38" y="68"/>
                  </a:moveTo>
                  <a:cubicBezTo>
                    <a:pt x="38" y="67"/>
                    <a:pt x="39" y="67"/>
                    <a:pt x="39" y="66"/>
                  </a:cubicBezTo>
                  <a:cubicBezTo>
                    <a:pt x="39" y="66"/>
                    <a:pt x="39" y="66"/>
                    <a:pt x="40" y="66"/>
                  </a:cubicBezTo>
                  <a:cubicBezTo>
                    <a:pt x="40" y="67"/>
                    <a:pt x="39" y="68"/>
                    <a:pt x="38" y="68"/>
                  </a:cubicBezTo>
                  <a:close/>
                  <a:moveTo>
                    <a:pt x="43" y="68"/>
                  </a:moveTo>
                  <a:cubicBezTo>
                    <a:pt x="43" y="67"/>
                    <a:pt x="43" y="67"/>
                    <a:pt x="43" y="67"/>
                  </a:cubicBezTo>
                  <a:cubicBezTo>
                    <a:pt x="43" y="66"/>
                    <a:pt x="43" y="66"/>
                    <a:pt x="44" y="66"/>
                  </a:cubicBezTo>
                  <a:cubicBezTo>
                    <a:pt x="44" y="66"/>
                    <a:pt x="44" y="66"/>
                    <a:pt x="45" y="66"/>
                  </a:cubicBezTo>
                  <a:cubicBezTo>
                    <a:pt x="45" y="66"/>
                    <a:pt x="45" y="66"/>
                    <a:pt x="46" y="66"/>
                  </a:cubicBezTo>
                  <a:cubicBezTo>
                    <a:pt x="46" y="65"/>
                    <a:pt x="47" y="63"/>
                    <a:pt x="48" y="63"/>
                  </a:cubicBezTo>
                  <a:cubicBezTo>
                    <a:pt x="48" y="62"/>
                    <a:pt x="48" y="62"/>
                    <a:pt x="48" y="62"/>
                  </a:cubicBezTo>
                  <a:cubicBezTo>
                    <a:pt x="49" y="62"/>
                    <a:pt x="50" y="62"/>
                    <a:pt x="50" y="63"/>
                  </a:cubicBezTo>
                  <a:cubicBezTo>
                    <a:pt x="50" y="63"/>
                    <a:pt x="48" y="63"/>
                    <a:pt x="49" y="64"/>
                  </a:cubicBezTo>
                  <a:cubicBezTo>
                    <a:pt x="48" y="64"/>
                    <a:pt x="48" y="65"/>
                    <a:pt x="47" y="65"/>
                  </a:cubicBezTo>
                  <a:cubicBezTo>
                    <a:pt x="47" y="65"/>
                    <a:pt x="48" y="65"/>
                    <a:pt x="48" y="66"/>
                  </a:cubicBezTo>
                  <a:cubicBezTo>
                    <a:pt x="48" y="67"/>
                    <a:pt x="47" y="68"/>
                    <a:pt x="46" y="69"/>
                  </a:cubicBezTo>
                  <a:cubicBezTo>
                    <a:pt x="46" y="69"/>
                    <a:pt x="46" y="69"/>
                    <a:pt x="46" y="69"/>
                  </a:cubicBezTo>
                  <a:cubicBezTo>
                    <a:pt x="45" y="70"/>
                    <a:pt x="45" y="72"/>
                    <a:pt x="43" y="74"/>
                  </a:cubicBezTo>
                  <a:cubicBezTo>
                    <a:pt x="43" y="74"/>
                    <a:pt x="43" y="73"/>
                    <a:pt x="43" y="73"/>
                  </a:cubicBezTo>
                  <a:cubicBezTo>
                    <a:pt x="43" y="74"/>
                    <a:pt x="43" y="75"/>
                    <a:pt x="42" y="75"/>
                  </a:cubicBezTo>
                  <a:cubicBezTo>
                    <a:pt x="42" y="75"/>
                    <a:pt x="42" y="75"/>
                    <a:pt x="42" y="75"/>
                  </a:cubicBezTo>
                  <a:cubicBezTo>
                    <a:pt x="41" y="75"/>
                    <a:pt x="41" y="75"/>
                    <a:pt x="41" y="75"/>
                  </a:cubicBezTo>
                  <a:cubicBezTo>
                    <a:pt x="41" y="76"/>
                    <a:pt x="41" y="76"/>
                    <a:pt x="41" y="76"/>
                  </a:cubicBezTo>
                  <a:cubicBezTo>
                    <a:pt x="41" y="76"/>
                    <a:pt x="41" y="76"/>
                    <a:pt x="41" y="76"/>
                  </a:cubicBezTo>
                  <a:cubicBezTo>
                    <a:pt x="41" y="75"/>
                    <a:pt x="41" y="75"/>
                    <a:pt x="41" y="74"/>
                  </a:cubicBezTo>
                  <a:cubicBezTo>
                    <a:pt x="41" y="74"/>
                    <a:pt x="41" y="73"/>
                    <a:pt x="40" y="73"/>
                  </a:cubicBezTo>
                  <a:cubicBezTo>
                    <a:pt x="41" y="72"/>
                    <a:pt x="41" y="71"/>
                    <a:pt x="42" y="70"/>
                  </a:cubicBezTo>
                  <a:cubicBezTo>
                    <a:pt x="41" y="69"/>
                    <a:pt x="42" y="68"/>
                    <a:pt x="43" y="68"/>
                  </a:cubicBezTo>
                  <a:close/>
                  <a:moveTo>
                    <a:pt x="48" y="55"/>
                  </a:moveTo>
                  <a:cubicBezTo>
                    <a:pt x="47" y="55"/>
                    <a:pt x="47" y="55"/>
                    <a:pt x="47" y="55"/>
                  </a:cubicBezTo>
                  <a:cubicBezTo>
                    <a:pt x="47" y="55"/>
                    <a:pt x="47" y="55"/>
                    <a:pt x="47" y="54"/>
                  </a:cubicBezTo>
                  <a:cubicBezTo>
                    <a:pt x="48" y="54"/>
                    <a:pt x="48" y="55"/>
                    <a:pt x="48" y="55"/>
                  </a:cubicBezTo>
                  <a:close/>
                  <a:moveTo>
                    <a:pt x="49" y="53"/>
                  </a:moveTo>
                  <a:cubicBezTo>
                    <a:pt x="48" y="53"/>
                    <a:pt x="48" y="53"/>
                    <a:pt x="47" y="53"/>
                  </a:cubicBezTo>
                  <a:cubicBezTo>
                    <a:pt x="47" y="52"/>
                    <a:pt x="49" y="51"/>
                    <a:pt x="49" y="53"/>
                  </a:cubicBezTo>
                  <a:close/>
                  <a:moveTo>
                    <a:pt x="49" y="55"/>
                  </a:moveTo>
                  <a:cubicBezTo>
                    <a:pt x="50" y="55"/>
                    <a:pt x="50" y="54"/>
                    <a:pt x="50" y="54"/>
                  </a:cubicBezTo>
                  <a:cubicBezTo>
                    <a:pt x="50" y="53"/>
                    <a:pt x="50" y="53"/>
                    <a:pt x="50" y="53"/>
                  </a:cubicBezTo>
                  <a:cubicBezTo>
                    <a:pt x="52" y="52"/>
                    <a:pt x="54" y="51"/>
                    <a:pt x="56" y="50"/>
                  </a:cubicBezTo>
                  <a:cubicBezTo>
                    <a:pt x="56" y="51"/>
                    <a:pt x="55" y="50"/>
                    <a:pt x="55" y="51"/>
                  </a:cubicBezTo>
                  <a:cubicBezTo>
                    <a:pt x="56" y="51"/>
                    <a:pt x="56" y="51"/>
                    <a:pt x="57" y="50"/>
                  </a:cubicBezTo>
                  <a:cubicBezTo>
                    <a:pt x="57" y="50"/>
                    <a:pt x="57" y="50"/>
                    <a:pt x="58" y="50"/>
                  </a:cubicBezTo>
                  <a:cubicBezTo>
                    <a:pt x="59" y="50"/>
                    <a:pt x="59" y="51"/>
                    <a:pt x="60" y="50"/>
                  </a:cubicBezTo>
                  <a:cubicBezTo>
                    <a:pt x="59" y="52"/>
                    <a:pt x="56" y="52"/>
                    <a:pt x="54" y="53"/>
                  </a:cubicBezTo>
                  <a:cubicBezTo>
                    <a:pt x="54" y="53"/>
                    <a:pt x="54" y="53"/>
                    <a:pt x="54" y="54"/>
                  </a:cubicBezTo>
                  <a:cubicBezTo>
                    <a:pt x="53" y="54"/>
                    <a:pt x="53" y="55"/>
                    <a:pt x="52" y="55"/>
                  </a:cubicBezTo>
                  <a:cubicBezTo>
                    <a:pt x="52" y="55"/>
                    <a:pt x="52" y="55"/>
                    <a:pt x="52" y="55"/>
                  </a:cubicBezTo>
                  <a:cubicBezTo>
                    <a:pt x="52" y="55"/>
                    <a:pt x="52" y="56"/>
                    <a:pt x="51" y="56"/>
                  </a:cubicBezTo>
                  <a:cubicBezTo>
                    <a:pt x="51" y="56"/>
                    <a:pt x="51" y="55"/>
                    <a:pt x="50" y="55"/>
                  </a:cubicBezTo>
                  <a:cubicBezTo>
                    <a:pt x="50" y="56"/>
                    <a:pt x="50" y="56"/>
                    <a:pt x="50" y="56"/>
                  </a:cubicBezTo>
                  <a:cubicBezTo>
                    <a:pt x="49" y="56"/>
                    <a:pt x="49" y="57"/>
                    <a:pt x="48" y="57"/>
                  </a:cubicBezTo>
                  <a:cubicBezTo>
                    <a:pt x="49" y="57"/>
                    <a:pt x="49" y="57"/>
                    <a:pt x="49" y="57"/>
                  </a:cubicBezTo>
                  <a:cubicBezTo>
                    <a:pt x="49" y="58"/>
                    <a:pt x="48" y="58"/>
                    <a:pt x="48" y="59"/>
                  </a:cubicBezTo>
                  <a:cubicBezTo>
                    <a:pt x="48" y="60"/>
                    <a:pt x="48" y="60"/>
                    <a:pt x="48" y="60"/>
                  </a:cubicBezTo>
                  <a:cubicBezTo>
                    <a:pt x="49" y="60"/>
                    <a:pt x="49" y="60"/>
                    <a:pt x="49" y="60"/>
                  </a:cubicBezTo>
                  <a:cubicBezTo>
                    <a:pt x="49" y="60"/>
                    <a:pt x="49" y="59"/>
                    <a:pt x="49" y="59"/>
                  </a:cubicBezTo>
                  <a:cubicBezTo>
                    <a:pt x="50" y="59"/>
                    <a:pt x="50" y="59"/>
                    <a:pt x="50" y="58"/>
                  </a:cubicBezTo>
                  <a:cubicBezTo>
                    <a:pt x="51" y="58"/>
                    <a:pt x="50" y="57"/>
                    <a:pt x="51" y="57"/>
                  </a:cubicBezTo>
                  <a:cubicBezTo>
                    <a:pt x="52" y="57"/>
                    <a:pt x="52" y="57"/>
                    <a:pt x="53" y="57"/>
                  </a:cubicBezTo>
                  <a:cubicBezTo>
                    <a:pt x="53" y="57"/>
                    <a:pt x="53" y="58"/>
                    <a:pt x="52" y="58"/>
                  </a:cubicBezTo>
                  <a:cubicBezTo>
                    <a:pt x="51" y="59"/>
                    <a:pt x="50" y="59"/>
                    <a:pt x="49" y="59"/>
                  </a:cubicBezTo>
                  <a:cubicBezTo>
                    <a:pt x="49" y="60"/>
                    <a:pt x="49" y="60"/>
                    <a:pt x="49" y="60"/>
                  </a:cubicBezTo>
                  <a:cubicBezTo>
                    <a:pt x="49" y="60"/>
                    <a:pt x="50" y="60"/>
                    <a:pt x="49" y="61"/>
                  </a:cubicBezTo>
                  <a:cubicBezTo>
                    <a:pt x="49" y="61"/>
                    <a:pt x="49" y="61"/>
                    <a:pt x="49" y="61"/>
                  </a:cubicBezTo>
                  <a:cubicBezTo>
                    <a:pt x="49" y="61"/>
                    <a:pt x="49" y="60"/>
                    <a:pt x="48" y="60"/>
                  </a:cubicBezTo>
                  <a:cubicBezTo>
                    <a:pt x="48" y="60"/>
                    <a:pt x="48" y="61"/>
                    <a:pt x="48" y="61"/>
                  </a:cubicBezTo>
                  <a:cubicBezTo>
                    <a:pt x="48" y="61"/>
                    <a:pt x="48" y="62"/>
                    <a:pt x="48" y="62"/>
                  </a:cubicBezTo>
                  <a:cubicBezTo>
                    <a:pt x="48" y="61"/>
                    <a:pt x="48" y="61"/>
                    <a:pt x="48" y="61"/>
                  </a:cubicBezTo>
                  <a:cubicBezTo>
                    <a:pt x="47" y="61"/>
                    <a:pt x="47" y="62"/>
                    <a:pt x="46" y="63"/>
                  </a:cubicBezTo>
                  <a:cubicBezTo>
                    <a:pt x="45" y="63"/>
                    <a:pt x="45" y="64"/>
                    <a:pt x="44" y="64"/>
                  </a:cubicBezTo>
                  <a:cubicBezTo>
                    <a:pt x="44" y="63"/>
                    <a:pt x="45" y="62"/>
                    <a:pt x="45" y="61"/>
                  </a:cubicBezTo>
                  <a:cubicBezTo>
                    <a:pt x="45" y="61"/>
                    <a:pt x="45" y="61"/>
                    <a:pt x="45" y="61"/>
                  </a:cubicBezTo>
                  <a:cubicBezTo>
                    <a:pt x="46" y="59"/>
                    <a:pt x="48" y="57"/>
                    <a:pt x="49" y="55"/>
                  </a:cubicBezTo>
                  <a:close/>
                  <a:moveTo>
                    <a:pt x="58" y="48"/>
                  </a:moveTo>
                  <a:cubicBezTo>
                    <a:pt x="58" y="48"/>
                    <a:pt x="58" y="48"/>
                    <a:pt x="58" y="47"/>
                  </a:cubicBezTo>
                  <a:cubicBezTo>
                    <a:pt x="58" y="47"/>
                    <a:pt x="58" y="47"/>
                    <a:pt x="58" y="47"/>
                  </a:cubicBezTo>
                  <a:cubicBezTo>
                    <a:pt x="58" y="48"/>
                    <a:pt x="58" y="48"/>
                    <a:pt x="58" y="48"/>
                  </a:cubicBezTo>
                  <a:close/>
                  <a:moveTo>
                    <a:pt x="62" y="54"/>
                  </a:moveTo>
                  <a:cubicBezTo>
                    <a:pt x="61" y="55"/>
                    <a:pt x="60" y="55"/>
                    <a:pt x="59" y="55"/>
                  </a:cubicBezTo>
                  <a:cubicBezTo>
                    <a:pt x="58" y="55"/>
                    <a:pt x="58" y="56"/>
                    <a:pt x="58" y="55"/>
                  </a:cubicBezTo>
                  <a:cubicBezTo>
                    <a:pt x="58" y="55"/>
                    <a:pt x="58" y="55"/>
                    <a:pt x="58" y="55"/>
                  </a:cubicBezTo>
                  <a:cubicBezTo>
                    <a:pt x="59" y="54"/>
                    <a:pt x="60" y="54"/>
                    <a:pt x="62" y="54"/>
                  </a:cubicBezTo>
                  <a:close/>
                  <a:moveTo>
                    <a:pt x="59" y="53"/>
                  </a:moveTo>
                  <a:cubicBezTo>
                    <a:pt x="59" y="53"/>
                    <a:pt x="60" y="53"/>
                    <a:pt x="60" y="53"/>
                  </a:cubicBezTo>
                  <a:cubicBezTo>
                    <a:pt x="60" y="53"/>
                    <a:pt x="59" y="53"/>
                    <a:pt x="59" y="53"/>
                  </a:cubicBezTo>
                  <a:cubicBezTo>
                    <a:pt x="59" y="53"/>
                    <a:pt x="59" y="53"/>
                    <a:pt x="59" y="53"/>
                  </a:cubicBezTo>
                  <a:close/>
                  <a:moveTo>
                    <a:pt x="57" y="55"/>
                  </a:moveTo>
                  <a:cubicBezTo>
                    <a:pt x="56" y="54"/>
                    <a:pt x="57" y="55"/>
                    <a:pt x="56" y="55"/>
                  </a:cubicBezTo>
                  <a:cubicBezTo>
                    <a:pt x="56" y="54"/>
                    <a:pt x="56" y="54"/>
                    <a:pt x="57" y="54"/>
                  </a:cubicBezTo>
                  <a:cubicBezTo>
                    <a:pt x="57" y="54"/>
                    <a:pt x="57" y="54"/>
                    <a:pt x="57" y="55"/>
                  </a:cubicBezTo>
                  <a:close/>
                  <a:moveTo>
                    <a:pt x="57" y="64"/>
                  </a:moveTo>
                  <a:cubicBezTo>
                    <a:pt x="58" y="63"/>
                    <a:pt x="60" y="62"/>
                    <a:pt x="61" y="63"/>
                  </a:cubicBezTo>
                  <a:cubicBezTo>
                    <a:pt x="61" y="63"/>
                    <a:pt x="60" y="63"/>
                    <a:pt x="60" y="64"/>
                  </a:cubicBezTo>
                  <a:cubicBezTo>
                    <a:pt x="60" y="64"/>
                    <a:pt x="61" y="64"/>
                    <a:pt x="61" y="64"/>
                  </a:cubicBezTo>
                  <a:cubicBezTo>
                    <a:pt x="61" y="64"/>
                    <a:pt x="62" y="64"/>
                    <a:pt x="63" y="64"/>
                  </a:cubicBezTo>
                  <a:cubicBezTo>
                    <a:pt x="63" y="63"/>
                    <a:pt x="63" y="63"/>
                    <a:pt x="63" y="63"/>
                  </a:cubicBezTo>
                  <a:cubicBezTo>
                    <a:pt x="63" y="63"/>
                    <a:pt x="63" y="63"/>
                    <a:pt x="63" y="63"/>
                  </a:cubicBezTo>
                  <a:cubicBezTo>
                    <a:pt x="64" y="63"/>
                    <a:pt x="64" y="64"/>
                    <a:pt x="65" y="64"/>
                  </a:cubicBezTo>
                  <a:cubicBezTo>
                    <a:pt x="65" y="64"/>
                    <a:pt x="65" y="65"/>
                    <a:pt x="65" y="65"/>
                  </a:cubicBezTo>
                  <a:cubicBezTo>
                    <a:pt x="63" y="65"/>
                    <a:pt x="61" y="66"/>
                    <a:pt x="59" y="66"/>
                  </a:cubicBezTo>
                  <a:cubicBezTo>
                    <a:pt x="59" y="66"/>
                    <a:pt x="59" y="66"/>
                    <a:pt x="59" y="66"/>
                  </a:cubicBezTo>
                  <a:cubicBezTo>
                    <a:pt x="59" y="66"/>
                    <a:pt x="59" y="66"/>
                    <a:pt x="59" y="66"/>
                  </a:cubicBezTo>
                  <a:cubicBezTo>
                    <a:pt x="58" y="66"/>
                    <a:pt x="58" y="66"/>
                    <a:pt x="57" y="66"/>
                  </a:cubicBezTo>
                  <a:cubicBezTo>
                    <a:pt x="57" y="67"/>
                    <a:pt x="57" y="67"/>
                    <a:pt x="57" y="67"/>
                  </a:cubicBezTo>
                  <a:cubicBezTo>
                    <a:pt x="57" y="67"/>
                    <a:pt x="58" y="67"/>
                    <a:pt x="58" y="67"/>
                  </a:cubicBezTo>
                  <a:cubicBezTo>
                    <a:pt x="57" y="68"/>
                    <a:pt x="57" y="69"/>
                    <a:pt x="56" y="69"/>
                  </a:cubicBezTo>
                  <a:cubicBezTo>
                    <a:pt x="56" y="69"/>
                    <a:pt x="56" y="69"/>
                    <a:pt x="56" y="68"/>
                  </a:cubicBezTo>
                  <a:cubicBezTo>
                    <a:pt x="56" y="68"/>
                    <a:pt x="55" y="68"/>
                    <a:pt x="55" y="69"/>
                  </a:cubicBezTo>
                  <a:cubicBezTo>
                    <a:pt x="56" y="70"/>
                    <a:pt x="55" y="70"/>
                    <a:pt x="54" y="71"/>
                  </a:cubicBezTo>
                  <a:cubicBezTo>
                    <a:pt x="54" y="71"/>
                    <a:pt x="54" y="71"/>
                    <a:pt x="54" y="71"/>
                  </a:cubicBezTo>
                  <a:cubicBezTo>
                    <a:pt x="54" y="71"/>
                    <a:pt x="55" y="69"/>
                    <a:pt x="54" y="69"/>
                  </a:cubicBezTo>
                  <a:cubicBezTo>
                    <a:pt x="54" y="69"/>
                    <a:pt x="54" y="69"/>
                    <a:pt x="54" y="69"/>
                  </a:cubicBezTo>
                  <a:cubicBezTo>
                    <a:pt x="53" y="68"/>
                    <a:pt x="54" y="67"/>
                    <a:pt x="54" y="66"/>
                  </a:cubicBezTo>
                  <a:cubicBezTo>
                    <a:pt x="54" y="66"/>
                    <a:pt x="54" y="66"/>
                    <a:pt x="53" y="66"/>
                  </a:cubicBezTo>
                  <a:cubicBezTo>
                    <a:pt x="53" y="66"/>
                    <a:pt x="54" y="65"/>
                    <a:pt x="55" y="66"/>
                  </a:cubicBezTo>
                  <a:cubicBezTo>
                    <a:pt x="55" y="65"/>
                    <a:pt x="55" y="65"/>
                    <a:pt x="55" y="65"/>
                  </a:cubicBezTo>
                  <a:cubicBezTo>
                    <a:pt x="56" y="65"/>
                    <a:pt x="56" y="64"/>
                    <a:pt x="57" y="64"/>
                  </a:cubicBezTo>
                  <a:close/>
                  <a:moveTo>
                    <a:pt x="55" y="63"/>
                  </a:moveTo>
                  <a:cubicBezTo>
                    <a:pt x="56" y="63"/>
                    <a:pt x="59" y="60"/>
                    <a:pt x="60" y="62"/>
                  </a:cubicBezTo>
                  <a:cubicBezTo>
                    <a:pt x="59" y="62"/>
                    <a:pt x="59" y="62"/>
                    <a:pt x="58" y="62"/>
                  </a:cubicBezTo>
                  <a:cubicBezTo>
                    <a:pt x="57" y="62"/>
                    <a:pt x="57" y="64"/>
                    <a:pt x="55" y="63"/>
                  </a:cubicBezTo>
                  <a:close/>
                  <a:moveTo>
                    <a:pt x="64" y="60"/>
                  </a:moveTo>
                  <a:cubicBezTo>
                    <a:pt x="64" y="60"/>
                    <a:pt x="64" y="60"/>
                    <a:pt x="63" y="60"/>
                  </a:cubicBezTo>
                  <a:cubicBezTo>
                    <a:pt x="65" y="60"/>
                    <a:pt x="66" y="59"/>
                    <a:pt x="67" y="60"/>
                  </a:cubicBezTo>
                  <a:cubicBezTo>
                    <a:pt x="66" y="60"/>
                    <a:pt x="65" y="60"/>
                    <a:pt x="64" y="60"/>
                  </a:cubicBezTo>
                  <a:close/>
                  <a:moveTo>
                    <a:pt x="69" y="63"/>
                  </a:moveTo>
                  <a:cubicBezTo>
                    <a:pt x="68" y="64"/>
                    <a:pt x="68" y="63"/>
                    <a:pt x="67" y="63"/>
                  </a:cubicBezTo>
                  <a:cubicBezTo>
                    <a:pt x="67" y="63"/>
                    <a:pt x="68" y="63"/>
                    <a:pt x="69" y="63"/>
                  </a:cubicBezTo>
                  <a:close/>
                  <a:moveTo>
                    <a:pt x="67" y="62"/>
                  </a:moveTo>
                  <a:cubicBezTo>
                    <a:pt x="66" y="62"/>
                    <a:pt x="66" y="62"/>
                    <a:pt x="65" y="62"/>
                  </a:cubicBezTo>
                  <a:cubicBezTo>
                    <a:pt x="65" y="62"/>
                    <a:pt x="66" y="62"/>
                    <a:pt x="67" y="62"/>
                  </a:cubicBezTo>
                  <a:close/>
                  <a:moveTo>
                    <a:pt x="58" y="77"/>
                  </a:moveTo>
                  <a:cubicBezTo>
                    <a:pt x="58" y="77"/>
                    <a:pt x="58" y="76"/>
                    <a:pt x="59" y="77"/>
                  </a:cubicBezTo>
                  <a:cubicBezTo>
                    <a:pt x="58" y="78"/>
                    <a:pt x="58" y="79"/>
                    <a:pt x="59" y="79"/>
                  </a:cubicBezTo>
                  <a:cubicBezTo>
                    <a:pt x="59" y="80"/>
                    <a:pt x="58" y="80"/>
                    <a:pt x="58" y="80"/>
                  </a:cubicBezTo>
                  <a:cubicBezTo>
                    <a:pt x="57" y="80"/>
                    <a:pt x="58" y="81"/>
                    <a:pt x="57" y="82"/>
                  </a:cubicBezTo>
                  <a:cubicBezTo>
                    <a:pt x="57" y="82"/>
                    <a:pt x="57" y="83"/>
                    <a:pt x="57" y="83"/>
                  </a:cubicBezTo>
                  <a:cubicBezTo>
                    <a:pt x="56" y="83"/>
                    <a:pt x="56" y="83"/>
                    <a:pt x="55" y="82"/>
                  </a:cubicBezTo>
                  <a:cubicBezTo>
                    <a:pt x="55" y="82"/>
                    <a:pt x="56" y="82"/>
                    <a:pt x="56" y="81"/>
                  </a:cubicBezTo>
                  <a:cubicBezTo>
                    <a:pt x="57" y="80"/>
                    <a:pt x="57" y="79"/>
                    <a:pt x="58" y="78"/>
                  </a:cubicBezTo>
                  <a:cubicBezTo>
                    <a:pt x="58" y="77"/>
                    <a:pt x="58" y="77"/>
                    <a:pt x="58" y="77"/>
                  </a:cubicBezTo>
                  <a:close/>
                  <a:moveTo>
                    <a:pt x="58" y="95"/>
                  </a:moveTo>
                  <a:cubicBezTo>
                    <a:pt x="57" y="94"/>
                    <a:pt x="56" y="94"/>
                    <a:pt x="56" y="93"/>
                  </a:cubicBezTo>
                  <a:cubicBezTo>
                    <a:pt x="57" y="93"/>
                    <a:pt x="58" y="93"/>
                    <a:pt x="58" y="95"/>
                  </a:cubicBezTo>
                  <a:close/>
                  <a:moveTo>
                    <a:pt x="58" y="92"/>
                  </a:moveTo>
                  <a:cubicBezTo>
                    <a:pt x="59" y="92"/>
                    <a:pt x="59" y="93"/>
                    <a:pt x="58" y="93"/>
                  </a:cubicBezTo>
                  <a:cubicBezTo>
                    <a:pt x="58" y="93"/>
                    <a:pt x="58" y="93"/>
                    <a:pt x="58" y="93"/>
                  </a:cubicBezTo>
                  <a:cubicBezTo>
                    <a:pt x="58" y="93"/>
                    <a:pt x="58" y="92"/>
                    <a:pt x="58" y="92"/>
                  </a:cubicBezTo>
                  <a:close/>
                  <a:moveTo>
                    <a:pt x="57" y="99"/>
                  </a:moveTo>
                  <a:cubicBezTo>
                    <a:pt x="57" y="99"/>
                    <a:pt x="57" y="99"/>
                    <a:pt x="57" y="98"/>
                  </a:cubicBezTo>
                  <a:cubicBezTo>
                    <a:pt x="58" y="99"/>
                    <a:pt x="58" y="99"/>
                    <a:pt x="58" y="99"/>
                  </a:cubicBezTo>
                  <a:cubicBezTo>
                    <a:pt x="58" y="99"/>
                    <a:pt x="58" y="99"/>
                    <a:pt x="57" y="99"/>
                  </a:cubicBezTo>
                  <a:close/>
                  <a:moveTo>
                    <a:pt x="58" y="100"/>
                  </a:moveTo>
                  <a:cubicBezTo>
                    <a:pt x="58" y="100"/>
                    <a:pt x="58" y="100"/>
                    <a:pt x="58" y="100"/>
                  </a:cubicBezTo>
                  <a:cubicBezTo>
                    <a:pt x="58" y="100"/>
                    <a:pt x="58" y="100"/>
                    <a:pt x="58" y="100"/>
                  </a:cubicBezTo>
                  <a:close/>
                  <a:moveTo>
                    <a:pt x="49" y="71"/>
                  </a:moveTo>
                  <a:cubicBezTo>
                    <a:pt x="49" y="71"/>
                    <a:pt x="49" y="71"/>
                    <a:pt x="49" y="71"/>
                  </a:cubicBezTo>
                  <a:cubicBezTo>
                    <a:pt x="48" y="71"/>
                    <a:pt x="48" y="71"/>
                    <a:pt x="48" y="71"/>
                  </a:cubicBezTo>
                  <a:cubicBezTo>
                    <a:pt x="48" y="71"/>
                    <a:pt x="48" y="71"/>
                    <a:pt x="48" y="71"/>
                  </a:cubicBezTo>
                  <a:cubicBezTo>
                    <a:pt x="48" y="70"/>
                    <a:pt x="48" y="70"/>
                    <a:pt x="48" y="70"/>
                  </a:cubicBezTo>
                  <a:cubicBezTo>
                    <a:pt x="49" y="70"/>
                    <a:pt x="49" y="71"/>
                    <a:pt x="49" y="71"/>
                  </a:cubicBezTo>
                  <a:cubicBezTo>
                    <a:pt x="50" y="70"/>
                    <a:pt x="51" y="69"/>
                    <a:pt x="52" y="68"/>
                  </a:cubicBezTo>
                  <a:cubicBezTo>
                    <a:pt x="52" y="68"/>
                    <a:pt x="52" y="68"/>
                    <a:pt x="52" y="68"/>
                  </a:cubicBezTo>
                  <a:cubicBezTo>
                    <a:pt x="52" y="68"/>
                    <a:pt x="52" y="68"/>
                    <a:pt x="52" y="68"/>
                  </a:cubicBezTo>
                  <a:cubicBezTo>
                    <a:pt x="52" y="68"/>
                    <a:pt x="52" y="68"/>
                    <a:pt x="51" y="68"/>
                  </a:cubicBezTo>
                  <a:cubicBezTo>
                    <a:pt x="51" y="68"/>
                    <a:pt x="51" y="68"/>
                    <a:pt x="50" y="68"/>
                  </a:cubicBezTo>
                  <a:cubicBezTo>
                    <a:pt x="50" y="67"/>
                    <a:pt x="52" y="67"/>
                    <a:pt x="52" y="66"/>
                  </a:cubicBezTo>
                  <a:cubicBezTo>
                    <a:pt x="53" y="66"/>
                    <a:pt x="53" y="66"/>
                    <a:pt x="54" y="67"/>
                  </a:cubicBezTo>
                  <a:cubicBezTo>
                    <a:pt x="54" y="68"/>
                    <a:pt x="53" y="68"/>
                    <a:pt x="53" y="69"/>
                  </a:cubicBezTo>
                  <a:cubicBezTo>
                    <a:pt x="53" y="70"/>
                    <a:pt x="52" y="70"/>
                    <a:pt x="51" y="71"/>
                  </a:cubicBezTo>
                  <a:cubicBezTo>
                    <a:pt x="51" y="72"/>
                    <a:pt x="52" y="71"/>
                    <a:pt x="52" y="71"/>
                  </a:cubicBezTo>
                  <a:cubicBezTo>
                    <a:pt x="52" y="72"/>
                    <a:pt x="52" y="72"/>
                    <a:pt x="51" y="72"/>
                  </a:cubicBezTo>
                  <a:cubicBezTo>
                    <a:pt x="51" y="72"/>
                    <a:pt x="51" y="72"/>
                    <a:pt x="51" y="72"/>
                  </a:cubicBezTo>
                  <a:cubicBezTo>
                    <a:pt x="51" y="72"/>
                    <a:pt x="50" y="72"/>
                    <a:pt x="50" y="73"/>
                  </a:cubicBezTo>
                  <a:cubicBezTo>
                    <a:pt x="50" y="73"/>
                    <a:pt x="50" y="73"/>
                    <a:pt x="49" y="73"/>
                  </a:cubicBezTo>
                  <a:cubicBezTo>
                    <a:pt x="49" y="72"/>
                    <a:pt x="50" y="72"/>
                    <a:pt x="50" y="72"/>
                  </a:cubicBezTo>
                  <a:cubicBezTo>
                    <a:pt x="50" y="72"/>
                    <a:pt x="49" y="71"/>
                    <a:pt x="49" y="71"/>
                  </a:cubicBezTo>
                  <a:close/>
                  <a:moveTo>
                    <a:pt x="47" y="74"/>
                  </a:moveTo>
                  <a:cubicBezTo>
                    <a:pt x="47" y="74"/>
                    <a:pt x="47" y="74"/>
                    <a:pt x="47" y="74"/>
                  </a:cubicBezTo>
                  <a:cubicBezTo>
                    <a:pt x="47" y="74"/>
                    <a:pt x="47" y="74"/>
                    <a:pt x="47" y="74"/>
                  </a:cubicBezTo>
                  <a:cubicBezTo>
                    <a:pt x="46" y="74"/>
                    <a:pt x="47" y="74"/>
                    <a:pt x="47" y="74"/>
                  </a:cubicBezTo>
                  <a:close/>
                  <a:moveTo>
                    <a:pt x="47" y="74"/>
                  </a:moveTo>
                  <a:cubicBezTo>
                    <a:pt x="46" y="73"/>
                    <a:pt x="46" y="73"/>
                    <a:pt x="46" y="73"/>
                  </a:cubicBezTo>
                  <a:cubicBezTo>
                    <a:pt x="47" y="73"/>
                    <a:pt x="46" y="73"/>
                    <a:pt x="47" y="73"/>
                  </a:cubicBezTo>
                  <a:cubicBezTo>
                    <a:pt x="47" y="73"/>
                    <a:pt x="47" y="72"/>
                    <a:pt x="47" y="72"/>
                  </a:cubicBezTo>
                  <a:cubicBezTo>
                    <a:pt x="48" y="72"/>
                    <a:pt x="48" y="72"/>
                    <a:pt x="48" y="72"/>
                  </a:cubicBezTo>
                  <a:cubicBezTo>
                    <a:pt x="48" y="72"/>
                    <a:pt x="48" y="73"/>
                    <a:pt x="48" y="73"/>
                  </a:cubicBezTo>
                  <a:cubicBezTo>
                    <a:pt x="47" y="73"/>
                    <a:pt x="47" y="73"/>
                    <a:pt x="47" y="74"/>
                  </a:cubicBezTo>
                  <a:close/>
                  <a:moveTo>
                    <a:pt x="49" y="69"/>
                  </a:moveTo>
                  <a:cubicBezTo>
                    <a:pt x="49" y="69"/>
                    <a:pt x="49" y="70"/>
                    <a:pt x="49" y="70"/>
                  </a:cubicBezTo>
                  <a:cubicBezTo>
                    <a:pt x="49" y="69"/>
                    <a:pt x="49" y="69"/>
                    <a:pt x="49" y="69"/>
                  </a:cubicBezTo>
                  <a:close/>
                  <a:moveTo>
                    <a:pt x="49" y="69"/>
                  </a:moveTo>
                  <a:cubicBezTo>
                    <a:pt x="49" y="69"/>
                    <a:pt x="49" y="69"/>
                    <a:pt x="49" y="69"/>
                  </a:cubicBezTo>
                  <a:cubicBezTo>
                    <a:pt x="49" y="69"/>
                    <a:pt x="50" y="69"/>
                    <a:pt x="50" y="69"/>
                  </a:cubicBezTo>
                  <a:cubicBezTo>
                    <a:pt x="50" y="69"/>
                    <a:pt x="50" y="69"/>
                    <a:pt x="49" y="69"/>
                  </a:cubicBezTo>
                  <a:close/>
                  <a:moveTo>
                    <a:pt x="53" y="63"/>
                  </a:moveTo>
                  <a:cubicBezTo>
                    <a:pt x="52" y="63"/>
                    <a:pt x="52" y="63"/>
                    <a:pt x="52" y="63"/>
                  </a:cubicBezTo>
                  <a:cubicBezTo>
                    <a:pt x="52" y="63"/>
                    <a:pt x="53" y="63"/>
                    <a:pt x="53" y="63"/>
                  </a:cubicBezTo>
                  <a:close/>
                  <a:moveTo>
                    <a:pt x="53" y="62"/>
                  </a:moveTo>
                  <a:cubicBezTo>
                    <a:pt x="53" y="62"/>
                    <a:pt x="53" y="62"/>
                    <a:pt x="53" y="62"/>
                  </a:cubicBezTo>
                  <a:cubicBezTo>
                    <a:pt x="53" y="62"/>
                    <a:pt x="53" y="63"/>
                    <a:pt x="53" y="63"/>
                  </a:cubicBezTo>
                  <a:cubicBezTo>
                    <a:pt x="53" y="62"/>
                    <a:pt x="53" y="62"/>
                    <a:pt x="53" y="62"/>
                  </a:cubicBezTo>
                  <a:close/>
                  <a:moveTo>
                    <a:pt x="55" y="77"/>
                  </a:moveTo>
                  <a:cubicBezTo>
                    <a:pt x="55" y="77"/>
                    <a:pt x="55" y="78"/>
                    <a:pt x="54" y="78"/>
                  </a:cubicBezTo>
                  <a:cubicBezTo>
                    <a:pt x="54" y="78"/>
                    <a:pt x="53" y="79"/>
                    <a:pt x="53" y="80"/>
                  </a:cubicBezTo>
                  <a:cubicBezTo>
                    <a:pt x="53" y="80"/>
                    <a:pt x="53" y="80"/>
                    <a:pt x="54" y="80"/>
                  </a:cubicBezTo>
                  <a:cubicBezTo>
                    <a:pt x="54" y="81"/>
                    <a:pt x="54" y="81"/>
                    <a:pt x="53" y="81"/>
                  </a:cubicBezTo>
                  <a:cubicBezTo>
                    <a:pt x="53" y="81"/>
                    <a:pt x="53" y="80"/>
                    <a:pt x="53" y="79"/>
                  </a:cubicBezTo>
                  <a:cubicBezTo>
                    <a:pt x="53" y="78"/>
                    <a:pt x="53" y="78"/>
                    <a:pt x="53" y="78"/>
                  </a:cubicBezTo>
                  <a:cubicBezTo>
                    <a:pt x="53" y="77"/>
                    <a:pt x="55" y="77"/>
                    <a:pt x="55" y="75"/>
                  </a:cubicBezTo>
                  <a:cubicBezTo>
                    <a:pt x="55" y="75"/>
                    <a:pt x="56" y="75"/>
                    <a:pt x="56" y="75"/>
                  </a:cubicBezTo>
                  <a:cubicBezTo>
                    <a:pt x="56" y="76"/>
                    <a:pt x="56" y="76"/>
                    <a:pt x="55" y="76"/>
                  </a:cubicBezTo>
                  <a:cubicBezTo>
                    <a:pt x="55" y="77"/>
                    <a:pt x="55" y="77"/>
                    <a:pt x="55" y="77"/>
                  </a:cubicBezTo>
                  <a:close/>
                  <a:moveTo>
                    <a:pt x="54" y="86"/>
                  </a:moveTo>
                  <a:cubicBezTo>
                    <a:pt x="54" y="85"/>
                    <a:pt x="54" y="84"/>
                    <a:pt x="55" y="84"/>
                  </a:cubicBezTo>
                  <a:cubicBezTo>
                    <a:pt x="55" y="85"/>
                    <a:pt x="56" y="86"/>
                    <a:pt x="56" y="88"/>
                  </a:cubicBezTo>
                  <a:cubicBezTo>
                    <a:pt x="55" y="87"/>
                    <a:pt x="55" y="87"/>
                    <a:pt x="54" y="86"/>
                  </a:cubicBezTo>
                  <a:cubicBezTo>
                    <a:pt x="54" y="86"/>
                    <a:pt x="53" y="87"/>
                    <a:pt x="53" y="87"/>
                  </a:cubicBezTo>
                  <a:cubicBezTo>
                    <a:pt x="53" y="87"/>
                    <a:pt x="53" y="87"/>
                    <a:pt x="53" y="87"/>
                  </a:cubicBezTo>
                  <a:cubicBezTo>
                    <a:pt x="53" y="86"/>
                    <a:pt x="53" y="86"/>
                    <a:pt x="54" y="86"/>
                  </a:cubicBezTo>
                  <a:close/>
                  <a:moveTo>
                    <a:pt x="53" y="82"/>
                  </a:moveTo>
                  <a:cubicBezTo>
                    <a:pt x="53" y="82"/>
                    <a:pt x="53" y="83"/>
                    <a:pt x="53" y="83"/>
                  </a:cubicBezTo>
                  <a:cubicBezTo>
                    <a:pt x="53" y="83"/>
                    <a:pt x="53" y="83"/>
                    <a:pt x="53" y="82"/>
                  </a:cubicBezTo>
                  <a:close/>
                  <a:moveTo>
                    <a:pt x="51" y="82"/>
                  </a:moveTo>
                  <a:cubicBezTo>
                    <a:pt x="51" y="81"/>
                    <a:pt x="51" y="81"/>
                    <a:pt x="51" y="81"/>
                  </a:cubicBezTo>
                  <a:cubicBezTo>
                    <a:pt x="52" y="81"/>
                    <a:pt x="52" y="81"/>
                    <a:pt x="52" y="81"/>
                  </a:cubicBezTo>
                  <a:cubicBezTo>
                    <a:pt x="52" y="81"/>
                    <a:pt x="51" y="81"/>
                    <a:pt x="51" y="82"/>
                  </a:cubicBezTo>
                  <a:close/>
                  <a:moveTo>
                    <a:pt x="52" y="84"/>
                  </a:moveTo>
                  <a:cubicBezTo>
                    <a:pt x="52" y="84"/>
                    <a:pt x="52" y="85"/>
                    <a:pt x="52" y="85"/>
                  </a:cubicBezTo>
                  <a:cubicBezTo>
                    <a:pt x="52" y="85"/>
                    <a:pt x="52" y="84"/>
                    <a:pt x="52" y="84"/>
                  </a:cubicBezTo>
                  <a:close/>
                  <a:moveTo>
                    <a:pt x="52" y="90"/>
                  </a:moveTo>
                  <a:cubicBezTo>
                    <a:pt x="52" y="89"/>
                    <a:pt x="52" y="89"/>
                    <a:pt x="52" y="89"/>
                  </a:cubicBezTo>
                  <a:cubicBezTo>
                    <a:pt x="52" y="89"/>
                    <a:pt x="52" y="89"/>
                    <a:pt x="53" y="89"/>
                  </a:cubicBezTo>
                  <a:cubicBezTo>
                    <a:pt x="53" y="90"/>
                    <a:pt x="53" y="90"/>
                    <a:pt x="53" y="91"/>
                  </a:cubicBezTo>
                  <a:cubicBezTo>
                    <a:pt x="52" y="91"/>
                    <a:pt x="52" y="90"/>
                    <a:pt x="52" y="90"/>
                  </a:cubicBezTo>
                  <a:cubicBezTo>
                    <a:pt x="52" y="90"/>
                    <a:pt x="52" y="90"/>
                    <a:pt x="52" y="91"/>
                  </a:cubicBezTo>
                  <a:cubicBezTo>
                    <a:pt x="52" y="91"/>
                    <a:pt x="51" y="90"/>
                    <a:pt x="51" y="90"/>
                  </a:cubicBezTo>
                  <a:cubicBezTo>
                    <a:pt x="52" y="90"/>
                    <a:pt x="52" y="90"/>
                    <a:pt x="52" y="90"/>
                  </a:cubicBezTo>
                  <a:close/>
                  <a:moveTo>
                    <a:pt x="52" y="81"/>
                  </a:moveTo>
                  <a:cubicBezTo>
                    <a:pt x="53" y="81"/>
                    <a:pt x="52" y="82"/>
                    <a:pt x="53" y="83"/>
                  </a:cubicBezTo>
                  <a:cubicBezTo>
                    <a:pt x="53" y="83"/>
                    <a:pt x="52" y="83"/>
                    <a:pt x="52" y="83"/>
                  </a:cubicBezTo>
                  <a:cubicBezTo>
                    <a:pt x="52" y="82"/>
                    <a:pt x="53" y="82"/>
                    <a:pt x="52" y="81"/>
                  </a:cubicBezTo>
                  <a:close/>
                  <a:moveTo>
                    <a:pt x="51" y="73"/>
                  </a:moveTo>
                  <a:cubicBezTo>
                    <a:pt x="51" y="73"/>
                    <a:pt x="51" y="73"/>
                    <a:pt x="50" y="74"/>
                  </a:cubicBezTo>
                  <a:cubicBezTo>
                    <a:pt x="50" y="74"/>
                    <a:pt x="50" y="74"/>
                    <a:pt x="50" y="74"/>
                  </a:cubicBezTo>
                  <a:cubicBezTo>
                    <a:pt x="50" y="73"/>
                    <a:pt x="51" y="73"/>
                    <a:pt x="51" y="73"/>
                  </a:cubicBezTo>
                  <a:close/>
                  <a:moveTo>
                    <a:pt x="51" y="77"/>
                  </a:moveTo>
                  <a:cubicBezTo>
                    <a:pt x="51" y="77"/>
                    <a:pt x="51" y="78"/>
                    <a:pt x="51" y="78"/>
                  </a:cubicBezTo>
                  <a:cubicBezTo>
                    <a:pt x="50" y="78"/>
                    <a:pt x="50" y="77"/>
                    <a:pt x="50" y="78"/>
                  </a:cubicBezTo>
                  <a:cubicBezTo>
                    <a:pt x="50" y="77"/>
                    <a:pt x="50" y="77"/>
                    <a:pt x="51" y="77"/>
                  </a:cubicBezTo>
                  <a:close/>
                  <a:moveTo>
                    <a:pt x="51" y="92"/>
                  </a:moveTo>
                  <a:cubicBezTo>
                    <a:pt x="52" y="92"/>
                    <a:pt x="52" y="91"/>
                    <a:pt x="52" y="91"/>
                  </a:cubicBezTo>
                  <a:cubicBezTo>
                    <a:pt x="52" y="91"/>
                    <a:pt x="52" y="91"/>
                    <a:pt x="52" y="91"/>
                  </a:cubicBezTo>
                  <a:cubicBezTo>
                    <a:pt x="52" y="91"/>
                    <a:pt x="53" y="91"/>
                    <a:pt x="53" y="92"/>
                  </a:cubicBezTo>
                  <a:cubicBezTo>
                    <a:pt x="53" y="92"/>
                    <a:pt x="53" y="92"/>
                    <a:pt x="53" y="92"/>
                  </a:cubicBezTo>
                  <a:cubicBezTo>
                    <a:pt x="53" y="93"/>
                    <a:pt x="53" y="93"/>
                    <a:pt x="54" y="93"/>
                  </a:cubicBezTo>
                  <a:cubicBezTo>
                    <a:pt x="54" y="93"/>
                    <a:pt x="53" y="93"/>
                    <a:pt x="53" y="94"/>
                  </a:cubicBezTo>
                  <a:cubicBezTo>
                    <a:pt x="53" y="94"/>
                    <a:pt x="53" y="94"/>
                    <a:pt x="53" y="94"/>
                  </a:cubicBezTo>
                  <a:cubicBezTo>
                    <a:pt x="54" y="94"/>
                    <a:pt x="54" y="94"/>
                    <a:pt x="54" y="94"/>
                  </a:cubicBezTo>
                  <a:cubicBezTo>
                    <a:pt x="54" y="94"/>
                    <a:pt x="56" y="94"/>
                    <a:pt x="55" y="96"/>
                  </a:cubicBezTo>
                  <a:cubicBezTo>
                    <a:pt x="54" y="95"/>
                    <a:pt x="50" y="94"/>
                    <a:pt x="51" y="92"/>
                  </a:cubicBezTo>
                  <a:close/>
                  <a:moveTo>
                    <a:pt x="55" y="92"/>
                  </a:moveTo>
                  <a:cubicBezTo>
                    <a:pt x="55" y="93"/>
                    <a:pt x="55" y="92"/>
                    <a:pt x="55" y="92"/>
                  </a:cubicBezTo>
                  <a:cubicBezTo>
                    <a:pt x="55" y="92"/>
                    <a:pt x="55" y="92"/>
                    <a:pt x="55" y="92"/>
                  </a:cubicBezTo>
                  <a:cubicBezTo>
                    <a:pt x="55" y="92"/>
                    <a:pt x="55" y="92"/>
                    <a:pt x="55" y="92"/>
                  </a:cubicBezTo>
                  <a:close/>
                  <a:moveTo>
                    <a:pt x="55" y="91"/>
                  </a:moveTo>
                  <a:cubicBezTo>
                    <a:pt x="54" y="92"/>
                    <a:pt x="54" y="92"/>
                    <a:pt x="54" y="91"/>
                  </a:cubicBezTo>
                  <a:cubicBezTo>
                    <a:pt x="55" y="91"/>
                    <a:pt x="55" y="91"/>
                    <a:pt x="55" y="91"/>
                  </a:cubicBezTo>
                  <a:close/>
                  <a:moveTo>
                    <a:pt x="55" y="93"/>
                  </a:moveTo>
                  <a:cubicBezTo>
                    <a:pt x="54" y="93"/>
                    <a:pt x="54" y="93"/>
                    <a:pt x="54" y="93"/>
                  </a:cubicBezTo>
                  <a:cubicBezTo>
                    <a:pt x="54" y="93"/>
                    <a:pt x="55" y="93"/>
                    <a:pt x="55" y="93"/>
                  </a:cubicBezTo>
                  <a:close/>
                  <a:moveTo>
                    <a:pt x="55" y="91"/>
                  </a:moveTo>
                  <a:cubicBezTo>
                    <a:pt x="54" y="90"/>
                    <a:pt x="54" y="89"/>
                    <a:pt x="53" y="89"/>
                  </a:cubicBezTo>
                  <a:cubicBezTo>
                    <a:pt x="53" y="89"/>
                    <a:pt x="53" y="89"/>
                    <a:pt x="53" y="89"/>
                  </a:cubicBezTo>
                  <a:cubicBezTo>
                    <a:pt x="53" y="88"/>
                    <a:pt x="53" y="88"/>
                    <a:pt x="52" y="88"/>
                  </a:cubicBezTo>
                  <a:cubicBezTo>
                    <a:pt x="52" y="87"/>
                    <a:pt x="53" y="87"/>
                    <a:pt x="53" y="87"/>
                  </a:cubicBezTo>
                  <a:cubicBezTo>
                    <a:pt x="53" y="87"/>
                    <a:pt x="53" y="88"/>
                    <a:pt x="53" y="88"/>
                  </a:cubicBezTo>
                  <a:cubicBezTo>
                    <a:pt x="54" y="88"/>
                    <a:pt x="54" y="87"/>
                    <a:pt x="54" y="87"/>
                  </a:cubicBezTo>
                  <a:cubicBezTo>
                    <a:pt x="54" y="87"/>
                    <a:pt x="55" y="88"/>
                    <a:pt x="55" y="88"/>
                  </a:cubicBezTo>
                  <a:cubicBezTo>
                    <a:pt x="55" y="89"/>
                    <a:pt x="55" y="89"/>
                    <a:pt x="55" y="89"/>
                  </a:cubicBezTo>
                  <a:cubicBezTo>
                    <a:pt x="55" y="90"/>
                    <a:pt x="56" y="90"/>
                    <a:pt x="56" y="90"/>
                  </a:cubicBezTo>
                  <a:cubicBezTo>
                    <a:pt x="56" y="91"/>
                    <a:pt x="56" y="91"/>
                    <a:pt x="55" y="91"/>
                  </a:cubicBezTo>
                  <a:close/>
                  <a:moveTo>
                    <a:pt x="58" y="92"/>
                  </a:moveTo>
                  <a:cubicBezTo>
                    <a:pt x="57" y="92"/>
                    <a:pt x="57" y="92"/>
                    <a:pt x="56" y="92"/>
                  </a:cubicBezTo>
                  <a:cubicBezTo>
                    <a:pt x="56" y="90"/>
                    <a:pt x="58" y="91"/>
                    <a:pt x="58" y="92"/>
                  </a:cubicBezTo>
                  <a:close/>
                  <a:moveTo>
                    <a:pt x="56" y="71"/>
                  </a:moveTo>
                  <a:cubicBezTo>
                    <a:pt x="56" y="72"/>
                    <a:pt x="56" y="72"/>
                    <a:pt x="56" y="72"/>
                  </a:cubicBezTo>
                  <a:cubicBezTo>
                    <a:pt x="56" y="71"/>
                    <a:pt x="56" y="71"/>
                    <a:pt x="56" y="71"/>
                  </a:cubicBezTo>
                  <a:close/>
                  <a:moveTo>
                    <a:pt x="54" y="65"/>
                  </a:moveTo>
                  <a:cubicBezTo>
                    <a:pt x="54" y="64"/>
                    <a:pt x="54" y="64"/>
                    <a:pt x="54" y="64"/>
                  </a:cubicBezTo>
                  <a:cubicBezTo>
                    <a:pt x="54" y="64"/>
                    <a:pt x="54" y="65"/>
                    <a:pt x="54" y="65"/>
                  </a:cubicBezTo>
                  <a:close/>
                  <a:moveTo>
                    <a:pt x="54" y="64"/>
                  </a:moveTo>
                  <a:cubicBezTo>
                    <a:pt x="54" y="64"/>
                    <a:pt x="54" y="64"/>
                    <a:pt x="54" y="64"/>
                  </a:cubicBezTo>
                  <a:cubicBezTo>
                    <a:pt x="55" y="64"/>
                    <a:pt x="55" y="64"/>
                    <a:pt x="55" y="64"/>
                  </a:cubicBezTo>
                  <a:cubicBezTo>
                    <a:pt x="55" y="64"/>
                    <a:pt x="55" y="64"/>
                    <a:pt x="54" y="64"/>
                  </a:cubicBezTo>
                  <a:close/>
                  <a:moveTo>
                    <a:pt x="44" y="56"/>
                  </a:moveTo>
                  <a:cubicBezTo>
                    <a:pt x="44" y="56"/>
                    <a:pt x="43" y="56"/>
                    <a:pt x="43" y="55"/>
                  </a:cubicBezTo>
                  <a:cubicBezTo>
                    <a:pt x="44" y="55"/>
                    <a:pt x="44" y="55"/>
                    <a:pt x="44" y="55"/>
                  </a:cubicBezTo>
                  <a:cubicBezTo>
                    <a:pt x="44" y="56"/>
                    <a:pt x="44" y="56"/>
                    <a:pt x="44" y="56"/>
                  </a:cubicBezTo>
                  <a:close/>
                  <a:moveTo>
                    <a:pt x="42" y="78"/>
                  </a:moveTo>
                  <a:cubicBezTo>
                    <a:pt x="42" y="78"/>
                    <a:pt x="42" y="78"/>
                    <a:pt x="41" y="79"/>
                  </a:cubicBezTo>
                  <a:cubicBezTo>
                    <a:pt x="41" y="79"/>
                    <a:pt x="41" y="78"/>
                    <a:pt x="41" y="78"/>
                  </a:cubicBezTo>
                  <a:cubicBezTo>
                    <a:pt x="41" y="78"/>
                    <a:pt x="41" y="77"/>
                    <a:pt x="42" y="78"/>
                  </a:cubicBezTo>
                  <a:close/>
                  <a:moveTo>
                    <a:pt x="40" y="79"/>
                  </a:moveTo>
                  <a:cubicBezTo>
                    <a:pt x="41" y="79"/>
                    <a:pt x="41" y="80"/>
                    <a:pt x="41" y="80"/>
                  </a:cubicBezTo>
                  <a:cubicBezTo>
                    <a:pt x="40" y="80"/>
                    <a:pt x="40" y="80"/>
                    <a:pt x="40" y="79"/>
                  </a:cubicBezTo>
                  <a:close/>
                  <a:moveTo>
                    <a:pt x="41" y="86"/>
                  </a:moveTo>
                  <a:cubicBezTo>
                    <a:pt x="42" y="86"/>
                    <a:pt x="42" y="86"/>
                    <a:pt x="42" y="87"/>
                  </a:cubicBezTo>
                  <a:cubicBezTo>
                    <a:pt x="41" y="87"/>
                    <a:pt x="41" y="86"/>
                    <a:pt x="41" y="86"/>
                  </a:cubicBezTo>
                  <a:close/>
                  <a:moveTo>
                    <a:pt x="42" y="85"/>
                  </a:moveTo>
                  <a:cubicBezTo>
                    <a:pt x="42" y="84"/>
                    <a:pt x="42" y="83"/>
                    <a:pt x="43" y="84"/>
                  </a:cubicBezTo>
                  <a:cubicBezTo>
                    <a:pt x="43" y="84"/>
                    <a:pt x="43" y="85"/>
                    <a:pt x="42" y="85"/>
                  </a:cubicBezTo>
                  <a:close/>
                  <a:moveTo>
                    <a:pt x="62" y="88"/>
                  </a:moveTo>
                  <a:cubicBezTo>
                    <a:pt x="61" y="88"/>
                    <a:pt x="61" y="88"/>
                    <a:pt x="61" y="88"/>
                  </a:cubicBezTo>
                  <a:cubicBezTo>
                    <a:pt x="61" y="88"/>
                    <a:pt x="62" y="88"/>
                    <a:pt x="62" y="88"/>
                  </a:cubicBezTo>
                  <a:cubicBezTo>
                    <a:pt x="62" y="88"/>
                    <a:pt x="61" y="88"/>
                    <a:pt x="62" y="88"/>
                  </a:cubicBezTo>
                  <a:close/>
                  <a:moveTo>
                    <a:pt x="59" y="72"/>
                  </a:moveTo>
                  <a:cubicBezTo>
                    <a:pt x="60" y="72"/>
                    <a:pt x="61" y="72"/>
                    <a:pt x="62" y="72"/>
                  </a:cubicBezTo>
                  <a:cubicBezTo>
                    <a:pt x="62" y="73"/>
                    <a:pt x="61" y="74"/>
                    <a:pt x="59" y="74"/>
                  </a:cubicBezTo>
                  <a:cubicBezTo>
                    <a:pt x="59" y="73"/>
                    <a:pt x="59" y="73"/>
                    <a:pt x="59" y="72"/>
                  </a:cubicBezTo>
                  <a:close/>
                  <a:moveTo>
                    <a:pt x="66" y="74"/>
                  </a:moveTo>
                  <a:cubicBezTo>
                    <a:pt x="66" y="74"/>
                    <a:pt x="66" y="74"/>
                    <a:pt x="66" y="74"/>
                  </a:cubicBezTo>
                  <a:cubicBezTo>
                    <a:pt x="66" y="74"/>
                    <a:pt x="66" y="75"/>
                    <a:pt x="66" y="75"/>
                  </a:cubicBezTo>
                  <a:cubicBezTo>
                    <a:pt x="66" y="75"/>
                    <a:pt x="66" y="75"/>
                    <a:pt x="66" y="75"/>
                  </a:cubicBezTo>
                  <a:cubicBezTo>
                    <a:pt x="66" y="75"/>
                    <a:pt x="66" y="74"/>
                    <a:pt x="66" y="74"/>
                  </a:cubicBezTo>
                  <a:close/>
                  <a:moveTo>
                    <a:pt x="69" y="62"/>
                  </a:moveTo>
                  <a:cubicBezTo>
                    <a:pt x="70" y="62"/>
                    <a:pt x="71" y="63"/>
                    <a:pt x="71" y="63"/>
                  </a:cubicBezTo>
                  <a:cubicBezTo>
                    <a:pt x="71" y="63"/>
                    <a:pt x="70" y="62"/>
                    <a:pt x="69" y="62"/>
                  </a:cubicBezTo>
                  <a:close/>
                  <a:moveTo>
                    <a:pt x="71" y="66"/>
                  </a:moveTo>
                  <a:cubicBezTo>
                    <a:pt x="71" y="66"/>
                    <a:pt x="71" y="66"/>
                    <a:pt x="70" y="66"/>
                  </a:cubicBezTo>
                  <a:cubicBezTo>
                    <a:pt x="70" y="66"/>
                    <a:pt x="70" y="66"/>
                    <a:pt x="70" y="66"/>
                  </a:cubicBezTo>
                  <a:cubicBezTo>
                    <a:pt x="71" y="65"/>
                    <a:pt x="71" y="66"/>
                    <a:pt x="71" y="66"/>
                  </a:cubicBezTo>
                  <a:close/>
                  <a:moveTo>
                    <a:pt x="72" y="66"/>
                  </a:moveTo>
                  <a:cubicBezTo>
                    <a:pt x="72" y="66"/>
                    <a:pt x="72" y="66"/>
                    <a:pt x="72" y="67"/>
                  </a:cubicBezTo>
                  <a:cubicBezTo>
                    <a:pt x="72" y="67"/>
                    <a:pt x="72" y="66"/>
                    <a:pt x="72" y="66"/>
                  </a:cubicBezTo>
                  <a:close/>
                  <a:moveTo>
                    <a:pt x="75" y="63"/>
                  </a:moveTo>
                  <a:cubicBezTo>
                    <a:pt x="75" y="63"/>
                    <a:pt x="76" y="63"/>
                    <a:pt x="76" y="64"/>
                  </a:cubicBezTo>
                  <a:cubicBezTo>
                    <a:pt x="75" y="64"/>
                    <a:pt x="75" y="63"/>
                    <a:pt x="75" y="63"/>
                  </a:cubicBezTo>
                  <a:close/>
                  <a:moveTo>
                    <a:pt x="76" y="67"/>
                  </a:moveTo>
                  <a:cubicBezTo>
                    <a:pt x="76" y="67"/>
                    <a:pt x="76" y="67"/>
                    <a:pt x="76" y="66"/>
                  </a:cubicBezTo>
                  <a:cubicBezTo>
                    <a:pt x="76" y="66"/>
                    <a:pt x="76" y="67"/>
                    <a:pt x="76" y="67"/>
                  </a:cubicBezTo>
                  <a:close/>
                  <a:moveTo>
                    <a:pt x="75" y="68"/>
                  </a:moveTo>
                  <a:cubicBezTo>
                    <a:pt x="75" y="69"/>
                    <a:pt x="76" y="68"/>
                    <a:pt x="76" y="69"/>
                  </a:cubicBezTo>
                  <a:cubicBezTo>
                    <a:pt x="76" y="68"/>
                    <a:pt x="76" y="68"/>
                    <a:pt x="76" y="68"/>
                  </a:cubicBezTo>
                  <a:cubicBezTo>
                    <a:pt x="77" y="68"/>
                    <a:pt x="77" y="69"/>
                    <a:pt x="78" y="68"/>
                  </a:cubicBezTo>
                  <a:cubicBezTo>
                    <a:pt x="78" y="68"/>
                    <a:pt x="78" y="68"/>
                    <a:pt x="78" y="68"/>
                  </a:cubicBezTo>
                  <a:cubicBezTo>
                    <a:pt x="78" y="69"/>
                    <a:pt x="78" y="69"/>
                    <a:pt x="79" y="69"/>
                  </a:cubicBezTo>
                  <a:cubicBezTo>
                    <a:pt x="79" y="69"/>
                    <a:pt x="78" y="69"/>
                    <a:pt x="79" y="69"/>
                  </a:cubicBezTo>
                  <a:cubicBezTo>
                    <a:pt x="79" y="69"/>
                    <a:pt x="79" y="69"/>
                    <a:pt x="79" y="70"/>
                  </a:cubicBezTo>
                  <a:cubicBezTo>
                    <a:pt x="79" y="70"/>
                    <a:pt x="77" y="70"/>
                    <a:pt x="77" y="69"/>
                  </a:cubicBezTo>
                  <a:cubicBezTo>
                    <a:pt x="77" y="69"/>
                    <a:pt x="77" y="70"/>
                    <a:pt x="77" y="70"/>
                  </a:cubicBezTo>
                  <a:cubicBezTo>
                    <a:pt x="77" y="70"/>
                    <a:pt x="77" y="70"/>
                    <a:pt x="77" y="70"/>
                  </a:cubicBezTo>
                  <a:cubicBezTo>
                    <a:pt x="77" y="71"/>
                    <a:pt x="76" y="70"/>
                    <a:pt x="76" y="70"/>
                  </a:cubicBezTo>
                  <a:cubicBezTo>
                    <a:pt x="76" y="70"/>
                    <a:pt x="76" y="70"/>
                    <a:pt x="76" y="70"/>
                  </a:cubicBezTo>
                  <a:cubicBezTo>
                    <a:pt x="75" y="69"/>
                    <a:pt x="75" y="69"/>
                    <a:pt x="75" y="69"/>
                  </a:cubicBezTo>
                  <a:cubicBezTo>
                    <a:pt x="75" y="69"/>
                    <a:pt x="75" y="68"/>
                    <a:pt x="75" y="68"/>
                  </a:cubicBezTo>
                  <a:cubicBezTo>
                    <a:pt x="75" y="68"/>
                    <a:pt x="74" y="68"/>
                    <a:pt x="74" y="67"/>
                  </a:cubicBezTo>
                  <a:cubicBezTo>
                    <a:pt x="75" y="67"/>
                    <a:pt x="75" y="68"/>
                    <a:pt x="75" y="68"/>
                  </a:cubicBezTo>
                  <a:close/>
                  <a:moveTo>
                    <a:pt x="77" y="63"/>
                  </a:moveTo>
                  <a:cubicBezTo>
                    <a:pt x="77" y="64"/>
                    <a:pt x="77" y="64"/>
                    <a:pt x="77" y="64"/>
                  </a:cubicBezTo>
                  <a:cubicBezTo>
                    <a:pt x="77" y="64"/>
                    <a:pt x="77" y="64"/>
                    <a:pt x="77" y="63"/>
                  </a:cubicBezTo>
                  <a:close/>
                  <a:moveTo>
                    <a:pt x="74" y="69"/>
                  </a:moveTo>
                  <a:cubicBezTo>
                    <a:pt x="74" y="69"/>
                    <a:pt x="74" y="69"/>
                    <a:pt x="74" y="69"/>
                  </a:cubicBezTo>
                  <a:cubicBezTo>
                    <a:pt x="74" y="68"/>
                    <a:pt x="74" y="68"/>
                    <a:pt x="74" y="69"/>
                  </a:cubicBezTo>
                  <a:close/>
                  <a:moveTo>
                    <a:pt x="73" y="63"/>
                  </a:moveTo>
                  <a:cubicBezTo>
                    <a:pt x="74" y="63"/>
                    <a:pt x="75" y="63"/>
                    <a:pt x="75" y="64"/>
                  </a:cubicBezTo>
                  <a:cubicBezTo>
                    <a:pt x="74" y="64"/>
                    <a:pt x="73" y="64"/>
                    <a:pt x="73" y="63"/>
                  </a:cubicBezTo>
                  <a:close/>
                  <a:moveTo>
                    <a:pt x="74" y="67"/>
                  </a:moveTo>
                  <a:cubicBezTo>
                    <a:pt x="73" y="67"/>
                    <a:pt x="73" y="67"/>
                    <a:pt x="73" y="66"/>
                  </a:cubicBezTo>
                  <a:cubicBezTo>
                    <a:pt x="74" y="66"/>
                    <a:pt x="74" y="67"/>
                    <a:pt x="74" y="67"/>
                  </a:cubicBezTo>
                  <a:close/>
                  <a:moveTo>
                    <a:pt x="73" y="63"/>
                  </a:moveTo>
                  <a:cubicBezTo>
                    <a:pt x="73" y="63"/>
                    <a:pt x="73" y="63"/>
                    <a:pt x="73" y="62"/>
                  </a:cubicBezTo>
                  <a:cubicBezTo>
                    <a:pt x="73" y="62"/>
                    <a:pt x="73" y="62"/>
                    <a:pt x="73" y="62"/>
                  </a:cubicBezTo>
                  <a:cubicBezTo>
                    <a:pt x="73" y="63"/>
                    <a:pt x="73" y="63"/>
                    <a:pt x="73" y="63"/>
                  </a:cubicBezTo>
                  <a:close/>
                  <a:moveTo>
                    <a:pt x="81" y="62"/>
                  </a:moveTo>
                  <a:cubicBezTo>
                    <a:pt x="81" y="62"/>
                    <a:pt x="81" y="63"/>
                    <a:pt x="82" y="63"/>
                  </a:cubicBezTo>
                  <a:cubicBezTo>
                    <a:pt x="81" y="63"/>
                    <a:pt x="81" y="63"/>
                    <a:pt x="81" y="62"/>
                  </a:cubicBezTo>
                  <a:close/>
                  <a:moveTo>
                    <a:pt x="82" y="68"/>
                  </a:moveTo>
                  <a:cubicBezTo>
                    <a:pt x="81" y="68"/>
                    <a:pt x="81" y="68"/>
                    <a:pt x="81" y="67"/>
                  </a:cubicBezTo>
                  <a:cubicBezTo>
                    <a:pt x="81" y="67"/>
                    <a:pt x="82" y="68"/>
                    <a:pt x="82" y="68"/>
                  </a:cubicBezTo>
                  <a:close/>
                  <a:moveTo>
                    <a:pt x="82" y="71"/>
                  </a:moveTo>
                  <a:cubicBezTo>
                    <a:pt x="82" y="71"/>
                    <a:pt x="82" y="71"/>
                    <a:pt x="82" y="72"/>
                  </a:cubicBezTo>
                  <a:cubicBezTo>
                    <a:pt x="82" y="72"/>
                    <a:pt x="82" y="72"/>
                    <a:pt x="82" y="72"/>
                  </a:cubicBezTo>
                  <a:cubicBezTo>
                    <a:pt x="81" y="72"/>
                    <a:pt x="81" y="71"/>
                    <a:pt x="81" y="71"/>
                  </a:cubicBezTo>
                  <a:cubicBezTo>
                    <a:pt x="81" y="71"/>
                    <a:pt x="81" y="72"/>
                    <a:pt x="81" y="72"/>
                  </a:cubicBezTo>
                  <a:cubicBezTo>
                    <a:pt x="81" y="71"/>
                    <a:pt x="81" y="71"/>
                    <a:pt x="81" y="71"/>
                  </a:cubicBezTo>
                  <a:cubicBezTo>
                    <a:pt x="81" y="71"/>
                    <a:pt x="81" y="71"/>
                    <a:pt x="82" y="71"/>
                  </a:cubicBezTo>
                  <a:close/>
                  <a:moveTo>
                    <a:pt x="84" y="73"/>
                  </a:moveTo>
                  <a:cubicBezTo>
                    <a:pt x="84" y="73"/>
                    <a:pt x="85" y="74"/>
                    <a:pt x="85" y="74"/>
                  </a:cubicBezTo>
                  <a:cubicBezTo>
                    <a:pt x="84" y="74"/>
                    <a:pt x="84" y="74"/>
                    <a:pt x="84" y="73"/>
                  </a:cubicBezTo>
                  <a:close/>
                  <a:moveTo>
                    <a:pt x="84" y="61"/>
                  </a:moveTo>
                  <a:cubicBezTo>
                    <a:pt x="85" y="61"/>
                    <a:pt x="86" y="61"/>
                    <a:pt x="85" y="62"/>
                  </a:cubicBezTo>
                  <a:cubicBezTo>
                    <a:pt x="85" y="61"/>
                    <a:pt x="84" y="61"/>
                    <a:pt x="84" y="61"/>
                  </a:cubicBezTo>
                  <a:close/>
                  <a:moveTo>
                    <a:pt x="82" y="62"/>
                  </a:moveTo>
                  <a:cubicBezTo>
                    <a:pt x="83" y="62"/>
                    <a:pt x="84" y="63"/>
                    <a:pt x="84" y="64"/>
                  </a:cubicBezTo>
                  <a:cubicBezTo>
                    <a:pt x="83" y="64"/>
                    <a:pt x="82" y="63"/>
                    <a:pt x="82" y="62"/>
                  </a:cubicBezTo>
                  <a:close/>
                  <a:moveTo>
                    <a:pt x="82" y="72"/>
                  </a:moveTo>
                  <a:cubicBezTo>
                    <a:pt x="82" y="72"/>
                    <a:pt x="82" y="72"/>
                    <a:pt x="82" y="72"/>
                  </a:cubicBezTo>
                  <a:cubicBezTo>
                    <a:pt x="82" y="72"/>
                    <a:pt x="83" y="72"/>
                    <a:pt x="83" y="73"/>
                  </a:cubicBezTo>
                  <a:cubicBezTo>
                    <a:pt x="82" y="73"/>
                    <a:pt x="82" y="72"/>
                    <a:pt x="82" y="72"/>
                  </a:cubicBezTo>
                  <a:cubicBezTo>
                    <a:pt x="82" y="72"/>
                    <a:pt x="82" y="72"/>
                    <a:pt x="82" y="72"/>
                  </a:cubicBezTo>
                  <a:close/>
                  <a:moveTo>
                    <a:pt x="81" y="73"/>
                  </a:moveTo>
                  <a:cubicBezTo>
                    <a:pt x="81" y="74"/>
                    <a:pt x="83" y="74"/>
                    <a:pt x="83" y="75"/>
                  </a:cubicBezTo>
                  <a:cubicBezTo>
                    <a:pt x="84" y="75"/>
                    <a:pt x="84" y="77"/>
                    <a:pt x="84" y="78"/>
                  </a:cubicBezTo>
                  <a:cubicBezTo>
                    <a:pt x="85" y="77"/>
                    <a:pt x="85" y="77"/>
                    <a:pt x="85" y="78"/>
                  </a:cubicBezTo>
                  <a:cubicBezTo>
                    <a:pt x="85" y="78"/>
                    <a:pt x="85" y="78"/>
                    <a:pt x="85" y="78"/>
                  </a:cubicBezTo>
                  <a:cubicBezTo>
                    <a:pt x="85" y="78"/>
                    <a:pt x="85" y="78"/>
                    <a:pt x="85" y="78"/>
                  </a:cubicBezTo>
                  <a:cubicBezTo>
                    <a:pt x="84" y="78"/>
                    <a:pt x="84" y="79"/>
                    <a:pt x="85" y="79"/>
                  </a:cubicBezTo>
                  <a:cubicBezTo>
                    <a:pt x="85" y="79"/>
                    <a:pt x="85" y="79"/>
                    <a:pt x="86" y="79"/>
                  </a:cubicBezTo>
                  <a:cubicBezTo>
                    <a:pt x="86" y="80"/>
                    <a:pt x="85" y="80"/>
                    <a:pt x="85" y="80"/>
                  </a:cubicBezTo>
                  <a:cubicBezTo>
                    <a:pt x="85" y="81"/>
                    <a:pt x="85" y="81"/>
                    <a:pt x="85" y="81"/>
                  </a:cubicBezTo>
                  <a:cubicBezTo>
                    <a:pt x="85" y="81"/>
                    <a:pt x="85" y="81"/>
                    <a:pt x="85" y="81"/>
                  </a:cubicBezTo>
                  <a:cubicBezTo>
                    <a:pt x="85" y="81"/>
                    <a:pt x="85" y="81"/>
                    <a:pt x="85" y="81"/>
                  </a:cubicBezTo>
                  <a:cubicBezTo>
                    <a:pt x="85" y="81"/>
                    <a:pt x="85" y="81"/>
                    <a:pt x="85" y="80"/>
                  </a:cubicBezTo>
                  <a:cubicBezTo>
                    <a:pt x="85" y="80"/>
                    <a:pt x="85" y="80"/>
                    <a:pt x="85" y="80"/>
                  </a:cubicBezTo>
                  <a:cubicBezTo>
                    <a:pt x="85" y="80"/>
                    <a:pt x="85" y="80"/>
                    <a:pt x="85" y="80"/>
                  </a:cubicBezTo>
                  <a:cubicBezTo>
                    <a:pt x="84" y="80"/>
                    <a:pt x="84" y="80"/>
                    <a:pt x="85" y="82"/>
                  </a:cubicBezTo>
                  <a:cubicBezTo>
                    <a:pt x="84" y="81"/>
                    <a:pt x="83" y="81"/>
                    <a:pt x="83" y="81"/>
                  </a:cubicBezTo>
                  <a:cubicBezTo>
                    <a:pt x="83" y="81"/>
                    <a:pt x="83" y="81"/>
                    <a:pt x="83" y="81"/>
                  </a:cubicBezTo>
                  <a:cubicBezTo>
                    <a:pt x="84" y="81"/>
                    <a:pt x="84" y="82"/>
                    <a:pt x="85" y="82"/>
                  </a:cubicBezTo>
                  <a:cubicBezTo>
                    <a:pt x="85" y="82"/>
                    <a:pt x="85" y="82"/>
                    <a:pt x="85" y="81"/>
                  </a:cubicBezTo>
                  <a:cubicBezTo>
                    <a:pt x="87" y="82"/>
                    <a:pt x="87" y="84"/>
                    <a:pt x="86" y="85"/>
                  </a:cubicBezTo>
                  <a:cubicBezTo>
                    <a:pt x="85" y="85"/>
                    <a:pt x="84" y="84"/>
                    <a:pt x="83" y="84"/>
                  </a:cubicBezTo>
                  <a:cubicBezTo>
                    <a:pt x="83" y="85"/>
                    <a:pt x="84" y="85"/>
                    <a:pt x="83" y="86"/>
                  </a:cubicBezTo>
                  <a:cubicBezTo>
                    <a:pt x="83" y="86"/>
                    <a:pt x="84" y="86"/>
                    <a:pt x="84" y="86"/>
                  </a:cubicBezTo>
                  <a:cubicBezTo>
                    <a:pt x="84" y="87"/>
                    <a:pt x="84" y="87"/>
                    <a:pt x="83" y="87"/>
                  </a:cubicBezTo>
                  <a:cubicBezTo>
                    <a:pt x="83" y="87"/>
                    <a:pt x="83" y="86"/>
                    <a:pt x="83" y="86"/>
                  </a:cubicBezTo>
                  <a:cubicBezTo>
                    <a:pt x="82" y="87"/>
                    <a:pt x="83" y="87"/>
                    <a:pt x="83" y="87"/>
                  </a:cubicBezTo>
                  <a:cubicBezTo>
                    <a:pt x="83" y="88"/>
                    <a:pt x="82" y="89"/>
                    <a:pt x="82" y="90"/>
                  </a:cubicBezTo>
                  <a:cubicBezTo>
                    <a:pt x="81" y="89"/>
                    <a:pt x="81" y="88"/>
                    <a:pt x="81" y="87"/>
                  </a:cubicBezTo>
                  <a:cubicBezTo>
                    <a:pt x="81" y="87"/>
                    <a:pt x="81" y="87"/>
                    <a:pt x="82" y="87"/>
                  </a:cubicBezTo>
                  <a:cubicBezTo>
                    <a:pt x="82" y="87"/>
                    <a:pt x="82" y="87"/>
                    <a:pt x="82" y="87"/>
                  </a:cubicBezTo>
                  <a:cubicBezTo>
                    <a:pt x="83" y="86"/>
                    <a:pt x="81" y="85"/>
                    <a:pt x="82" y="83"/>
                  </a:cubicBezTo>
                  <a:cubicBezTo>
                    <a:pt x="82" y="81"/>
                    <a:pt x="81" y="81"/>
                    <a:pt x="81" y="79"/>
                  </a:cubicBezTo>
                  <a:cubicBezTo>
                    <a:pt x="82" y="79"/>
                    <a:pt x="82" y="80"/>
                    <a:pt x="83" y="80"/>
                  </a:cubicBezTo>
                  <a:cubicBezTo>
                    <a:pt x="82" y="79"/>
                    <a:pt x="82" y="79"/>
                    <a:pt x="82" y="79"/>
                  </a:cubicBezTo>
                  <a:cubicBezTo>
                    <a:pt x="82" y="78"/>
                    <a:pt x="82" y="78"/>
                    <a:pt x="82" y="77"/>
                  </a:cubicBezTo>
                  <a:cubicBezTo>
                    <a:pt x="82" y="77"/>
                    <a:pt x="82" y="77"/>
                    <a:pt x="83" y="77"/>
                  </a:cubicBezTo>
                  <a:cubicBezTo>
                    <a:pt x="82" y="77"/>
                    <a:pt x="82" y="76"/>
                    <a:pt x="82" y="76"/>
                  </a:cubicBezTo>
                  <a:cubicBezTo>
                    <a:pt x="82" y="76"/>
                    <a:pt x="82" y="76"/>
                    <a:pt x="82" y="76"/>
                  </a:cubicBezTo>
                  <a:cubicBezTo>
                    <a:pt x="82" y="75"/>
                    <a:pt x="81" y="75"/>
                    <a:pt x="80" y="75"/>
                  </a:cubicBezTo>
                  <a:cubicBezTo>
                    <a:pt x="80" y="75"/>
                    <a:pt x="80" y="74"/>
                    <a:pt x="80" y="74"/>
                  </a:cubicBezTo>
                  <a:cubicBezTo>
                    <a:pt x="81" y="74"/>
                    <a:pt x="81" y="74"/>
                    <a:pt x="81" y="74"/>
                  </a:cubicBezTo>
                  <a:cubicBezTo>
                    <a:pt x="81" y="73"/>
                    <a:pt x="81" y="73"/>
                    <a:pt x="81" y="73"/>
                  </a:cubicBezTo>
                  <a:cubicBezTo>
                    <a:pt x="80" y="73"/>
                    <a:pt x="80" y="73"/>
                    <a:pt x="80" y="73"/>
                  </a:cubicBezTo>
                  <a:cubicBezTo>
                    <a:pt x="79" y="73"/>
                    <a:pt x="79" y="73"/>
                    <a:pt x="79" y="72"/>
                  </a:cubicBezTo>
                  <a:cubicBezTo>
                    <a:pt x="79" y="72"/>
                    <a:pt x="80" y="72"/>
                    <a:pt x="80" y="72"/>
                  </a:cubicBezTo>
                  <a:cubicBezTo>
                    <a:pt x="80" y="72"/>
                    <a:pt x="80" y="72"/>
                    <a:pt x="80" y="73"/>
                  </a:cubicBezTo>
                  <a:cubicBezTo>
                    <a:pt x="81" y="73"/>
                    <a:pt x="81" y="73"/>
                    <a:pt x="81" y="73"/>
                  </a:cubicBezTo>
                  <a:close/>
                  <a:moveTo>
                    <a:pt x="87" y="64"/>
                  </a:moveTo>
                  <a:cubicBezTo>
                    <a:pt x="88" y="64"/>
                    <a:pt x="88" y="65"/>
                    <a:pt x="88" y="66"/>
                  </a:cubicBezTo>
                  <a:cubicBezTo>
                    <a:pt x="88" y="66"/>
                    <a:pt x="88" y="66"/>
                    <a:pt x="88" y="66"/>
                  </a:cubicBezTo>
                  <a:cubicBezTo>
                    <a:pt x="87" y="66"/>
                    <a:pt x="87" y="66"/>
                    <a:pt x="87" y="65"/>
                  </a:cubicBezTo>
                  <a:cubicBezTo>
                    <a:pt x="86" y="66"/>
                    <a:pt x="87" y="66"/>
                    <a:pt x="87" y="66"/>
                  </a:cubicBezTo>
                  <a:cubicBezTo>
                    <a:pt x="87" y="66"/>
                    <a:pt x="87" y="66"/>
                    <a:pt x="88" y="66"/>
                  </a:cubicBezTo>
                  <a:cubicBezTo>
                    <a:pt x="88" y="66"/>
                    <a:pt x="88" y="66"/>
                    <a:pt x="88" y="66"/>
                  </a:cubicBezTo>
                  <a:cubicBezTo>
                    <a:pt x="88" y="67"/>
                    <a:pt x="87" y="66"/>
                    <a:pt x="87" y="67"/>
                  </a:cubicBezTo>
                  <a:cubicBezTo>
                    <a:pt x="87" y="66"/>
                    <a:pt x="86" y="66"/>
                    <a:pt x="86" y="65"/>
                  </a:cubicBezTo>
                  <a:cubicBezTo>
                    <a:pt x="87" y="65"/>
                    <a:pt x="86" y="65"/>
                    <a:pt x="87" y="65"/>
                  </a:cubicBezTo>
                  <a:cubicBezTo>
                    <a:pt x="87" y="65"/>
                    <a:pt x="87" y="64"/>
                    <a:pt x="87" y="64"/>
                  </a:cubicBezTo>
                  <a:close/>
                  <a:moveTo>
                    <a:pt x="87" y="76"/>
                  </a:moveTo>
                  <a:cubicBezTo>
                    <a:pt x="88" y="76"/>
                    <a:pt x="88" y="77"/>
                    <a:pt x="88" y="77"/>
                  </a:cubicBezTo>
                  <a:cubicBezTo>
                    <a:pt x="88" y="77"/>
                    <a:pt x="88" y="77"/>
                    <a:pt x="88" y="77"/>
                  </a:cubicBezTo>
                  <a:cubicBezTo>
                    <a:pt x="88" y="77"/>
                    <a:pt x="88" y="77"/>
                    <a:pt x="88" y="78"/>
                  </a:cubicBezTo>
                  <a:cubicBezTo>
                    <a:pt x="88" y="78"/>
                    <a:pt x="88" y="78"/>
                    <a:pt x="88" y="78"/>
                  </a:cubicBezTo>
                  <a:cubicBezTo>
                    <a:pt x="88" y="78"/>
                    <a:pt x="88" y="78"/>
                    <a:pt x="88" y="79"/>
                  </a:cubicBezTo>
                  <a:cubicBezTo>
                    <a:pt x="87" y="79"/>
                    <a:pt x="86" y="77"/>
                    <a:pt x="86" y="76"/>
                  </a:cubicBezTo>
                  <a:cubicBezTo>
                    <a:pt x="86" y="76"/>
                    <a:pt x="87" y="76"/>
                    <a:pt x="87" y="76"/>
                  </a:cubicBezTo>
                  <a:close/>
                  <a:moveTo>
                    <a:pt x="87" y="81"/>
                  </a:moveTo>
                  <a:cubicBezTo>
                    <a:pt x="86" y="81"/>
                    <a:pt x="86" y="81"/>
                    <a:pt x="86" y="81"/>
                  </a:cubicBezTo>
                  <a:cubicBezTo>
                    <a:pt x="86" y="81"/>
                    <a:pt x="86" y="81"/>
                    <a:pt x="86" y="80"/>
                  </a:cubicBezTo>
                  <a:cubicBezTo>
                    <a:pt x="86" y="80"/>
                    <a:pt x="86" y="80"/>
                    <a:pt x="86" y="80"/>
                  </a:cubicBezTo>
                  <a:cubicBezTo>
                    <a:pt x="86" y="80"/>
                    <a:pt x="86" y="80"/>
                    <a:pt x="86" y="80"/>
                  </a:cubicBezTo>
                  <a:cubicBezTo>
                    <a:pt x="86" y="80"/>
                    <a:pt x="86" y="80"/>
                    <a:pt x="87" y="80"/>
                  </a:cubicBezTo>
                  <a:cubicBezTo>
                    <a:pt x="87" y="80"/>
                    <a:pt x="86" y="80"/>
                    <a:pt x="87" y="81"/>
                  </a:cubicBezTo>
                  <a:close/>
                  <a:moveTo>
                    <a:pt x="86" y="75"/>
                  </a:moveTo>
                  <a:cubicBezTo>
                    <a:pt x="86" y="75"/>
                    <a:pt x="85" y="74"/>
                    <a:pt x="86" y="74"/>
                  </a:cubicBezTo>
                  <a:cubicBezTo>
                    <a:pt x="86" y="74"/>
                    <a:pt x="86" y="75"/>
                    <a:pt x="86" y="75"/>
                  </a:cubicBezTo>
                  <a:close/>
                  <a:moveTo>
                    <a:pt x="86" y="70"/>
                  </a:moveTo>
                  <a:cubicBezTo>
                    <a:pt x="86" y="70"/>
                    <a:pt x="86" y="71"/>
                    <a:pt x="86" y="71"/>
                  </a:cubicBezTo>
                  <a:cubicBezTo>
                    <a:pt x="86" y="71"/>
                    <a:pt x="86" y="71"/>
                    <a:pt x="86" y="70"/>
                  </a:cubicBezTo>
                  <a:close/>
                  <a:moveTo>
                    <a:pt x="85" y="98"/>
                  </a:moveTo>
                  <a:cubicBezTo>
                    <a:pt x="84" y="99"/>
                    <a:pt x="84" y="99"/>
                    <a:pt x="84" y="99"/>
                  </a:cubicBezTo>
                  <a:cubicBezTo>
                    <a:pt x="84" y="99"/>
                    <a:pt x="84" y="99"/>
                    <a:pt x="84" y="99"/>
                  </a:cubicBezTo>
                  <a:cubicBezTo>
                    <a:pt x="84" y="98"/>
                    <a:pt x="84" y="98"/>
                    <a:pt x="84" y="98"/>
                  </a:cubicBezTo>
                  <a:cubicBezTo>
                    <a:pt x="84" y="98"/>
                    <a:pt x="84" y="98"/>
                    <a:pt x="84" y="98"/>
                  </a:cubicBezTo>
                  <a:cubicBezTo>
                    <a:pt x="84" y="98"/>
                    <a:pt x="84" y="98"/>
                    <a:pt x="85" y="98"/>
                  </a:cubicBezTo>
                  <a:close/>
                  <a:moveTo>
                    <a:pt x="85" y="102"/>
                  </a:moveTo>
                  <a:cubicBezTo>
                    <a:pt x="85" y="102"/>
                    <a:pt x="84" y="102"/>
                    <a:pt x="84" y="102"/>
                  </a:cubicBezTo>
                  <a:cubicBezTo>
                    <a:pt x="84" y="102"/>
                    <a:pt x="84" y="102"/>
                    <a:pt x="85" y="102"/>
                  </a:cubicBezTo>
                  <a:cubicBezTo>
                    <a:pt x="84" y="103"/>
                    <a:pt x="84" y="103"/>
                    <a:pt x="83" y="103"/>
                  </a:cubicBezTo>
                  <a:cubicBezTo>
                    <a:pt x="83" y="103"/>
                    <a:pt x="83" y="103"/>
                    <a:pt x="83" y="103"/>
                  </a:cubicBezTo>
                  <a:cubicBezTo>
                    <a:pt x="84" y="103"/>
                    <a:pt x="84" y="102"/>
                    <a:pt x="85" y="102"/>
                  </a:cubicBezTo>
                  <a:close/>
                  <a:moveTo>
                    <a:pt x="79" y="84"/>
                  </a:moveTo>
                  <a:cubicBezTo>
                    <a:pt x="80" y="83"/>
                    <a:pt x="80" y="83"/>
                    <a:pt x="80" y="84"/>
                  </a:cubicBezTo>
                  <a:cubicBezTo>
                    <a:pt x="80" y="84"/>
                    <a:pt x="80" y="85"/>
                    <a:pt x="79" y="85"/>
                  </a:cubicBezTo>
                  <a:cubicBezTo>
                    <a:pt x="80" y="84"/>
                    <a:pt x="79" y="84"/>
                    <a:pt x="79" y="84"/>
                  </a:cubicBezTo>
                  <a:close/>
                  <a:moveTo>
                    <a:pt x="79" y="81"/>
                  </a:moveTo>
                  <a:cubicBezTo>
                    <a:pt x="79" y="81"/>
                    <a:pt x="79" y="81"/>
                    <a:pt x="79" y="80"/>
                  </a:cubicBezTo>
                  <a:cubicBezTo>
                    <a:pt x="79" y="80"/>
                    <a:pt x="79" y="81"/>
                    <a:pt x="80" y="81"/>
                  </a:cubicBezTo>
                  <a:cubicBezTo>
                    <a:pt x="80" y="81"/>
                    <a:pt x="79" y="81"/>
                    <a:pt x="79" y="81"/>
                  </a:cubicBezTo>
                  <a:close/>
                  <a:moveTo>
                    <a:pt x="80" y="82"/>
                  </a:moveTo>
                  <a:cubicBezTo>
                    <a:pt x="80" y="82"/>
                    <a:pt x="80" y="83"/>
                    <a:pt x="79" y="83"/>
                  </a:cubicBezTo>
                  <a:cubicBezTo>
                    <a:pt x="79" y="82"/>
                    <a:pt x="79" y="82"/>
                    <a:pt x="80" y="82"/>
                  </a:cubicBezTo>
                  <a:close/>
                  <a:moveTo>
                    <a:pt x="77" y="90"/>
                  </a:moveTo>
                  <a:cubicBezTo>
                    <a:pt x="76" y="91"/>
                    <a:pt x="76" y="91"/>
                    <a:pt x="75" y="91"/>
                  </a:cubicBezTo>
                  <a:cubicBezTo>
                    <a:pt x="75" y="90"/>
                    <a:pt x="76" y="90"/>
                    <a:pt x="77" y="89"/>
                  </a:cubicBezTo>
                  <a:cubicBezTo>
                    <a:pt x="77" y="89"/>
                    <a:pt x="77" y="90"/>
                    <a:pt x="77" y="90"/>
                  </a:cubicBezTo>
                  <a:close/>
                  <a:moveTo>
                    <a:pt x="77" y="89"/>
                  </a:moveTo>
                  <a:cubicBezTo>
                    <a:pt x="77" y="88"/>
                    <a:pt x="77" y="88"/>
                    <a:pt x="77" y="88"/>
                  </a:cubicBezTo>
                  <a:cubicBezTo>
                    <a:pt x="77" y="88"/>
                    <a:pt x="77" y="88"/>
                    <a:pt x="77" y="88"/>
                  </a:cubicBezTo>
                  <a:cubicBezTo>
                    <a:pt x="77" y="88"/>
                    <a:pt x="77" y="88"/>
                    <a:pt x="77" y="89"/>
                  </a:cubicBezTo>
                  <a:close/>
                  <a:moveTo>
                    <a:pt x="77" y="86"/>
                  </a:moveTo>
                  <a:cubicBezTo>
                    <a:pt x="77" y="86"/>
                    <a:pt x="77" y="86"/>
                    <a:pt x="77" y="86"/>
                  </a:cubicBezTo>
                  <a:cubicBezTo>
                    <a:pt x="78" y="86"/>
                    <a:pt x="77" y="86"/>
                    <a:pt x="77" y="86"/>
                  </a:cubicBezTo>
                  <a:cubicBezTo>
                    <a:pt x="77" y="86"/>
                    <a:pt x="77" y="86"/>
                    <a:pt x="77" y="86"/>
                  </a:cubicBezTo>
                  <a:close/>
                  <a:moveTo>
                    <a:pt x="77" y="96"/>
                  </a:moveTo>
                  <a:cubicBezTo>
                    <a:pt x="77" y="96"/>
                    <a:pt x="77" y="97"/>
                    <a:pt x="76" y="97"/>
                  </a:cubicBezTo>
                  <a:cubicBezTo>
                    <a:pt x="76" y="97"/>
                    <a:pt x="77" y="96"/>
                    <a:pt x="77" y="96"/>
                  </a:cubicBezTo>
                  <a:close/>
                  <a:moveTo>
                    <a:pt x="81" y="96"/>
                  </a:moveTo>
                  <a:cubicBezTo>
                    <a:pt x="82" y="96"/>
                    <a:pt x="82" y="96"/>
                    <a:pt x="82" y="96"/>
                  </a:cubicBezTo>
                  <a:cubicBezTo>
                    <a:pt x="82" y="96"/>
                    <a:pt x="82" y="96"/>
                    <a:pt x="82" y="96"/>
                  </a:cubicBezTo>
                  <a:cubicBezTo>
                    <a:pt x="81" y="96"/>
                    <a:pt x="81" y="96"/>
                    <a:pt x="81" y="96"/>
                  </a:cubicBezTo>
                  <a:cubicBezTo>
                    <a:pt x="81" y="96"/>
                    <a:pt x="81" y="96"/>
                    <a:pt x="81" y="96"/>
                  </a:cubicBezTo>
                  <a:close/>
                  <a:moveTo>
                    <a:pt x="82" y="95"/>
                  </a:moveTo>
                  <a:cubicBezTo>
                    <a:pt x="82" y="95"/>
                    <a:pt x="82" y="95"/>
                    <a:pt x="82" y="95"/>
                  </a:cubicBezTo>
                  <a:cubicBezTo>
                    <a:pt x="83" y="95"/>
                    <a:pt x="82" y="96"/>
                    <a:pt x="82" y="96"/>
                  </a:cubicBezTo>
                  <a:cubicBezTo>
                    <a:pt x="82" y="96"/>
                    <a:pt x="82" y="95"/>
                    <a:pt x="82" y="95"/>
                  </a:cubicBezTo>
                  <a:close/>
                  <a:moveTo>
                    <a:pt x="82" y="102"/>
                  </a:moveTo>
                  <a:cubicBezTo>
                    <a:pt x="82" y="102"/>
                    <a:pt x="83" y="102"/>
                    <a:pt x="83" y="102"/>
                  </a:cubicBezTo>
                  <a:cubicBezTo>
                    <a:pt x="83" y="103"/>
                    <a:pt x="82" y="103"/>
                    <a:pt x="82" y="103"/>
                  </a:cubicBezTo>
                  <a:cubicBezTo>
                    <a:pt x="82" y="102"/>
                    <a:pt x="82" y="102"/>
                    <a:pt x="82" y="102"/>
                  </a:cubicBezTo>
                  <a:close/>
                  <a:moveTo>
                    <a:pt x="89" y="68"/>
                  </a:moveTo>
                  <a:cubicBezTo>
                    <a:pt x="89" y="68"/>
                    <a:pt x="88" y="67"/>
                    <a:pt x="89" y="67"/>
                  </a:cubicBezTo>
                  <a:cubicBezTo>
                    <a:pt x="89" y="67"/>
                    <a:pt x="89" y="68"/>
                    <a:pt x="89" y="68"/>
                  </a:cubicBezTo>
                  <a:cubicBezTo>
                    <a:pt x="89" y="68"/>
                    <a:pt x="89" y="68"/>
                    <a:pt x="89" y="68"/>
                  </a:cubicBezTo>
                  <a:close/>
                  <a:moveTo>
                    <a:pt x="89" y="71"/>
                  </a:moveTo>
                  <a:cubicBezTo>
                    <a:pt x="89" y="71"/>
                    <a:pt x="89" y="71"/>
                    <a:pt x="89" y="71"/>
                  </a:cubicBezTo>
                  <a:cubicBezTo>
                    <a:pt x="89" y="71"/>
                    <a:pt x="89" y="71"/>
                    <a:pt x="89" y="71"/>
                  </a:cubicBezTo>
                  <a:close/>
                  <a:moveTo>
                    <a:pt x="89" y="87"/>
                  </a:moveTo>
                  <a:cubicBezTo>
                    <a:pt x="89" y="87"/>
                    <a:pt x="89" y="87"/>
                    <a:pt x="89" y="86"/>
                  </a:cubicBezTo>
                  <a:cubicBezTo>
                    <a:pt x="89" y="86"/>
                    <a:pt x="89" y="86"/>
                    <a:pt x="90" y="86"/>
                  </a:cubicBezTo>
                  <a:cubicBezTo>
                    <a:pt x="89" y="87"/>
                    <a:pt x="89" y="87"/>
                    <a:pt x="89" y="87"/>
                  </a:cubicBezTo>
                  <a:close/>
                  <a:moveTo>
                    <a:pt x="89" y="74"/>
                  </a:moveTo>
                  <a:cubicBezTo>
                    <a:pt x="89" y="73"/>
                    <a:pt x="90" y="74"/>
                    <a:pt x="90" y="73"/>
                  </a:cubicBezTo>
                  <a:cubicBezTo>
                    <a:pt x="90" y="74"/>
                    <a:pt x="91" y="74"/>
                    <a:pt x="90" y="75"/>
                  </a:cubicBezTo>
                  <a:cubicBezTo>
                    <a:pt x="90" y="75"/>
                    <a:pt x="90" y="75"/>
                    <a:pt x="90" y="75"/>
                  </a:cubicBezTo>
                  <a:cubicBezTo>
                    <a:pt x="90" y="75"/>
                    <a:pt x="90" y="74"/>
                    <a:pt x="89" y="74"/>
                  </a:cubicBezTo>
                  <a:close/>
                  <a:moveTo>
                    <a:pt x="90" y="82"/>
                  </a:moveTo>
                  <a:cubicBezTo>
                    <a:pt x="91" y="82"/>
                    <a:pt x="91" y="83"/>
                    <a:pt x="90" y="83"/>
                  </a:cubicBezTo>
                  <a:cubicBezTo>
                    <a:pt x="90" y="82"/>
                    <a:pt x="90" y="82"/>
                    <a:pt x="90" y="82"/>
                  </a:cubicBezTo>
                  <a:close/>
                  <a:moveTo>
                    <a:pt x="83" y="54"/>
                  </a:moveTo>
                  <a:cubicBezTo>
                    <a:pt x="82" y="53"/>
                    <a:pt x="82" y="53"/>
                    <a:pt x="82" y="53"/>
                  </a:cubicBezTo>
                  <a:cubicBezTo>
                    <a:pt x="82" y="53"/>
                    <a:pt x="83" y="53"/>
                    <a:pt x="83" y="54"/>
                  </a:cubicBezTo>
                  <a:close/>
                  <a:moveTo>
                    <a:pt x="80" y="58"/>
                  </a:moveTo>
                  <a:cubicBezTo>
                    <a:pt x="81" y="58"/>
                    <a:pt x="82" y="58"/>
                    <a:pt x="83" y="59"/>
                  </a:cubicBezTo>
                  <a:cubicBezTo>
                    <a:pt x="83" y="59"/>
                    <a:pt x="83" y="59"/>
                    <a:pt x="83" y="59"/>
                  </a:cubicBezTo>
                  <a:cubicBezTo>
                    <a:pt x="83" y="59"/>
                    <a:pt x="83" y="59"/>
                    <a:pt x="83" y="59"/>
                  </a:cubicBezTo>
                  <a:cubicBezTo>
                    <a:pt x="83" y="59"/>
                    <a:pt x="83" y="59"/>
                    <a:pt x="83" y="59"/>
                  </a:cubicBezTo>
                  <a:cubicBezTo>
                    <a:pt x="83" y="59"/>
                    <a:pt x="83" y="59"/>
                    <a:pt x="83" y="59"/>
                  </a:cubicBezTo>
                  <a:cubicBezTo>
                    <a:pt x="83" y="59"/>
                    <a:pt x="83" y="59"/>
                    <a:pt x="83" y="59"/>
                  </a:cubicBezTo>
                  <a:cubicBezTo>
                    <a:pt x="83" y="59"/>
                    <a:pt x="83" y="59"/>
                    <a:pt x="83" y="59"/>
                  </a:cubicBezTo>
                  <a:cubicBezTo>
                    <a:pt x="82" y="59"/>
                    <a:pt x="81" y="59"/>
                    <a:pt x="80" y="59"/>
                  </a:cubicBezTo>
                  <a:cubicBezTo>
                    <a:pt x="80" y="58"/>
                    <a:pt x="80" y="58"/>
                    <a:pt x="80" y="58"/>
                  </a:cubicBezTo>
                  <a:close/>
                  <a:moveTo>
                    <a:pt x="80" y="72"/>
                  </a:moveTo>
                  <a:cubicBezTo>
                    <a:pt x="80" y="72"/>
                    <a:pt x="80" y="72"/>
                    <a:pt x="80" y="72"/>
                  </a:cubicBezTo>
                  <a:cubicBezTo>
                    <a:pt x="80" y="71"/>
                    <a:pt x="79" y="71"/>
                    <a:pt x="79" y="71"/>
                  </a:cubicBezTo>
                  <a:cubicBezTo>
                    <a:pt x="79" y="71"/>
                    <a:pt x="79" y="70"/>
                    <a:pt x="79" y="70"/>
                  </a:cubicBezTo>
                  <a:cubicBezTo>
                    <a:pt x="80" y="71"/>
                    <a:pt x="80" y="71"/>
                    <a:pt x="80" y="72"/>
                  </a:cubicBezTo>
                  <a:close/>
                  <a:moveTo>
                    <a:pt x="79" y="59"/>
                  </a:moveTo>
                  <a:cubicBezTo>
                    <a:pt x="78" y="59"/>
                    <a:pt x="78" y="58"/>
                    <a:pt x="78" y="57"/>
                  </a:cubicBezTo>
                  <a:cubicBezTo>
                    <a:pt x="79" y="58"/>
                    <a:pt x="79" y="58"/>
                    <a:pt x="79" y="59"/>
                  </a:cubicBezTo>
                  <a:close/>
                  <a:moveTo>
                    <a:pt x="78" y="47"/>
                  </a:moveTo>
                  <a:cubicBezTo>
                    <a:pt x="77" y="47"/>
                    <a:pt x="76" y="47"/>
                    <a:pt x="75" y="46"/>
                  </a:cubicBezTo>
                  <a:cubicBezTo>
                    <a:pt x="76" y="46"/>
                    <a:pt x="77" y="46"/>
                    <a:pt x="78" y="47"/>
                  </a:cubicBezTo>
                  <a:close/>
                  <a:moveTo>
                    <a:pt x="76" y="58"/>
                  </a:moveTo>
                  <a:cubicBezTo>
                    <a:pt x="76" y="58"/>
                    <a:pt x="76" y="57"/>
                    <a:pt x="76" y="57"/>
                  </a:cubicBezTo>
                  <a:cubicBezTo>
                    <a:pt x="78" y="57"/>
                    <a:pt x="78" y="58"/>
                    <a:pt x="78" y="59"/>
                  </a:cubicBezTo>
                  <a:cubicBezTo>
                    <a:pt x="78" y="59"/>
                    <a:pt x="78" y="59"/>
                    <a:pt x="78" y="59"/>
                  </a:cubicBezTo>
                  <a:cubicBezTo>
                    <a:pt x="77" y="59"/>
                    <a:pt x="77" y="59"/>
                    <a:pt x="77" y="59"/>
                  </a:cubicBezTo>
                  <a:cubicBezTo>
                    <a:pt x="76" y="59"/>
                    <a:pt x="75" y="59"/>
                    <a:pt x="74" y="58"/>
                  </a:cubicBezTo>
                  <a:cubicBezTo>
                    <a:pt x="72" y="58"/>
                    <a:pt x="71" y="58"/>
                    <a:pt x="69" y="58"/>
                  </a:cubicBezTo>
                  <a:cubicBezTo>
                    <a:pt x="68" y="58"/>
                    <a:pt x="68" y="59"/>
                    <a:pt x="67" y="59"/>
                  </a:cubicBezTo>
                  <a:cubicBezTo>
                    <a:pt x="66" y="59"/>
                    <a:pt x="65" y="59"/>
                    <a:pt x="64" y="59"/>
                  </a:cubicBezTo>
                  <a:cubicBezTo>
                    <a:pt x="63" y="59"/>
                    <a:pt x="62" y="59"/>
                    <a:pt x="62" y="60"/>
                  </a:cubicBezTo>
                  <a:cubicBezTo>
                    <a:pt x="62" y="60"/>
                    <a:pt x="61" y="60"/>
                    <a:pt x="61" y="60"/>
                  </a:cubicBezTo>
                  <a:cubicBezTo>
                    <a:pt x="62" y="61"/>
                    <a:pt x="62" y="59"/>
                    <a:pt x="63" y="60"/>
                  </a:cubicBezTo>
                  <a:cubicBezTo>
                    <a:pt x="63" y="61"/>
                    <a:pt x="62" y="61"/>
                    <a:pt x="62" y="61"/>
                  </a:cubicBezTo>
                  <a:cubicBezTo>
                    <a:pt x="62" y="61"/>
                    <a:pt x="62" y="61"/>
                    <a:pt x="62" y="61"/>
                  </a:cubicBezTo>
                  <a:cubicBezTo>
                    <a:pt x="62" y="62"/>
                    <a:pt x="60" y="61"/>
                    <a:pt x="59" y="61"/>
                  </a:cubicBezTo>
                  <a:cubicBezTo>
                    <a:pt x="60" y="60"/>
                    <a:pt x="60" y="60"/>
                    <a:pt x="60" y="60"/>
                  </a:cubicBezTo>
                  <a:cubicBezTo>
                    <a:pt x="59" y="60"/>
                    <a:pt x="57" y="60"/>
                    <a:pt x="57" y="61"/>
                  </a:cubicBezTo>
                  <a:cubicBezTo>
                    <a:pt x="57" y="61"/>
                    <a:pt x="57" y="61"/>
                    <a:pt x="56" y="61"/>
                  </a:cubicBezTo>
                  <a:cubicBezTo>
                    <a:pt x="56" y="61"/>
                    <a:pt x="56" y="61"/>
                    <a:pt x="55" y="62"/>
                  </a:cubicBezTo>
                  <a:cubicBezTo>
                    <a:pt x="55" y="61"/>
                    <a:pt x="56" y="61"/>
                    <a:pt x="57" y="60"/>
                  </a:cubicBezTo>
                  <a:cubicBezTo>
                    <a:pt x="57" y="60"/>
                    <a:pt x="57" y="60"/>
                    <a:pt x="58" y="60"/>
                  </a:cubicBezTo>
                  <a:cubicBezTo>
                    <a:pt x="58" y="59"/>
                    <a:pt x="57" y="59"/>
                    <a:pt x="57" y="59"/>
                  </a:cubicBezTo>
                  <a:cubicBezTo>
                    <a:pt x="57" y="59"/>
                    <a:pt x="57" y="59"/>
                    <a:pt x="57" y="59"/>
                  </a:cubicBezTo>
                  <a:cubicBezTo>
                    <a:pt x="57" y="58"/>
                    <a:pt x="59" y="57"/>
                    <a:pt x="60" y="58"/>
                  </a:cubicBezTo>
                  <a:cubicBezTo>
                    <a:pt x="60" y="57"/>
                    <a:pt x="60" y="57"/>
                    <a:pt x="60" y="57"/>
                  </a:cubicBezTo>
                  <a:cubicBezTo>
                    <a:pt x="62" y="57"/>
                    <a:pt x="64" y="55"/>
                    <a:pt x="67" y="55"/>
                  </a:cubicBezTo>
                  <a:cubicBezTo>
                    <a:pt x="66" y="56"/>
                    <a:pt x="65" y="56"/>
                    <a:pt x="64" y="56"/>
                  </a:cubicBezTo>
                  <a:cubicBezTo>
                    <a:pt x="65" y="56"/>
                    <a:pt x="66" y="56"/>
                    <a:pt x="67" y="57"/>
                  </a:cubicBezTo>
                  <a:cubicBezTo>
                    <a:pt x="67" y="57"/>
                    <a:pt x="67" y="57"/>
                    <a:pt x="67" y="56"/>
                  </a:cubicBezTo>
                  <a:cubicBezTo>
                    <a:pt x="69" y="57"/>
                    <a:pt x="70" y="57"/>
                    <a:pt x="72" y="57"/>
                  </a:cubicBezTo>
                  <a:cubicBezTo>
                    <a:pt x="73" y="57"/>
                    <a:pt x="73" y="57"/>
                    <a:pt x="73" y="57"/>
                  </a:cubicBezTo>
                  <a:cubicBezTo>
                    <a:pt x="74" y="57"/>
                    <a:pt x="74" y="57"/>
                    <a:pt x="75" y="57"/>
                  </a:cubicBezTo>
                  <a:cubicBezTo>
                    <a:pt x="75" y="57"/>
                    <a:pt x="76" y="58"/>
                    <a:pt x="76" y="58"/>
                  </a:cubicBezTo>
                  <a:close/>
                  <a:moveTo>
                    <a:pt x="63" y="51"/>
                  </a:moveTo>
                  <a:cubicBezTo>
                    <a:pt x="63" y="51"/>
                    <a:pt x="63" y="51"/>
                    <a:pt x="63" y="51"/>
                  </a:cubicBezTo>
                  <a:cubicBezTo>
                    <a:pt x="63" y="51"/>
                    <a:pt x="63" y="51"/>
                    <a:pt x="63" y="51"/>
                  </a:cubicBezTo>
                  <a:cubicBezTo>
                    <a:pt x="63" y="51"/>
                    <a:pt x="63" y="51"/>
                    <a:pt x="63" y="51"/>
                  </a:cubicBezTo>
                  <a:close/>
                  <a:moveTo>
                    <a:pt x="66" y="53"/>
                  </a:moveTo>
                  <a:cubicBezTo>
                    <a:pt x="67" y="53"/>
                    <a:pt x="69" y="53"/>
                    <a:pt x="70" y="53"/>
                  </a:cubicBezTo>
                  <a:cubicBezTo>
                    <a:pt x="70" y="54"/>
                    <a:pt x="69" y="54"/>
                    <a:pt x="69" y="55"/>
                  </a:cubicBezTo>
                  <a:cubicBezTo>
                    <a:pt x="67" y="54"/>
                    <a:pt x="65" y="55"/>
                    <a:pt x="64" y="55"/>
                  </a:cubicBezTo>
                  <a:cubicBezTo>
                    <a:pt x="64" y="54"/>
                    <a:pt x="65" y="54"/>
                    <a:pt x="66" y="53"/>
                  </a:cubicBezTo>
                  <a:close/>
                  <a:moveTo>
                    <a:pt x="64" y="47"/>
                  </a:moveTo>
                  <a:cubicBezTo>
                    <a:pt x="64" y="47"/>
                    <a:pt x="64" y="47"/>
                    <a:pt x="64" y="47"/>
                  </a:cubicBezTo>
                  <a:cubicBezTo>
                    <a:pt x="64" y="46"/>
                    <a:pt x="65" y="46"/>
                    <a:pt x="66" y="46"/>
                  </a:cubicBezTo>
                  <a:cubicBezTo>
                    <a:pt x="66" y="47"/>
                    <a:pt x="65" y="47"/>
                    <a:pt x="64" y="47"/>
                  </a:cubicBezTo>
                  <a:close/>
                  <a:moveTo>
                    <a:pt x="68" y="55"/>
                  </a:moveTo>
                  <a:cubicBezTo>
                    <a:pt x="68" y="55"/>
                    <a:pt x="68" y="55"/>
                    <a:pt x="68" y="55"/>
                  </a:cubicBezTo>
                  <a:cubicBezTo>
                    <a:pt x="67" y="55"/>
                    <a:pt x="67" y="56"/>
                    <a:pt x="67" y="55"/>
                  </a:cubicBezTo>
                  <a:cubicBezTo>
                    <a:pt x="67" y="55"/>
                    <a:pt x="67" y="55"/>
                    <a:pt x="68" y="55"/>
                  </a:cubicBezTo>
                  <a:close/>
                  <a:moveTo>
                    <a:pt x="64" y="48"/>
                  </a:moveTo>
                  <a:cubicBezTo>
                    <a:pt x="63" y="48"/>
                    <a:pt x="64" y="47"/>
                    <a:pt x="63" y="47"/>
                  </a:cubicBezTo>
                  <a:cubicBezTo>
                    <a:pt x="63" y="47"/>
                    <a:pt x="64" y="47"/>
                    <a:pt x="64" y="47"/>
                  </a:cubicBezTo>
                  <a:cubicBezTo>
                    <a:pt x="64" y="47"/>
                    <a:pt x="64" y="48"/>
                    <a:pt x="64" y="48"/>
                  </a:cubicBezTo>
                  <a:close/>
                  <a:moveTo>
                    <a:pt x="72" y="57"/>
                  </a:moveTo>
                  <a:cubicBezTo>
                    <a:pt x="72" y="56"/>
                    <a:pt x="73" y="57"/>
                    <a:pt x="73" y="57"/>
                  </a:cubicBezTo>
                  <a:cubicBezTo>
                    <a:pt x="73" y="57"/>
                    <a:pt x="72" y="57"/>
                    <a:pt x="72" y="57"/>
                  </a:cubicBezTo>
                  <a:close/>
                  <a:moveTo>
                    <a:pt x="73" y="47"/>
                  </a:moveTo>
                  <a:cubicBezTo>
                    <a:pt x="73" y="47"/>
                    <a:pt x="72" y="47"/>
                    <a:pt x="72" y="46"/>
                  </a:cubicBezTo>
                  <a:cubicBezTo>
                    <a:pt x="72" y="47"/>
                    <a:pt x="73" y="46"/>
                    <a:pt x="73" y="47"/>
                  </a:cubicBezTo>
                  <a:close/>
                  <a:moveTo>
                    <a:pt x="73" y="49"/>
                  </a:moveTo>
                  <a:cubicBezTo>
                    <a:pt x="73" y="49"/>
                    <a:pt x="74" y="49"/>
                    <a:pt x="74" y="49"/>
                  </a:cubicBezTo>
                  <a:cubicBezTo>
                    <a:pt x="74" y="50"/>
                    <a:pt x="73" y="50"/>
                    <a:pt x="73" y="50"/>
                  </a:cubicBezTo>
                  <a:cubicBezTo>
                    <a:pt x="72" y="50"/>
                    <a:pt x="69" y="50"/>
                    <a:pt x="69" y="49"/>
                  </a:cubicBezTo>
                  <a:cubicBezTo>
                    <a:pt x="70" y="48"/>
                    <a:pt x="72" y="49"/>
                    <a:pt x="73" y="49"/>
                  </a:cubicBezTo>
                  <a:close/>
                  <a:moveTo>
                    <a:pt x="71" y="47"/>
                  </a:moveTo>
                  <a:cubicBezTo>
                    <a:pt x="70" y="46"/>
                    <a:pt x="69" y="46"/>
                    <a:pt x="68" y="46"/>
                  </a:cubicBezTo>
                  <a:cubicBezTo>
                    <a:pt x="69" y="46"/>
                    <a:pt x="71" y="46"/>
                    <a:pt x="71" y="47"/>
                  </a:cubicBezTo>
                  <a:close/>
                  <a:moveTo>
                    <a:pt x="70" y="42"/>
                  </a:moveTo>
                  <a:cubicBezTo>
                    <a:pt x="71" y="42"/>
                    <a:pt x="71" y="42"/>
                    <a:pt x="71" y="42"/>
                  </a:cubicBezTo>
                  <a:cubicBezTo>
                    <a:pt x="71" y="42"/>
                    <a:pt x="71" y="42"/>
                    <a:pt x="71" y="42"/>
                  </a:cubicBezTo>
                  <a:cubicBezTo>
                    <a:pt x="70" y="42"/>
                    <a:pt x="71" y="42"/>
                    <a:pt x="70" y="42"/>
                  </a:cubicBezTo>
                  <a:cubicBezTo>
                    <a:pt x="70" y="42"/>
                    <a:pt x="70" y="42"/>
                    <a:pt x="70" y="42"/>
                  </a:cubicBezTo>
                  <a:close/>
                  <a:moveTo>
                    <a:pt x="65" y="38"/>
                  </a:moveTo>
                  <a:cubicBezTo>
                    <a:pt x="65" y="38"/>
                    <a:pt x="66" y="38"/>
                    <a:pt x="66" y="39"/>
                  </a:cubicBezTo>
                  <a:cubicBezTo>
                    <a:pt x="66" y="39"/>
                    <a:pt x="65" y="39"/>
                    <a:pt x="65" y="39"/>
                  </a:cubicBezTo>
                  <a:cubicBezTo>
                    <a:pt x="65" y="39"/>
                    <a:pt x="65" y="39"/>
                    <a:pt x="65" y="38"/>
                  </a:cubicBezTo>
                  <a:close/>
                  <a:moveTo>
                    <a:pt x="65" y="39"/>
                  </a:moveTo>
                  <a:cubicBezTo>
                    <a:pt x="65" y="39"/>
                    <a:pt x="65" y="39"/>
                    <a:pt x="65" y="39"/>
                  </a:cubicBezTo>
                  <a:cubicBezTo>
                    <a:pt x="65" y="39"/>
                    <a:pt x="64" y="39"/>
                    <a:pt x="64" y="39"/>
                  </a:cubicBezTo>
                  <a:cubicBezTo>
                    <a:pt x="64" y="38"/>
                    <a:pt x="64" y="38"/>
                    <a:pt x="65" y="39"/>
                  </a:cubicBezTo>
                  <a:close/>
                  <a:moveTo>
                    <a:pt x="60" y="39"/>
                  </a:moveTo>
                  <a:cubicBezTo>
                    <a:pt x="60" y="39"/>
                    <a:pt x="60" y="39"/>
                    <a:pt x="60" y="39"/>
                  </a:cubicBezTo>
                  <a:cubicBezTo>
                    <a:pt x="60" y="40"/>
                    <a:pt x="60" y="40"/>
                    <a:pt x="59" y="40"/>
                  </a:cubicBezTo>
                  <a:cubicBezTo>
                    <a:pt x="59" y="39"/>
                    <a:pt x="60" y="39"/>
                    <a:pt x="60" y="39"/>
                  </a:cubicBezTo>
                  <a:close/>
                  <a:moveTo>
                    <a:pt x="47" y="50"/>
                  </a:moveTo>
                  <a:cubicBezTo>
                    <a:pt x="48" y="49"/>
                    <a:pt x="49" y="49"/>
                    <a:pt x="49" y="48"/>
                  </a:cubicBezTo>
                  <a:cubicBezTo>
                    <a:pt x="50" y="48"/>
                    <a:pt x="49" y="49"/>
                    <a:pt x="49" y="48"/>
                  </a:cubicBezTo>
                  <a:cubicBezTo>
                    <a:pt x="50" y="48"/>
                    <a:pt x="51" y="48"/>
                    <a:pt x="51" y="47"/>
                  </a:cubicBezTo>
                  <a:cubicBezTo>
                    <a:pt x="51" y="47"/>
                    <a:pt x="51" y="47"/>
                    <a:pt x="51" y="47"/>
                  </a:cubicBezTo>
                  <a:cubicBezTo>
                    <a:pt x="53" y="46"/>
                    <a:pt x="54" y="45"/>
                    <a:pt x="56" y="45"/>
                  </a:cubicBezTo>
                  <a:cubicBezTo>
                    <a:pt x="56" y="45"/>
                    <a:pt x="56" y="44"/>
                    <a:pt x="57" y="44"/>
                  </a:cubicBezTo>
                  <a:cubicBezTo>
                    <a:pt x="57" y="44"/>
                    <a:pt x="57" y="44"/>
                    <a:pt x="57" y="44"/>
                  </a:cubicBezTo>
                  <a:cubicBezTo>
                    <a:pt x="58" y="43"/>
                    <a:pt x="60" y="43"/>
                    <a:pt x="61" y="42"/>
                  </a:cubicBezTo>
                  <a:cubicBezTo>
                    <a:pt x="62" y="43"/>
                    <a:pt x="63" y="42"/>
                    <a:pt x="64" y="42"/>
                  </a:cubicBezTo>
                  <a:cubicBezTo>
                    <a:pt x="64" y="42"/>
                    <a:pt x="65" y="42"/>
                    <a:pt x="66" y="42"/>
                  </a:cubicBezTo>
                  <a:cubicBezTo>
                    <a:pt x="67" y="42"/>
                    <a:pt x="69" y="41"/>
                    <a:pt x="70" y="42"/>
                  </a:cubicBezTo>
                  <a:cubicBezTo>
                    <a:pt x="68" y="42"/>
                    <a:pt x="66" y="43"/>
                    <a:pt x="64" y="43"/>
                  </a:cubicBezTo>
                  <a:cubicBezTo>
                    <a:pt x="64" y="43"/>
                    <a:pt x="64" y="43"/>
                    <a:pt x="63" y="43"/>
                  </a:cubicBezTo>
                  <a:cubicBezTo>
                    <a:pt x="63" y="43"/>
                    <a:pt x="63" y="43"/>
                    <a:pt x="63" y="43"/>
                  </a:cubicBezTo>
                  <a:cubicBezTo>
                    <a:pt x="62" y="44"/>
                    <a:pt x="61" y="43"/>
                    <a:pt x="60" y="45"/>
                  </a:cubicBezTo>
                  <a:cubicBezTo>
                    <a:pt x="60" y="45"/>
                    <a:pt x="59" y="45"/>
                    <a:pt x="59" y="45"/>
                  </a:cubicBezTo>
                  <a:cubicBezTo>
                    <a:pt x="60" y="45"/>
                    <a:pt x="61" y="44"/>
                    <a:pt x="62" y="44"/>
                  </a:cubicBezTo>
                  <a:cubicBezTo>
                    <a:pt x="62" y="44"/>
                    <a:pt x="63" y="44"/>
                    <a:pt x="63" y="44"/>
                  </a:cubicBezTo>
                  <a:cubicBezTo>
                    <a:pt x="63" y="44"/>
                    <a:pt x="64" y="44"/>
                    <a:pt x="64" y="44"/>
                  </a:cubicBezTo>
                  <a:cubicBezTo>
                    <a:pt x="64" y="44"/>
                    <a:pt x="65" y="44"/>
                    <a:pt x="66" y="44"/>
                  </a:cubicBezTo>
                  <a:cubicBezTo>
                    <a:pt x="67" y="44"/>
                    <a:pt x="68" y="44"/>
                    <a:pt x="69" y="44"/>
                  </a:cubicBezTo>
                  <a:cubicBezTo>
                    <a:pt x="69" y="44"/>
                    <a:pt x="70" y="44"/>
                    <a:pt x="70" y="44"/>
                  </a:cubicBezTo>
                  <a:cubicBezTo>
                    <a:pt x="69" y="44"/>
                    <a:pt x="67" y="44"/>
                    <a:pt x="66" y="44"/>
                  </a:cubicBezTo>
                  <a:cubicBezTo>
                    <a:pt x="66" y="45"/>
                    <a:pt x="66" y="45"/>
                    <a:pt x="67" y="45"/>
                  </a:cubicBezTo>
                  <a:cubicBezTo>
                    <a:pt x="66" y="46"/>
                    <a:pt x="65" y="45"/>
                    <a:pt x="64" y="46"/>
                  </a:cubicBezTo>
                  <a:cubicBezTo>
                    <a:pt x="64" y="46"/>
                    <a:pt x="64" y="46"/>
                    <a:pt x="65" y="46"/>
                  </a:cubicBezTo>
                  <a:cubicBezTo>
                    <a:pt x="64" y="47"/>
                    <a:pt x="63" y="47"/>
                    <a:pt x="61" y="47"/>
                  </a:cubicBezTo>
                  <a:cubicBezTo>
                    <a:pt x="61" y="47"/>
                    <a:pt x="60" y="48"/>
                    <a:pt x="59" y="47"/>
                  </a:cubicBezTo>
                  <a:cubicBezTo>
                    <a:pt x="59" y="47"/>
                    <a:pt x="59" y="47"/>
                    <a:pt x="58" y="47"/>
                  </a:cubicBezTo>
                  <a:cubicBezTo>
                    <a:pt x="58" y="47"/>
                    <a:pt x="59" y="47"/>
                    <a:pt x="59" y="46"/>
                  </a:cubicBezTo>
                  <a:cubicBezTo>
                    <a:pt x="58" y="46"/>
                    <a:pt x="58" y="47"/>
                    <a:pt x="58" y="47"/>
                  </a:cubicBezTo>
                  <a:cubicBezTo>
                    <a:pt x="57" y="47"/>
                    <a:pt x="57" y="48"/>
                    <a:pt x="56" y="48"/>
                  </a:cubicBezTo>
                  <a:cubicBezTo>
                    <a:pt x="56" y="49"/>
                    <a:pt x="54" y="49"/>
                    <a:pt x="54" y="49"/>
                  </a:cubicBezTo>
                  <a:cubicBezTo>
                    <a:pt x="53" y="49"/>
                    <a:pt x="53" y="50"/>
                    <a:pt x="52" y="50"/>
                  </a:cubicBezTo>
                  <a:cubicBezTo>
                    <a:pt x="52" y="50"/>
                    <a:pt x="53" y="49"/>
                    <a:pt x="53" y="49"/>
                  </a:cubicBezTo>
                  <a:cubicBezTo>
                    <a:pt x="53" y="49"/>
                    <a:pt x="52" y="49"/>
                    <a:pt x="52" y="49"/>
                  </a:cubicBezTo>
                  <a:cubicBezTo>
                    <a:pt x="52" y="49"/>
                    <a:pt x="52" y="49"/>
                    <a:pt x="52" y="49"/>
                  </a:cubicBezTo>
                  <a:cubicBezTo>
                    <a:pt x="51" y="48"/>
                    <a:pt x="50" y="48"/>
                    <a:pt x="50" y="49"/>
                  </a:cubicBezTo>
                  <a:cubicBezTo>
                    <a:pt x="49" y="49"/>
                    <a:pt x="49" y="50"/>
                    <a:pt x="49" y="50"/>
                  </a:cubicBezTo>
                  <a:cubicBezTo>
                    <a:pt x="49" y="50"/>
                    <a:pt x="49" y="50"/>
                    <a:pt x="49" y="50"/>
                  </a:cubicBezTo>
                  <a:cubicBezTo>
                    <a:pt x="48" y="50"/>
                    <a:pt x="47" y="51"/>
                    <a:pt x="46" y="52"/>
                  </a:cubicBezTo>
                  <a:cubicBezTo>
                    <a:pt x="46" y="51"/>
                    <a:pt x="47" y="50"/>
                    <a:pt x="47" y="50"/>
                  </a:cubicBezTo>
                  <a:close/>
                  <a:moveTo>
                    <a:pt x="45" y="51"/>
                  </a:moveTo>
                  <a:cubicBezTo>
                    <a:pt x="45" y="52"/>
                    <a:pt x="45" y="52"/>
                    <a:pt x="45" y="52"/>
                  </a:cubicBezTo>
                  <a:cubicBezTo>
                    <a:pt x="45" y="52"/>
                    <a:pt x="45" y="51"/>
                    <a:pt x="45" y="51"/>
                  </a:cubicBezTo>
                  <a:close/>
                  <a:moveTo>
                    <a:pt x="46" y="54"/>
                  </a:moveTo>
                  <a:cubicBezTo>
                    <a:pt x="46" y="54"/>
                    <a:pt x="45" y="55"/>
                    <a:pt x="44" y="55"/>
                  </a:cubicBezTo>
                  <a:cubicBezTo>
                    <a:pt x="44" y="55"/>
                    <a:pt x="45" y="54"/>
                    <a:pt x="46" y="54"/>
                  </a:cubicBezTo>
                  <a:close/>
                  <a:moveTo>
                    <a:pt x="44" y="52"/>
                  </a:moveTo>
                  <a:cubicBezTo>
                    <a:pt x="45" y="52"/>
                    <a:pt x="44" y="52"/>
                    <a:pt x="45" y="52"/>
                  </a:cubicBezTo>
                  <a:cubicBezTo>
                    <a:pt x="45" y="52"/>
                    <a:pt x="45" y="52"/>
                    <a:pt x="45" y="52"/>
                  </a:cubicBezTo>
                  <a:cubicBezTo>
                    <a:pt x="44" y="52"/>
                    <a:pt x="44" y="52"/>
                    <a:pt x="44" y="52"/>
                  </a:cubicBezTo>
                  <a:close/>
                  <a:moveTo>
                    <a:pt x="44" y="52"/>
                  </a:moveTo>
                  <a:cubicBezTo>
                    <a:pt x="44" y="53"/>
                    <a:pt x="44" y="53"/>
                    <a:pt x="44" y="53"/>
                  </a:cubicBezTo>
                  <a:cubicBezTo>
                    <a:pt x="44" y="53"/>
                    <a:pt x="43" y="53"/>
                    <a:pt x="43" y="54"/>
                  </a:cubicBezTo>
                  <a:cubicBezTo>
                    <a:pt x="43" y="53"/>
                    <a:pt x="44" y="53"/>
                    <a:pt x="44" y="52"/>
                  </a:cubicBezTo>
                  <a:close/>
                  <a:moveTo>
                    <a:pt x="44" y="62"/>
                  </a:moveTo>
                  <a:cubicBezTo>
                    <a:pt x="44" y="63"/>
                    <a:pt x="43" y="64"/>
                    <a:pt x="42" y="65"/>
                  </a:cubicBezTo>
                  <a:cubicBezTo>
                    <a:pt x="42" y="64"/>
                    <a:pt x="43" y="63"/>
                    <a:pt x="44" y="62"/>
                  </a:cubicBezTo>
                  <a:close/>
                  <a:moveTo>
                    <a:pt x="42" y="58"/>
                  </a:moveTo>
                  <a:cubicBezTo>
                    <a:pt x="42" y="58"/>
                    <a:pt x="42" y="58"/>
                    <a:pt x="42" y="58"/>
                  </a:cubicBezTo>
                  <a:cubicBezTo>
                    <a:pt x="42" y="58"/>
                    <a:pt x="42" y="58"/>
                    <a:pt x="42" y="58"/>
                  </a:cubicBezTo>
                  <a:cubicBezTo>
                    <a:pt x="42" y="58"/>
                    <a:pt x="42" y="58"/>
                    <a:pt x="42" y="58"/>
                  </a:cubicBezTo>
                  <a:close/>
                  <a:moveTo>
                    <a:pt x="40" y="60"/>
                  </a:moveTo>
                  <a:cubicBezTo>
                    <a:pt x="40" y="60"/>
                    <a:pt x="40" y="60"/>
                    <a:pt x="40" y="60"/>
                  </a:cubicBezTo>
                  <a:cubicBezTo>
                    <a:pt x="40" y="60"/>
                    <a:pt x="40" y="60"/>
                    <a:pt x="40" y="60"/>
                  </a:cubicBezTo>
                  <a:cubicBezTo>
                    <a:pt x="40" y="60"/>
                    <a:pt x="40" y="61"/>
                    <a:pt x="40" y="60"/>
                  </a:cubicBezTo>
                  <a:cubicBezTo>
                    <a:pt x="40" y="60"/>
                    <a:pt x="40" y="60"/>
                    <a:pt x="40" y="60"/>
                  </a:cubicBezTo>
                  <a:close/>
                  <a:moveTo>
                    <a:pt x="37" y="56"/>
                  </a:moveTo>
                  <a:cubicBezTo>
                    <a:pt x="38" y="56"/>
                    <a:pt x="37" y="57"/>
                    <a:pt x="37" y="57"/>
                  </a:cubicBezTo>
                  <a:cubicBezTo>
                    <a:pt x="37" y="57"/>
                    <a:pt x="37" y="57"/>
                    <a:pt x="36" y="57"/>
                  </a:cubicBezTo>
                  <a:cubicBezTo>
                    <a:pt x="36" y="56"/>
                    <a:pt x="37" y="56"/>
                    <a:pt x="37" y="56"/>
                  </a:cubicBezTo>
                  <a:close/>
                  <a:moveTo>
                    <a:pt x="34" y="57"/>
                  </a:moveTo>
                  <a:cubicBezTo>
                    <a:pt x="35" y="57"/>
                    <a:pt x="35" y="57"/>
                    <a:pt x="35" y="57"/>
                  </a:cubicBezTo>
                  <a:cubicBezTo>
                    <a:pt x="35" y="57"/>
                    <a:pt x="35" y="57"/>
                    <a:pt x="35" y="57"/>
                  </a:cubicBezTo>
                  <a:cubicBezTo>
                    <a:pt x="35" y="58"/>
                    <a:pt x="34" y="57"/>
                    <a:pt x="34" y="58"/>
                  </a:cubicBezTo>
                  <a:cubicBezTo>
                    <a:pt x="34" y="58"/>
                    <a:pt x="34" y="58"/>
                    <a:pt x="34" y="57"/>
                  </a:cubicBezTo>
                  <a:cubicBezTo>
                    <a:pt x="34" y="57"/>
                    <a:pt x="34" y="58"/>
                    <a:pt x="34" y="57"/>
                  </a:cubicBezTo>
                  <a:close/>
                  <a:moveTo>
                    <a:pt x="33" y="61"/>
                  </a:moveTo>
                  <a:cubicBezTo>
                    <a:pt x="34" y="61"/>
                    <a:pt x="34" y="61"/>
                    <a:pt x="34" y="61"/>
                  </a:cubicBezTo>
                  <a:cubicBezTo>
                    <a:pt x="34" y="61"/>
                    <a:pt x="33" y="61"/>
                    <a:pt x="33" y="62"/>
                  </a:cubicBezTo>
                  <a:cubicBezTo>
                    <a:pt x="33" y="62"/>
                    <a:pt x="33" y="61"/>
                    <a:pt x="33" y="61"/>
                  </a:cubicBezTo>
                  <a:close/>
                  <a:moveTo>
                    <a:pt x="34" y="64"/>
                  </a:moveTo>
                  <a:cubicBezTo>
                    <a:pt x="34" y="64"/>
                    <a:pt x="34" y="64"/>
                    <a:pt x="34" y="64"/>
                  </a:cubicBezTo>
                  <a:cubicBezTo>
                    <a:pt x="34" y="65"/>
                    <a:pt x="34" y="64"/>
                    <a:pt x="34" y="64"/>
                  </a:cubicBezTo>
                  <a:cubicBezTo>
                    <a:pt x="34" y="64"/>
                    <a:pt x="34" y="64"/>
                    <a:pt x="34" y="64"/>
                  </a:cubicBezTo>
                  <a:close/>
                  <a:moveTo>
                    <a:pt x="31" y="69"/>
                  </a:moveTo>
                  <a:cubicBezTo>
                    <a:pt x="31" y="69"/>
                    <a:pt x="31" y="69"/>
                    <a:pt x="31" y="69"/>
                  </a:cubicBezTo>
                  <a:cubicBezTo>
                    <a:pt x="31" y="70"/>
                    <a:pt x="31" y="70"/>
                    <a:pt x="31" y="70"/>
                  </a:cubicBezTo>
                  <a:cubicBezTo>
                    <a:pt x="31" y="70"/>
                    <a:pt x="31" y="70"/>
                    <a:pt x="31" y="69"/>
                  </a:cubicBezTo>
                  <a:close/>
                  <a:moveTo>
                    <a:pt x="28" y="91"/>
                  </a:moveTo>
                  <a:cubicBezTo>
                    <a:pt x="27" y="89"/>
                    <a:pt x="28" y="87"/>
                    <a:pt x="27" y="85"/>
                  </a:cubicBezTo>
                  <a:cubicBezTo>
                    <a:pt x="26" y="85"/>
                    <a:pt x="27" y="84"/>
                    <a:pt x="27" y="84"/>
                  </a:cubicBezTo>
                  <a:cubicBezTo>
                    <a:pt x="27" y="83"/>
                    <a:pt x="27" y="84"/>
                    <a:pt x="27" y="83"/>
                  </a:cubicBezTo>
                  <a:cubicBezTo>
                    <a:pt x="28" y="85"/>
                    <a:pt x="28" y="88"/>
                    <a:pt x="29" y="90"/>
                  </a:cubicBezTo>
                  <a:cubicBezTo>
                    <a:pt x="29" y="91"/>
                    <a:pt x="29" y="91"/>
                    <a:pt x="29" y="92"/>
                  </a:cubicBezTo>
                  <a:cubicBezTo>
                    <a:pt x="28" y="92"/>
                    <a:pt x="28" y="91"/>
                    <a:pt x="28" y="91"/>
                  </a:cubicBezTo>
                  <a:close/>
                  <a:moveTo>
                    <a:pt x="29" y="95"/>
                  </a:moveTo>
                  <a:cubicBezTo>
                    <a:pt x="29" y="94"/>
                    <a:pt x="28" y="94"/>
                    <a:pt x="28" y="93"/>
                  </a:cubicBezTo>
                  <a:cubicBezTo>
                    <a:pt x="29" y="93"/>
                    <a:pt x="29" y="93"/>
                    <a:pt x="29" y="94"/>
                  </a:cubicBezTo>
                  <a:cubicBezTo>
                    <a:pt x="29" y="94"/>
                    <a:pt x="30" y="95"/>
                    <a:pt x="29" y="95"/>
                  </a:cubicBezTo>
                  <a:close/>
                  <a:moveTo>
                    <a:pt x="31" y="92"/>
                  </a:moveTo>
                  <a:cubicBezTo>
                    <a:pt x="31" y="92"/>
                    <a:pt x="31" y="93"/>
                    <a:pt x="31" y="93"/>
                  </a:cubicBezTo>
                  <a:cubicBezTo>
                    <a:pt x="30" y="93"/>
                    <a:pt x="30" y="93"/>
                    <a:pt x="30" y="92"/>
                  </a:cubicBezTo>
                  <a:cubicBezTo>
                    <a:pt x="30" y="92"/>
                    <a:pt x="30" y="92"/>
                    <a:pt x="30" y="92"/>
                  </a:cubicBezTo>
                  <a:cubicBezTo>
                    <a:pt x="30" y="91"/>
                    <a:pt x="31" y="90"/>
                    <a:pt x="31" y="89"/>
                  </a:cubicBezTo>
                  <a:cubicBezTo>
                    <a:pt x="31" y="90"/>
                    <a:pt x="31" y="92"/>
                    <a:pt x="32" y="93"/>
                  </a:cubicBezTo>
                  <a:cubicBezTo>
                    <a:pt x="31" y="93"/>
                    <a:pt x="32" y="92"/>
                    <a:pt x="31" y="92"/>
                  </a:cubicBezTo>
                  <a:close/>
                  <a:moveTo>
                    <a:pt x="31" y="89"/>
                  </a:moveTo>
                  <a:cubicBezTo>
                    <a:pt x="31" y="89"/>
                    <a:pt x="31" y="89"/>
                    <a:pt x="32" y="90"/>
                  </a:cubicBezTo>
                  <a:cubicBezTo>
                    <a:pt x="31" y="90"/>
                    <a:pt x="31" y="89"/>
                    <a:pt x="31" y="89"/>
                  </a:cubicBezTo>
                  <a:close/>
                  <a:moveTo>
                    <a:pt x="33" y="89"/>
                  </a:moveTo>
                  <a:cubicBezTo>
                    <a:pt x="32" y="89"/>
                    <a:pt x="32" y="89"/>
                    <a:pt x="32" y="88"/>
                  </a:cubicBezTo>
                  <a:cubicBezTo>
                    <a:pt x="31" y="88"/>
                    <a:pt x="30" y="86"/>
                    <a:pt x="31" y="86"/>
                  </a:cubicBezTo>
                  <a:cubicBezTo>
                    <a:pt x="31" y="85"/>
                    <a:pt x="30" y="84"/>
                    <a:pt x="30" y="83"/>
                  </a:cubicBezTo>
                  <a:cubicBezTo>
                    <a:pt x="31" y="83"/>
                    <a:pt x="31" y="83"/>
                    <a:pt x="31" y="83"/>
                  </a:cubicBezTo>
                  <a:cubicBezTo>
                    <a:pt x="31" y="83"/>
                    <a:pt x="31" y="83"/>
                    <a:pt x="31" y="82"/>
                  </a:cubicBezTo>
                  <a:cubicBezTo>
                    <a:pt x="32" y="83"/>
                    <a:pt x="32" y="83"/>
                    <a:pt x="32" y="83"/>
                  </a:cubicBezTo>
                  <a:cubicBezTo>
                    <a:pt x="32" y="85"/>
                    <a:pt x="32" y="85"/>
                    <a:pt x="32" y="86"/>
                  </a:cubicBezTo>
                  <a:cubicBezTo>
                    <a:pt x="32" y="87"/>
                    <a:pt x="33" y="88"/>
                    <a:pt x="33" y="89"/>
                  </a:cubicBezTo>
                  <a:close/>
                  <a:moveTo>
                    <a:pt x="33" y="78"/>
                  </a:moveTo>
                  <a:cubicBezTo>
                    <a:pt x="33" y="78"/>
                    <a:pt x="33" y="78"/>
                    <a:pt x="33" y="79"/>
                  </a:cubicBezTo>
                  <a:cubicBezTo>
                    <a:pt x="33" y="80"/>
                    <a:pt x="33" y="81"/>
                    <a:pt x="33" y="82"/>
                  </a:cubicBezTo>
                  <a:cubicBezTo>
                    <a:pt x="33" y="83"/>
                    <a:pt x="33" y="82"/>
                    <a:pt x="33" y="82"/>
                  </a:cubicBezTo>
                  <a:cubicBezTo>
                    <a:pt x="33" y="83"/>
                    <a:pt x="33" y="83"/>
                    <a:pt x="33" y="84"/>
                  </a:cubicBezTo>
                  <a:cubicBezTo>
                    <a:pt x="33" y="84"/>
                    <a:pt x="33" y="83"/>
                    <a:pt x="32" y="83"/>
                  </a:cubicBezTo>
                  <a:cubicBezTo>
                    <a:pt x="32" y="83"/>
                    <a:pt x="33" y="83"/>
                    <a:pt x="33" y="83"/>
                  </a:cubicBezTo>
                  <a:cubicBezTo>
                    <a:pt x="32" y="82"/>
                    <a:pt x="32" y="82"/>
                    <a:pt x="31" y="82"/>
                  </a:cubicBezTo>
                  <a:cubicBezTo>
                    <a:pt x="32" y="81"/>
                    <a:pt x="32" y="80"/>
                    <a:pt x="32" y="78"/>
                  </a:cubicBezTo>
                  <a:cubicBezTo>
                    <a:pt x="31" y="78"/>
                    <a:pt x="32" y="78"/>
                    <a:pt x="31" y="79"/>
                  </a:cubicBezTo>
                  <a:cubicBezTo>
                    <a:pt x="31" y="79"/>
                    <a:pt x="31" y="79"/>
                    <a:pt x="31" y="79"/>
                  </a:cubicBezTo>
                  <a:cubicBezTo>
                    <a:pt x="31" y="80"/>
                    <a:pt x="31" y="80"/>
                    <a:pt x="31" y="81"/>
                  </a:cubicBezTo>
                  <a:cubicBezTo>
                    <a:pt x="30" y="81"/>
                    <a:pt x="31" y="80"/>
                    <a:pt x="30" y="80"/>
                  </a:cubicBezTo>
                  <a:cubicBezTo>
                    <a:pt x="29" y="81"/>
                    <a:pt x="29" y="83"/>
                    <a:pt x="29" y="84"/>
                  </a:cubicBezTo>
                  <a:cubicBezTo>
                    <a:pt x="29" y="85"/>
                    <a:pt x="29" y="84"/>
                    <a:pt x="28" y="84"/>
                  </a:cubicBezTo>
                  <a:cubicBezTo>
                    <a:pt x="28" y="84"/>
                    <a:pt x="28" y="84"/>
                    <a:pt x="28" y="84"/>
                  </a:cubicBezTo>
                  <a:cubicBezTo>
                    <a:pt x="28" y="84"/>
                    <a:pt x="28" y="84"/>
                    <a:pt x="28" y="83"/>
                  </a:cubicBezTo>
                  <a:cubicBezTo>
                    <a:pt x="28" y="83"/>
                    <a:pt x="28" y="82"/>
                    <a:pt x="28" y="81"/>
                  </a:cubicBezTo>
                  <a:cubicBezTo>
                    <a:pt x="28" y="81"/>
                    <a:pt x="29" y="81"/>
                    <a:pt x="29" y="80"/>
                  </a:cubicBezTo>
                  <a:cubicBezTo>
                    <a:pt x="29" y="80"/>
                    <a:pt x="29" y="79"/>
                    <a:pt x="29" y="79"/>
                  </a:cubicBezTo>
                  <a:cubicBezTo>
                    <a:pt x="29" y="77"/>
                    <a:pt x="30" y="76"/>
                    <a:pt x="30" y="75"/>
                  </a:cubicBezTo>
                  <a:cubicBezTo>
                    <a:pt x="31" y="75"/>
                    <a:pt x="30" y="76"/>
                    <a:pt x="31" y="76"/>
                  </a:cubicBezTo>
                  <a:cubicBezTo>
                    <a:pt x="31" y="75"/>
                    <a:pt x="31" y="74"/>
                    <a:pt x="31" y="73"/>
                  </a:cubicBezTo>
                  <a:cubicBezTo>
                    <a:pt x="31" y="73"/>
                    <a:pt x="32" y="74"/>
                    <a:pt x="32" y="73"/>
                  </a:cubicBezTo>
                  <a:cubicBezTo>
                    <a:pt x="32" y="73"/>
                    <a:pt x="31" y="73"/>
                    <a:pt x="31" y="73"/>
                  </a:cubicBezTo>
                  <a:cubicBezTo>
                    <a:pt x="30" y="72"/>
                    <a:pt x="31" y="71"/>
                    <a:pt x="32" y="71"/>
                  </a:cubicBezTo>
                  <a:cubicBezTo>
                    <a:pt x="32" y="72"/>
                    <a:pt x="32" y="72"/>
                    <a:pt x="32" y="73"/>
                  </a:cubicBezTo>
                  <a:cubicBezTo>
                    <a:pt x="32" y="73"/>
                    <a:pt x="32" y="72"/>
                    <a:pt x="32" y="72"/>
                  </a:cubicBezTo>
                  <a:cubicBezTo>
                    <a:pt x="33" y="71"/>
                    <a:pt x="33" y="70"/>
                    <a:pt x="34" y="70"/>
                  </a:cubicBezTo>
                  <a:cubicBezTo>
                    <a:pt x="34" y="70"/>
                    <a:pt x="33" y="70"/>
                    <a:pt x="34" y="71"/>
                  </a:cubicBezTo>
                  <a:cubicBezTo>
                    <a:pt x="34" y="70"/>
                    <a:pt x="35" y="69"/>
                    <a:pt x="36" y="68"/>
                  </a:cubicBezTo>
                  <a:cubicBezTo>
                    <a:pt x="36" y="68"/>
                    <a:pt x="37" y="67"/>
                    <a:pt x="37" y="67"/>
                  </a:cubicBezTo>
                  <a:cubicBezTo>
                    <a:pt x="37" y="66"/>
                    <a:pt x="37" y="66"/>
                    <a:pt x="37" y="66"/>
                  </a:cubicBezTo>
                  <a:cubicBezTo>
                    <a:pt x="39" y="64"/>
                    <a:pt x="40" y="61"/>
                    <a:pt x="42" y="60"/>
                  </a:cubicBezTo>
                  <a:cubicBezTo>
                    <a:pt x="42" y="62"/>
                    <a:pt x="40" y="63"/>
                    <a:pt x="40" y="65"/>
                  </a:cubicBezTo>
                  <a:cubicBezTo>
                    <a:pt x="39" y="65"/>
                    <a:pt x="39" y="65"/>
                    <a:pt x="39" y="65"/>
                  </a:cubicBezTo>
                  <a:cubicBezTo>
                    <a:pt x="39" y="65"/>
                    <a:pt x="39" y="66"/>
                    <a:pt x="38" y="66"/>
                  </a:cubicBezTo>
                  <a:cubicBezTo>
                    <a:pt x="38" y="67"/>
                    <a:pt x="38" y="67"/>
                    <a:pt x="38" y="67"/>
                  </a:cubicBezTo>
                  <a:cubicBezTo>
                    <a:pt x="37" y="68"/>
                    <a:pt x="38" y="70"/>
                    <a:pt x="37" y="71"/>
                  </a:cubicBezTo>
                  <a:cubicBezTo>
                    <a:pt x="37" y="70"/>
                    <a:pt x="37" y="70"/>
                    <a:pt x="37" y="70"/>
                  </a:cubicBezTo>
                  <a:cubicBezTo>
                    <a:pt x="37" y="70"/>
                    <a:pt x="36" y="70"/>
                    <a:pt x="36" y="69"/>
                  </a:cubicBezTo>
                  <a:cubicBezTo>
                    <a:pt x="36" y="70"/>
                    <a:pt x="36" y="72"/>
                    <a:pt x="35" y="72"/>
                  </a:cubicBezTo>
                  <a:cubicBezTo>
                    <a:pt x="35" y="73"/>
                    <a:pt x="36" y="73"/>
                    <a:pt x="36" y="73"/>
                  </a:cubicBezTo>
                  <a:cubicBezTo>
                    <a:pt x="36" y="73"/>
                    <a:pt x="36" y="73"/>
                    <a:pt x="36" y="73"/>
                  </a:cubicBezTo>
                  <a:cubicBezTo>
                    <a:pt x="35" y="73"/>
                    <a:pt x="35" y="73"/>
                    <a:pt x="35" y="73"/>
                  </a:cubicBezTo>
                  <a:cubicBezTo>
                    <a:pt x="34" y="73"/>
                    <a:pt x="35" y="74"/>
                    <a:pt x="34" y="74"/>
                  </a:cubicBezTo>
                  <a:cubicBezTo>
                    <a:pt x="34" y="74"/>
                    <a:pt x="34" y="74"/>
                    <a:pt x="34" y="74"/>
                  </a:cubicBezTo>
                  <a:cubicBezTo>
                    <a:pt x="34" y="76"/>
                    <a:pt x="33" y="77"/>
                    <a:pt x="33" y="78"/>
                  </a:cubicBezTo>
                  <a:close/>
                  <a:moveTo>
                    <a:pt x="35" y="87"/>
                  </a:moveTo>
                  <a:cubicBezTo>
                    <a:pt x="35" y="88"/>
                    <a:pt x="35" y="88"/>
                    <a:pt x="35" y="88"/>
                  </a:cubicBezTo>
                  <a:cubicBezTo>
                    <a:pt x="34" y="88"/>
                    <a:pt x="34" y="87"/>
                    <a:pt x="35" y="87"/>
                  </a:cubicBezTo>
                  <a:close/>
                  <a:moveTo>
                    <a:pt x="34" y="95"/>
                  </a:moveTo>
                  <a:cubicBezTo>
                    <a:pt x="34" y="94"/>
                    <a:pt x="34" y="94"/>
                    <a:pt x="34" y="94"/>
                  </a:cubicBezTo>
                  <a:cubicBezTo>
                    <a:pt x="34" y="94"/>
                    <a:pt x="34" y="94"/>
                    <a:pt x="34" y="94"/>
                  </a:cubicBezTo>
                  <a:cubicBezTo>
                    <a:pt x="34" y="93"/>
                    <a:pt x="33" y="92"/>
                    <a:pt x="34" y="91"/>
                  </a:cubicBezTo>
                  <a:cubicBezTo>
                    <a:pt x="35" y="92"/>
                    <a:pt x="35" y="93"/>
                    <a:pt x="35" y="94"/>
                  </a:cubicBezTo>
                  <a:cubicBezTo>
                    <a:pt x="34" y="94"/>
                    <a:pt x="34" y="94"/>
                    <a:pt x="34" y="95"/>
                  </a:cubicBezTo>
                  <a:close/>
                  <a:moveTo>
                    <a:pt x="37" y="101"/>
                  </a:moveTo>
                  <a:cubicBezTo>
                    <a:pt x="37" y="101"/>
                    <a:pt x="37" y="101"/>
                    <a:pt x="37" y="101"/>
                  </a:cubicBezTo>
                  <a:cubicBezTo>
                    <a:pt x="36" y="101"/>
                    <a:pt x="37" y="102"/>
                    <a:pt x="37" y="102"/>
                  </a:cubicBezTo>
                  <a:cubicBezTo>
                    <a:pt x="36" y="102"/>
                    <a:pt x="36" y="101"/>
                    <a:pt x="36" y="101"/>
                  </a:cubicBezTo>
                  <a:cubicBezTo>
                    <a:pt x="37" y="100"/>
                    <a:pt x="37" y="100"/>
                    <a:pt x="37" y="101"/>
                  </a:cubicBezTo>
                  <a:close/>
                  <a:moveTo>
                    <a:pt x="39" y="111"/>
                  </a:moveTo>
                  <a:cubicBezTo>
                    <a:pt x="39" y="111"/>
                    <a:pt x="39" y="111"/>
                    <a:pt x="39" y="111"/>
                  </a:cubicBezTo>
                  <a:cubicBezTo>
                    <a:pt x="39" y="110"/>
                    <a:pt x="39" y="110"/>
                    <a:pt x="39" y="110"/>
                  </a:cubicBezTo>
                  <a:cubicBezTo>
                    <a:pt x="39" y="110"/>
                    <a:pt x="39" y="110"/>
                    <a:pt x="39" y="110"/>
                  </a:cubicBezTo>
                  <a:cubicBezTo>
                    <a:pt x="39" y="111"/>
                    <a:pt x="39" y="111"/>
                    <a:pt x="39" y="111"/>
                  </a:cubicBezTo>
                  <a:close/>
                  <a:moveTo>
                    <a:pt x="39" y="115"/>
                  </a:moveTo>
                  <a:cubicBezTo>
                    <a:pt x="39" y="115"/>
                    <a:pt x="39" y="115"/>
                    <a:pt x="40" y="115"/>
                  </a:cubicBezTo>
                  <a:cubicBezTo>
                    <a:pt x="39" y="114"/>
                    <a:pt x="39" y="114"/>
                    <a:pt x="39" y="114"/>
                  </a:cubicBezTo>
                  <a:cubicBezTo>
                    <a:pt x="39" y="114"/>
                    <a:pt x="39" y="114"/>
                    <a:pt x="39" y="114"/>
                  </a:cubicBezTo>
                  <a:cubicBezTo>
                    <a:pt x="39" y="114"/>
                    <a:pt x="39" y="114"/>
                    <a:pt x="40" y="114"/>
                  </a:cubicBezTo>
                  <a:cubicBezTo>
                    <a:pt x="40" y="114"/>
                    <a:pt x="40" y="115"/>
                    <a:pt x="39" y="115"/>
                  </a:cubicBezTo>
                  <a:close/>
                  <a:moveTo>
                    <a:pt x="40" y="101"/>
                  </a:moveTo>
                  <a:cubicBezTo>
                    <a:pt x="39" y="102"/>
                    <a:pt x="40" y="102"/>
                    <a:pt x="40" y="102"/>
                  </a:cubicBezTo>
                  <a:cubicBezTo>
                    <a:pt x="39" y="101"/>
                    <a:pt x="38" y="101"/>
                    <a:pt x="37" y="100"/>
                  </a:cubicBezTo>
                  <a:cubicBezTo>
                    <a:pt x="38" y="100"/>
                    <a:pt x="37" y="99"/>
                    <a:pt x="37" y="99"/>
                  </a:cubicBezTo>
                  <a:cubicBezTo>
                    <a:pt x="37" y="99"/>
                    <a:pt x="37" y="99"/>
                    <a:pt x="37" y="99"/>
                  </a:cubicBezTo>
                  <a:cubicBezTo>
                    <a:pt x="37" y="99"/>
                    <a:pt x="36" y="99"/>
                    <a:pt x="36" y="98"/>
                  </a:cubicBezTo>
                  <a:cubicBezTo>
                    <a:pt x="36" y="97"/>
                    <a:pt x="35" y="95"/>
                    <a:pt x="35" y="93"/>
                  </a:cubicBezTo>
                  <a:cubicBezTo>
                    <a:pt x="36" y="94"/>
                    <a:pt x="36" y="96"/>
                    <a:pt x="38" y="96"/>
                  </a:cubicBezTo>
                  <a:cubicBezTo>
                    <a:pt x="37" y="96"/>
                    <a:pt x="37" y="95"/>
                    <a:pt x="38" y="95"/>
                  </a:cubicBezTo>
                  <a:cubicBezTo>
                    <a:pt x="38" y="95"/>
                    <a:pt x="39" y="96"/>
                    <a:pt x="38" y="97"/>
                  </a:cubicBezTo>
                  <a:cubicBezTo>
                    <a:pt x="39" y="97"/>
                    <a:pt x="39" y="98"/>
                    <a:pt x="39" y="98"/>
                  </a:cubicBezTo>
                  <a:cubicBezTo>
                    <a:pt x="39" y="98"/>
                    <a:pt x="39" y="98"/>
                    <a:pt x="39" y="98"/>
                  </a:cubicBezTo>
                  <a:cubicBezTo>
                    <a:pt x="39" y="98"/>
                    <a:pt x="39" y="98"/>
                    <a:pt x="39" y="98"/>
                  </a:cubicBezTo>
                  <a:cubicBezTo>
                    <a:pt x="40" y="98"/>
                    <a:pt x="39" y="96"/>
                    <a:pt x="40" y="95"/>
                  </a:cubicBezTo>
                  <a:cubicBezTo>
                    <a:pt x="40" y="96"/>
                    <a:pt x="40" y="97"/>
                    <a:pt x="41" y="98"/>
                  </a:cubicBezTo>
                  <a:cubicBezTo>
                    <a:pt x="41" y="98"/>
                    <a:pt x="40" y="98"/>
                    <a:pt x="40" y="98"/>
                  </a:cubicBezTo>
                  <a:cubicBezTo>
                    <a:pt x="40" y="99"/>
                    <a:pt x="41" y="99"/>
                    <a:pt x="41" y="100"/>
                  </a:cubicBezTo>
                  <a:cubicBezTo>
                    <a:pt x="41" y="101"/>
                    <a:pt x="41" y="101"/>
                    <a:pt x="41" y="102"/>
                  </a:cubicBezTo>
                  <a:cubicBezTo>
                    <a:pt x="41" y="102"/>
                    <a:pt x="41" y="101"/>
                    <a:pt x="40" y="101"/>
                  </a:cubicBezTo>
                  <a:cubicBezTo>
                    <a:pt x="40" y="101"/>
                    <a:pt x="40" y="102"/>
                    <a:pt x="40" y="102"/>
                  </a:cubicBezTo>
                  <a:cubicBezTo>
                    <a:pt x="39" y="102"/>
                    <a:pt x="40" y="101"/>
                    <a:pt x="40" y="101"/>
                  </a:cubicBezTo>
                  <a:close/>
                  <a:moveTo>
                    <a:pt x="42" y="104"/>
                  </a:moveTo>
                  <a:cubicBezTo>
                    <a:pt x="41" y="104"/>
                    <a:pt x="41" y="104"/>
                    <a:pt x="41" y="103"/>
                  </a:cubicBezTo>
                  <a:cubicBezTo>
                    <a:pt x="41" y="104"/>
                    <a:pt x="42" y="104"/>
                    <a:pt x="42" y="104"/>
                  </a:cubicBezTo>
                  <a:close/>
                  <a:moveTo>
                    <a:pt x="40" y="103"/>
                  </a:moveTo>
                  <a:cubicBezTo>
                    <a:pt x="40" y="103"/>
                    <a:pt x="40" y="103"/>
                    <a:pt x="40" y="102"/>
                  </a:cubicBezTo>
                  <a:cubicBezTo>
                    <a:pt x="40" y="103"/>
                    <a:pt x="40" y="103"/>
                    <a:pt x="41" y="103"/>
                  </a:cubicBezTo>
                  <a:cubicBezTo>
                    <a:pt x="40" y="103"/>
                    <a:pt x="40" y="103"/>
                    <a:pt x="40" y="103"/>
                  </a:cubicBezTo>
                  <a:close/>
                  <a:moveTo>
                    <a:pt x="41" y="114"/>
                  </a:moveTo>
                  <a:cubicBezTo>
                    <a:pt x="41" y="114"/>
                    <a:pt x="41" y="114"/>
                    <a:pt x="41" y="113"/>
                  </a:cubicBezTo>
                  <a:cubicBezTo>
                    <a:pt x="41" y="113"/>
                    <a:pt x="41" y="113"/>
                    <a:pt x="41" y="113"/>
                  </a:cubicBezTo>
                  <a:cubicBezTo>
                    <a:pt x="40" y="112"/>
                    <a:pt x="41" y="113"/>
                    <a:pt x="41" y="113"/>
                  </a:cubicBezTo>
                  <a:cubicBezTo>
                    <a:pt x="42" y="114"/>
                    <a:pt x="41" y="114"/>
                    <a:pt x="41" y="114"/>
                  </a:cubicBezTo>
                  <a:close/>
                  <a:moveTo>
                    <a:pt x="41" y="105"/>
                  </a:moveTo>
                  <a:cubicBezTo>
                    <a:pt x="41" y="104"/>
                    <a:pt x="42" y="105"/>
                    <a:pt x="43" y="105"/>
                  </a:cubicBezTo>
                  <a:cubicBezTo>
                    <a:pt x="42" y="106"/>
                    <a:pt x="42" y="105"/>
                    <a:pt x="41" y="105"/>
                  </a:cubicBezTo>
                  <a:close/>
                  <a:moveTo>
                    <a:pt x="44" y="109"/>
                  </a:moveTo>
                  <a:cubicBezTo>
                    <a:pt x="44" y="109"/>
                    <a:pt x="44" y="109"/>
                    <a:pt x="44" y="109"/>
                  </a:cubicBezTo>
                  <a:cubicBezTo>
                    <a:pt x="44" y="109"/>
                    <a:pt x="44" y="109"/>
                    <a:pt x="44" y="109"/>
                  </a:cubicBezTo>
                  <a:cubicBezTo>
                    <a:pt x="44" y="109"/>
                    <a:pt x="44" y="109"/>
                    <a:pt x="44" y="109"/>
                  </a:cubicBezTo>
                  <a:cubicBezTo>
                    <a:pt x="43" y="109"/>
                    <a:pt x="42" y="107"/>
                    <a:pt x="42" y="106"/>
                  </a:cubicBezTo>
                  <a:cubicBezTo>
                    <a:pt x="42" y="106"/>
                    <a:pt x="42" y="107"/>
                    <a:pt x="43" y="107"/>
                  </a:cubicBezTo>
                  <a:cubicBezTo>
                    <a:pt x="43" y="107"/>
                    <a:pt x="43" y="106"/>
                    <a:pt x="43" y="106"/>
                  </a:cubicBezTo>
                  <a:cubicBezTo>
                    <a:pt x="43" y="106"/>
                    <a:pt x="43" y="107"/>
                    <a:pt x="43" y="107"/>
                  </a:cubicBezTo>
                  <a:cubicBezTo>
                    <a:pt x="43" y="108"/>
                    <a:pt x="45" y="108"/>
                    <a:pt x="45" y="109"/>
                  </a:cubicBezTo>
                  <a:cubicBezTo>
                    <a:pt x="45" y="109"/>
                    <a:pt x="45" y="109"/>
                    <a:pt x="46" y="110"/>
                  </a:cubicBezTo>
                  <a:cubicBezTo>
                    <a:pt x="45" y="110"/>
                    <a:pt x="45" y="109"/>
                    <a:pt x="44" y="109"/>
                  </a:cubicBezTo>
                  <a:close/>
                  <a:moveTo>
                    <a:pt x="45" y="115"/>
                  </a:moveTo>
                  <a:cubicBezTo>
                    <a:pt x="45" y="115"/>
                    <a:pt x="46" y="116"/>
                    <a:pt x="46" y="116"/>
                  </a:cubicBezTo>
                  <a:cubicBezTo>
                    <a:pt x="46" y="116"/>
                    <a:pt x="45" y="116"/>
                    <a:pt x="45" y="115"/>
                  </a:cubicBezTo>
                  <a:close/>
                  <a:moveTo>
                    <a:pt x="57" y="124"/>
                  </a:moveTo>
                  <a:cubicBezTo>
                    <a:pt x="57" y="124"/>
                    <a:pt x="56" y="124"/>
                    <a:pt x="56" y="124"/>
                  </a:cubicBezTo>
                  <a:cubicBezTo>
                    <a:pt x="56" y="124"/>
                    <a:pt x="56" y="124"/>
                    <a:pt x="55" y="124"/>
                  </a:cubicBezTo>
                  <a:cubicBezTo>
                    <a:pt x="55" y="123"/>
                    <a:pt x="54" y="123"/>
                    <a:pt x="53" y="123"/>
                  </a:cubicBezTo>
                  <a:cubicBezTo>
                    <a:pt x="53" y="122"/>
                    <a:pt x="52" y="122"/>
                    <a:pt x="51" y="122"/>
                  </a:cubicBezTo>
                  <a:cubicBezTo>
                    <a:pt x="50" y="121"/>
                    <a:pt x="49" y="119"/>
                    <a:pt x="47" y="119"/>
                  </a:cubicBezTo>
                  <a:cubicBezTo>
                    <a:pt x="47" y="118"/>
                    <a:pt x="46" y="118"/>
                    <a:pt x="46" y="118"/>
                  </a:cubicBezTo>
                  <a:cubicBezTo>
                    <a:pt x="45" y="117"/>
                    <a:pt x="46" y="117"/>
                    <a:pt x="46" y="116"/>
                  </a:cubicBezTo>
                  <a:cubicBezTo>
                    <a:pt x="47" y="117"/>
                    <a:pt x="48" y="117"/>
                    <a:pt x="49" y="117"/>
                  </a:cubicBezTo>
                  <a:cubicBezTo>
                    <a:pt x="49" y="118"/>
                    <a:pt x="49" y="118"/>
                    <a:pt x="50" y="119"/>
                  </a:cubicBezTo>
                  <a:cubicBezTo>
                    <a:pt x="50" y="119"/>
                    <a:pt x="51" y="120"/>
                    <a:pt x="51" y="120"/>
                  </a:cubicBezTo>
                  <a:cubicBezTo>
                    <a:pt x="51" y="120"/>
                    <a:pt x="51" y="120"/>
                    <a:pt x="51" y="120"/>
                  </a:cubicBezTo>
                  <a:cubicBezTo>
                    <a:pt x="52" y="122"/>
                    <a:pt x="55" y="122"/>
                    <a:pt x="57" y="124"/>
                  </a:cubicBezTo>
                  <a:cubicBezTo>
                    <a:pt x="57" y="124"/>
                    <a:pt x="57" y="123"/>
                    <a:pt x="57" y="123"/>
                  </a:cubicBezTo>
                  <a:cubicBezTo>
                    <a:pt x="59" y="124"/>
                    <a:pt x="60" y="124"/>
                    <a:pt x="61" y="124"/>
                  </a:cubicBezTo>
                  <a:cubicBezTo>
                    <a:pt x="60" y="125"/>
                    <a:pt x="58" y="123"/>
                    <a:pt x="57" y="124"/>
                  </a:cubicBezTo>
                  <a:close/>
                  <a:moveTo>
                    <a:pt x="52" y="118"/>
                  </a:moveTo>
                  <a:cubicBezTo>
                    <a:pt x="52" y="119"/>
                    <a:pt x="52" y="119"/>
                    <a:pt x="52" y="119"/>
                  </a:cubicBezTo>
                  <a:cubicBezTo>
                    <a:pt x="51" y="119"/>
                    <a:pt x="51" y="118"/>
                    <a:pt x="51" y="118"/>
                  </a:cubicBezTo>
                  <a:cubicBezTo>
                    <a:pt x="51" y="118"/>
                    <a:pt x="52" y="118"/>
                    <a:pt x="52" y="118"/>
                  </a:cubicBezTo>
                  <a:close/>
                  <a:moveTo>
                    <a:pt x="51" y="117"/>
                  </a:moveTo>
                  <a:cubicBezTo>
                    <a:pt x="52" y="116"/>
                    <a:pt x="53" y="117"/>
                    <a:pt x="53" y="117"/>
                  </a:cubicBezTo>
                  <a:cubicBezTo>
                    <a:pt x="53" y="117"/>
                    <a:pt x="52" y="117"/>
                    <a:pt x="51" y="117"/>
                  </a:cubicBezTo>
                  <a:close/>
                  <a:moveTo>
                    <a:pt x="50" y="117"/>
                  </a:moveTo>
                  <a:cubicBezTo>
                    <a:pt x="50" y="116"/>
                    <a:pt x="47" y="117"/>
                    <a:pt x="48" y="115"/>
                  </a:cubicBezTo>
                  <a:cubicBezTo>
                    <a:pt x="49" y="115"/>
                    <a:pt x="50" y="116"/>
                    <a:pt x="51" y="117"/>
                  </a:cubicBezTo>
                  <a:cubicBezTo>
                    <a:pt x="51" y="117"/>
                    <a:pt x="51" y="117"/>
                    <a:pt x="50" y="117"/>
                  </a:cubicBezTo>
                  <a:close/>
                  <a:moveTo>
                    <a:pt x="50" y="118"/>
                  </a:moveTo>
                  <a:cubicBezTo>
                    <a:pt x="50" y="118"/>
                    <a:pt x="50" y="118"/>
                    <a:pt x="50" y="118"/>
                  </a:cubicBezTo>
                  <a:cubicBezTo>
                    <a:pt x="50" y="118"/>
                    <a:pt x="50" y="118"/>
                    <a:pt x="50" y="117"/>
                  </a:cubicBezTo>
                  <a:cubicBezTo>
                    <a:pt x="50" y="117"/>
                    <a:pt x="50" y="117"/>
                    <a:pt x="50" y="117"/>
                  </a:cubicBezTo>
                  <a:cubicBezTo>
                    <a:pt x="50" y="118"/>
                    <a:pt x="50" y="118"/>
                    <a:pt x="50" y="118"/>
                  </a:cubicBezTo>
                  <a:close/>
                  <a:moveTo>
                    <a:pt x="62" y="118"/>
                  </a:moveTo>
                  <a:cubicBezTo>
                    <a:pt x="62" y="117"/>
                    <a:pt x="62" y="117"/>
                    <a:pt x="62" y="117"/>
                  </a:cubicBezTo>
                  <a:cubicBezTo>
                    <a:pt x="61" y="116"/>
                    <a:pt x="60" y="116"/>
                    <a:pt x="59" y="116"/>
                  </a:cubicBezTo>
                  <a:cubicBezTo>
                    <a:pt x="58" y="116"/>
                    <a:pt x="58" y="116"/>
                    <a:pt x="57" y="116"/>
                  </a:cubicBezTo>
                  <a:cubicBezTo>
                    <a:pt x="57" y="117"/>
                    <a:pt x="59" y="116"/>
                    <a:pt x="59" y="117"/>
                  </a:cubicBezTo>
                  <a:cubicBezTo>
                    <a:pt x="59" y="117"/>
                    <a:pt x="58" y="117"/>
                    <a:pt x="58" y="117"/>
                  </a:cubicBezTo>
                  <a:cubicBezTo>
                    <a:pt x="57" y="116"/>
                    <a:pt x="56" y="116"/>
                    <a:pt x="55" y="115"/>
                  </a:cubicBezTo>
                  <a:cubicBezTo>
                    <a:pt x="53" y="115"/>
                    <a:pt x="52" y="113"/>
                    <a:pt x="51" y="112"/>
                  </a:cubicBezTo>
                  <a:cubicBezTo>
                    <a:pt x="50" y="111"/>
                    <a:pt x="48" y="110"/>
                    <a:pt x="47" y="109"/>
                  </a:cubicBezTo>
                  <a:cubicBezTo>
                    <a:pt x="47" y="108"/>
                    <a:pt x="47" y="108"/>
                    <a:pt x="46" y="108"/>
                  </a:cubicBezTo>
                  <a:cubicBezTo>
                    <a:pt x="46" y="108"/>
                    <a:pt x="46" y="108"/>
                    <a:pt x="47" y="108"/>
                  </a:cubicBezTo>
                  <a:cubicBezTo>
                    <a:pt x="46" y="108"/>
                    <a:pt x="46" y="108"/>
                    <a:pt x="46" y="108"/>
                  </a:cubicBezTo>
                  <a:cubicBezTo>
                    <a:pt x="46" y="107"/>
                    <a:pt x="45" y="107"/>
                    <a:pt x="45" y="106"/>
                  </a:cubicBezTo>
                  <a:cubicBezTo>
                    <a:pt x="44" y="106"/>
                    <a:pt x="44" y="105"/>
                    <a:pt x="43" y="105"/>
                  </a:cubicBezTo>
                  <a:cubicBezTo>
                    <a:pt x="44" y="103"/>
                    <a:pt x="42" y="102"/>
                    <a:pt x="43" y="100"/>
                  </a:cubicBezTo>
                  <a:cubicBezTo>
                    <a:pt x="43" y="100"/>
                    <a:pt x="44" y="101"/>
                    <a:pt x="44" y="101"/>
                  </a:cubicBezTo>
                  <a:cubicBezTo>
                    <a:pt x="44" y="102"/>
                    <a:pt x="45" y="102"/>
                    <a:pt x="45" y="102"/>
                  </a:cubicBezTo>
                  <a:cubicBezTo>
                    <a:pt x="45" y="103"/>
                    <a:pt x="45" y="104"/>
                    <a:pt x="46" y="104"/>
                  </a:cubicBezTo>
                  <a:cubicBezTo>
                    <a:pt x="46" y="104"/>
                    <a:pt x="46" y="103"/>
                    <a:pt x="46" y="103"/>
                  </a:cubicBezTo>
                  <a:cubicBezTo>
                    <a:pt x="48" y="103"/>
                    <a:pt x="47" y="105"/>
                    <a:pt x="49" y="105"/>
                  </a:cubicBezTo>
                  <a:cubicBezTo>
                    <a:pt x="49" y="105"/>
                    <a:pt x="49" y="104"/>
                    <a:pt x="49" y="104"/>
                  </a:cubicBezTo>
                  <a:cubicBezTo>
                    <a:pt x="50" y="104"/>
                    <a:pt x="49" y="105"/>
                    <a:pt x="50" y="105"/>
                  </a:cubicBezTo>
                  <a:cubicBezTo>
                    <a:pt x="50" y="105"/>
                    <a:pt x="50" y="104"/>
                    <a:pt x="51" y="104"/>
                  </a:cubicBezTo>
                  <a:cubicBezTo>
                    <a:pt x="51" y="105"/>
                    <a:pt x="51" y="105"/>
                    <a:pt x="51" y="105"/>
                  </a:cubicBezTo>
                  <a:cubicBezTo>
                    <a:pt x="52" y="106"/>
                    <a:pt x="53" y="106"/>
                    <a:pt x="54" y="107"/>
                  </a:cubicBezTo>
                  <a:cubicBezTo>
                    <a:pt x="53" y="107"/>
                    <a:pt x="54" y="108"/>
                    <a:pt x="54" y="108"/>
                  </a:cubicBezTo>
                  <a:cubicBezTo>
                    <a:pt x="54" y="108"/>
                    <a:pt x="54" y="108"/>
                    <a:pt x="53" y="108"/>
                  </a:cubicBezTo>
                  <a:cubicBezTo>
                    <a:pt x="54" y="108"/>
                    <a:pt x="55" y="110"/>
                    <a:pt x="54" y="110"/>
                  </a:cubicBezTo>
                  <a:cubicBezTo>
                    <a:pt x="55" y="111"/>
                    <a:pt x="55" y="111"/>
                    <a:pt x="55" y="111"/>
                  </a:cubicBezTo>
                  <a:cubicBezTo>
                    <a:pt x="53" y="111"/>
                    <a:pt x="51" y="110"/>
                    <a:pt x="52" y="108"/>
                  </a:cubicBezTo>
                  <a:cubicBezTo>
                    <a:pt x="52" y="108"/>
                    <a:pt x="51" y="107"/>
                    <a:pt x="51" y="107"/>
                  </a:cubicBezTo>
                  <a:cubicBezTo>
                    <a:pt x="51" y="107"/>
                    <a:pt x="51" y="107"/>
                    <a:pt x="50" y="107"/>
                  </a:cubicBezTo>
                  <a:cubicBezTo>
                    <a:pt x="51" y="108"/>
                    <a:pt x="51" y="109"/>
                    <a:pt x="52" y="109"/>
                  </a:cubicBezTo>
                  <a:cubicBezTo>
                    <a:pt x="52" y="110"/>
                    <a:pt x="51" y="110"/>
                    <a:pt x="51" y="110"/>
                  </a:cubicBezTo>
                  <a:cubicBezTo>
                    <a:pt x="51" y="110"/>
                    <a:pt x="50" y="110"/>
                    <a:pt x="49" y="110"/>
                  </a:cubicBezTo>
                  <a:cubicBezTo>
                    <a:pt x="49" y="110"/>
                    <a:pt x="51" y="110"/>
                    <a:pt x="51" y="111"/>
                  </a:cubicBezTo>
                  <a:cubicBezTo>
                    <a:pt x="53" y="111"/>
                    <a:pt x="54" y="113"/>
                    <a:pt x="56" y="113"/>
                  </a:cubicBezTo>
                  <a:cubicBezTo>
                    <a:pt x="57" y="114"/>
                    <a:pt x="59" y="114"/>
                    <a:pt x="59" y="115"/>
                  </a:cubicBezTo>
                  <a:cubicBezTo>
                    <a:pt x="59" y="115"/>
                    <a:pt x="59" y="115"/>
                    <a:pt x="59" y="115"/>
                  </a:cubicBezTo>
                  <a:cubicBezTo>
                    <a:pt x="60" y="116"/>
                    <a:pt x="62" y="116"/>
                    <a:pt x="63" y="116"/>
                  </a:cubicBezTo>
                  <a:cubicBezTo>
                    <a:pt x="63" y="117"/>
                    <a:pt x="63" y="117"/>
                    <a:pt x="63" y="117"/>
                  </a:cubicBezTo>
                  <a:cubicBezTo>
                    <a:pt x="63" y="117"/>
                    <a:pt x="63" y="117"/>
                    <a:pt x="62" y="118"/>
                  </a:cubicBezTo>
                  <a:close/>
                  <a:moveTo>
                    <a:pt x="65" y="118"/>
                  </a:moveTo>
                  <a:cubicBezTo>
                    <a:pt x="65" y="117"/>
                    <a:pt x="65" y="117"/>
                    <a:pt x="65" y="117"/>
                  </a:cubicBezTo>
                  <a:cubicBezTo>
                    <a:pt x="65" y="117"/>
                    <a:pt x="65" y="117"/>
                    <a:pt x="65" y="117"/>
                  </a:cubicBezTo>
                  <a:cubicBezTo>
                    <a:pt x="65" y="117"/>
                    <a:pt x="65" y="118"/>
                    <a:pt x="65" y="118"/>
                  </a:cubicBezTo>
                  <a:close/>
                  <a:moveTo>
                    <a:pt x="69" y="129"/>
                  </a:moveTo>
                  <a:cubicBezTo>
                    <a:pt x="69" y="129"/>
                    <a:pt x="69" y="129"/>
                    <a:pt x="69" y="129"/>
                  </a:cubicBezTo>
                  <a:cubicBezTo>
                    <a:pt x="69" y="129"/>
                    <a:pt x="68" y="129"/>
                    <a:pt x="68" y="128"/>
                  </a:cubicBezTo>
                  <a:cubicBezTo>
                    <a:pt x="69" y="128"/>
                    <a:pt x="68" y="129"/>
                    <a:pt x="69" y="129"/>
                  </a:cubicBezTo>
                  <a:cubicBezTo>
                    <a:pt x="69" y="129"/>
                    <a:pt x="69" y="129"/>
                    <a:pt x="69" y="129"/>
                  </a:cubicBezTo>
                  <a:close/>
                  <a:moveTo>
                    <a:pt x="68" y="125"/>
                  </a:moveTo>
                  <a:cubicBezTo>
                    <a:pt x="69" y="126"/>
                    <a:pt x="68" y="125"/>
                    <a:pt x="69" y="125"/>
                  </a:cubicBezTo>
                  <a:cubicBezTo>
                    <a:pt x="68" y="125"/>
                    <a:pt x="68" y="125"/>
                    <a:pt x="68" y="125"/>
                  </a:cubicBezTo>
                  <a:cubicBezTo>
                    <a:pt x="68" y="124"/>
                    <a:pt x="69" y="125"/>
                    <a:pt x="69" y="125"/>
                  </a:cubicBezTo>
                  <a:cubicBezTo>
                    <a:pt x="69" y="125"/>
                    <a:pt x="69" y="125"/>
                    <a:pt x="69" y="126"/>
                  </a:cubicBezTo>
                  <a:cubicBezTo>
                    <a:pt x="69" y="125"/>
                    <a:pt x="69" y="125"/>
                    <a:pt x="69" y="125"/>
                  </a:cubicBezTo>
                  <a:cubicBezTo>
                    <a:pt x="70" y="126"/>
                    <a:pt x="69" y="126"/>
                    <a:pt x="68" y="125"/>
                  </a:cubicBezTo>
                  <a:close/>
                  <a:moveTo>
                    <a:pt x="73" y="128"/>
                  </a:moveTo>
                  <a:cubicBezTo>
                    <a:pt x="72" y="129"/>
                    <a:pt x="70" y="129"/>
                    <a:pt x="69" y="128"/>
                  </a:cubicBezTo>
                  <a:cubicBezTo>
                    <a:pt x="70" y="128"/>
                    <a:pt x="72" y="128"/>
                    <a:pt x="73" y="128"/>
                  </a:cubicBezTo>
                  <a:close/>
                  <a:moveTo>
                    <a:pt x="82" y="113"/>
                  </a:moveTo>
                  <a:cubicBezTo>
                    <a:pt x="82" y="113"/>
                    <a:pt x="81" y="114"/>
                    <a:pt x="81" y="114"/>
                  </a:cubicBezTo>
                  <a:cubicBezTo>
                    <a:pt x="81" y="114"/>
                    <a:pt x="82" y="114"/>
                    <a:pt x="81" y="114"/>
                  </a:cubicBezTo>
                  <a:cubicBezTo>
                    <a:pt x="81" y="115"/>
                    <a:pt x="80" y="115"/>
                    <a:pt x="80" y="115"/>
                  </a:cubicBezTo>
                  <a:cubicBezTo>
                    <a:pt x="79" y="115"/>
                    <a:pt x="78" y="116"/>
                    <a:pt x="77" y="116"/>
                  </a:cubicBezTo>
                  <a:cubicBezTo>
                    <a:pt x="74" y="116"/>
                    <a:pt x="72" y="118"/>
                    <a:pt x="69" y="117"/>
                  </a:cubicBezTo>
                  <a:cubicBezTo>
                    <a:pt x="69" y="117"/>
                    <a:pt x="69" y="117"/>
                    <a:pt x="69" y="117"/>
                  </a:cubicBezTo>
                  <a:cubicBezTo>
                    <a:pt x="68" y="117"/>
                    <a:pt x="68" y="116"/>
                    <a:pt x="68" y="116"/>
                  </a:cubicBezTo>
                  <a:cubicBezTo>
                    <a:pt x="68" y="117"/>
                    <a:pt x="67" y="117"/>
                    <a:pt x="66" y="117"/>
                  </a:cubicBezTo>
                  <a:cubicBezTo>
                    <a:pt x="66" y="116"/>
                    <a:pt x="66" y="116"/>
                    <a:pt x="66" y="116"/>
                  </a:cubicBezTo>
                  <a:cubicBezTo>
                    <a:pt x="65" y="115"/>
                    <a:pt x="63" y="116"/>
                    <a:pt x="62" y="115"/>
                  </a:cubicBezTo>
                  <a:cubicBezTo>
                    <a:pt x="62" y="114"/>
                    <a:pt x="62" y="114"/>
                    <a:pt x="62" y="114"/>
                  </a:cubicBezTo>
                  <a:cubicBezTo>
                    <a:pt x="60" y="114"/>
                    <a:pt x="59" y="113"/>
                    <a:pt x="59" y="112"/>
                  </a:cubicBezTo>
                  <a:cubicBezTo>
                    <a:pt x="58" y="111"/>
                    <a:pt x="58" y="111"/>
                    <a:pt x="58" y="110"/>
                  </a:cubicBezTo>
                  <a:cubicBezTo>
                    <a:pt x="57" y="110"/>
                    <a:pt x="56" y="109"/>
                    <a:pt x="56" y="108"/>
                  </a:cubicBezTo>
                  <a:cubicBezTo>
                    <a:pt x="57" y="109"/>
                    <a:pt x="58" y="110"/>
                    <a:pt x="60" y="110"/>
                  </a:cubicBezTo>
                  <a:cubicBezTo>
                    <a:pt x="60" y="110"/>
                    <a:pt x="60" y="110"/>
                    <a:pt x="60" y="110"/>
                  </a:cubicBezTo>
                  <a:cubicBezTo>
                    <a:pt x="61" y="110"/>
                    <a:pt x="61" y="111"/>
                    <a:pt x="61" y="111"/>
                  </a:cubicBezTo>
                  <a:cubicBezTo>
                    <a:pt x="62" y="111"/>
                    <a:pt x="62" y="111"/>
                    <a:pt x="63" y="111"/>
                  </a:cubicBezTo>
                  <a:cubicBezTo>
                    <a:pt x="63" y="111"/>
                    <a:pt x="62" y="110"/>
                    <a:pt x="62" y="110"/>
                  </a:cubicBezTo>
                  <a:cubicBezTo>
                    <a:pt x="63" y="109"/>
                    <a:pt x="65" y="110"/>
                    <a:pt x="64" y="110"/>
                  </a:cubicBezTo>
                  <a:cubicBezTo>
                    <a:pt x="65" y="111"/>
                    <a:pt x="66" y="111"/>
                    <a:pt x="67" y="111"/>
                  </a:cubicBezTo>
                  <a:cubicBezTo>
                    <a:pt x="68" y="111"/>
                    <a:pt x="68" y="111"/>
                    <a:pt x="69" y="111"/>
                  </a:cubicBezTo>
                  <a:cubicBezTo>
                    <a:pt x="69" y="110"/>
                    <a:pt x="69" y="110"/>
                    <a:pt x="69" y="109"/>
                  </a:cubicBezTo>
                  <a:cubicBezTo>
                    <a:pt x="71" y="110"/>
                    <a:pt x="72" y="108"/>
                    <a:pt x="75" y="109"/>
                  </a:cubicBezTo>
                  <a:cubicBezTo>
                    <a:pt x="73" y="109"/>
                    <a:pt x="71" y="109"/>
                    <a:pt x="71" y="110"/>
                  </a:cubicBezTo>
                  <a:cubicBezTo>
                    <a:pt x="71" y="110"/>
                    <a:pt x="72" y="110"/>
                    <a:pt x="72" y="110"/>
                  </a:cubicBezTo>
                  <a:cubicBezTo>
                    <a:pt x="73" y="110"/>
                    <a:pt x="73" y="110"/>
                    <a:pt x="73" y="110"/>
                  </a:cubicBezTo>
                  <a:cubicBezTo>
                    <a:pt x="74" y="110"/>
                    <a:pt x="75" y="110"/>
                    <a:pt x="75" y="109"/>
                  </a:cubicBezTo>
                  <a:cubicBezTo>
                    <a:pt x="75" y="110"/>
                    <a:pt x="76" y="109"/>
                    <a:pt x="76" y="109"/>
                  </a:cubicBezTo>
                  <a:cubicBezTo>
                    <a:pt x="76" y="110"/>
                    <a:pt x="76" y="110"/>
                    <a:pt x="76" y="110"/>
                  </a:cubicBezTo>
                  <a:cubicBezTo>
                    <a:pt x="77" y="111"/>
                    <a:pt x="79" y="110"/>
                    <a:pt x="80" y="110"/>
                  </a:cubicBezTo>
                  <a:cubicBezTo>
                    <a:pt x="80" y="110"/>
                    <a:pt x="79" y="110"/>
                    <a:pt x="79" y="111"/>
                  </a:cubicBezTo>
                  <a:cubicBezTo>
                    <a:pt x="79" y="110"/>
                    <a:pt x="78" y="111"/>
                    <a:pt x="78" y="111"/>
                  </a:cubicBezTo>
                  <a:cubicBezTo>
                    <a:pt x="76" y="111"/>
                    <a:pt x="75" y="111"/>
                    <a:pt x="74" y="112"/>
                  </a:cubicBezTo>
                  <a:cubicBezTo>
                    <a:pt x="73" y="111"/>
                    <a:pt x="72" y="112"/>
                    <a:pt x="72" y="112"/>
                  </a:cubicBezTo>
                  <a:cubicBezTo>
                    <a:pt x="71" y="112"/>
                    <a:pt x="71" y="113"/>
                    <a:pt x="71" y="113"/>
                  </a:cubicBezTo>
                  <a:cubicBezTo>
                    <a:pt x="70" y="112"/>
                    <a:pt x="68" y="112"/>
                    <a:pt x="67" y="113"/>
                  </a:cubicBezTo>
                  <a:cubicBezTo>
                    <a:pt x="66" y="113"/>
                    <a:pt x="65" y="112"/>
                    <a:pt x="65" y="113"/>
                  </a:cubicBezTo>
                  <a:cubicBezTo>
                    <a:pt x="65" y="113"/>
                    <a:pt x="65" y="113"/>
                    <a:pt x="66" y="113"/>
                  </a:cubicBezTo>
                  <a:cubicBezTo>
                    <a:pt x="66" y="114"/>
                    <a:pt x="66" y="114"/>
                    <a:pt x="66" y="114"/>
                  </a:cubicBezTo>
                  <a:cubicBezTo>
                    <a:pt x="66" y="114"/>
                    <a:pt x="66" y="114"/>
                    <a:pt x="66" y="114"/>
                  </a:cubicBezTo>
                  <a:cubicBezTo>
                    <a:pt x="66" y="114"/>
                    <a:pt x="66" y="114"/>
                    <a:pt x="66" y="115"/>
                  </a:cubicBezTo>
                  <a:cubicBezTo>
                    <a:pt x="66" y="114"/>
                    <a:pt x="65" y="114"/>
                    <a:pt x="64" y="114"/>
                  </a:cubicBezTo>
                  <a:cubicBezTo>
                    <a:pt x="64" y="114"/>
                    <a:pt x="63" y="114"/>
                    <a:pt x="63" y="114"/>
                  </a:cubicBezTo>
                  <a:cubicBezTo>
                    <a:pt x="62" y="114"/>
                    <a:pt x="63" y="113"/>
                    <a:pt x="62" y="113"/>
                  </a:cubicBezTo>
                  <a:cubicBezTo>
                    <a:pt x="62" y="113"/>
                    <a:pt x="62" y="114"/>
                    <a:pt x="62" y="113"/>
                  </a:cubicBezTo>
                  <a:cubicBezTo>
                    <a:pt x="62" y="114"/>
                    <a:pt x="62" y="114"/>
                    <a:pt x="62" y="114"/>
                  </a:cubicBezTo>
                  <a:cubicBezTo>
                    <a:pt x="62" y="114"/>
                    <a:pt x="62" y="114"/>
                    <a:pt x="62" y="114"/>
                  </a:cubicBezTo>
                  <a:cubicBezTo>
                    <a:pt x="62" y="114"/>
                    <a:pt x="63" y="114"/>
                    <a:pt x="63" y="115"/>
                  </a:cubicBezTo>
                  <a:cubicBezTo>
                    <a:pt x="65" y="114"/>
                    <a:pt x="65" y="115"/>
                    <a:pt x="66" y="115"/>
                  </a:cubicBezTo>
                  <a:cubicBezTo>
                    <a:pt x="68" y="116"/>
                    <a:pt x="71" y="116"/>
                    <a:pt x="73" y="115"/>
                  </a:cubicBezTo>
                  <a:cubicBezTo>
                    <a:pt x="74" y="115"/>
                    <a:pt x="74" y="116"/>
                    <a:pt x="74" y="116"/>
                  </a:cubicBezTo>
                  <a:cubicBezTo>
                    <a:pt x="75" y="115"/>
                    <a:pt x="76" y="115"/>
                    <a:pt x="77" y="115"/>
                  </a:cubicBezTo>
                  <a:cubicBezTo>
                    <a:pt x="78" y="114"/>
                    <a:pt x="77" y="112"/>
                    <a:pt x="79" y="112"/>
                  </a:cubicBezTo>
                  <a:cubicBezTo>
                    <a:pt x="79" y="112"/>
                    <a:pt x="79" y="111"/>
                    <a:pt x="79" y="111"/>
                  </a:cubicBezTo>
                  <a:cubicBezTo>
                    <a:pt x="80" y="111"/>
                    <a:pt x="80" y="111"/>
                    <a:pt x="81" y="111"/>
                  </a:cubicBezTo>
                  <a:cubicBezTo>
                    <a:pt x="81" y="110"/>
                    <a:pt x="83" y="110"/>
                    <a:pt x="83" y="110"/>
                  </a:cubicBezTo>
                  <a:cubicBezTo>
                    <a:pt x="83" y="110"/>
                    <a:pt x="83" y="110"/>
                    <a:pt x="83" y="111"/>
                  </a:cubicBezTo>
                  <a:cubicBezTo>
                    <a:pt x="83" y="111"/>
                    <a:pt x="83" y="111"/>
                    <a:pt x="83" y="111"/>
                  </a:cubicBezTo>
                  <a:cubicBezTo>
                    <a:pt x="83" y="111"/>
                    <a:pt x="83" y="112"/>
                    <a:pt x="83" y="112"/>
                  </a:cubicBezTo>
                  <a:cubicBezTo>
                    <a:pt x="83" y="113"/>
                    <a:pt x="84" y="112"/>
                    <a:pt x="84" y="112"/>
                  </a:cubicBezTo>
                  <a:cubicBezTo>
                    <a:pt x="84" y="112"/>
                    <a:pt x="83" y="114"/>
                    <a:pt x="82" y="113"/>
                  </a:cubicBezTo>
                  <a:close/>
                  <a:moveTo>
                    <a:pt x="71" y="115"/>
                  </a:moveTo>
                  <a:cubicBezTo>
                    <a:pt x="71" y="115"/>
                    <a:pt x="69" y="115"/>
                    <a:pt x="70" y="114"/>
                  </a:cubicBezTo>
                  <a:cubicBezTo>
                    <a:pt x="70" y="114"/>
                    <a:pt x="72" y="114"/>
                    <a:pt x="71" y="115"/>
                  </a:cubicBezTo>
                  <a:close/>
                  <a:moveTo>
                    <a:pt x="69" y="112"/>
                  </a:moveTo>
                  <a:cubicBezTo>
                    <a:pt x="69" y="113"/>
                    <a:pt x="69" y="113"/>
                    <a:pt x="69" y="113"/>
                  </a:cubicBezTo>
                  <a:cubicBezTo>
                    <a:pt x="69" y="113"/>
                    <a:pt x="69" y="112"/>
                    <a:pt x="69" y="112"/>
                  </a:cubicBezTo>
                  <a:cubicBezTo>
                    <a:pt x="69" y="112"/>
                    <a:pt x="69" y="112"/>
                    <a:pt x="69" y="112"/>
                  </a:cubicBezTo>
                  <a:close/>
                  <a:moveTo>
                    <a:pt x="68" y="114"/>
                  </a:moveTo>
                  <a:cubicBezTo>
                    <a:pt x="68" y="115"/>
                    <a:pt x="67" y="115"/>
                    <a:pt x="67" y="114"/>
                  </a:cubicBezTo>
                  <a:cubicBezTo>
                    <a:pt x="68" y="114"/>
                    <a:pt x="68" y="114"/>
                    <a:pt x="68" y="114"/>
                  </a:cubicBezTo>
                  <a:close/>
                  <a:moveTo>
                    <a:pt x="85" y="112"/>
                  </a:moveTo>
                  <a:cubicBezTo>
                    <a:pt x="85" y="112"/>
                    <a:pt x="85" y="112"/>
                    <a:pt x="84" y="112"/>
                  </a:cubicBezTo>
                  <a:cubicBezTo>
                    <a:pt x="85" y="111"/>
                    <a:pt x="85" y="112"/>
                    <a:pt x="85" y="111"/>
                  </a:cubicBezTo>
                  <a:cubicBezTo>
                    <a:pt x="85" y="112"/>
                    <a:pt x="85" y="112"/>
                    <a:pt x="85" y="112"/>
                  </a:cubicBezTo>
                  <a:close/>
                  <a:moveTo>
                    <a:pt x="87" y="107"/>
                  </a:moveTo>
                  <a:cubicBezTo>
                    <a:pt x="87" y="108"/>
                    <a:pt x="85" y="108"/>
                    <a:pt x="85" y="109"/>
                  </a:cubicBezTo>
                  <a:cubicBezTo>
                    <a:pt x="85" y="109"/>
                    <a:pt x="84" y="109"/>
                    <a:pt x="85" y="109"/>
                  </a:cubicBezTo>
                  <a:cubicBezTo>
                    <a:pt x="84" y="109"/>
                    <a:pt x="84" y="109"/>
                    <a:pt x="84" y="110"/>
                  </a:cubicBezTo>
                  <a:cubicBezTo>
                    <a:pt x="84" y="110"/>
                    <a:pt x="83" y="110"/>
                    <a:pt x="84" y="109"/>
                  </a:cubicBezTo>
                  <a:cubicBezTo>
                    <a:pt x="84" y="109"/>
                    <a:pt x="83" y="110"/>
                    <a:pt x="83" y="110"/>
                  </a:cubicBezTo>
                  <a:cubicBezTo>
                    <a:pt x="83" y="108"/>
                    <a:pt x="85" y="109"/>
                    <a:pt x="85" y="107"/>
                  </a:cubicBezTo>
                  <a:cubicBezTo>
                    <a:pt x="85" y="107"/>
                    <a:pt x="86" y="107"/>
                    <a:pt x="87" y="107"/>
                  </a:cubicBezTo>
                  <a:cubicBezTo>
                    <a:pt x="87" y="106"/>
                    <a:pt x="87" y="106"/>
                    <a:pt x="88" y="106"/>
                  </a:cubicBezTo>
                  <a:cubicBezTo>
                    <a:pt x="88" y="106"/>
                    <a:pt x="88" y="106"/>
                    <a:pt x="88" y="106"/>
                  </a:cubicBezTo>
                  <a:cubicBezTo>
                    <a:pt x="88" y="107"/>
                    <a:pt x="88" y="108"/>
                    <a:pt x="87" y="107"/>
                  </a:cubicBezTo>
                  <a:close/>
                  <a:moveTo>
                    <a:pt x="88" y="106"/>
                  </a:moveTo>
                  <a:cubicBezTo>
                    <a:pt x="88" y="105"/>
                    <a:pt x="89" y="105"/>
                    <a:pt x="90" y="106"/>
                  </a:cubicBezTo>
                  <a:cubicBezTo>
                    <a:pt x="89" y="106"/>
                    <a:pt x="89" y="106"/>
                    <a:pt x="88" y="106"/>
                  </a:cubicBezTo>
                  <a:close/>
                  <a:moveTo>
                    <a:pt x="90" y="105"/>
                  </a:moveTo>
                  <a:cubicBezTo>
                    <a:pt x="90" y="105"/>
                    <a:pt x="90" y="105"/>
                    <a:pt x="90" y="105"/>
                  </a:cubicBezTo>
                  <a:cubicBezTo>
                    <a:pt x="90" y="104"/>
                    <a:pt x="91" y="104"/>
                    <a:pt x="91" y="104"/>
                  </a:cubicBezTo>
                  <a:cubicBezTo>
                    <a:pt x="91" y="104"/>
                    <a:pt x="91" y="104"/>
                    <a:pt x="90" y="105"/>
                  </a:cubicBezTo>
                  <a:close/>
                  <a:moveTo>
                    <a:pt x="92" y="94"/>
                  </a:moveTo>
                  <a:cubicBezTo>
                    <a:pt x="92" y="95"/>
                    <a:pt x="92" y="96"/>
                    <a:pt x="91" y="96"/>
                  </a:cubicBezTo>
                  <a:cubicBezTo>
                    <a:pt x="91" y="96"/>
                    <a:pt x="91" y="96"/>
                    <a:pt x="92" y="96"/>
                  </a:cubicBezTo>
                  <a:cubicBezTo>
                    <a:pt x="91" y="97"/>
                    <a:pt x="91" y="99"/>
                    <a:pt x="90" y="99"/>
                  </a:cubicBezTo>
                  <a:cubicBezTo>
                    <a:pt x="90" y="98"/>
                    <a:pt x="90" y="97"/>
                    <a:pt x="91" y="96"/>
                  </a:cubicBezTo>
                  <a:cubicBezTo>
                    <a:pt x="91" y="96"/>
                    <a:pt x="91" y="96"/>
                    <a:pt x="90" y="95"/>
                  </a:cubicBezTo>
                  <a:cubicBezTo>
                    <a:pt x="91" y="95"/>
                    <a:pt x="91" y="94"/>
                    <a:pt x="92" y="93"/>
                  </a:cubicBezTo>
                  <a:cubicBezTo>
                    <a:pt x="91" y="92"/>
                    <a:pt x="92" y="92"/>
                    <a:pt x="91" y="91"/>
                  </a:cubicBezTo>
                  <a:cubicBezTo>
                    <a:pt x="90" y="92"/>
                    <a:pt x="90" y="93"/>
                    <a:pt x="90" y="95"/>
                  </a:cubicBezTo>
                  <a:cubicBezTo>
                    <a:pt x="89" y="95"/>
                    <a:pt x="89" y="96"/>
                    <a:pt x="89" y="96"/>
                  </a:cubicBezTo>
                  <a:cubicBezTo>
                    <a:pt x="89" y="96"/>
                    <a:pt x="89" y="97"/>
                    <a:pt x="89" y="97"/>
                  </a:cubicBezTo>
                  <a:cubicBezTo>
                    <a:pt x="89" y="98"/>
                    <a:pt x="88" y="99"/>
                    <a:pt x="89" y="100"/>
                  </a:cubicBezTo>
                  <a:cubicBezTo>
                    <a:pt x="88" y="100"/>
                    <a:pt x="88" y="100"/>
                    <a:pt x="88" y="100"/>
                  </a:cubicBezTo>
                  <a:cubicBezTo>
                    <a:pt x="88" y="100"/>
                    <a:pt x="87" y="99"/>
                    <a:pt x="87" y="99"/>
                  </a:cubicBezTo>
                  <a:cubicBezTo>
                    <a:pt x="87" y="99"/>
                    <a:pt x="87" y="100"/>
                    <a:pt x="87" y="100"/>
                  </a:cubicBezTo>
                  <a:cubicBezTo>
                    <a:pt x="87" y="100"/>
                    <a:pt x="87" y="101"/>
                    <a:pt x="86" y="101"/>
                  </a:cubicBezTo>
                  <a:cubicBezTo>
                    <a:pt x="86" y="101"/>
                    <a:pt x="87" y="101"/>
                    <a:pt x="87" y="101"/>
                  </a:cubicBezTo>
                  <a:cubicBezTo>
                    <a:pt x="87" y="102"/>
                    <a:pt x="86" y="102"/>
                    <a:pt x="86" y="102"/>
                  </a:cubicBezTo>
                  <a:cubicBezTo>
                    <a:pt x="86" y="101"/>
                    <a:pt x="86" y="100"/>
                    <a:pt x="85" y="100"/>
                  </a:cubicBezTo>
                  <a:cubicBezTo>
                    <a:pt x="86" y="99"/>
                    <a:pt x="87" y="99"/>
                    <a:pt x="87" y="97"/>
                  </a:cubicBezTo>
                  <a:cubicBezTo>
                    <a:pt x="87" y="97"/>
                    <a:pt x="87" y="97"/>
                    <a:pt x="88" y="97"/>
                  </a:cubicBezTo>
                  <a:cubicBezTo>
                    <a:pt x="88" y="97"/>
                    <a:pt x="88" y="97"/>
                    <a:pt x="88" y="98"/>
                  </a:cubicBezTo>
                  <a:cubicBezTo>
                    <a:pt x="88" y="97"/>
                    <a:pt x="88" y="96"/>
                    <a:pt x="88" y="96"/>
                  </a:cubicBezTo>
                  <a:cubicBezTo>
                    <a:pt x="89" y="95"/>
                    <a:pt x="88" y="94"/>
                    <a:pt x="88" y="93"/>
                  </a:cubicBezTo>
                  <a:cubicBezTo>
                    <a:pt x="89" y="91"/>
                    <a:pt x="91" y="91"/>
                    <a:pt x="91" y="89"/>
                  </a:cubicBezTo>
                  <a:cubicBezTo>
                    <a:pt x="91" y="89"/>
                    <a:pt x="92" y="89"/>
                    <a:pt x="92" y="89"/>
                  </a:cubicBezTo>
                  <a:cubicBezTo>
                    <a:pt x="92" y="89"/>
                    <a:pt x="92" y="90"/>
                    <a:pt x="92" y="90"/>
                  </a:cubicBezTo>
                  <a:cubicBezTo>
                    <a:pt x="92" y="90"/>
                    <a:pt x="93" y="90"/>
                    <a:pt x="93" y="89"/>
                  </a:cubicBezTo>
                  <a:cubicBezTo>
                    <a:pt x="93" y="90"/>
                    <a:pt x="93" y="92"/>
                    <a:pt x="92" y="92"/>
                  </a:cubicBezTo>
                  <a:cubicBezTo>
                    <a:pt x="92" y="92"/>
                    <a:pt x="92" y="92"/>
                    <a:pt x="92" y="92"/>
                  </a:cubicBezTo>
                  <a:cubicBezTo>
                    <a:pt x="93" y="92"/>
                    <a:pt x="93" y="92"/>
                    <a:pt x="93" y="92"/>
                  </a:cubicBezTo>
                  <a:cubicBezTo>
                    <a:pt x="94" y="93"/>
                    <a:pt x="93" y="93"/>
                    <a:pt x="93" y="94"/>
                  </a:cubicBezTo>
                  <a:cubicBezTo>
                    <a:pt x="93" y="94"/>
                    <a:pt x="92" y="94"/>
                    <a:pt x="92" y="94"/>
                  </a:cubicBezTo>
                  <a:close/>
                  <a:moveTo>
                    <a:pt x="93" y="96"/>
                  </a:moveTo>
                  <a:cubicBezTo>
                    <a:pt x="93" y="95"/>
                    <a:pt x="93" y="95"/>
                    <a:pt x="93" y="95"/>
                  </a:cubicBezTo>
                  <a:cubicBezTo>
                    <a:pt x="93" y="95"/>
                    <a:pt x="93" y="95"/>
                    <a:pt x="94" y="95"/>
                  </a:cubicBezTo>
                  <a:cubicBezTo>
                    <a:pt x="94" y="94"/>
                    <a:pt x="93" y="95"/>
                    <a:pt x="94" y="95"/>
                  </a:cubicBezTo>
                  <a:cubicBezTo>
                    <a:pt x="93" y="95"/>
                    <a:pt x="93" y="96"/>
                    <a:pt x="93" y="96"/>
                  </a:cubicBezTo>
                  <a:close/>
                  <a:moveTo>
                    <a:pt x="94" y="86"/>
                  </a:moveTo>
                  <a:cubicBezTo>
                    <a:pt x="93" y="85"/>
                    <a:pt x="94" y="85"/>
                    <a:pt x="94" y="85"/>
                  </a:cubicBezTo>
                  <a:cubicBezTo>
                    <a:pt x="94" y="85"/>
                    <a:pt x="94" y="85"/>
                    <a:pt x="94" y="84"/>
                  </a:cubicBezTo>
                  <a:cubicBezTo>
                    <a:pt x="94" y="84"/>
                    <a:pt x="94" y="85"/>
                    <a:pt x="94" y="85"/>
                  </a:cubicBezTo>
                  <a:cubicBezTo>
                    <a:pt x="94" y="85"/>
                    <a:pt x="94" y="85"/>
                    <a:pt x="94" y="85"/>
                  </a:cubicBezTo>
                  <a:cubicBezTo>
                    <a:pt x="94" y="85"/>
                    <a:pt x="94" y="85"/>
                    <a:pt x="94" y="85"/>
                  </a:cubicBezTo>
                  <a:cubicBezTo>
                    <a:pt x="95" y="85"/>
                    <a:pt x="94" y="85"/>
                    <a:pt x="94" y="85"/>
                  </a:cubicBezTo>
                  <a:cubicBezTo>
                    <a:pt x="94" y="85"/>
                    <a:pt x="94" y="85"/>
                    <a:pt x="94" y="86"/>
                  </a:cubicBezTo>
                  <a:cubicBezTo>
                    <a:pt x="94" y="86"/>
                    <a:pt x="95" y="85"/>
                    <a:pt x="94" y="86"/>
                  </a:cubicBezTo>
                  <a:cubicBezTo>
                    <a:pt x="94" y="86"/>
                    <a:pt x="94" y="86"/>
                    <a:pt x="94" y="86"/>
                  </a:cubicBezTo>
                  <a:close/>
                  <a:moveTo>
                    <a:pt x="94" y="91"/>
                  </a:moveTo>
                  <a:cubicBezTo>
                    <a:pt x="94" y="91"/>
                    <a:pt x="94" y="91"/>
                    <a:pt x="94" y="91"/>
                  </a:cubicBezTo>
                  <a:cubicBezTo>
                    <a:pt x="94" y="91"/>
                    <a:pt x="94" y="92"/>
                    <a:pt x="94" y="92"/>
                  </a:cubicBezTo>
                  <a:cubicBezTo>
                    <a:pt x="94" y="92"/>
                    <a:pt x="94" y="91"/>
                    <a:pt x="94" y="91"/>
                  </a:cubicBezTo>
                  <a:close/>
                  <a:moveTo>
                    <a:pt x="94" y="97"/>
                  </a:moveTo>
                  <a:cubicBezTo>
                    <a:pt x="95" y="97"/>
                    <a:pt x="95" y="97"/>
                    <a:pt x="94" y="98"/>
                  </a:cubicBezTo>
                  <a:cubicBezTo>
                    <a:pt x="94" y="98"/>
                    <a:pt x="94" y="97"/>
                    <a:pt x="94" y="97"/>
                  </a:cubicBezTo>
                  <a:close/>
                  <a:moveTo>
                    <a:pt x="95" y="104"/>
                  </a:moveTo>
                  <a:cubicBezTo>
                    <a:pt x="96" y="104"/>
                    <a:pt x="95" y="105"/>
                    <a:pt x="95" y="105"/>
                  </a:cubicBezTo>
                  <a:cubicBezTo>
                    <a:pt x="95" y="105"/>
                    <a:pt x="95" y="105"/>
                    <a:pt x="95" y="105"/>
                  </a:cubicBezTo>
                  <a:cubicBezTo>
                    <a:pt x="95" y="105"/>
                    <a:pt x="95" y="104"/>
                    <a:pt x="94" y="104"/>
                  </a:cubicBezTo>
                  <a:cubicBezTo>
                    <a:pt x="94" y="103"/>
                    <a:pt x="95" y="102"/>
                    <a:pt x="97" y="102"/>
                  </a:cubicBezTo>
                  <a:cubicBezTo>
                    <a:pt x="97" y="104"/>
                    <a:pt x="96" y="104"/>
                    <a:pt x="95" y="104"/>
                  </a:cubicBezTo>
                  <a:close/>
                  <a:moveTo>
                    <a:pt x="97" y="102"/>
                  </a:moveTo>
                  <a:cubicBezTo>
                    <a:pt x="95" y="102"/>
                    <a:pt x="97" y="100"/>
                    <a:pt x="97" y="98"/>
                  </a:cubicBezTo>
                  <a:cubicBezTo>
                    <a:pt x="98" y="98"/>
                    <a:pt x="97" y="97"/>
                    <a:pt x="98" y="97"/>
                  </a:cubicBezTo>
                  <a:cubicBezTo>
                    <a:pt x="98" y="97"/>
                    <a:pt x="98" y="98"/>
                    <a:pt x="98" y="98"/>
                  </a:cubicBezTo>
                  <a:cubicBezTo>
                    <a:pt x="99" y="98"/>
                    <a:pt x="99" y="97"/>
                    <a:pt x="99" y="97"/>
                  </a:cubicBezTo>
                  <a:cubicBezTo>
                    <a:pt x="99" y="97"/>
                    <a:pt x="99" y="97"/>
                    <a:pt x="100" y="97"/>
                  </a:cubicBezTo>
                  <a:cubicBezTo>
                    <a:pt x="99" y="98"/>
                    <a:pt x="98" y="99"/>
                    <a:pt x="98" y="100"/>
                  </a:cubicBezTo>
                  <a:cubicBezTo>
                    <a:pt x="97" y="100"/>
                    <a:pt x="97" y="101"/>
                    <a:pt x="97" y="102"/>
                  </a:cubicBezTo>
                  <a:close/>
                  <a:moveTo>
                    <a:pt x="98" y="108"/>
                  </a:moveTo>
                  <a:cubicBezTo>
                    <a:pt x="98" y="108"/>
                    <a:pt x="98" y="108"/>
                    <a:pt x="98" y="107"/>
                  </a:cubicBezTo>
                  <a:cubicBezTo>
                    <a:pt x="98" y="107"/>
                    <a:pt x="98" y="107"/>
                    <a:pt x="98" y="107"/>
                  </a:cubicBezTo>
                  <a:cubicBezTo>
                    <a:pt x="98" y="107"/>
                    <a:pt x="98" y="108"/>
                    <a:pt x="98" y="108"/>
                  </a:cubicBezTo>
                  <a:close/>
                  <a:moveTo>
                    <a:pt x="101" y="107"/>
                  </a:moveTo>
                  <a:cubicBezTo>
                    <a:pt x="101" y="107"/>
                    <a:pt x="101" y="107"/>
                    <a:pt x="101" y="107"/>
                  </a:cubicBezTo>
                  <a:cubicBezTo>
                    <a:pt x="101" y="106"/>
                    <a:pt x="101" y="106"/>
                    <a:pt x="101" y="106"/>
                  </a:cubicBezTo>
                  <a:cubicBezTo>
                    <a:pt x="102" y="107"/>
                    <a:pt x="102" y="107"/>
                    <a:pt x="101" y="107"/>
                  </a:cubicBezTo>
                  <a:close/>
                  <a:moveTo>
                    <a:pt x="100" y="104"/>
                  </a:moveTo>
                  <a:cubicBezTo>
                    <a:pt x="99" y="105"/>
                    <a:pt x="99" y="105"/>
                    <a:pt x="99" y="106"/>
                  </a:cubicBezTo>
                  <a:cubicBezTo>
                    <a:pt x="98" y="106"/>
                    <a:pt x="98" y="106"/>
                    <a:pt x="98" y="106"/>
                  </a:cubicBezTo>
                  <a:cubicBezTo>
                    <a:pt x="98" y="105"/>
                    <a:pt x="98" y="105"/>
                    <a:pt x="98" y="105"/>
                  </a:cubicBezTo>
                  <a:cubicBezTo>
                    <a:pt x="98" y="105"/>
                    <a:pt x="99" y="104"/>
                    <a:pt x="99" y="103"/>
                  </a:cubicBezTo>
                  <a:cubicBezTo>
                    <a:pt x="99" y="103"/>
                    <a:pt x="98" y="103"/>
                    <a:pt x="98" y="103"/>
                  </a:cubicBezTo>
                  <a:cubicBezTo>
                    <a:pt x="99" y="102"/>
                    <a:pt x="99" y="101"/>
                    <a:pt x="99" y="100"/>
                  </a:cubicBezTo>
                  <a:cubicBezTo>
                    <a:pt x="99" y="99"/>
                    <a:pt x="100" y="98"/>
                    <a:pt x="101" y="97"/>
                  </a:cubicBezTo>
                  <a:cubicBezTo>
                    <a:pt x="100" y="97"/>
                    <a:pt x="101" y="96"/>
                    <a:pt x="101" y="95"/>
                  </a:cubicBezTo>
                  <a:cubicBezTo>
                    <a:pt x="101" y="96"/>
                    <a:pt x="101" y="96"/>
                    <a:pt x="102" y="96"/>
                  </a:cubicBezTo>
                  <a:cubicBezTo>
                    <a:pt x="102" y="96"/>
                    <a:pt x="102" y="95"/>
                    <a:pt x="102" y="95"/>
                  </a:cubicBezTo>
                  <a:cubicBezTo>
                    <a:pt x="102" y="95"/>
                    <a:pt x="102" y="95"/>
                    <a:pt x="102" y="95"/>
                  </a:cubicBezTo>
                  <a:cubicBezTo>
                    <a:pt x="102" y="94"/>
                    <a:pt x="102" y="93"/>
                    <a:pt x="103" y="92"/>
                  </a:cubicBezTo>
                  <a:cubicBezTo>
                    <a:pt x="103" y="93"/>
                    <a:pt x="103" y="93"/>
                    <a:pt x="103" y="94"/>
                  </a:cubicBezTo>
                  <a:cubicBezTo>
                    <a:pt x="103" y="94"/>
                    <a:pt x="103" y="95"/>
                    <a:pt x="103" y="95"/>
                  </a:cubicBezTo>
                  <a:cubicBezTo>
                    <a:pt x="103" y="96"/>
                    <a:pt x="104" y="96"/>
                    <a:pt x="103" y="97"/>
                  </a:cubicBezTo>
                  <a:cubicBezTo>
                    <a:pt x="104" y="97"/>
                    <a:pt x="104" y="97"/>
                    <a:pt x="104" y="97"/>
                  </a:cubicBezTo>
                  <a:cubicBezTo>
                    <a:pt x="104" y="98"/>
                    <a:pt x="104" y="98"/>
                    <a:pt x="103" y="98"/>
                  </a:cubicBezTo>
                  <a:cubicBezTo>
                    <a:pt x="103" y="99"/>
                    <a:pt x="104" y="99"/>
                    <a:pt x="104" y="99"/>
                  </a:cubicBezTo>
                  <a:cubicBezTo>
                    <a:pt x="104" y="99"/>
                    <a:pt x="104" y="99"/>
                    <a:pt x="104" y="99"/>
                  </a:cubicBezTo>
                  <a:cubicBezTo>
                    <a:pt x="102" y="101"/>
                    <a:pt x="102" y="103"/>
                    <a:pt x="100" y="104"/>
                  </a:cubicBezTo>
                  <a:close/>
                  <a:moveTo>
                    <a:pt x="107" y="103"/>
                  </a:moveTo>
                  <a:cubicBezTo>
                    <a:pt x="106" y="103"/>
                    <a:pt x="106" y="103"/>
                    <a:pt x="105" y="103"/>
                  </a:cubicBezTo>
                  <a:cubicBezTo>
                    <a:pt x="105" y="103"/>
                    <a:pt x="105" y="104"/>
                    <a:pt x="105" y="104"/>
                  </a:cubicBezTo>
                  <a:cubicBezTo>
                    <a:pt x="106" y="104"/>
                    <a:pt x="106" y="103"/>
                    <a:pt x="106" y="103"/>
                  </a:cubicBezTo>
                  <a:cubicBezTo>
                    <a:pt x="107" y="104"/>
                    <a:pt x="106" y="104"/>
                    <a:pt x="106" y="105"/>
                  </a:cubicBezTo>
                  <a:cubicBezTo>
                    <a:pt x="105" y="104"/>
                    <a:pt x="104" y="106"/>
                    <a:pt x="103" y="105"/>
                  </a:cubicBezTo>
                  <a:cubicBezTo>
                    <a:pt x="104" y="103"/>
                    <a:pt x="104" y="102"/>
                    <a:pt x="105" y="100"/>
                  </a:cubicBezTo>
                  <a:cubicBezTo>
                    <a:pt x="105" y="99"/>
                    <a:pt x="105" y="99"/>
                    <a:pt x="106" y="98"/>
                  </a:cubicBezTo>
                  <a:cubicBezTo>
                    <a:pt x="105" y="97"/>
                    <a:pt x="107" y="96"/>
                    <a:pt x="106" y="96"/>
                  </a:cubicBezTo>
                  <a:cubicBezTo>
                    <a:pt x="105" y="95"/>
                    <a:pt x="105" y="96"/>
                    <a:pt x="105" y="96"/>
                  </a:cubicBezTo>
                  <a:cubicBezTo>
                    <a:pt x="105" y="95"/>
                    <a:pt x="105" y="95"/>
                    <a:pt x="105" y="95"/>
                  </a:cubicBezTo>
                  <a:cubicBezTo>
                    <a:pt x="106" y="95"/>
                    <a:pt x="106" y="94"/>
                    <a:pt x="107" y="95"/>
                  </a:cubicBezTo>
                  <a:cubicBezTo>
                    <a:pt x="107" y="95"/>
                    <a:pt x="107" y="95"/>
                    <a:pt x="107" y="96"/>
                  </a:cubicBezTo>
                  <a:cubicBezTo>
                    <a:pt x="108" y="96"/>
                    <a:pt x="107" y="95"/>
                    <a:pt x="108" y="95"/>
                  </a:cubicBezTo>
                  <a:cubicBezTo>
                    <a:pt x="109" y="97"/>
                    <a:pt x="106" y="98"/>
                    <a:pt x="107" y="99"/>
                  </a:cubicBezTo>
                  <a:cubicBezTo>
                    <a:pt x="107" y="100"/>
                    <a:pt x="107" y="100"/>
                    <a:pt x="107" y="100"/>
                  </a:cubicBezTo>
                  <a:cubicBezTo>
                    <a:pt x="107" y="100"/>
                    <a:pt x="107" y="100"/>
                    <a:pt x="107" y="100"/>
                  </a:cubicBezTo>
                  <a:cubicBezTo>
                    <a:pt x="107" y="100"/>
                    <a:pt x="107" y="101"/>
                    <a:pt x="107" y="101"/>
                  </a:cubicBezTo>
                  <a:cubicBezTo>
                    <a:pt x="107" y="101"/>
                    <a:pt x="106" y="102"/>
                    <a:pt x="107" y="102"/>
                  </a:cubicBezTo>
                  <a:cubicBezTo>
                    <a:pt x="107" y="102"/>
                    <a:pt x="107" y="101"/>
                    <a:pt x="107" y="101"/>
                  </a:cubicBezTo>
                  <a:cubicBezTo>
                    <a:pt x="108" y="101"/>
                    <a:pt x="108" y="101"/>
                    <a:pt x="108" y="101"/>
                  </a:cubicBezTo>
                  <a:cubicBezTo>
                    <a:pt x="108" y="102"/>
                    <a:pt x="107" y="103"/>
                    <a:pt x="107" y="103"/>
                  </a:cubicBezTo>
                  <a:close/>
                  <a:moveTo>
                    <a:pt x="108" y="105"/>
                  </a:moveTo>
                  <a:cubicBezTo>
                    <a:pt x="108" y="105"/>
                    <a:pt x="108" y="105"/>
                    <a:pt x="108" y="105"/>
                  </a:cubicBezTo>
                  <a:cubicBezTo>
                    <a:pt x="107" y="104"/>
                    <a:pt x="108" y="104"/>
                    <a:pt x="109" y="104"/>
                  </a:cubicBezTo>
                  <a:cubicBezTo>
                    <a:pt x="109" y="103"/>
                    <a:pt x="109" y="103"/>
                    <a:pt x="109" y="102"/>
                  </a:cubicBezTo>
                  <a:cubicBezTo>
                    <a:pt x="109" y="102"/>
                    <a:pt x="109" y="103"/>
                    <a:pt x="108" y="103"/>
                  </a:cubicBezTo>
                  <a:cubicBezTo>
                    <a:pt x="108" y="102"/>
                    <a:pt x="108" y="102"/>
                    <a:pt x="109" y="102"/>
                  </a:cubicBezTo>
                  <a:cubicBezTo>
                    <a:pt x="109" y="102"/>
                    <a:pt x="108" y="102"/>
                    <a:pt x="108" y="102"/>
                  </a:cubicBezTo>
                  <a:cubicBezTo>
                    <a:pt x="108" y="101"/>
                    <a:pt x="109" y="101"/>
                    <a:pt x="109" y="101"/>
                  </a:cubicBezTo>
                  <a:cubicBezTo>
                    <a:pt x="109" y="101"/>
                    <a:pt x="108" y="101"/>
                    <a:pt x="108" y="100"/>
                  </a:cubicBezTo>
                  <a:cubicBezTo>
                    <a:pt x="108" y="100"/>
                    <a:pt x="109" y="100"/>
                    <a:pt x="109" y="99"/>
                  </a:cubicBezTo>
                  <a:cubicBezTo>
                    <a:pt x="110" y="100"/>
                    <a:pt x="110" y="100"/>
                    <a:pt x="111" y="101"/>
                  </a:cubicBezTo>
                  <a:cubicBezTo>
                    <a:pt x="110" y="101"/>
                    <a:pt x="111" y="101"/>
                    <a:pt x="111" y="102"/>
                  </a:cubicBezTo>
                  <a:cubicBezTo>
                    <a:pt x="110" y="102"/>
                    <a:pt x="110" y="102"/>
                    <a:pt x="109" y="101"/>
                  </a:cubicBezTo>
                  <a:cubicBezTo>
                    <a:pt x="109" y="102"/>
                    <a:pt x="109" y="102"/>
                    <a:pt x="109" y="102"/>
                  </a:cubicBezTo>
                  <a:cubicBezTo>
                    <a:pt x="109" y="102"/>
                    <a:pt x="109" y="102"/>
                    <a:pt x="110" y="102"/>
                  </a:cubicBezTo>
                  <a:cubicBezTo>
                    <a:pt x="110" y="103"/>
                    <a:pt x="110" y="103"/>
                    <a:pt x="110" y="104"/>
                  </a:cubicBezTo>
                  <a:cubicBezTo>
                    <a:pt x="110" y="104"/>
                    <a:pt x="110" y="103"/>
                    <a:pt x="110" y="103"/>
                  </a:cubicBezTo>
                  <a:cubicBezTo>
                    <a:pt x="110" y="103"/>
                    <a:pt x="111" y="103"/>
                    <a:pt x="111" y="102"/>
                  </a:cubicBezTo>
                  <a:cubicBezTo>
                    <a:pt x="111" y="104"/>
                    <a:pt x="110" y="105"/>
                    <a:pt x="110" y="106"/>
                  </a:cubicBezTo>
                  <a:cubicBezTo>
                    <a:pt x="108" y="106"/>
                    <a:pt x="108" y="105"/>
                    <a:pt x="108" y="105"/>
                  </a:cubicBezTo>
                  <a:close/>
                  <a:moveTo>
                    <a:pt x="110" y="112"/>
                  </a:moveTo>
                  <a:cubicBezTo>
                    <a:pt x="110" y="112"/>
                    <a:pt x="109" y="112"/>
                    <a:pt x="109" y="112"/>
                  </a:cubicBezTo>
                  <a:cubicBezTo>
                    <a:pt x="110" y="111"/>
                    <a:pt x="110" y="111"/>
                    <a:pt x="110" y="111"/>
                  </a:cubicBezTo>
                  <a:cubicBezTo>
                    <a:pt x="110" y="112"/>
                    <a:pt x="110" y="112"/>
                    <a:pt x="110" y="112"/>
                  </a:cubicBezTo>
                  <a:close/>
                  <a:moveTo>
                    <a:pt x="110" y="120"/>
                  </a:moveTo>
                  <a:cubicBezTo>
                    <a:pt x="109" y="120"/>
                    <a:pt x="111" y="119"/>
                    <a:pt x="111" y="119"/>
                  </a:cubicBezTo>
                  <a:cubicBezTo>
                    <a:pt x="111" y="119"/>
                    <a:pt x="111" y="120"/>
                    <a:pt x="110" y="120"/>
                  </a:cubicBezTo>
                  <a:close/>
                  <a:moveTo>
                    <a:pt x="112" y="105"/>
                  </a:moveTo>
                  <a:cubicBezTo>
                    <a:pt x="112" y="106"/>
                    <a:pt x="112" y="108"/>
                    <a:pt x="111" y="108"/>
                  </a:cubicBezTo>
                  <a:cubicBezTo>
                    <a:pt x="111" y="108"/>
                    <a:pt x="111" y="107"/>
                    <a:pt x="111" y="107"/>
                  </a:cubicBezTo>
                  <a:cubicBezTo>
                    <a:pt x="111" y="106"/>
                    <a:pt x="110" y="106"/>
                    <a:pt x="110" y="106"/>
                  </a:cubicBezTo>
                  <a:cubicBezTo>
                    <a:pt x="111" y="105"/>
                    <a:pt x="111" y="104"/>
                    <a:pt x="113" y="104"/>
                  </a:cubicBezTo>
                  <a:cubicBezTo>
                    <a:pt x="113" y="104"/>
                    <a:pt x="113" y="105"/>
                    <a:pt x="112" y="105"/>
                  </a:cubicBezTo>
                  <a:close/>
                  <a:moveTo>
                    <a:pt x="113" y="104"/>
                  </a:moveTo>
                  <a:cubicBezTo>
                    <a:pt x="113" y="103"/>
                    <a:pt x="112" y="102"/>
                    <a:pt x="114" y="102"/>
                  </a:cubicBezTo>
                  <a:cubicBezTo>
                    <a:pt x="114" y="102"/>
                    <a:pt x="113" y="103"/>
                    <a:pt x="113" y="104"/>
                  </a:cubicBezTo>
                  <a:close/>
                  <a:moveTo>
                    <a:pt x="114" y="102"/>
                  </a:moveTo>
                  <a:cubicBezTo>
                    <a:pt x="114" y="102"/>
                    <a:pt x="114" y="102"/>
                    <a:pt x="113" y="101"/>
                  </a:cubicBezTo>
                  <a:cubicBezTo>
                    <a:pt x="113" y="101"/>
                    <a:pt x="114" y="101"/>
                    <a:pt x="114" y="101"/>
                  </a:cubicBezTo>
                  <a:cubicBezTo>
                    <a:pt x="114" y="101"/>
                    <a:pt x="114" y="101"/>
                    <a:pt x="114" y="102"/>
                  </a:cubicBezTo>
                  <a:close/>
                  <a:moveTo>
                    <a:pt x="114" y="76"/>
                  </a:moveTo>
                  <a:cubicBezTo>
                    <a:pt x="113" y="75"/>
                    <a:pt x="113" y="73"/>
                    <a:pt x="113" y="72"/>
                  </a:cubicBezTo>
                  <a:cubicBezTo>
                    <a:pt x="113" y="73"/>
                    <a:pt x="113" y="73"/>
                    <a:pt x="114" y="73"/>
                  </a:cubicBezTo>
                  <a:cubicBezTo>
                    <a:pt x="113" y="74"/>
                    <a:pt x="115" y="75"/>
                    <a:pt x="114" y="76"/>
                  </a:cubicBezTo>
                  <a:close/>
                  <a:moveTo>
                    <a:pt x="114" y="76"/>
                  </a:moveTo>
                  <a:cubicBezTo>
                    <a:pt x="115" y="77"/>
                    <a:pt x="114" y="77"/>
                    <a:pt x="115" y="77"/>
                  </a:cubicBezTo>
                  <a:cubicBezTo>
                    <a:pt x="115" y="78"/>
                    <a:pt x="115" y="77"/>
                    <a:pt x="114" y="77"/>
                  </a:cubicBezTo>
                  <a:cubicBezTo>
                    <a:pt x="114" y="77"/>
                    <a:pt x="114" y="77"/>
                    <a:pt x="114" y="76"/>
                  </a:cubicBezTo>
                  <a:close/>
                  <a:moveTo>
                    <a:pt x="114" y="102"/>
                  </a:moveTo>
                  <a:cubicBezTo>
                    <a:pt x="114" y="102"/>
                    <a:pt x="115" y="102"/>
                    <a:pt x="115" y="101"/>
                  </a:cubicBezTo>
                  <a:cubicBezTo>
                    <a:pt x="115" y="102"/>
                    <a:pt x="116" y="102"/>
                    <a:pt x="116" y="101"/>
                  </a:cubicBezTo>
                  <a:cubicBezTo>
                    <a:pt x="116" y="102"/>
                    <a:pt x="117" y="102"/>
                    <a:pt x="116" y="102"/>
                  </a:cubicBezTo>
                  <a:cubicBezTo>
                    <a:pt x="116" y="102"/>
                    <a:pt x="116" y="103"/>
                    <a:pt x="116" y="103"/>
                  </a:cubicBezTo>
                  <a:cubicBezTo>
                    <a:pt x="115" y="103"/>
                    <a:pt x="115" y="102"/>
                    <a:pt x="114" y="102"/>
                  </a:cubicBezTo>
                  <a:close/>
                  <a:moveTo>
                    <a:pt x="117" y="111"/>
                  </a:moveTo>
                  <a:cubicBezTo>
                    <a:pt x="117" y="110"/>
                    <a:pt x="117" y="109"/>
                    <a:pt x="118" y="109"/>
                  </a:cubicBezTo>
                  <a:cubicBezTo>
                    <a:pt x="118" y="110"/>
                    <a:pt x="118" y="111"/>
                    <a:pt x="117" y="111"/>
                  </a:cubicBezTo>
                  <a:close/>
                  <a:moveTo>
                    <a:pt x="117" y="109"/>
                  </a:moveTo>
                  <a:cubicBezTo>
                    <a:pt x="117" y="108"/>
                    <a:pt x="117" y="108"/>
                    <a:pt x="117" y="108"/>
                  </a:cubicBezTo>
                  <a:cubicBezTo>
                    <a:pt x="117" y="108"/>
                    <a:pt x="117" y="108"/>
                    <a:pt x="118" y="108"/>
                  </a:cubicBezTo>
                  <a:cubicBezTo>
                    <a:pt x="118" y="108"/>
                    <a:pt x="117" y="109"/>
                    <a:pt x="117" y="109"/>
                  </a:cubicBezTo>
                  <a:close/>
                  <a:moveTo>
                    <a:pt x="118" y="105"/>
                  </a:moveTo>
                  <a:cubicBezTo>
                    <a:pt x="118" y="106"/>
                    <a:pt x="118" y="107"/>
                    <a:pt x="118" y="108"/>
                  </a:cubicBezTo>
                  <a:cubicBezTo>
                    <a:pt x="117" y="108"/>
                    <a:pt x="118" y="107"/>
                    <a:pt x="117" y="107"/>
                  </a:cubicBezTo>
                  <a:cubicBezTo>
                    <a:pt x="117" y="107"/>
                    <a:pt x="117" y="107"/>
                    <a:pt x="117" y="107"/>
                  </a:cubicBezTo>
                  <a:cubicBezTo>
                    <a:pt x="116" y="107"/>
                    <a:pt x="116" y="107"/>
                    <a:pt x="115" y="107"/>
                  </a:cubicBezTo>
                  <a:cubicBezTo>
                    <a:pt x="116" y="106"/>
                    <a:pt x="116" y="105"/>
                    <a:pt x="116" y="104"/>
                  </a:cubicBezTo>
                  <a:cubicBezTo>
                    <a:pt x="117" y="104"/>
                    <a:pt x="117" y="103"/>
                    <a:pt x="117" y="104"/>
                  </a:cubicBezTo>
                  <a:cubicBezTo>
                    <a:pt x="118" y="104"/>
                    <a:pt x="117" y="103"/>
                    <a:pt x="118" y="103"/>
                  </a:cubicBezTo>
                  <a:cubicBezTo>
                    <a:pt x="119" y="104"/>
                    <a:pt x="118" y="105"/>
                    <a:pt x="118" y="105"/>
                  </a:cubicBezTo>
                  <a:close/>
                  <a:moveTo>
                    <a:pt x="121" y="103"/>
                  </a:moveTo>
                  <a:cubicBezTo>
                    <a:pt x="120" y="103"/>
                    <a:pt x="119" y="103"/>
                    <a:pt x="119" y="103"/>
                  </a:cubicBezTo>
                  <a:cubicBezTo>
                    <a:pt x="119" y="103"/>
                    <a:pt x="119" y="102"/>
                    <a:pt x="119" y="102"/>
                  </a:cubicBezTo>
                  <a:cubicBezTo>
                    <a:pt x="118" y="102"/>
                    <a:pt x="118" y="102"/>
                    <a:pt x="118" y="102"/>
                  </a:cubicBezTo>
                  <a:cubicBezTo>
                    <a:pt x="118" y="102"/>
                    <a:pt x="117" y="103"/>
                    <a:pt x="117" y="102"/>
                  </a:cubicBezTo>
                  <a:cubicBezTo>
                    <a:pt x="117" y="102"/>
                    <a:pt x="117" y="100"/>
                    <a:pt x="118" y="100"/>
                  </a:cubicBezTo>
                  <a:cubicBezTo>
                    <a:pt x="118" y="100"/>
                    <a:pt x="118" y="100"/>
                    <a:pt x="118" y="100"/>
                  </a:cubicBezTo>
                  <a:cubicBezTo>
                    <a:pt x="118" y="100"/>
                    <a:pt x="118" y="99"/>
                    <a:pt x="118" y="99"/>
                  </a:cubicBezTo>
                  <a:cubicBezTo>
                    <a:pt x="118" y="99"/>
                    <a:pt x="118" y="99"/>
                    <a:pt x="118" y="99"/>
                  </a:cubicBezTo>
                  <a:cubicBezTo>
                    <a:pt x="118" y="98"/>
                    <a:pt x="119" y="98"/>
                    <a:pt x="119" y="98"/>
                  </a:cubicBezTo>
                  <a:cubicBezTo>
                    <a:pt x="119" y="97"/>
                    <a:pt x="119" y="97"/>
                    <a:pt x="119" y="96"/>
                  </a:cubicBezTo>
                  <a:cubicBezTo>
                    <a:pt x="119" y="96"/>
                    <a:pt x="119" y="96"/>
                    <a:pt x="120" y="96"/>
                  </a:cubicBezTo>
                  <a:cubicBezTo>
                    <a:pt x="120" y="96"/>
                    <a:pt x="120" y="96"/>
                    <a:pt x="120" y="96"/>
                  </a:cubicBezTo>
                  <a:cubicBezTo>
                    <a:pt x="120" y="96"/>
                    <a:pt x="121" y="96"/>
                    <a:pt x="121" y="96"/>
                  </a:cubicBezTo>
                  <a:cubicBezTo>
                    <a:pt x="122" y="96"/>
                    <a:pt x="122" y="96"/>
                    <a:pt x="123" y="95"/>
                  </a:cubicBezTo>
                  <a:cubicBezTo>
                    <a:pt x="123" y="95"/>
                    <a:pt x="123" y="94"/>
                    <a:pt x="124" y="93"/>
                  </a:cubicBezTo>
                  <a:cubicBezTo>
                    <a:pt x="124" y="94"/>
                    <a:pt x="124" y="96"/>
                    <a:pt x="123" y="97"/>
                  </a:cubicBezTo>
                  <a:cubicBezTo>
                    <a:pt x="123" y="98"/>
                    <a:pt x="123" y="100"/>
                    <a:pt x="122" y="101"/>
                  </a:cubicBezTo>
                  <a:cubicBezTo>
                    <a:pt x="122" y="102"/>
                    <a:pt x="121" y="102"/>
                    <a:pt x="121" y="103"/>
                  </a:cubicBezTo>
                  <a:close/>
                  <a:moveTo>
                    <a:pt x="123" y="107"/>
                  </a:moveTo>
                  <a:cubicBezTo>
                    <a:pt x="123" y="108"/>
                    <a:pt x="123" y="108"/>
                    <a:pt x="123" y="108"/>
                  </a:cubicBezTo>
                  <a:cubicBezTo>
                    <a:pt x="123" y="108"/>
                    <a:pt x="122" y="108"/>
                    <a:pt x="122" y="108"/>
                  </a:cubicBezTo>
                  <a:cubicBezTo>
                    <a:pt x="122" y="108"/>
                    <a:pt x="122" y="108"/>
                    <a:pt x="122" y="108"/>
                  </a:cubicBezTo>
                  <a:cubicBezTo>
                    <a:pt x="123" y="108"/>
                    <a:pt x="122" y="107"/>
                    <a:pt x="123" y="107"/>
                  </a:cubicBezTo>
                  <a:cubicBezTo>
                    <a:pt x="123" y="107"/>
                    <a:pt x="122" y="107"/>
                    <a:pt x="122" y="107"/>
                  </a:cubicBezTo>
                  <a:cubicBezTo>
                    <a:pt x="122" y="107"/>
                    <a:pt x="122" y="107"/>
                    <a:pt x="123" y="106"/>
                  </a:cubicBezTo>
                  <a:cubicBezTo>
                    <a:pt x="123" y="106"/>
                    <a:pt x="122" y="106"/>
                    <a:pt x="122" y="106"/>
                  </a:cubicBezTo>
                  <a:cubicBezTo>
                    <a:pt x="122" y="105"/>
                    <a:pt x="123" y="104"/>
                    <a:pt x="122" y="103"/>
                  </a:cubicBezTo>
                  <a:cubicBezTo>
                    <a:pt x="123" y="103"/>
                    <a:pt x="123" y="103"/>
                    <a:pt x="123" y="103"/>
                  </a:cubicBezTo>
                  <a:cubicBezTo>
                    <a:pt x="123" y="102"/>
                    <a:pt x="122" y="102"/>
                    <a:pt x="122" y="101"/>
                  </a:cubicBezTo>
                  <a:cubicBezTo>
                    <a:pt x="123" y="101"/>
                    <a:pt x="123" y="101"/>
                    <a:pt x="123" y="101"/>
                  </a:cubicBezTo>
                  <a:cubicBezTo>
                    <a:pt x="123" y="101"/>
                    <a:pt x="124" y="101"/>
                    <a:pt x="124" y="102"/>
                  </a:cubicBezTo>
                  <a:cubicBezTo>
                    <a:pt x="124" y="102"/>
                    <a:pt x="124" y="102"/>
                    <a:pt x="124" y="102"/>
                  </a:cubicBezTo>
                  <a:cubicBezTo>
                    <a:pt x="124" y="102"/>
                    <a:pt x="124" y="102"/>
                    <a:pt x="124" y="102"/>
                  </a:cubicBezTo>
                  <a:cubicBezTo>
                    <a:pt x="124" y="102"/>
                    <a:pt x="124" y="102"/>
                    <a:pt x="124" y="102"/>
                  </a:cubicBezTo>
                  <a:cubicBezTo>
                    <a:pt x="123" y="102"/>
                    <a:pt x="123" y="103"/>
                    <a:pt x="124" y="103"/>
                  </a:cubicBezTo>
                  <a:cubicBezTo>
                    <a:pt x="124" y="104"/>
                    <a:pt x="123" y="105"/>
                    <a:pt x="123" y="106"/>
                  </a:cubicBezTo>
                  <a:cubicBezTo>
                    <a:pt x="123" y="106"/>
                    <a:pt x="124" y="106"/>
                    <a:pt x="124" y="106"/>
                  </a:cubicBezTo>
                  <a:cubicBezTo>
                    <a:pt x="124" y="107"/>
                    <a:pt x="123" y="108"/>
                    <a:pt x="123" y="107"/>
                  </a:cubicBezTo>
                  <a:close/>
                  <a:moveTo>
                    <a:pt x="124" y="110"/>
                  </a:moveTo>
                  <a:cubicBezTo>
                    <a:pt x="124" y="110"/>
                    <a:pt x="124" y="110"/>
                    <a:pt x="124" y="109"/>
                  </a:cubicBezTo>
                  <a:cubicBezTo>
                    <a:pt x="124" y="109"/>
                    <a:pt x="124" y="109"/>
                    <a:pt x="125" y="109"/>
                  </a:cubicBezTo>
                  <a:cubicBezTo>
                    <a:pt x="125" y="110"/>
                    <a:pt x="124" y="110"/>
                    <a:pt x="124" y="110"/>
                  </a:cubicBezTo>
                  <a:close/>
                  <a:moveTo>
                    <a:pt x="125" y="108"/>
                  </a:moveTo>
                  <a:cubicBezTo>
                    <a:pt x="125" y="108"/>
                    <a:pt x="124" y="108"/>
                    <a:pt x="124" y="109"/>
                  </a:cubicBezTo>
                  <a:cubicBezTo>
                    <a:pt x="124" y="109"/>
                    <a:pt x="124" y="109"/>
                    <a:pt x="124" y="109"/>
                  </a:cubicBezTo>
                  <a:cubicBezTo>
                    <a:pt x="123" y="109"/>
                    <a:pt x="124" y="108"/>
                    <a:pt x="124" y="107"/>
                  </a:cubicBezTo>
                  <a:cubicBezTo>
                    <a:pt x="125" y="107"/>
                    <a:pt x="125" y="107"/>
                    <a:pt x="125" y="108"/>
                  </a:cubicBezTo>
                  <a:cubicBezTo>
                    <a:pt x="125" y="107"/>
                    <a:pt x="125" y="107"/>
                    <a:pt x="125" y="107"/>
                  </a:cubicBezTo>
                  <a:cubicBezTo>
                    <a:pt x="125" y="106"/>
                    <a:pt x="125" y="106"/>
                    <a:pt x="125" y="106"/>
                  </a:cubicBezTo>
                  <a:cubicBezTo>
                    <a:pt x="126" y="106"/>
                    <a:pt x="125" y="107"/>
                    <a:pt x="126" y="107"/>
                  </a:cubicBezTo>
                  <a:cubicBezTo>
                    <a:pt x="125" y="107"/>
                    <a:pt x="125" y="107"/>
                    <a:pt x="125" y="108"/>
                  </a:cubicBezTo>
                  <a:close/>
                  <a:moveTo>
                    <a:pt x="125" y="100"/>
                  </a:moveTo>
                  <a:cubicBezTo>
                    <a:pt x="125" y="100"/>
                    <a:pt x="124" y="100"/>
                    <a:pt x="123" y="100"/>
                  </a:cubicBezTo>
                  <a:cubicBezTo>
                    <a:pt x="123" y="99"/>
                    <a:pt x="124" y="99"/>
                    <a:pt x="124" y="99"/>
                  </a:cubicBezTo>
                  <a:cubicBezTo>
                    <a:pt x="125" y="99"/>
                    <a:pt x="125" y="99"/>
                    <a:pt x="125" y="99"/>
                  </a:cubicBezTo>
                  <a:cubicBezTo>
                    <a:pt x="125" y="99"/>
                    <a:pt x="125" y="99"/>
                    <a:pt x="125" y="99"/>
                  </a:cubicBezTo>
                  <a:cubicBezTo>
                    <a:pt x="126" y="99"/>
                    <a:pt x="126" y="100"/>
                    <a:pt x="125" y="100"/>
                  </a:cubicBezTo>
                  <a:close/>
                  <a:moveTo>
                    <a:pt x="126" y="95"/>
                  </a:moveTo>
                  <a:cubicBezTo>
                    <a:pt x="126" y="95"/>
                    <a:pt x="125" y="95"/>
                    <a:pt x="125" y="95"/>
                  </a:cubicBezTo>
                  <a:cubicBezTo>
                    <a:pt x="125" y="97"/>
                    <a:pt x="125" y="97"/>
                    <a:pt x="125" y="97"/>
                  </a:cubicBezTo>
                  <a:cubicBezTo>
                    <a:pt x="125" y="98"/>
                    <a:pt x="126" y="98"/>
                    <a:pt x="126" y="98"/>
                  </a:cubicBezTo>
                  <a:cubicBezTo>
                    <a:pt x="125" y="98"/>
                    <a:pt x="125" y="98"/>
                    <a:pt x="124" y="98"/>
                  </a:cubicBezTo>
                  <a:cubicBezTo>
                    <a:pt x="124" y="98"/>
                    <a:pt x="124" y="97"/>
                    <a:pt x="124" y="96"/>
                  </a:cubicBezTo>
                  <a:cubicBezTo>
                    <a:pt x="124" y="95"/>
                    <a:pt x="125" y="96"/>
                    <a:pt x="125" y="95"/>
                  </a:cubicBezTo>
                  <a:cubicBezTo>
                    <a:pt x="125" y="95"/>
                    <a:pt x="125" y="95"/>
                    <a:pt x="125" y="94"/>
                  </a:cubicBezTo>
                  <a:cubicBezTo>
                    <a:pt x="125" y="94"/>
                    <a:pt x="125" y="92"/>
                    <a:pt x="126" y="92"/>
                  </a:cubicBezTo>
                  <a:cubicBezTo>
                    <a:pt x="126" y="92"/>
                    <a:pt x="126" y="92"/>
                    <a:pt x="126" y="93"/>
                  </a:cubicBezTo>
                  <a:cubicBezTo>
                    <a:pt x="126" y="93"/>
                    <a:pt x="126" y="93"/>
                    <a:pt x="126" y="94"/>
                  </a:cubicBezTo>
                  <a:cubicBezTo>
                    <a:pt x="126" y="94"/>
                    <a:pt x="126" y="94"/>
                    <a:pt x="126" y="94"/>
                  </a:cubicBezTo>
                  <a:cubicBezTo>
                    <a:pt x="127" y="94"/>
                    <a:pt x="126" y="95"/>
                    <a:pt x="126" y="95"/>
                  </a:cubicBezTo>
                  <a:close/>
                  <a:moveTo>
                    <a:pt x="126" y="92"/>
                  </a:moveTo>
                  <a:cubicBezTo>
                    <a:pt x="126" y="92"/>
                    <a:pt x="126" y="92"/>
                    <a:pt x="126" y="91"/>
                  </a:cubicBezTo>
                  <a:cubicBezTo>
                    <a:pt x="126" y="91"/>
                    <a:pt x="126" y="91"/>
                    <a:pt x="126" y="91"/>
                  </a:cubicBezTo>
                  <a:cubicBezTo>
                    <a:pt x="126" y="91"/>
                    <a:pt x="126" y="91"/>
                    <a:pt x="126" y="92"/>
                  </a:cubicBezTo>
                  <a:close/>
                  <a:moveTo>
                    <a:pt x="128" y="107"/>
                  </a:moveTo>
                  <a:cubicBezTo>
                    <a:pt x="128" y="107"/>
                    <a:pt x="128" y="107"/>
                    <a:pt x="128" y="107"/>
                  </a:cubicBezTo>
                  <a:cubicBezTo>
                    <a:pt x="128" y="107"/>
                    <a:pt x="128" y="107"/>
                    <a:pt x="128" y="107"/>
                  </a:cubicBezTo>
                  <a:cubicBezTo>
                    <a:pt x="128" y="107"/>
                    <a:pt x="128" y="107"/>
                    <a:pt x="128" y="107"/>
                  </a:cubicBezTo>
                  <a:close/>
                  <a:moveTo>
                    <a:pt x="128" y="101"/>
                  </a:moveTo>
                  <a:cubicBezTo>
                    <a:pt x="128" y="101"/>
                    <a:pt x="128" y="101"/>
                    <a:pt x="128" y="101"/>
                  </a:cubicBezTo>
                  <a:cubicBezTo>
                    <a:pt x="128" y="100"/>
                    <a:pt x="128" y="101"/>
                    <a:pt x="128" y="100"/>
                  </a:cubicBezTo>
                  <a:cubicBezTo>
                    <a:pt x="128" y="100"/>
                    <a:pt x="128" y="101"/>
                    <a:pt x="128" y="101"/>
                  </a:cubicBezTo>
                  <a:close/>
                  <a:moveTo>
                    <a:pt x="128" y="100"/>
                  </a:moveTo>
                  <a:cubicBezTo>
                    <a:pt x="128" y="100"/>
                    <a:pt x="128" y="100"/>
                    <a:pt x="128" y="99"/>
                  </a:cubicBezTo>
                  <a:cubicBezTo>
                    <a:pt x="128" y="99"/>
                    <a:pt x="129" y="99"/>
                    <a:pt x="129" y="99"/>
                  </a:cubicBezTo>
                  <a:cubicBezTo>
                    <a:pt x="129" y="100"/>
                    <a:pt x="128" y="100"/>
                    <a:pt x="128" y="100"/>
                  </a:cubicBezTo>
                  <a:close/>
                  <a:moveTo>
                    <a:pt x="129" y="96"/>
                  </a:moveTo>
                  <a:cubicBezTo>
                    <a:pt x="129" y="96"/>
                    <a:pt x="129" y="96"/>
                    <a:pt x="128" y="96"/>
                  </a:cubicBezTo>
                  <a:cubicBezTo>
                    <a:pt x="128" y="96"/>
                    <a:pt x="128" y="95"/>
                    <a:pt x="129" y="95"/>
                  </a:cubicBezTo>
                  <a:cubicBezTo>
                    <a:pt x="129" y="95"/>
                    <a:pt x="129" y="96"/>
                    <a:pt x="129" y="96"/>
                  </a:cubicBezTo>
                  <a:close/>
                  <a:moveTo>
                    <a:pt x="129" y="94"/>
                  </a:moveTo>
                  <a:cubicBezTo>
                    <a:pt x="130" y="94"/>
                    <a:pt x="129" y="94"/>
                    <a:pt x="129" y="95"/>
                  </a:cubicBezTo>
                  <a:cubicBezTo>
                    <a:pt x="129" y="95"/>
                    <a:pt x="129" y="94"/>
                    <a:pt x="129" y="94"/>
                  </a:cubicBezTo>
                  <a:close/>
                  <a:moveTo>
                    <a:pt x="130" y="97"/>
                  </a:moveTo>
                  <a:cubicBezTo>
                    <a:pt x="129" y="97"/>
                    <a:pt x="129" y="96"/>
                    <a:pt x="129" y="96"/>
                  </a:cubicBezTo>
                  <a:cubicBezTo>
                    <a:pt x="129" y="96"/>
                    <a:pt x="129" y="96"/>
                    <a:pt x="129" y="96"/>
                  </a:cubicBezTo>
                  <a:cubicBezTo>
                    <a:pt x="130" y="96"/>
                    <a:pt x="129" y="96"/>
                    <a:pt x="130" y="97"/>
                  </a:cubicBezTo>
                  <a:close/>
                  <a:moveTo>
                    <a:pt x="129" y="91"/>
                  </a:moveTo>
                  <a:cubicBezTo>
                    <a:pt x="129" y="91"/>
                    <a:pt x="129" y="90"/>
                    <a:pt x="129" y="90"/>
                  </a:cubicBezTo>
                  <a:cubicBezTo>
                    <a:pt x="130" y="90"/>
                    <a:pt x="130" y="90"/>
                    <a:pt x="130" y="90"/>
                  </a:cubicBezTo>
                  <a:cubicBezTo>
                    <a:pt x="130" y="91"/>
                    <a:pt x="130" y="91"/>
                    <a:pt x="129" y="91"/>
                  </a:cubicBezTo>
                  <a:close/>
                  <a:moveTo>
                    <a:pt x="132" y="107"/>
                  </a:moveTo>
                  <a:cubicBezTo>
                    <a:pt x="132" y="107"/>
                    <a:pt x="132" y="107"/>
                    <a:pt x="132" y="107"/>
                  </a:cubicBezTo>
                  <a:cubicBezTo>
                    <a:pt x="132" y="108"/>
                    <a:pt x="132" y="108"/>
                    <a:pt x="131" y="109"/>
                  </a:cubicBezTo>
                  <a:cubicBezTo>
                    <a:pt x="131" y="109"/>
                    <a:pt x="131" y="108"/>
                    <a:pt x="132" y="108"/>
                  </a:cubicBezTo>
                  <a:cubicBezTo>
                    <a:pt x="131" y="108"/>
                    <a:pt x="132" y="107"/>
                    <a:pt x="132" y="107"/>
                  </a:cubicBezTo>
                  <a:close/>
                  <a:moveTo>
                    <a:pt x="131" y="105"/>
                  </a:moveTo>
                  <a:cubicBezTo>
                    <a:pt x="131" y="106"/>
                    <a:pt x="131" y="107"/>
                    <a:pt x="131" y="107"/>
                  </a:cubicBezTo>
                  <a:cubicBezTo>
                    <a:pt x="131" y="107"/>
                    <a:pt x="131" y="107"/>
                    <a:pt x="130" y="106"/>
                  </a:cubicBezTo>
                  <a:cubicBezTo>
                    <a:pt x="131" y="106"/>
                    <a:pt x="130" y="106"/>
                    <a:pt x="131" y="106"/>
                  </a:cubicBezTo>
                  <a:cubicBezTo>
                    <a:pt x="131" y="106"/>
                    <a:pt x="131" y="106"/>
                    <a:pt x="131" y="105"/>
                  </a:cubicBezTo>
                  <a:cubicBezTo>
                    <a:pt x="131" y="105"/>
                    <a:pt x="131" y="105"/>
                    <a:pt x="131" y="105"/>
                  </a:cubicBezTo>
                  <a:close/>
                  <a:moveTo>
                    <a:pt x="131" y="104"/>
                  </a:moveTo>
                  <a:cubicBezTo>
                    <a:pt x="131" y="104"/>
                    <a:pt x="131" y="105"/>
                    <a:pt x="130" y="105"/>
                  </a:cubicBezTo>
                  <a:cubicBezTo>
                    <a:pt x="130" y="105"/>
                    <a:pt x="131" y="104"/>
                    <a:pt x="131" y="104"/>
                  </a:cubicBezTo>
                  <a:cubicBezTo>
                    <a:pt x="131" y="104"/>
                    <a:pt x="131" y="104"/>
                    <a:pt x="131" y="104"/>
                  </a:cubicBezTo>
                  <a:close/>
                  <a:moveTo>
                    <a:pt x="131" y="77"/>
                  </a:moveTo>
                  <a:cubicBezTo>
                    <a:pt x="131" y="77"/>
                    <a:pt x="131" y="77"/>
                    <a:pt x="131" y="77"/>
                  </a:cubicBezTo>
                  <a:cubicBezTo>
                    <a:pt x="131" y="80"/>
                    <a:pt x="132" y="82"/>
                    <a:pt x="131" y="84"/>
                  </a:cubicBezTo>
                  <a:cubicBezTo>
                    <a:pt x="130" y="84"/>
                    <a:pt x="131" y="82"/>
                    <a:pt x="131" y="81"/>
                  </a:cubicBezTo>
                  <a:cubicBezTo>
                    <a:pt x="130" y="81"/>
                    <a:pt x="130" y="81"/>
                    <a:pt x="130" y="81"/>
                  </a:cubicBezTo>
                  <a:cubicBezTo>
                    <a:pt x="130" y="81"/>
                    <a:pt x="130" y="81"/>
                    <a:pt x="130" y="80"/>
                  </a:cubicBezTo>
                  <a:cubicBezTo>
                    <a:pt x="131" y="80"/>
                    <a:pt x="130" y="78"/>
                    <a:pt x="131" y="77"/>
                  </a:cubicBezTo>
                  <a:close/>
                  <a:moveTo>
                    <a:pt x="129" y="76"/>
                  </a:moveTo>
                  <a:cubicBezTo>
                    <a:pt x="130" y="76"/>
                    <a:pt x="130" y="76"/>
                    <a:pt x="130" y="76"/>
                  </a:cubicBezTo>
                  <a:cubicBezTo>
                    <a:pt x="130" y="77"/>
                    <a:pt x="130" y="78"/>
                    <a:pt x="129" y="79"/>
                  </a:cubicBezTo>
                  <a:cubicBezTo>
                    <a:pt x="129" y="78"/>
                    <a:pt x="129" y="77"/>
                    <a:pt x="129" y="76"/>
                  </a:cubicBezTo>
                  <a:close/>
                  <a:moveTo>
                    <a:pt x="130" y="88"/>
                  </a:moveTo>
                  <a:cubicBezTo>
                    <a:pt x="130" y="88"/>
                    <a:pt x="130" y="89"/>
                    <a:pt x="129" y="89"/>
                  </a:cubicBezTo>
                  <a:cubicBezTo>
                    <a:pt x="129" y="89"/>
                    <a:pt x="130" y="89"/>
                    <a:pt x="129" y="89"/>
                  </a:cubicBezTo>
                  <a:cubicBezTo>
                    <a:pt x="128" y="88"/>
                    <a:pt x="130" y="84"/>
                    <a:pt x="128" y="84"/>
                  </a:cubicBezTo>
                  <a:cubicBezTo>
                    <a:pt x="128" y="84"/>
                    <a:pt x="128" y="86"/>
                    <a:pt x="128" y="87"/>
                  </a:cubicBezTo>
                  <a:cubicBezTo>
                    <a:pt x="126" y="86"/>
                    <a:pt x="127" y="89"/>
                    <a:pt x="127" y="90"/>
                  </a:cubicBezTo>
                  <a:cubicBezTo>
                    <a:pt x="126" y="90"/>
                    <a:pt x="127" y="90"/>
                    <a:pt x="126" y="90"/>
                  </a:cubicBezTo>
                  <a:cubicBezTo>
                    <a:pt x="126" y="90"/>
                    <a:pt x="126" y="90"/>
                    <a:pt x="126" y="90"/>
                  </a:cubicBezTo>
                  <a:cubicBezTo>
                    <a:pt x="125" y="89"/>
                    <a:pt x="125" y="91"/>
                    <a:pt x="125" y="92"/>
                  </a:cubicBezTo>
                  <a:cubicBezTo>
                    <a:pt x="125" y="92"/>
                    <a:pt x="125" y="91"/>
                    <a:pt x="124" y="91"/>
                  </a:cubicBezTo>
                  <a:cubicBezTo>
                    <a:pt x="124" y="90"/>
                    <a:pt x="124" y="89"/>
                    <a:pt x="124" y="88"/>
                  </a:cubicBezTo>
                  <a:cubicBezTo>
                    <a:pt x="125" y="88"/>
                    <a:pt x="124" y="88"/>
                    <a:pt x="125" y="88"/>
                  </a:cubicBezTo>
                  <a:cubicBezTo>
                    <a:pt x="125" y="88"/>
                    <a:pt x="125" y="88"/>
                    <a:pt x="125" y="87"/>
                  </a:cubicBezTo>
                  <a:cubicBezTo>
                    <a:pt x="125" y="87"/>
                    <a:pt x="126" y="87"/>
                    <a:pt x="126" y="87"/>
                  </a:cubicBezTo>
                  <a:cubicBezTo>
                    <a:pt x="126" y="88"/>
                    <a:pt x="126" y="89"/>
                    <a:pt x="126" y="89"/>
                  </a:cubicBezTo>
                  <a:cubicBezTo>
                    <a:pt x="126" y="88"/>
                    <a:pt x="127" y="87"/>
                    <a:pt x="126" y="86"/>
                  </a:cubicBezTo>
                  <a:cubicBezTo>
                    <a:pt x="126" y="86"/>
                    <a:pt x="127" y="86"/>
                    <a:pt x="127" y="85"/>
                  </a:cubicBezTo>
                  <a:cubicBezTo>
                    <a:pt x="126" y="85"/>
                    <a:pt x="126" y="85"/>
                    <a:pt x="126" y="85"/>
                  </a:cubicBezTo>
                  <a:cubicBezTo>
                    <a:pt x="126" y="84"/>
                    <a:pt x="126" y="84"/>
                    <a:pt x="126" y="83"/>
                  </a:cubicBezTo>
                  <a:cubicBezTo>
                    <a:pt x="125" y="83"/>
                    <a:pt x="125" y="83"/>
                    <a:pt x="125" y="83"/>
                  </a:cubicBezTo>
                  <a:cubicBezTo>
                    <a:pt x="124" y="82"/>
                    <a:pt x="124" y="80"/>
                    <a:pt x="125" y="79"/>
                  </a:cubicBezTo>
                  <a:cubicBezTo>
                    <a:pt x="124" y="78"/>
                    <a:pt x="124" y="77"/>
                    <a:pt x="124" y="76"/>
                  </a:cubicBezTo>
                  <a:cubicBezTo>
                    <a:pt x="124" y="76"/>
                    <a:pt x="125" y="76"/>
                    <a:pt x="125" y="76"/>
                  </a:cubicBezTo>
                  <a:cubicBezTo>
                    <a:pt x="125" y="77"/>
                    <a:pt x="125" y="77"/>
                    <a:pt x="124" y="78"/>
                  </a:cubicBezTo>
                  <a:cubicBezTo>
                    <a:pt x="125" y="78"/>
                    <a:pt x="125" y="77"/>
                    <a:pt x="125" y="77"/>
                  </a:cubicBezTo>
                  <a:cubicBezTo>
                    <a:pt x="125" y="79"/>
                    <a:pt x="126" y="80"/>
                    <a:pt x="126" y="82"/>
                  </a:cubicBezTo>
                  <a:cubicBezTo>
                    <a:pt x="126" y="82"/>
                    <a:pt x="126" y="82"/>
                    <a:pt x="126" y="82"/>
                  </a:cubicBezTo>
                  <a:cubicBezTo>
                    <a:pt x="127" y="82"/>
                    <a:pt x="126" y="84"/>
                    <a:pt x="127" y="85"/>
                  </a:cubicBezTo>
                  <a:cubicBezTo>
                    <a:pt x="127" y="85"/>
                    <a:pt x="127" y="84"/>
                    <a:pt x="127" y="84"/>
                  </a:cubicBezTo>
                  <a:cubicBezTo>
                    <a:pt x="128" y="84"/>
                    <a:pt x="128" y="83"/>
                    <a:pt x="128" y="83"/>
                  </a:cubicBezTo>
                  <a:cubicBezTo>
                    <a:pt x="128" y="83"/>
                    <a:pt x="128" y="83"/>
                    <a:pt x="128" y="83"/>
                  </a:cubicBezTo>
                  <a:cubicBezTo>
                    <a:pt x="128" y="82"/>
                    <a:pt x="128" y="81"/>
                    <a:pt x="128" y="81"/>
                  </a:cubicBezTo>
                  <a:cubicBezTo>
                    <a:pt x="129" y="81"/>
                    <a:pt x="129" y="81"/>
                    <a:pt x="129" y="82"/>
                  </a:cubicBezTo>
                  <a:cubicBezTo>
                    <a:pt x="130" y="84"/>
                    <a:pt x="130" y="86"/>
                    <a:pt x="130" y="88"/>
                  </a:cubicBezTo>
                  <a:close/>
                  <a:moveTo>
                    <a:pt x="128" y="77"/>
                  </a:moveTo>
                  <a:cubicBezTo>
                    <a:pt x="128" y="77"/>
                    <a:pt x="128" y="78"/>
                    <a:pt x="128" y="78"/>
                  </a:cubicBezTo>
                  <a:cubicBezTo>
                    <a:pt x="128" y="78"/>
                    <a:pt x="128" y="78"/>
                    <a:pt x="128" y="77"/>
                  </a:cubicBezTo>
                  <a:close/>
                  <a:moveTo>
                    <a:pt x="129" y="72"/>
                  </a:moveTo>
                  <a:cubicBezTo>
                    <a:pt x="129" y="74"/>
                    <a:pt x="129" y="76"/>
                    <a:pt x="129" y="78"/>
                  </a:cubicBezTo>
                  <a:cubicBezTo>
                    <a:pt x="129" y="78"/>
                    <a:pt x="129" y="78"/>
                    <a:pt x="129" y="78"/>
                  </a:cubicBezTo>
                  <a:cubicBezTo>
                    <a:pt x="129" y="79"/>
                    <a:pt x="129" y="80"/>
                    <a:pt x="128" y="80"/>
                  </a:cubicBezTo>
                  <a:cubicBezTo>
                    <a:pt x="128" y="80"/>
                    <a:pt x="128" y="78"/>
                    <a:pt x="129" y="78"/>
                  </a:cubicBezTo>
                  <a:cubicBezTo>
                    <a:pt x="128" y="77"/>
                    <a:pt x="128" y="77"/>
                    <a:pt x="128" y="77"/>
                  </a:cubicBezTo>
                  <a:cubicBezTo>
                    <a:pt x="128" y="76"/>
                    <a:pt x="128" y="76"/>
                    <a:pt x="128" y="75"/>
                  </a:cubicBezTo>
                  <a:cubicBezTo>
                    <a:pt x="129" y="74"/>
                    <a:pt x="128" y="73"/>
                    <a:pt x="129" y="73"/>
                  </a:cubicBezTo>
                  <a:cubicBezTo>
                    <a:pt x="128" y="72"/>
                    <a:pt x="128" y="72"/>
                    <a:pt x="128" y="72"/>
                  </a:cubicBezTo>
                  <a:cubicBezTo>
                    <a:pt x="129" y="72"/>
                    <a:pt x="129" y="72"/>
                    <a:pt x="129" y="72"/>
                  </a:cubicBezTo>
                  <a:cubicBezTo>
                    <a:pt x="129" y="72"/>
                    <a:pt x="129" y="72"/>
                    <a:pt x="129" y="72"/>
                  </a:cubicBezTo>
                  <a:close/>
                  <a:moveTo>
                    <a:pt x="89" y="125"/>
                  </a:moveTo>
                  <a:cubicBezTo>
                    <a:pt x="89" y="125"/>
                    <a:pt x="89" y="125"/>
                    <a:pt x="89" y="125"/>
                  </a:cubicBezTo>
                  <a:cubicBezTo>
                    <a:pt x="89" y="125"/>
                    <a:pt x="89" y="125"/>
                    <a:pt x="89" y="125"/>
                  </a:cubicBezTo>
                  <a:close/>
                  <a:moveTo>
                    <a:pt x="44" y="33"/>
                  </a:moveTo>
                  <a:cubicBezTo>
                    <a:pt x="44" y="34"/>
                    <a:pt x="43" y="34"/>
                    <a:pt x="43" y="33"/>
                  </a:cubicBezTo>
                  <a:cubicBezTo>
                    <a:pt x="43" y="33"/>
                    <a:pt x="44" y="33"/>
                    <a:pt x="44" y="33"/>
                  </a:cubicBezTo>
                  <a:cubicBezTo>
                    <a:pt x="43" y="33"/>
                    <a:pt x="42" y="32"/>
                    <a:pt x="42" y="33"/>
                  </a:cubicBezTo>
                  <a:cubicBezTo>
                    <a:pt x="42" y="32"/>
                    <a:pt x="41" y="32"/>
                    <a:pt x="41" y="32"/>
                  </a:cubicBezTo>
                  <a:cubicBezTo>
                    <a:pt x="41" y="32"/>
                    <a:pt x="41" y="32"/>
                    <a:pt x="41" y="32"/>
                  </a:cubicBezTo>
                  <a:cubicBezTo>
                    <a:pt x="41" y="32"/>
                    <a:pt x="41" y="32"/>
                    <a:pt x="41" y="32"/>
                  </a:cubicBezTo>
                  <a:cubicBezTo>
                    <a:pt x="41" y="33"/>
                    <a:pt x="41" y="32"/>
                    <a:pt x="41" y="32"/>
                  </a:cubicBezTo>
                  <a:cubicBezTo>
                    <a:pt x="41" y="35"/>
                    <a:pt x="37" y="35"/>
                    <a:pt x="36" y="37"/>
                  </a:cubicBezTo>
                  <a:cubicBezTo>
                    <a:pt x="37" y="37"/>
                    <a:pt x="37" y="36"/>
                    <a:pt x="38" y="36"/>
                  </a:cubicBezTo>
                  <a:cubicBezTo>
                    <a:pt x="38" y="36"/>
                    <a:pt x="38" y="36"/>
                    <a:pt x="38" y="36"/>
                  </a:cubicBezTo>
                  <a:cubicBezTo>
                    <a:pt x="39" y="37"/>
                    <a:pt x="40" y="35"/>
                    <a:pt x="40" y="35"/>
                  </a:cubicBezTo>
                  <a:cubicBezTo>
                    <a:pt x="41" y="35"/>
                    <a:pt x="42" y="33"/>
                    <a:pt x="42" y="34"/>
                  </a:cubicBezTo>
                  <a:cubicBezTo>
                    <a:pt x="42" y="35"/>
                    <a:pt x="41" y="35"/>
                    <a:pt x="41" y="36"/>
                  </a:cubicBezTo>
                  <a:cubicBezTo>
                    <a:pt x="42" y="36"/>
                    <a:pt x="43" y="35"/>
                    <a:pt x="44" y="35"/>
                  </a:cubicBezTo>
                  <a:cubicBezTo>
                    <a:pt x="44" y="34"/>
                    <a:pt x="44" y="34"/>
                    <a:pt x="44" y="33"/>
                  </a:cubicBezTo>
                  <a:close/>
                  <a:moveTo>
                    <a:pt x="42" y="33"/>
                  </a:moveTo>
                  <a:cubicBezTo>
                    <a:pt x="42" y="33"/>
                    <a:pt x="42" y="33"/>
                    <a:pt x="42" y="33"/>
                  </a:cubicBezTo>
                  <a:cubicBezTo>
                    <a:pt x="42" y="33"/>
                    <a:pt x="42" y="33"/>
                    <a:pt x="42" y="33"/>
                  </a:cubicBezTo>
                  <a:close/>
                  <a:moveTo>
                    <a:pt x="46" y="40"/>
                  </a:moveTo>
                  <a:cubicBezTo>
                    <a:pt x="45" y="41"/>
                    <a:pt x="44" y="42"/>
                    <a:pt x="43" y="43"/>
                  </a:cubicBezTo>
                  <a:cubicBezTo>
                    <a:pt x="45" y="43"/>
                    <a:pt x="46" y="40"/>
                    <a:pt x="48" y="41"/>
                  </a:cubicBezTo>
                  <a:cubicBezTo>
                    <a:pt x="50" y="41"/>
                    <a:pt x="51" y="40"/>
                    <a:pt x="52" y="39"/>
                  </a:cubicBezTo>
                  <a:cubicBezTo>
                    <a:pt x="54" y="39"/>
                    <a:pt x="55" y="38"/>
                    <a:pt x="56" y="38"/>
                  </a:cubicBezTo>
                  <a:cubicBezTo>
                    <a:pt x="57" y="38"/>
                    <a:pt x="57" y="37"/>
                    <a:pt x="57" y="37"/>
                  </a:cubicBezTo>
                  <a:cubicBezTo>
                    <a:pt x="57" y="37"/>
                    <a:pt x="57" y="37"/>
                    <a:pt x="57" y="37"/>
                  </a:cubicBezTo>
                  <a:cubicBezTo>
                    <a:pt x="57" y="37"/>
                    <a:pt x="58" y="37"/>
                    <a:pt x="58" y="37"/>
                  </a:cubicBezTo>
                  <a:cubicBezTo>
                    <a:pt x="58" y="37"/>
                    <a:pt x="58" y="37"/>
                    <a:pt x="58" y="37"/>
                  </a:cubicBezTo>
                  <a:cubicBezTo>
                    <a:pt x="58" y="37"/>
                    <a:pt x="58" y="37"/>
                    <a:pt x="59" y="37"/>
                  </a:cubicBezTo>
                  <a:cubicBezTo>
                    <a:pt x="59" y="36"/>
                    <a:pt x="59" y="36"/>
                    <a:pt x="59" y="36"/>
                  </a:cubicBezTo>
                  <a:cubicBezTo>
                    <a:pt x="59" y="36"/>
                    <a:pt x="59" y="37"/>
                    <a:pt x="59" y="37"/>
                  </a:cubicBezTo>
                  <a:cubicBezTo>
                    <a:pt x="60" y="36"/>
                    <a:pt x="60" y="36"/>
                    <a:pt x="61" y="36"/>
                  </a:cubicBezTo>
                  <a:cubicBezTo>
                    <a:pt x="61" y="36"/>
                    <a:pt x="61" y="36"/>
                    <a:pt x="61" y="35"/>
                  </a:cubicBezTo>
                  <a:cubicBezTo>
                    <a:pt x="61" y="35"/>
                    <a:pt x="62" y="35"/>
                    <a:pt x="62" y="35"/>
                  </a:cubicBezTo>
                  <a:cubicBezTo>
                    <a:pt x="62" y="35"/>
                    <a:pt x="62" y="35"/>
                    <a:pt x="62" y="34"/>
                  </a:cubicBezTo>
                  <a:cubicBezTo>
                    <a:pt x="61" y="35"/>
                    <a:pt x="60" y="34"/>
                    <a:pt x="59" y="35"/>
                  </a:cubicBezTo>
                  <a:cubicBezTo>
                    <a:pt x="59" y="35"/>
                    <a:pt x="59" y="34"/>
                    <a:pt x="59" y="34"/>
                  </a:cubicBezTo>
                  <a:cubicBezTo>
                    <a:pt x="56" y="35"/>
                    <a:pt x="54" y="36"/>
                    <a:pt x="52" y="37"/>
                  </a:cubicBezTo>
                  <a:cubicBezTo>
                    <a:pt x="51" y="38"/>
                    <a:pt x="49" y="38"/>
                    <a:pt x="48" y="38"/>
                  </a:cubicBezTo>
                  <a:cubicBezTo>
                    <a:pt x="48" y="38"/>
                    <a:pt x="48" y="38"/>
                    <a:pt x="48" y="38"/>
                  </a:cubicBezTo>
                  <a:cubicBezTo>
                    <a:pt x="48" y="38"/>
                    <a:pt x="48" y="38"/>
                    <a:pt x="48" y="38"/>
                  </a:cubicBezTo>
                  <a:cubicBezTo>
                    <a:pt x="47" y="38"/>
                    <a:pt x="46" y="39"/>
                    <a:pt x="46" y="39"/>
                  </a:cubicBezTo>
                  <a:cubicBezTo>
                    <a:pt x="46" y="39"/>
                    <a:pt x="46" y="39"/>
                    <a:pt x="46" y="39"/>
                  </a:cubicBezTo>
                  <a:cubicBezTo>
                    <a:pt x="46" y="40"/>
                    <a:pt x="46" y="40"/>
                    <a:pt x="46" y="40"/>
                  </a:cubicBezTo>
                  <a:close/>
                  <a:moveTo>
                    <a:pt x="46" y="36"/>
                  </a:moveTo>
                  <a:cubicBezTo>
                    <a:pt x="46" y="36"/>
                    <a:pt x="46" y="36"/>
                    <a:pt x="46" y="36"/>
                  </a:cubicBezTo>
                  <a:cubicBezTo>
                    <a:pt x="46" y="36"/>
                    <a:pt x="46" y="36"/>
                    <a:pt x="46" y="36"/>
                  </a:cubicBezTo>
                  <a:close/>
                  <a:moveTo>
                    <a:pt x="22" y="51"/>
                  </a:moveTo>
                  <a:cubicBezTo>
                    <a:pt x="22" y="51"/>
                    <a:pt x="22" y="51"/>
                    <a:pt x="22" y="51"/>
                  </a:cubicBezTo>
                  <a:cubicBezTo>
                    <a:pt x="21" y="51"/>
                    <a:pt x="20" y="52"/>
                    <a:pt x="20" y="54"/>
                  </a:cubicBezTo>
                  <a:cubicBezTo>
                    <a:pt x="20" y="54"/>
                    <a:pt x="19" y="54"/>
                    <a:pt x="20" y="55"/>
                  </a:cubicBezTo>
                  <a:cubicBezTo>
                    <a:pt x="20" y="54"/>
                    <a:pt x="20" y="55"/>
                    <a:pt x="20" y="55"/>
                  </a:cubicBezTo>
                  <a:cubicBezTo>
                    <a:pt x="21" y="54"/>
                    <a:pt x="21" y="53"/>
                    <a:pt x="22" y="52"/>
                  </a:cubicBezTo>
                  <a:cubicBezTo>
                    <a:pt x="22" y="52"/>
                    <a:pt x="23" y="52"/>
                    <a:pt x="23" y="53"/>
                  </a:cubicBezTo>
                  <a:cubicBezTo>
                    <a:pt x="22" y="54"/>
                    <a:pt x="22" y="55"/>
                    <a:pt x="21" y="55"/>
                  </a:cubicBezTo>
                  <a:cubicBezTo>
                    <a:pt x="21" y="56"/>
                    <a:pt x="20" y="56"/>
                    <a:pt x="20" y="57"/>
                  </a:cubicBezTo>
                  <a:cubicBezTo>
                    <a:pt x="21" y="58"/>
                    <a:pt x="20" y="59"/>
                    <a:pt x="20" y="61"/>
                  </a:cubicBezTo>
                  <a:cubicBezTo>
                    <a:pt x="20" y="61"/>
                    <a:pt x="20" y="60"/>
                    <a:pt x="21" y="61"/>
                  </a:cubicBezTo>
                  <a:cubicBezTo>
                    <a:pt x="21" y="60"/>
                    <a:pt x="21" y="60"/>
                    <a:pt x="22" y="60"/>
                  </a:cubicBezTo>
                  <a:cubicBezTo>
                    <a:pt x="22" y="59"/>
                    <a:pt x="23" y="59"/>
                    <a:pt x="22" y="58"/>
                  </a:cubicBezTo>
                  <a:cubicBezTo>
                    <a:pt x="22" y="57"/>
                    <a:pt x="23" y="57"/>
                    <a:pt x="23" y="56"/>
                  </a:cubicBezTo>
                  <a:cubicBezTo>
                    <a:pt x="23" y="56"/>
                    <a:pt x="23" y="56"/>
                    <a:pt x="23" y="57"/>
                  </a:cubicBezTo>
                  <a:cubicBezTo>
                    <a:pt x="23" y="57"/>
                    <a:pt x="23" y="57"/>
                    <a:pt x="23" y="58"/>
                  </a:cubicBezTo>
                  <a:cubicBezTo>
                    <a:pt x="23" y="59"/>
                    <a:pt x="23" y="59"/>
                    <a:pt x="23" y="59"/>
                  </a:cubicBezTo>
                  <a:cubicBezTo>
                    <a:pt x="23" y="60"/>
                    <a:pt x="23" y="62"/>
                    <a:pt x="22" y="63"/>
                  </a:cubicBezTo>
                  <a:cubicBezTo>
                    <a:pt x="22" y="63"/>
                    <a:pt x="22" y="63"/>
                    <a:pt x="22" y="63"/>
                  </a:cubicBezTo>
                  <a:cubicBezTo>
                    <a:pt x="21" y="63"/>
                    <a:pt x="21" y="62"/>
                    <a:pt x="21" y="62"/>
                  </a:cubicBezTo>
                  <a:cubicBezTo>
                    <a:pt x="21" y="62"/>
                    <a:pt x="21" y="62"/>
                    <a:pt x="20" y="62"/>
                  </a:cubicBezTo>
                  <a:cubicBezTo>
                    <a:pt x="21" y="62"/>
                    <a:pt x="21" y="61"/>
                    <a:pt x="21" y="61"/>
                  </a:cubicBezTo>
                  <a:cubicBezTo>
                    <a:pt x="20" y="62"/>
                    <a:pt x="20" y="63"/>
                    <a:pt x="20" y="64"/>
                  </a:cubicBezTo>
                  <a:cubicBezTo>
                    <a:pt x="20" y="65"/>
                    <a:pt x="19" y="66"/>
                    <a:pt x="19" y="67"/>
                  </a:cubicBezTo>
                  <a:cubicBezTo>
                    <a:pt x="19" y="68"/>
                    <a:pt x="20" y="69"/>
                    <a:pt x="20" y="69"/>
                  </a:cubicBezTo>
                  <a:cubicBezTo>
                    <a:pt x="20" y="69"/>
                    <a:pt x="20" y="69"/>
                    <a:pt x="21" y="69"/>
                  </a:cubicBezTo>
                  <a:cubicBezTo>
                    <a:pt x="22" y="68"/>
                    <a:pt x="21" y="67"/>
                    <a:pt x="21" y="66"/>
                  </a:cubicBezTo>
                  <a:cubicBezTo>
                    <a:pt x="22" y="66"/>
                    <a:pt x="23" y="65"/>
                    <a:pt x="22" y="64"/>
                  </a:cubicBezTo>
                  <a:cubicBezTo>
                    <a:pt x="22" y="63"/>
                    <a:pt x="23" y="63"/>
                    <a:pt x="24" y="63"/>
                  </a:cubicBezTo>
                  <a:cubicBezTo>
                    <a:pt x="23" y="63"/>
                    <a:pt x="23" y="63"/>
                    <a:pt x="23" y="63"/>
                  </a:cubicBezTo>
                  <a:cubicBezTo>
                    <a:pt x="24" y="62"/>
                    <a:pt x="24" y="62"/>
                    <a:pt x="24" y="61"/>
                  </a:cubicBezTo>
                  <a:cubicBezTo>
                    <a:pt x="25" y="60"/>
                    <a:pt x="26" y="58"/>
                    <a:pt x="27" y="56"/>
                  </a:cubicBezTo>
                  <a:cubicBezTo>
                    <a:pt x="27" y="56"/>
                    <a:pt x="26" y="56"/>
                    <a:pt x="26" y="56"/>
                  </a:cubicBezTo>
                  <a:cubicBezTo>
                    <a:pt x="27" y="54"/>
                    <a:pt x="28" y="53"/>
                    <a:pt x="29" y="51"/>
                  </a:cubicBezTo>
                  <a:cubicBezTo>
                    <a:pt x="30" y="51"/>
                    <a:pt x="30" y="50"/>
                    <a:pt x="31" y="50"/>
                  </a:cubicBezTo>
                  <a:cubicBezTo>
                    <a:pt x="31" y="49"/>
                    <a:pt x="32" y="49"/>
                    <a:pt x="32" y="49"/>
                  </a:cubicBezTo>
                  <a:cubicBezTo>
                    <a:pt x="34" y="48"/>
                    <a:pt x="36" y="46"/>
                    <a:pt x="37" y="45"/>
                  </a:cubicBezTo>
                  <a:cubicBezTo>
                    <a:pt x="38" y="44"/>
                    <a:pt x="39" y="44"/>
                    <a:pt x="39" y="43"/>
                  </a:cubicBezTo>
                  <a:cubicBezTo>
                    <a:pt x="39" y="43"/>
                    <a:pt x="39" y="43"/>
                    <a:pt x="38" y="43"/>
                  </a:cubicBezTo>
                  <a:cubicBezTo>
                    <a:pt x="38" y="43"/>
                    <a:pt x="37" y="43"/>
                    <a:pt x="37" y="43"/>
                  </a:cubicBezTo>
                  <a:cubicBezTo>
                    <a:pt x="37" y="42"/>
                    <a:pt x="38" y="41"/>
                    <a:pt x="39" y="41"/>
                  </a:cubicBezTo>
                  <a:cubicBezTo>
                    <a:pt x="39" y="41"/>
                    <a:pt x="39" y="41"/>
                    <a:pt x="39" y="41"/>
                  </a:cubicBezTo>
                  <a:cubicBezTo>
                    <a:pt x="40" y="41"/>
                    <a:pt x="40" y="41"/>
                    <a:pt x="41" y="41"/>
                  </a:cubicBezTo>
                  <a:cubicBezTo>
                    <a:pt x="41" y="41"/>
                    <a:pt x="41" y="41"/>
                    <a:pt x="41" y="41"/>
                  </a:cubicBezTo>
                  <a:cubicBezTo>
                    <a:pt x="42" y="41"/>
                    <a:pt x="41" y="40"/>
                    <a:pt x="42" y="40"/>
                  </a:cubicBezTo>
                  <a:cubicBezTo>
                    <a:pt x="43" y="39"/>
                    <a:pt x="45" y="39"/>
                    <a:pt x="46" y="38"/>
                  </a:cubicBezTo>
                  <a:cubicBezTo>
                    <a:pt x="46" y="37"/>
                    <a:pt x="46" y="38"/>
                    <a:pt x="46" y="37"/>
                  </a:cubicBezTo>
                  <a:cubicBezTo>
                    <a:pt x="46" y="37"/>
                    <a:pt x="47" y="37"/>
                    <a:pt x="47" y="36"/>
                  </a:cubicBezTo>
                  <a:cubicBezTo>
                    <a:pt x="46" y="36"/>
                    <a:pt x="46" y="37"/>
                    <a:pt x="45" y="37"/>
                  </a:cubicBezTo>
                  <a:cubicBezTo>
                    <a:pt x="45" y="36"/>
                    <a:pt x="46" y="36"/>
                    <a:pt x="46" y="36"/>
                  </a:cubicBezTo>
                  <a:cubicBezTo>
                    <a:pt x="46" y="36"/>
                    <a:pt x="46" y="36"/>
                    <a:pt x="46" y="36"/>
                  </a:cubicBezTo>
                  <a:cubicBezTo>
                    <a:pt x="46" y="36"/>
                    <a:pt x="46" y="36"/>
                    <a:pt x="46" y="35"/>
                  </a:cubicBezTo>
                  <a:cubicBezTo>
                    <a:pt x="45" y="35"/>
                    <a:pt x="44" y="37"/>
                    <a:pt x="43" y="37"/>
                  </a:cubicBezTo>
                  <a:cubicBezTo>
                    <a:pt x="42" y="38"/>
                    <a:pt x="40" y="39"/>
                    <a:pt x="38" y="40"/>
                  </a:cubicBezTo>
                  <a:cubicBezTo>
                    <a:pt x="38" y="40"/>
                    <a:pt x="37" y="41"/>
                    <a:pt x="37" y="42"/>
                  </a:cubicBezTo>
                  <a:cubicBezTo>
                    <a:pt x="37" y="42"/>
                    <a:pt x="37" y="42"/>
                    <a:pt x="37" y="42"/>
                  </a:cubicBezTo>
                  <a:cubicBezTo>
                    <a:pt x="37" y="42"/>
                    <a:pt x="36" y="43"/>
                    <a:pt x="36" y="43"/>
                  </a:cubicBezTo>
                  <a:cubicBezTo>
                    <a:pt x="36" y="44"/>
                    <a:pt x="35" y="44"/>
                    <a:pt x="35" y="45"/>
                  </a:cubicBezTo>
                  <a:cubicBezTo>
                    <a:pt x="35" y="45"/>
                    <a:pt x="35" y="45"/>
                    <a:pt x="34" y="45"/>
                  </a:cubicBezTo>
                  <a:cubicBezTo>
                    <a:pt x="34" y="47"/>
                    <a:pt x="33" y="48"/>
                    <a:pt x="31" y="48"/>
                  </a:cubicBezTo>
                  <a:cubicBezTo>
                    <a:pt x="31" y="48"/>
                    <a:pt x="31" y="49"/>
                    <a:pt x="31" y="49"/>
                  </a:cubicBezTo>
                  <a:cubicBezTo>
                    <a:pt x="30" y="49"/>
                    <a:pt x="30" y="50"/>
                    <a:pt x="29" y="49"/>
                  </a:cubicBezTo>
                  <a:cubicBezTo>
                    <a:pt x="28" y="50"/>
                    <a:pt x="27" y="51"/>
                    <a:pt x="27" y="53"/>
                  </a:cubicBezTo>
                  <a:cubicBezTo>
                    <a:pt x="27" y="52"/>
                    <a:pt x="28" y="51"/>
                    <a:pt x="27" y="50"/>
                  </a:cubicBezTo>
                  <a:cubicBezTo>
                    <a:pt x="28" y="49"/>
                    <a:pt x="28" y="48"/>
                    <a:pt x="28" y="47"/>
                  </a:cubicBezTo>
                  <a:cubicBezTo>
                    <a:pt x="28" y="47"/>
                    <a:pt x="28" y="47"/>
                    <a:pt x="28" y="47"/>
                  </a:cubicBezTo>
                  <a:cubicBezTo>
                    <a:pt x="29" y="46"/>
                    <a:pt x="30" y="45"/>
                    <a:pt x="30" y="44"/>
                  </a:cubicBezTo>
                  <a:cubicBezTo>
                    <a:pt x="31" y="44"/>
                    <a:pt x="31" y="44"/>
                    <a:pt x="31" y="43"/>
                  </a:cubicBezTo>
                  <a:cubicBezTo>
                    <a:pt x="30" y="44"/>
                    <a:pt x="30" y="45"/>
                    <a:pt x="29" y="45"/>
                  </a:cubicBezTo>
                  <a:cubicBezTo>
                    <a:pt x="29" y="45"/>
                    <a:pt x="29" y="44"/>
                    <a:pt x="29" y="44"/>
                  </a:cubicBezTo>
                  <a:cubicBezTo>
                    <a:pt x="29" y="45"/>
                    <a:pt x="28" y="45"/>
                    <a:pt x="28" y="45"/>
                  </a:cubicBezTo>
                  <a:cubicBezTo>
                    <a:pt x="29" y="45"/>
                    <a:pt x="29" y="45"/>
                    <a:pt x="29" y="45"/>
                  </a:cubicBezTo>
                  <a:cubicBezTo>
                    <a:pt x="29" y="46"/>
                    <a:pt x="28" y="46"/>
                    <a:pt x="28" y="46"/>
                  </a:cubicBezTo>
                  <a:cubicBezTo>
                    <a:pt x="28" y="46"/>
                    <a:pt x="28" y="46"/>
                    <a:pt x="28" y="46"/>
                  </a:cubicBezTo>
                  <a:cubicBezTo>
                    <a:pt x="27" y="46"/>
                    <a:pt x="26" y="48"/>
                    <a:pt x="25" y="48"/>
                  </a:cubicBezTo>
                  <a:cubicBezTo>
                    <a:pt x="25" y="49"/>
                    <a:pt x="25" y="49"/>
                    <a:pt x="24" y="50"/>
                  </a:cubicBezTo>
                  <a:cubicBezTo>
                    <a:pt x="23" y="51"/>
                    <a:pt x="23" y="51"/>
                    <a:pt x="22" y="51"/>
                  </a:cubicBezTo>
                  <a:close/>
                  <a:moveTo>
                    <a:pt x="41" y="39"/>
                  </a:moveTo>
                  <a:cubicBezTo>
                    <a:pt x="41" y="40"/>
                    <a:pt x="40" y="40"/>
                    <a:pt x="39" y="41"/>
                  </a:cubicBezTo>
                  <a:cubicBezTo>
                    <a:pt x="39" y="41"/>
                    <a:pt x="39" y="41"/>
                    <a:pt x="39" y="41"/>
                  </a:cubicBezTo>
                  <a:cubicBezTo>
                    <a:pt x="39" y="40"/>
                    <a:pt x="40" y="40"/>
                    <a:pt x="41" y="39"/>
                  </a:cubicBezTo>
                  <a:close/>
                  <a:moveTo>
                    <a:pt x="27" y="50"/>
                  </a:moveTo>
                  <a:cubicBezTo>
                    <a:pt x="27" y="51"/>
                    <a:pt x="27" y="51"/>
                    <a:pt x="27" y="51"/>
                  </a:cubicBezTo>
                  <a:cubicBezTo>
                    <a:pt x="27" y="51"/>
                    <a:pt x="26" y="51"/>
                    <a:pt x="26" y="51"/>
                  </a:cubicBezTo>
                  <a:cubicBezTo>
                    <a:pt x="26" y="51"/>
                    <a:pt x="27" y="50"/>
                    <a:pt x="27" y="50"/>
                  </a:cubicBezTo>
                  <a:close/>
                  <a:moveTo>
                    <a:pt x="26" y="51"/>
                  </a:moveTo>
                  <a:cubicBezTo>
                    <a:pt x="27" y="52"/>
                    <a:pt x="27" y="52"/>
                    <a:pt x="27" y="53"/>
                  </a:cubicBezTo>
                  <a:cubicBezTo>
                    <a:pt x="26" y="53"/>
                    <a:pt x="26" y="52"/>
                    <a:pt x="26" y="52"/>
                  </a:cubicBezTo>
                  <a:cubicBezTo>
                    <a:pt x="26" y="52"/>
                    <a:pt x="26" y="52"/>
                    <a:pt x="26" y="51"/>
                  </a:cubicBezTo>
                  <a:close/>
                  <a:moveTo>
                    <a:pt x="25" y="53"/>
                  </a:moveTo>
                  <a:cubicBezTo>
                    <a:pt x="25" y="54"/>
                    <a:pt x="25" y="54"/>
                    <a:pt x="25" y="54"/>
                  </a:cubicBezTo>
                  <a:cubicBezTo>
                    <a:pt x="25" y="54"/>
                    <a:pt x="25" y="53"/>
                    <a:pt x="25" y="53"/>
                  </a:cubicBezTo>
                  <a:close/>
                  <a:moveTo>
                    <a:pt x="118" y="40"/>
                  </a:moveTo>
                  <a:cubicBezTo>
                    <a:pt x="119" y="41"/>
                    <a:pt x="119" y="42"/>
                    <a:pt x="120" y="43"/>
                  </a:cubicBezTo>
                  <a:cubicBezTo>
                    <a:pt x="120" y="43"/>
                    <a:pt x="120" y="43"/>
                    <a:pt x="120" y="43"/>
                  </a:cubicBezTo>
                  <a:cubicBezTo>
                    <a:pt x="121" y="44"/>
                    <a:pt x="122" y="45"/>
                    <a:pt x="122" y="47"/>
                  </a:cubicBezTo>
                  <a:cubicBezTo>
                    <a:pt x="123" y="46"/>
                    <a:pt x="123" y="46"/>
                    <a:pt x="123" y="46"/>
                  </a:cubicBezTo>
                  <a:cubicBezTo>
                    <a:pt x="122" y="45"/>
                    <a:pt x="122" y="44"/>
                    <a:pt x="122" y="44"/>
                  </a:cubicBezTo>
                  <a:cubicBezTo>
                    <a:pt x="123" y="45"/>
                    <a:pt x="123" y="46"/>
                    <a:pt x="124" y="47"/>
                  </a:cubicBezTo>
                  <a:cubicBezTo>
                    <a:pt x="123" y="49"/>
                    <a:pt x="125" y="50"/>
                    <a:pt x="126" y="51"/>
                  </a:cubicBezTo>
                  <a:cubicBezTo>
                    <a:pt x="126" y="50"/>
                    <a:pt x="124" y="49"/>
                    <a:pt x="125" y="47"/>
                  </a:cubicBezTo>
                  <a:cubicBezTo>
                    <a:pt x="123" y="47"/>
                    <a:pt x="124" y="45"/>
                    <a:pt x="123" y="44"/>
                  </a:cubicBezTo>
                  <a:cubicBezTo>
                    <a:pt x="123" y="43"/>
                    <a:pt x="122" y="42"/>
                    <a:pt x="123" y="41"/>
                  </a:cubicBezTo>
                  <a:cubicBezTo>
                    <a:pt x="123" y="41"/>
                    <a:pt x="124" y="42"/>
                    <a:pt x="124" y="43"/>
                  </a:cubicBezTo>
                  <a:cubicBezTo>
                    <a:pt x="124" y="43"/>
                    <a:pt x="124" y="42"/>
                    <a:pt x="124" y="42"/>
                  </a:cubicBezTo>
                  <a:cubicBezTo>
                    <a:pt x="125" y="43"/>
                    <a:pt x="125" y="44"/>
                    <a:pt x="126" y="45"/>
                  </a:cubicBezTo>
                  <a:cubicBezTo>
                    <a:pt x="126" y="45"/>
                    <a:pt x="126" y="45"/>
                    <a:pt x="126" y="45"/>
                  </a:cubicBezTo>
                  <a:cubicBezTo>
                    <a:pt x="126" y="44"/>
                    <a:pt x="126" y="44"/>
                    <a:pt x="126" y="44"/>
                  </a:cubicBezTo>
                  <a:cubicBezTo>
                    <a:pt x="126" y="44"/>
                    <a:pt x="125" y="43"/>
                    <a:pt x="125" y="43"/>
                  </a:cubicBezTo>
                  <a:cubicBezTo>
                    <a:pt x="125" y="41"/>
                    <a:pt x="124" y="39"/>
                    <a:pt x="123" y="37"/>
                  </a:cubicBezTo>
                  <a:cubicBezTo>
                    <a:pt x="123" y="37"/>
                    <a:pt x="122" y="37"/>
                    <a:pt x="121" y="36"/>
                  </a:cubicBezTo>
                  <a:cubicBezTo>
                    <a:pt x="120" y="38"/>
                    <a:pt x="121" y="39"/>
                    <a:pt x="122" y="41"/>
                  </a:cubicBezTo>
                  <a:cubicBezTo>
                    <a:pt x="121" y="40"/>
                    <a:pt x="121" y="40"/>
                    <a:pt x="121" y="40"/>
                  </a:cubicBezTo>
                  <a:cubicBezTo>
                    <a:pt x="121" y="41"/>
                    <a:pt x="121" y="41"/>
                    <a:pt x="120" y="41"/>
                  </a:cubicBezTo>
                  <a:cubicBezTo>
                    <a:pt x="120" y="41"/>
                    <a:pt x="120" y="40"/>
                    <a:pt x="119" y="40"/>
                  </a:cubicBezTo>
                  <a:cubicBezTo>
                    <a:pt x="119" y="40"/>
                    <a:pt x="119" y="40"/>
                    <a:pt x="118" y="40"/>
                  </a:cubicBezTo>
                  <a:cubicBezTo>
                    <a:pt x="118" y="40"/>
                    <a:pt x="118" y="40"/>
                    <a:pt x="118" y="39"/>
                  </a:cubicBezTo>
                  <a:cubicBezTo>
                    <a:pt x="117" y="40"/>
                    <a:pt x="118" y="40"/>
                    <a:pt x="118" y="40"/>
                  </a:cubicBezTo>
                  <a:close/>
                  <a:moveTo>
                    <a:pt x="119" y="41"/>
                  </a:moveTo>
                  <a:cubicBezTo>
                    <a:pt x="119" y="41"/>
                    <a:pt x="119" y="41"/>
                    <a:pt x="119" y="41"/>
                  </a:cubicBezTo>
                  <a:cubicBezTo>
                    <a:pt x="119" y="41"/>
                    <a:pt x="119" y="41"/>
                    <a:pt x="119" y="41"/>
                  </a:cubicBezTo>
                  <a:close/>
                  <a:moveTo>
                    <a:pt x="21" y="40"/>
                  </a:moveTo>
                  <a:cubicBezTo>
                    <a:pt x="21" y="40"/>
                    <a:pt x="21" y="41"/>
                    <a:pt x="20" y="41"/>
                  </a:cubicBezTo>
                  <a:cubicBezTo>
                    <a:pt x="20" y="41"/>
                    <a:pt x="20" y="41"/>
                    <a:pt x="20" y="42"/>
                  </a:cubicBezTo>
                  <a:cubicBezTo>
                    <a:pt x="21" y="41"/>
                    <a:pt x="21" y="41"/>
                    <a:pt x="21" y="40"/>
                  </a:cubicBezTo>
                  <a:close/>
                  <a:moveTo>
                    <a:pt x="5" y="50"/>
                  </a:moveTo>
                  <a:cubicBezTo>
                    <a:pt x="6" y="48"/>
                    <a:pt x="7" y="46"/>
                    <a:pt x="7" y="45"/>
                  </a:cubicBezTo>
                  <a:cubicBezTo>
                    <a:pt x="6" y="46"/>
                    <a:pt x="4" y="48"/>
                    <a:pt x="4" y="50"/>
                  </a:cubicBezTo>
                  <a:cubicBezTo>
                    <a:pt x="5" y="50"/>
                    <a:pt x="5" y="50"/>
                    <a:pt x="5" y="50"/>
                  </a:cubicBezTo>
                  <a:close/>
                  <a:moveTo>
                    <a:pt x="30" y="46"/>
                  </a:moveTo>
                  <a:cubicBezTo>
                    <a:pt x="30" y="46"/>
                    <a:pt x="30" y="46"/>
                    <a:pt x="30" y="47"/>
                  </a:cubicBezTo>
                  <a:cubicBezTo>
                    <a:pt x="30" y="47"/>
                    <a:pt x="30" y="48"/>
                    <a:pt x="30" y="48"/>
                  </a:cubicBezTo>
                  <a:cubicBezTo>
                    <a:pt x="30" y="47"/>
                    <a:pt x="31" y="47"/>
                    <a:pt x="31" y="46"/>
                  </a:cubicBezTo>
                  <a:cubicBezTo>
                    <a:pt x="30" y="46"/>
                    <a:pt x="31" y="46"/>
                    <a:pt x="30" y="46"/>
                  </a:cubicBezTo>
                  <a:close/>
                  <a:moveTo>
                    <a:pt x="8" y="47"/>
                  </a:moveTo>
                  <a:cubicBezTo>
                    <a:pt x="8" y="48"/>
                    <a:pt x="8" y="48"/>
                    <a:pt x="8" y="48"/>
                  </a:cubicBezTo>
                  <a:cubicBezTo>
                    <a:pt x="9" y="47"/>
                    <a:pt x="9" y="47"/>
                    <a:pt x="9" y="46"/>
                  </a:cubicBezTo>
                  <a:cubicBezTo>
                    <a:pt x="9" y="46"/>
                    <a:pt x="9" y="47"/>
                    <a:pt x="8" y="47"/>
                  </a:cubicBezTo>
                  <a:cubicBezTo>
                    <a:pt x="8" y="47"/>
                    <a:pt x="8" y="47"/>
                    <a:pt x="8" y="47"/>
                  </a:cubicBezTo>
                  <a:cubicBezTo>
                    <a:pt x="8" y="47"/>
                    <a:pt x="8" y="47"/>
                    <a:pt x="8" y="47"/>
                  </a:cubicBezTo>
                  <a:cubicBezTo>
                    <a:pt x="8" y="48"/>
                    <a:pt x="8" y="47"/>
                    <a:pt x="8" y="47"/>
                  </a:cubicBezTo>
                  <a:close/>
                  <a:moveTo>
                    <a:pt x="16" y="51"/>
                  </a:moveTo>
                  <a:cubicBezTo>
                    <a:pt x="16" y="51"/>
                    <a:pt x="16" y="51"/>
                    <a:pt x="16" y="51"/>
                  </a:cubicBezTo>
                  <a:cubicBezTo>
                    <a:pt x="16" y="51"/>
                    <a:pt x="16" y="50"/>
                    <a:pt x="16" y="51"/>
                  </a:cubicBezTo>
                  <a:cubicBezTo>
                    <a:pt x="16" y="51"/>
                    <a:pt x="16" y="51"/>
                    <a:pt x="16" y="51"/>
                  </a:cubicBezTo>
                  <a:close/>
                  <a:moveTo>
                    <a:pt x="1" y="62"/>
                  </a:moveTo>
                  <a:cubicBezTo>
                    <a:pt x="2" y="60"/>
                    <a:pt x="2" y="59"/>
                    <a:pt x="3" y="57"/>
                  </a:cubicBezTo>
                  <a:cubicBezTo>
                    <a:pt x="3" y="57"/>
                    <a:pt x="4" y="57"/>
                    <a:pt x="4" y="56"/>
                  </a:cubicBezTo>
                  <a:cubicBezTo>
                    <a:pt x="3" y="56"/>
                    <a:pt x="3" y="56"/>
                    <a:pt x="3" y="56"/>
                  </a:cubicBezTo>
                  <a:cubicBezTo>
                    <a:pt x="3" y="56"/>
                    <a:pt x="3" y="55"/>
                    <a:pt x="3" y="55"/>
                  </a:cubicBezTo>
                  <a:cubicBezTo>
                    <a:pt x="2" y="57"/>
                    <a:pt x="2" y="58"/>
                    <a:pt x="1" y="60"/>
                  </a:cubicBezTo>
                  <a:cubicBezTo>
                    <a:pt x="2" y="61"/>
                    <a:pt x="0" y="61"/>
                    <a:pt x="1" y="62"/>
                  </a:cubicBezTo>
                  <a:close/>
                  <a:moveTo>
                    <a:pt x="12" y="62"/>
                  </a:moveTo>
                  <a:cubicBezTo>
                    <a:pt x="12" y="62"/>
                    <a:pt x="12" y="62"/>
                    <a:pt x="12" y="62"/>
                  </a:cubicBezTo>
                  <a:cubicBezTo>
                    <a:pt x="12" y="63"/>
                    <a:pt x="12" y="63"/>
                    <a:pt x="12" y="63"/>
                  </a:cubicBezTo>
                  <a:cubicBezTo>
                    <a:pt x="12" y="63"/>
                    <a:pt x="12" y="62"/>
                    <a:pt x="12" y="62"/>
                  </a:cubicBezTo>
                  <a:close/>
                  <a:moveTo>
                    <a:pt x="11" y="84"/>
                  </a:moveTo>
                  <a:cubicBezTo>
                    <a:pt x="12" y="84"/>
                    <a:pt x="11" y="83"/>
                    <a:pt x="11" y="81"/>
                  </a:cubicBezTo>
                  <a:cubicBezTo>
                    <a:pt x="11" y="80"/>
                    <a:pt x="12" y="79"/>
                    <a:pt x="12" y="78"/>
                  </a:cubicBezTo>
                  <a:cubicBezTo>
                    <a:pt x="12" y="78"/>
                    <a:pt x="12" y="79"/>
                    <a:pt x="12" y="78"/>
                  </a:cubicBezTo>
                  <a:cubicBezTo>
                    <a:pt x="12" y="76"/>
                    <a:pt x="14" y="73"/>
                    <a:pt x="14" y="70"/>
                  </a:cubicBezTo>
                  <a:cubicBezTo>
                    <a:pt x="13" y="70"/>
                    <a:pt x="14" y="71"/>
                    <a:pt x="13" y="71"/>
                  </a:cubicBezTo>
                  <a:cubicBezTo>
                    <a:pt x="13" y="71"/>
                    <a:pt x="13" y="71"/>
                    <a:pt x="12" y="71"/>
                  </a:cubicBezTo>
                  <a:cubicBezTo>
                    <a:pt x="12" y="71"/>
                    <a:pt x="12" y="71"/>
                    <a:pt x="12" y="72"/>
                  </a:cubicBezTo>
                  <a:cubicBezTo>
                    <a:pt x="13" y="72"/>
                    <a:pt x="12" y="71"/>
                    <a:pt x="13" y="71"/>
                  </a:cubicBezTo>
                  <a:cubicBezTo>
                    <a:pt x="13" y="72"/>
                    <a:pt x="13" y="72"/>
                    <a:pt x="12" y="72"/>
                  </a:cubicBezTo>
                  <a:cubicBezTo>
                    <a:pt x="12" y="72"/>
                    <a:pt x="12" y="72"/>
                    <a:pt x="12" y="72"/>
                  </a:cubicBezTo>
                  <a:cubicBezTo>
                    <a:pt x="12" y="72"/>
                    <a:pt x="11" y="73"/>
                    <a:pt x="11" y="73"/>
                  </a:cubicBezTo>
                  <a:cubicBezTo>
                    <a:pt x="12" y="73"/>
                    <a:pt x="12" y="74"/>
                    <a:pt x="11" y="75"/>
                  </a:cubicBezTo>
                  <a:cubicBezTo>
                    <a:pt x="11" y="74"/>
                    <a:pt x="11" y="75"/>
                    <a:pt x="10" y="75"/>
                  </a:cubicBezTo>
                  <a:cubicBezTo>
                    <a:pt x="10" y="77"/>
                    <a:pt x="10" y="82"/>
                    <a:pt x="11" y="84"/>
                  </a:cubicBezTo>
                  <a:close/>
                  <a:moveTo>
                    <a:pt x="11" y="76"/>
                  </a:moveTo>
                  <a:cubicBezTo>
                    <a:pt x="11" y="76"/>
                    <a:pt x="11" y="76"/>
                    <a:pt x="11" y="76"/>
                  </a:cubicBezTo>
                  <a:cubicBezTo>
                    <a:pt x="11" y="75"/>
                    <a:pt x="11" y="75"/>
                    <a:pt x="11" y="76"/>
                  </a:cubicBezTo>
                  <a:close/>
                  <a:moveTo>
                    <a:pt x="73" y="71"/>
                  </a:moveTo>
                  <a:cubicBezTo>
                    <a:pt x="73" y="71"/>
                    <a:pt x="73" y="71"/>
                    <a:pt x="73" y="71"/>
                  </a:cubicBezTo>
                  <a:cubicBezTo>
                    <a:pt x="73" y="71"/>
                    <a:pt x="72" y="71"/>
                    <a:pt x="72" y="71"/>
                  </a:cubicBezTo>
                  <a:cubicBezTo>
                    <a:pt x="72" y="71"/>
                    <a:pt x="72" y="71"/>
                    <a:pt x="72" y="71"/>
                  </a:cubicBezTo>
                  <a:cubicBezTo>
                    <a:pt x="73" y="71"/>
                    <a:pt x="73" y="71"/>
                    <a:pt x="73" y="71"/>
                  </a:cubicBezTo>
                  <a:close/>
                  <a:moveTo>
                    <a:pt x="78" y="75"/>
                  </a:moveTo>
                  <a:cubicBezTo>
                    <a:pt x="78" y="75"/>
                    <a:pt x="78" y="75"/>
                    <a:pt x="78" y="75"/>
                  </a:cubicBezTo>
                  <a:cubicBezTo>
                    <a:pt x="78" y="75"/>
                    <a:pt x="78" y="75"/>
                    <a:pt x="78" y="75"/>
                  </a:cubicBezTo>
                  <a:cubicBezTo>
                    <a:pt x="78" y="75"/>
                    <a:pt x="78" y="75"/>
                    <a:pt x="78" y="75"/>
                  </a:cubicBezTo>
                  <a:cubicBezTo>
                    <a:pt x="78" y="75"/>
                    <a:pt x="78" y="75"/>
                    <a:pt x="78" y="75"/>
                  </a:cubicBezTo>
                  <a:close/>
                  <a:moveTo>
                    <a:pt x="74" y="76"/>
                  </a:moveTo>
                  <a:cubicBezTo>
                    <a:pt x="74" y="76"/>
                    <a:pt x="74" y="76"/>
                    <a:pt x="74" y="76"/>
                  </a:cubicBezTo>
                  <a:cubicBezTo>
                    <a:pt x="74" y="77"/>
                    <a:pt x="73" y="76"/>
                    <a:pt x="73" y="77"/>
                  </a:cubicBezTo>
                  <a:cubicBezTo>
                    <a:pt x="73" y="78"/>
                    <a:pt x="74" y="77"/>
                    <a:pt x="74" y="77"/>
                  </a:cubicBezTo>
                  <a:cubicBezTo>
                    <a:pt x="75" y="77"/>
                    <a:pt x="75" y="78"/>
                    <a:pt x="75" y="78"/>
                  </a:cubicBezTo>
                  <a:cubicBezTo>
                    <a:pt x="75" y="78"/>
                    <a:pt x="75" y="77"/>
                    <a:pt x="75" y="77"/>
                  </a:cubicBezTo>
                  <a:cubicBezTo>
                    <a:pt x="75" y="77"/>
                    <a:pt x="75" y="77"/>
                    <a:pt x="75" y="77"/>
                  </a:cubicBezTo>
                  <a:cubicBezTo>
                    <a:pt x="76" y="77"/>
                    <a:pt x="77" y="78"/>
                    <a:pt x="77" y="77"/>
                  </a:cubicBezTo>
                  <a:cubicBezTo>
                    <a:pt x="77" y="77"/>
                    <a:pt x="77" y="77"/>
                    <a:pt x="77" y="77"/>
                  </a:cubicBezTo>
                  <a:cubicBezTo>
                    <a:pt x="77" y="76"/>
                    <a:pt x="75" y="76"/>
                    <a:pt x="74" y="76"/>
                  </a:cubicBezTo>
                  <a:cubicBezTo>
                    <a:pt x="74" y="76"/>
                    <a:pt x="74" y="76"/>
                    <a:pt x="74" y="76"/>
                  </a:cubicBezTo>
                  <a:close/>
                  <a:moveTo>
                    <a:pt x="140" y="95"/>
                  </a:moveTo>
                  <a:cubicBezTo>
                    <a:pt x="138" y="93"/>
                    <a:pt x="139" y="91"/>
                    <a:pt x="139" y="90"/>
                  </a:cubicBezTo>
                  <a:cubicBezTo>
                    <a:pt x="139" y="89"/>
                    <a:pt x="139" y="88"/>
                    <a:pt x="139" y="88"/>
                  </a:cubicBezTo>
                  <a:cubicBezTo>
                    <a:pt x="140" y="88"/>
                    <a:pt x="139" y="89"/>
                    <a:pt x="139" y="90"/>
                  </a:cubicBezTo>
                  <a:cubicBezTo>
                    <a:pt x="139" y="88"/>
                    <a:pt x="140" y="87"/>
                    <a:pt x="140" y="86"/>
                  </a:cubicBezTo>
                  <a:cubicBezTo>
                    <a:pt x="139" y="86"/>
                    <a:pt x="140" y="87"/>
                    <a:pt x="139" y="87"/>
                  </a:cubicBezTo>
                  <a:cubicBezTo>
                    <a:pt x="139" y="86"/>
                    <a:pt x="139" y="84"/>
                    <a:pt x="139" y="83"/>
                  </a:cubicBezTo>
                  <a:cubicBezTo>
                    <a:pt x="140" y="81"/>
                    <a:pt x="139" y="80"/>
                    <a:pt x="140" y="78"/>
                  </a:cubicBezTo>
                  <a:cubicBezTo>
                    <a:pt x="139" y="78"/>
                    <a:pt x="139" y="78"/>
                    <a:pt x="138" y="78"/>
                  </a:cubicBezTo>
                  <a:cubicBezTo>
                    <a:pt x="137" y="80"/>
                    <a:pt x="139" y="82"/>
                    <a:pt x="138" y="85"/>
                  </a:cubicBezTo>
                  <a:cubicBezTo>
                    <a:pt x="138" y="85"/>
                    <a:pt x="138" y="86"/>
                    <a:pt x="139" y="86"/>
                  </a:cubicBezTo>
                  <a:cubicBezTo>
                    <a:pt x="138" y="87"/>
                    <a:pt x="139" y="88"/>
                    <a:pt x="139" y="89"/>
                  </a:cubicBezTo>
                  <a:cubicBezTo>
                    <a:pt x="138" y="90"/>
                    <a:pt x="137" y="92"/>
                    <a:pt x="138" y="93"/>
                  </a:cubicBezTo>
                  <a:cubicBezTo>
                    <a:pt x="138" y="94"/>
                    <a:pt x="138" y="94"/>
                    <a:pt x="138" y="94"/>
                  </a:cubicBezTo>
                  <a:cubicBezTo>
                    <a:pt x="137" y="94"/>
                    <a:pt x="137" y="94"/>
                    <a:pt x="137" y="94"/>
                  </a:cubicBezTo>
                  <a:cubicBezTo>
                    <a:pt x="137" y="94"/>
                    <a:pt x="138" y="94"/>
                    <a:pt x="138" y="95"/>
                  </a:cubicBezTo>
                  <a:cubicBezTo>
                    <a:pt x="137" y="96"/>
                    <a:pt x="138" y="98"/>
                    <a:pt x="137" y="99"/>
                  </a:cubicBezTo>
                  <a:cubicBezTo>
                    <a:pt x="137" y="99"/>
                    <a:pt x="137" y="99"/>
                    <a:pt x="137" y="98"/>
                  </a:cubicBezTo>
                  <a:cubicBezTo>
                    <a:pt x="136" y="99"/>
                    <a:pt x="136" y="99"/>
                    <a:pt x="136" y="99"/>
                  </a:cubicBezTo>
                  <a:cubicBezTo>
                    <a:pt x="136" y="99"/>
                    <a:pt x="136" y="99"/>
                    <a:pt x="136" y="99"/>
                  </a:cubicBezTo>
                  <a:cubicBezTo>
                    <a:pt x="135" y="99"/>
                    <a:pt x="136" y="99"/>
                    <a:pt x="136" y="100"/>
                  </a:cubicBezTo>
                  <a:cubicBezTo>
                    <a:pt x="136" y="100"/>
                    <a:pt x="136" y="100"/>
                    <a:pt x="136" y="100"/>
                  </a:cubicBezTo>
                  <a:cubicBezTo>
                    <a:pt x="137" y="100"/>
                    <a:pt x="137" y="102"/>
                    <a:pt x="137" y="103"/>
                  </a:cubicBezTo>
                  <a:cubicBezTo>
                    <a:pt x="137" y="103"/>
                    <a:pt x="137" y="103"/>
                    <a:pt x="137" y="103"/>
                  </a:cubicBezTo>
                  <a:cubicBezTo>
                    <a:pt x="138" y="102"/>
                    <a:pt x="138" y="102"/>
                    <a:pt x="138" y="101"/>
                  </a:cubicBezTo>
                  <a:cubicBezTo>
                    <a:pt x="138" y="101"/>
                    <a:pt x="138" y="101"/>
                    <a:pt x="138" y="101"/>
                  </a:cubicBezTo>
                  <a:cubicBezTo>
                    <a:pt x="138" y="101"/>
                    <a:pt x="138" y="101"/>
                    <a:pt x="138" y="101"/>
                  </a:cubicBezTo>
                  <a:cubicBezTo>
                    <a:pt x="138" y="101"/>
                    <a:pt x="138" y="101"/>
                    <a:pt x="138" y="101"/>
                  </a:cubicBezTo>
                  <a:cubicBezTo>
                    <a:pt x="138" y="101"/>
                    <a:pt x="139" y="101"/>
                    <a:pt x="139" y="101"/>
                  </a:cubicBezTo>
                  <a:cubicBezTo>
                    <a:pt x="138" y="100"/>
                    <a:pt x="139" y="99"/>
                    <a:pt x="139" y="99"/>
                  </a:cubicBezTo>
                  <a:cubicBezTo>
                    <a:pt x="139" y="99"/>
                    <a:pt x="139" y="98"/>
                    <a:pt x="139" y="98"/>
                  </a:cubicBezTo>
                  <a:cubicBezTo>
                    <a:pt x="140" y="98"/>
                    <a:pt x="139" y="99"/>
                    <a:pt x="139" y="100"/>
                  </a:cubicBezTo>
                  <a:cubicBezTo>
                    <a:pt x="140" y="99"/>
                    <a:pt x="140" y="98"/>
                    <a:pt x="140" y="96"/>
                  </a:cubicBezTo>
                  <a:cubicBezTo>
                    <a:pt x="141" y="96"/>
                    <a:pt x="141" y="96"/>
                    <a:pt x="141" y="95"/>
                  </a:cubicBezTo>
                  <a:cubicBezTo>
                    <a:pt x="141" y="95"/>
                    <a:pt x="140" y="95"/>
                    <a:pt x="140" y="95"/>
                  </a:cubicBezTo>
                  <a:close/>
                  <a:moveTo>
                    <a:pt x="138" y="100"/>
                  </a:moveTo>
                  <a:cubicBezTo>
                    <a:pt x="138" y="99"/>
                    <a:pt x="138" y="99"/>
                    <a:pt x="138" y="99"/>
                  </a:cubicBezTo>
                  <a:cubicBezTo>
                    <a:pt x="138" y="99"/>
                    <a:pt x="138" y="99"/>
                    <a:pt x="138" y="100"/>
                  </a:cubicBezTo>
                  <a:close/>
                  <a:moveTo>
                    <a:pt x="21" y="101"/>
                  </a:moveTo>
                  <a:cubicBezTo>
                    <a:pt x="20" y="100"/>
                    <a:pt x="21" y="99"/>
                    <a:pt x="19" y="98"/>
                  </a:cubicBezTo>
                  <a:cubicBezTo>
                    <a:pt x="19" y="98"/>
                    <a:pt x="19" y="98"/>
                    <a:pt x="19" y="98"/>
                  </a:cubicBezTo>
                  <a:cubicBezTo>
                    <a:pt x="18" y="98"/>
                    <a:pt x="19" y="96"/>
                    <a:pt x="18" y="96"/>
                  </a:cubicBezTo>
                  <a:cubicBezTo>
                    <a:pt x="19" y="96"/>
                    <a:pt x="19" y="95"/>
                    <a:pt x="19" y="95"/>
                  </a:cubicBezTo>
                  <a:cubicBezTo>
                    <a:pt x="19" y="96"/>
                    <a:pt x="19" y="96"/>
                    <a:pt x="19" y="97"/>
                  </a:cubicBezTo>
                  <a:cubicBezTo>
                    <a:pt x="19" y="97"/>
                    <a:pt x="19" y="97"/>
                    <a:pt x="20" y="97"/>
                  </a:cubicBezTo>
                  <a:cubicBezTo>
                    <a:pt x="19" y="95"/>
                    <a:pt x="19" y="94"/>
                    <a:pt x="19" y="92"/>
                  </a:cubicBezTo>
                  <a:cubicBezTo>
                    <a:pt x="19" y="91"/>
                    <a:pt x="19" y="91"/>
                    <a:pt x="19" y="91"/>
                  </a:cubicBezTo>
                  <a:cubicBezTo>
                    <a:pt x="19" y="90"/>
                    <a:pt x="18" y="90"/>
                    <a:pt x="18" y="90"/>
                  </a:cubicBezTo>
                  <a:cubicBezTo>
                    <a:pt x="18" y="89"/>
                    <a:pt x="19" y="89"/>
                    <a:pt x="19" y="88"/>
                  </a:cubicBezTo>
                  <a:cubicBezTo>
                    <a:pt x="19" y="88"/>
                    <a:pt x="18" y="88"/>
                    <a:pt x="18" y="87"/>
                  </a:cubicBezTo>
                  <a:cubicBezTo>
                    <a:pt x="18" y="88"/>
                    <a:pt x="18" y="88"/>
                    <a:pt x="18" y="88"/>
                  </a:cubicBezTo>
                  <a:cubicBezTo>
                    <a:pt x="18" y="87"/>
                    <a:pt x="17" y="86"/>
                    <a:pt x="18" y="85"/>
                  </a:cubicBezTo>
                  <a:cubicBezTo>
                    <a:pt x="18" y="86"/>
                    <a:pt x="18" y="86"/>
                    <a:pt x="19" y="86"/>
                  </a:cubicBezTo>
                  <a:cubicBezTo>
                    <a:pt x="19" y="85"/>
                    <a:pt x="18" y="84"/>
                    <a:pt x="19" y="83"/>
                  </a:cubicBezTo>
                  <a:cubicBezTo>
                    <a:pt x="18" y="83"/>
                    <a:pt x="18" y="83"/>
                    <a:pt x="18" y="84"/>
                  </a:cubicBezTo>
                  <a:cubicBezTo>
                    <a:pt x="19" y="84"/>
                    <a:pt x="18" y="85"/>
                    <a:pt x="18" y="85"/>
                  </a:cubicBezTo>
                  <a:cubicBezTo>
                    <a:pt x="17" y="84"/>
                    <a:pt x="18" y="81"/>
                    <a:pt x="17" y="81"/>
                  </a:cubicBezTo>
                  <a:cubicBezTo>
                    <a:pt x="17" y="80"/>
                    <a:pt x="17" y="80"/>
                    <a:pt x="17" y="80"/>
                  </a:cubicBezTo>
                  <a:cubicBezTo>
                    <a:pt x="16" y="80"/>
                    <a:pt x="16" y="80"/>
                    <a:pt x="16" y="81"/>
                  </a:cubicBezTo>
                  <a:cubicBezTo>
                    <a:pt x="16" y="81"/>
                    <a:pt x="17" y="81"/>
                    <a:pt x="16" y="81"/>
                  </a:cubicBezTo>
                  <a:cubicBezTo>
                    <a:pt x="16" y="82"/>
                    <a:pt x="16" y="83"/>
                    <a:pt x="16" y="83"/>
                  </a:cubicBezTo>
                  <a:cubicBezTo>
                    <a:pt x="16" y="83"/>
                    <a:pt x="16" y="83"/>
                    <a:pt x="16" y="83"/>
                  </a:cubicBezTo>
                  <a:cubicBezTo>
                    <a:pt x="16" y="82"/>
                    <a:pt x="16" y="82"/>
                    <a:pt x="15" y="81"/>
                  </a:cubicBezTo>
                  <a:cubicBezTo>
                    <a:pt x="15" y="83"/>
                    <a:pt x="15" y="85"/>
                    <a:pt x="15" y="86"/>
                  </a:cubicBezTo>
                  <a:cubicBezTo>
                    <a:pt x="15" y="86"/>
                    <a:pt x="15" y="85"/>
                    <a:pt x="15" y="85"/>
                  </a:cubicBezTo>
                  <a:cubicBezTo>
                    <a:pt x="16" y="85"/>
                    <a:pt x="16" y="85"/>
                    <a:pt x="16" y="85"/>
                  </a:cubicBezTo>
                  <a:cubicBezTo>
                    <a:pt x="16" y="86"/>
                    <a:pt x="16" y="86"/>
                    <a:pt x="16" y="87"/>
                  </a:cubicBezTo>
                  <a:cubicBezTo>
                    <a:pt x="16" y="87"/>
                    <a:pt x="16" y="87"/>
                    <a:pt x="16" y="88"/>
                  </a:cubicBezTo>
                  <a:cubicBezTo>
                    <a:pt x="16" y="88"/>
                    <a:pt x="15" y="87"/>
                    <a:pt x="15" y="87"/>
                  </a:cubicBezTo>
                  <a:cubicBezTo>
                    <a:pt x="15" y="88"/>
                    <a:pt x="15" y="88"/>
                    <a:pt x="15" y="87"/>
                  </a:cubicBezTo>
                  <a:cubicBezTo>
                    <a:pt x="15" y="88"/>
                    <a:pt x="15" y="88"/>
                    <a:pt x="15" y="88"/>
                  </a:cubicBezTo>
                  <a:cubicBezTo>
                    <a:pt x="15" y="88"/>
                    <a:pt x="16" y="88"/>
                    <a:pt x="16" y="88"/>
                  </a:cubicBezTo>
                  <a:cubicBezTo>
                    <a:pt x="16" y="88"/>
                    <a:pt x="16" y="88"/>
                    <a:pt x="16" y="88"/>
                  </a:cubicBezTo>
                  <a:cubicBezTo>
                    <a:pt x="16" y="88"/>
                    <a:pt x="16" y="88"/>
                    <a:pt x="16" y="89"/>
                  </a:cubicBezTo>
                  <a:cubicBezTo>
                    <a:pt x="16" y="89"/>
                    <a:pt x="16" y="89"/>
                    <a:pt x="15" y="89"/>
                  </a:cubicBezTo>
                  <a:cubicBezTo>
                    <a:pt x="15" y="90"/>
                    <a:pt x="15" y="90"/>
                    <a:pt x="16" y="90"/>
                  </a:cubicBezTo>
                  <a:cubicBezTo>
                    <a:pt x="15" y="91"/>
                    <a:pt x="16" y="92"/>
                    <a:pt x="16" y="94"/>
                  </a:cubicBezTo>
                  <a:cubicBezTo>
                    <a:pt x="16" y="94"/>
                    <a:pt x="16" y="93"/>
                    <a:pt x="15" y="94"/>
                  </a:cubicBezTo>
                  <a:cubicBezTo>
                    <a:pt x="16" y="95"/>
                    <a:pt x="16" y="96"/>
                    <a:pt x="16" y="98"/>
                  </a:cubicBezTo>
                  <a:cubicBezTo>
                    <a:pt x="16" y="98"/>
                    <a:pt x="16" y="97"/>
                    <a:pt x="16" y="97"/>
                  </a:cubicBezTo>
                  <a:cubicBezTo>
                    <a:pt x="17" y="97"/>
                    <a:pt x="17" y="99"/>
                    <a:pt x="18" y="99"/>
                  </a:cubicBezTo>
                  <a:cubicBezTo>
                    <a:pt x="18" y="100"/>
                    <a:pt x="18" y="100"/>
                    <a:pt x="19" y="100"/>
                  </a:cubicBezTo>
                  <a:cubicBezTo>
                    <a:pt x="19" y="100"/>
                    <a:pt x="19" y="100"/>
                    <a:pt x="19" y="100"/>
                  </a:cubicBezTo>
                  <a:cubicBezTo>
                    <a:pt x="19" y="101"/>
                    <a:pt x="19" y="102"/>
                    <a:pt x="20" y="102"/>
                  </a:cubicBezTo>
                  <a:cubicBezTo>
                    <a:pt x="20" y="103"/>
                    <a:pt x="20" y="103"/>
                    <a:pt x="20" y="104"/>
                  </a:cubicBezTo>
                  <a:cubicBezTo>
                    <a:pt x="20" y="105"/>
                    <a:pt x="20" y="107"/>
                    <a:pt x="22" y="107"/>
                  </a:cubicBezTo>
                  <a:cubicBezTo>
                    <a:pt x="21" y="105"/>
                    <a:pt x="21" y="104"/>
                    <a:pt x="21" y="101"/>
                  </a:cubicBezTo>
                  <a:close/>
                  <a:moveTo>
                    <a:pt x="137" y="81"/>
                  </a:moveTo>
                  <a:cubicBezTo>
                    <a:pt x="137" y="82"/>
                    <a:pt x="137" y="82"/>
                    <a:pt x="137" y="82"/>
                  </a:cubicBezTo>
                  <a:cubicBezTo>
                    <a:pt x="137" y="82"/>
                    <a:pt x="137" y="81"/>
                    <a:pt x="137" y="81"/>
                  </a:cubicBezTo>
                  <a:close/>
                  <a:moveTo>
                    <a:pt x="12" y="97"/>
                  </a:moveTo>
                  <a:cubicBezTo>
                    <a:pt x="11" y="96"/>
                    <a:pt x="11" y="93"/>
                    <a:pt x="10" y="92"/>
                  </a:cubicBezTo>
                  <a:cubicBezTo>
                    <a:pt x="10" y="94"/>
                    <a:pt x="10" y="96"/>
                    <a:pt x="12" y="97"/>
                  </a:cubicBezTo>
                  <a:cubicBezTo>
                    <a:pt x="12" y="97"/>
                    <a:pt x="12" y="97"/>
                    <a:pt x="12" y="97"/>
                  </a:cubicBezTo>
                  <a:close/>
                  <a:moveTo>
                    <a:pt x="122" y="99"/>
                  </a:moveTo>
                  <a:cubicBezTo>
                    <a:pt x="122" y="98"/>
                    <a:pt x="122" y="97"/>
                    <a:pt x="122" y="96"/>
                  </a:cubicBezTo>
                  <a:cubicBezTo>
                    <a:pt x="122" y="96"/>
                    <a:pt x="121" y="96"/>
                    <a:pt x="121" y="96"/>
                  </a:cubicBezTo>
                  <a:cubicBezTo>
                    <a:pt x="121" y="97"/>
                    <a:pt x="121" y="97"/>
                    <a:pt x="121" y="97"/>
                  </a:cubicBezTo>
                  <a:cubicBezTo>
                    <a:pt x="121" y="97"/>
                    <a:pt x="121" y="97"/>
                    <a:pt x="121" y="97"/>
                  </a:cubicBezTo>
                  <a:cubicBezTo>
                    <a:pt x="122" y="98"/>
                    <a:pt x="122" y="99"/>
                    <a:pt x="121" y="100"/>
                  </a:cubicBezTo>
                  <a:cubicBezTo>
                    <a:pt x="121" y="100"/>
                    <a:pt x="121" y="100"/>
                    <a:pt x="122" y="100"/>
                  </a:cubicBezTo>
                  <a:cubicBezTo>
                    <a:pt x="122" y="100"/>
                    <a:pt x="122" y="99"/>
                    <a:pt x="122" y="99"/>
                  </a:cubicBezTo>
                  <a:close/>
                  <a:moveTo>
                    <a:pt x="20" y="115"/>
                  </a:moveTo>
                  <a:cubicBezTo>
                    <a:pt x="19" y="113"/>
                    <a:pt x="18" y="112"/>
                    <a:pt x="18" y="109"/>
                  </a:cubicBezTo>
                  <a:cubicBezTo>
                    <a:pt x="16" y="108"/>
                    <a:pt x="17" y="106"/>
                    <a:pt x="16" y="105"/>
                  </a:cubicBezTo>
                  <a:cubicBezTo>
                    <a:pt x="16" y="105"/>
                    <a:pt x="16" y="106"/>
                    <a:pt x="16" y="106"/>
                  </a:cubicBezTo>
                  <a:cubicBezTo>
                    <a:pt x="16" y="106"/>
                    <a:pt x="16" y="105"/>
                    <a:pt x="16" y="105"/>
                  </a:cubicBezTo>
                  <a:cubicBezTo>
                    <a:pt x="16" y="104"/>
                    <a:pt x="15" y="104"/>
                    <a:pt x="15" y="103"/>
                  </a:cubicBezTo>
                  <a:cubicBezTo>
                    <a:pt x="15" y="104"/>
                    <a:pt x="16" y="104"/>
                    <a:pt x="16" y="104"/>
                  </a:cubicBezTo>
                  <a:cubicBezTo>
                    <a:pt x="16" y="103"/>
                    <a:pt x="16" y="103"/>
                    <a:pt x="15" y="102"/>
                  </a:cubicBezTo>
                  <a:cubicBezTo>
                    <a:pt x="15" y="102"/>
                    <a:pt x="16" y="102"/>
                    <a:pt x="16" y="101"/>
                  </a:cubicBezTo>
                  <a:cubicBezTo>
                    <a:pt x="16" y="101"/>
                    <a:pt x="15" y="101"/>
                    <a:pt x="15" y="100"/>
                  </a:cubicBezTo>
                  <a:cubicBezTo>
                    <a:pt x="15" y="100"/>
                    <a:pt x="14" y="100"/>
                    <a:pt x="14" y="100"/>
                  </a:cubicBezTo>
                  <a:cubicBezTo>
                    <a:pt x="14" y="99"/>
                    <a:pt x="14" y="99"/>
                    <a:pt x="14" y="99"/>
                  </a:cubicBezTo>
                  <a:cubicBezTo>
                    <a:pt x="14" y="99"/>
                    <a:pt x="13" y="98"/>
                    <a:pt x="13" y="98"/>
                  </a:cubicBezTo>
                  <a:cubicBezTo>
                    <a:pt x="13" y="99"/>
                    <a:pt x="13" y="100"/>
                    <a:pt x="13" y="101"/>
                  </a:cubicBezTo>
                  <a:cubicBezTo>
                    <a:pt x="14" y="102"/>
                    <a:pt x="14" y="102"/>
                    <a:pt x="14" y="103"/>
                  </a:cubicBezTo>
                  <a:cubicBezTo>
                    <a:pt x="13" y="102"/>
                    <a:pt x="13" y="100"/>
                    <a:pt x="12" y="100"/>
                  </a:cubicBezTo>
                  <a:cubicBezTo>
                    <a:pt x="13" y="103"/>
                    <a:pt x="14" y="106"/>
                    <a:pt x="15" y="108"/>
                  </a:cubicBezTo>
                  <a:cubicBezTo>
                    <a:pt x="15" y="108"/>
                    <a:pt x="15" y="108"/>
                    <a:pt x="15" y="108"/>
                  </a:cubicBezTo>
                  <a:cubicBezTo>
                    <a:pt x="15" y="109"/>
                    <a:pt x="16" y="109"/>
                    <a:pt x="15" y="110"/>
                  </a:cubicBezTo>
                  <a:cubicBezTo>
                    <a:pt x="16" y="110"/>
                    <a:pt x="16" y="110"/>
                    <a:pt x="16" y="111"/>
                  </a:cubicBezTo>
                  <a:cubicBezTo>
                    <a:pt x="17" y="113"/>
                    <a:pt x="19" y="114"/>
                    <a:pt x="19" y="117"/>
                  </a:cubicBezTo>
                  <a:cubicBezTo>
                    <a:pt x="20" y="116"/>
                    <a:pt x="20" y="117"/>
                    <a:pt x="20" y="117"/>
                  </a:cubicBezTo>
                  <a:cubicBezTo>
                    <a:pt x="20" y="116"/>
                    <a:pt x="19" y="115"/>
                    <a:pt x="20" y="115"/>
                  </a:cubicBezTo>
                  <a:close/>
                  <a:moveTo>
                    <a:pt x="15" y="105"/>
                  </a:moveTo>
                  <a:cubicBezTo>
                    <a:pt x="15" y="105"/>
                    <a:pt x="14" y="104"/>
                    <a:pt x="14" y="104"/>
                  </a:cubicBezTo>
                  <a:cubicBezTo>
                    <a:pt x="14" y="104"/>
                    <a:pt x="15" y="104"/>
                    <a:pt x="15" y="104"/>
                  </a:cubicBezTo>
                  <a:cubicBezTo>
                    <a:pt x="15" y="104"/>
                    <a:pt x="15" y="104"/>
                    <a:pt x="15" y="105"/>
                  </a:cubicBezTo>
                  <a:close/>
                  <a:moveTo>
                    <a:pt x="67" y="104"/>
                  </a:moveTo>
                  <a:cubicBezTo>
                    <a:pt x="65" y="104"/>
                    <a:pt x="64" y="104"/>
                    <a:pt x="63" y="104"/>
                  </a:cubicBezTo>
                  <a:cubicBezTo>
                    <a:pt x="63" y="104"/>
                    <a:pt x="62" y="104"/>
                    <a:pt x="62" y="104"/>
                  </a:cubicBezTo>
                  <a:cubicBezTo>
                    <a:pt x="63" y="105"/>
                    <a:pt x="64" y="104"/>
                    <a:pt x="64" y="105"/>
                  </a:cubicBezTo>
                  <a:cubicBezTo>
                    <a:pt x="64" y="105"/>
                    <a:pt x="64" y="104"/>
                    <a:pt x="64" y="105"/>
                  </a:cubicBezTo>
                  <a:cubicBezTo>
                    <a:pt x="65" y="105"/>
                    <a:pt x="66" y="105"/>
                    <a:pt x="68" y="105"/>
                  </a:cubicBezTo>
                  <a:cubicBezTo>
                    <a:pt x="68" y="105"/>
                    <a:pt x="67" y="105"/>
                    <a:pt x="67" y="104"/>
                  </a:cubicBezTo>
                  <a:close/>
                  <a:moveTo>
                    <a:pt x="18" y="108"/>
                  </a:moveTo>
                  <a:cubicBezTo>
                    <a:pt x="19" y="107"/>
                    <a:pt x="18" y="107"/>
                    <a:pt x="18" y="106"/>
                  </a:cubicBezTo>
                  <a:cubicBezTo>
                    <a:pt x="18" y="107"/>
                    <a:pt x="18" y="108"/>
                    <a:pt x="18" y="108"/>
                  </a:cubicBezTo>
                  <a:close/>
                  <a:moveTo>
                    <a:pt x="28" y="135"/>
                  </a:moveTo>
                  <a:cubicBezTo>
                    <a:pt x="28" y="134"/>
                    <a:pt x="28" y="134"/>
                    <a:pt x="28" y="133"/>
                  </a:cubicBezTo>
                  <a:cubicBezTo>
                    <a:pt x="27" y="133"/>
                    <a:pt x="27" y="132"/>
                    <a:pt x="26" y="131"/>
                  </a:cubicBezTo>
                  <a:cubicBezTo>
                    <a:pt x="25" y="131"/>
                    <a:pt x="25" y="131"/>
                    <a:pt x="24" y="130"/>
                  </a:cubicBezTo>
                  <a:cubicBezTo>
                    <a:pt x="24" y="129"/>
                    <a:pt x="24" y="129"/>
                    <a:pt x="24" y="129"/>
                  </a:cubicBezTo>
                  <a:cubicBezTo>
                    <a:pt x="24" y="129"/>
                    <a:pt x="24" y="129"/>
                    <a:pt x="24" y="129"/>
                  </a:cubicBezTo>
                  <a:cubicBezTo>
                    <a:pt x="24" y="128"/>
                    <a:pt x="24" y="128"/>
                    <a:pt x="23" y="128"/>
                  </a:cubicBezTo>
                  <a:cubicBezTo>
                    <a:pt x="23" y="128"/>
                    <a:pt x="23" y="128"/>
                    <a:pt x="23" y="128"/>
                  </a:cubicBezTo>
                  <a:cubicBezTo>
                    <a:pt x="23" y="128"/>
                    <a:pt x="22" y="127"/>
                    <a:pt x="22" y="127"/>
                  </a:cubicBezTo>
                  <a:cubicBezTo>
                    <a:pt x="23" y="127"/>
                    <a:pt x="23" y="127"/>
                    <a:pt x="23" y="127"/>
                  </a:cubicBezTo>
                  <a:cubicBezTo>
                    <a:pt x="23" y="127"/>
                    <a:pt x="23" y="126"/>
                    <a:pt x="23" y="126"/>
                  </a:cubicBezTo>
                  <a:cubicBezTo>
                    <a:pt x="24" y="127"/>
                    <a:pt x="25" y="127"/>
                    <a:pt x="25" y="127"/>
                  </a:cubicBezTo>
                  <a:cubicBezTo>
                    <a:pt x="25" y="126"/>
                    <a:pt x="25" y="125"/>
                    <a:pt x="25" y="125"/>
                  </a:cubicBezTo>
                  <a:cubicBezTo>
                    <a:pt x="23" y="124"/>
                    <a:pt x="23" y="122"/>
                    <a:pt x="21" y="121"/>
                  </a:cubicBezTo>
                  <a:cubicBezTo>
                    <a:pt x="21" y="120"/>
                    <a:pt x="21" y="120"/>
                    <a:pt x="20" y="120"/>
                  </a:cubicBezTo>
                  <a:cubicBezTo>
                    <a:pt x="20" y="120"/>
                    <a:pt x="20" y="120"/>
                    <a:pt x="19" y="120"/>
                  </a:cubicBezTo>
                  <a:cubicBezTo>
                    <a:pt x="20" y="121"/>
                    <a:pt x="21" y="122"/>
                    <a:pt x="21" y="123"/>
                  </a:cubicBezTo>
                  <a:cubicBezTo>
                    <a:pt x="20" y="122"/>
                    <a:pt x="19" y="121"/>
                    <a:pt x="18" y="119"/>
                  </a:cubicBezTo>
                  <a:cubicBezTo>
                    <a:pt x="18" y="119"/>
                    <a:pt x="18" y="119"/>
                    <a:pt x="18" y="119"/>
                  </a:cubicBezTo>
                  <a:cubicBezTo>
                    <a:pt x="18" y="117"/>
                    <a:pt x="18" y="117"/>
                    <a:pt x="17" y="116"/>
                  </a:cubicBezTo>
                  <a:cubicBezTo>
                    <a:pt x="17" y="115"/>
                    <a:pt x="16" y="114"/>
                    <a:pt x="16" y="114"/>
                  </a:cubicBezTo>
                  <a:cubicBezTo>
                    <a:pt x="16" y="113"/>
                    <a:pt x="16" y="113"/>
                    <a:pt x="16" y="113"/>
                  </a:cubicBezTo>
                  <a:cubicBezTo>
                    <a:pt x="16" y="112"/>
                    <a:pt x="15" y="112"/>
                    <a:pt x="15" y="111"/>
                  </a:cubicBezTo>
                  <a:cubicBezTo>
                    <a:pt x="15" y="111"/>
                    <a:pt x="15" y="112"/>
                    <a:pt x="15" y="112"/>
                  </a:cubicBezTo>
                  <a:cubicBezTo>
                    <a:pt x="14" y="112"/>
                    <a:pt x="14" y="111"/>
                    <a:pt x="14" y="111"/>
                  </a:cubicBezTo>
                  <a:cubicBezTo>
                    <a:pt x="14" y="111"/>
                    <a:pt x="14" y="110"/>
                    <a:pt x="13" y="111"/>
                  </a:cubicBezTo>
                  <a:cubicBezTo>
                    <a:pt x="13" y="111"/>
                    <a:pt x="14" y="112"/>
                    <a:pt x="14" y="112"/>
                  </a:cubicBezTo>
                  <a:cubicBezTo>
                    <a:pt x="12" y="111"/>
                    <a:pt x="12" y="109"/>
                    <a:pt x="10" y="108"/>
                  </a:cubicBezTo>
                  <a:cubicBezTo>
                    <a:pt x="10" y="109"/>
                    <a:pt x="11" y="109"/>
                    <a:pt x="11" y="110"/>
                  </a:cubicBezTo>
                  <a:cubicBezTo>
                    <a:pt x="11" y="111"/>
                    <a:pt x="11" y="112"/>
                    <a:pt x="12" y="112"/>
                  </a:cubicBezTo>
                  <a:cubicBezTo>
                    <a:pt x="12" y="112"/>
                    <a:pt x="12" y="112"/>
                    <a:pt x="12" y="113"/>
                  </a:cubicBezTo>
                  <a:cubicBezTo>
                    <a:pt x="13" y="113"/>
                    <a:pt x="12" y="114"/>
                    <a:pt x="13" y="115"/>
                  </a:cubicBezTo>
                  <a:cubicBezTo>
                    <a:pt x="12" y="115"/>
                    <a:pt x="12" y="114"/>
                    <a:pt x="12" y="115"/>
                  </a:cubicBezTo>
                  <a:cubicBezTo>
                    <a:pt x="13" y="115"/>
                    <a:pt x="14" y="116"/>
                    <a:pt x="15" y="118"/>
                  </a:cubicBezTo>
                  <a:cubicBezTo>
                    <a:pt x="15" y="118"/>
                    <a:pt x="15" y="118"/>
                    <a:pt x="15" y="118"/>
                  </a:cubicBezTo>
                  <a:cubicBezTo>
                    <a:pt x="15" y="119"/>
                    <a:pt x="16" y="119"/>
                    <a:pt x="16" y="120"/>
                  </a:cubicBezTo>
                  <a:cubicBezTo>
                    <a:pt x="17" y="121"/>
                    <a:pt x="18" y="123"/>
                    <a:pt x="18" y="124"/>
                  </a:cubicBezTo>
                  <a:cubicBezTo>
                    <a:pt x="19" y="125"/>
                    <a:pt x="19" y="125"/>
                    <a:pt x="19" y="125"/>
                  </a:cubicBezTo>
                  <a:cubicBezTo>
                    <a:pt x="20" y="126"/>
                    <a:pt x="19" y="126"/>
                    <a:pt x="20" y="127"/>
                  </a:cubicBezTo>
                  <a:cubicBezTo>
                    <a:pt x="21" y="127"/>
                    <a:pt x="21" y="127"/>
                    <a:pt x="22" y="127"/>
                  </a:cubicBezTo>
                  <a:cubicBezTo>
                    <a:pt x="22" y="127"/>
                    <a:pt x="22" y="128"/>
                    <a:pt x="21" y="128"/>
                  </a:cubicBezTo>
                  <a:cubicBezTo>
                    <a:pt x="22" y="128"/>
                    <a:pt x="22" y="129"/>
                    <a:pt x="23" y="129"/>
                  </a:cubicBezTo>
                  <a:cubicBezTo>
                    <a:pt x="23" y="129"/>
                    <a:pt x="23" y="130"/>
                    <a:pt x="23" y="130"/>
                  </a:cubicBezTo>
                  <a:cubicBezTo>
                    <a:pt x="23" y="130"/>
                    <a:pt x="23" y="129"/>
                    <a:pt x="23" y="129"/>
                  </a:cubicBezTo>
                  <a:cubicBezTo>
                    <a:pt x="22" y="129"/>
                    <a:pt x="21" y="127"/>
                    <a:pt x="20" y="127"/>
                  </a:cubicBezTo>
                  <a:cubicBezTo>
                    <a:pt x="20" y="127"/>
                    <a:pt x="20" y="126"/>
                    <a:pt x="19" y="126"/>
                  </a:cubicBezTo>
                  <a:cubicBezTo>
                    <a:pt x="19" y="126"/>
                    <a:pt x="19" y="126"/>
                    <a:pt x="19" y="126"/>
                  </a:cubicBezTo>
                  <a:cubicBezTo>
                    <a:pt x="19" y="126"/>
                    <a:pt x="19" y="126"/>
                    <a:pt x="19" y="126"/>
                  </a:cubicBezTo>
                  <a:cubicBezTo>
                    <a:pt x="18" y="124"/>
                    <a:pt x="17" y="123"/>
                    <a:pt x="15" y="121"/>
                  </a:cubicBezTo>
                  <a:cubicBezTo>
                    <a:pt x="15" y="122"/>
                    <a:pt x="15" y="122"/>
                    <a:pt x="15" y="122"/>
                  </a:cubicBezTo>
                  <a:cubicBezTo>
                    <a:pt x="15" y="122"/>
                    <a:pt x="15" y="122"/>
                    <a:pt x="15" y="122"/>
                  </a:cubicBezTo>
                  <a:cubicBezTo>
                    <a:pt x="15" y="122"/>
                    <a:pt x="15" y="123"/>
                    <a:pt x="15" y="123"/>
                  </a:cubicBezTo>
                  <a:cubicBezTo>
                    <a:pt x="15" y="123"/>
                    <a:pt x="15" y="125"/>
                    <a:pt x="16" y="124"/>
                  </a:cubicBezTo>
                  <a:cubicBezTo>
                    <a:pt x="16" y="124"/>
                    <a:pt x="16" y="124"/>
                    <a:pt x="16" y="125"/>
                  </a:cubicBezTo>
                  <a:cubicBezTo>
                    <a:pt x="16" y="125"/>
                    <a:pt x="16" y="125"/>
                    <a:pt x="16" y="126"/>
                  </a:cubicBezTo>
                  <a:cubicBezTo>
                    <a:pt x="15" y="125"/>
                    <a:pt x="15" y="124"/>
                    <a:pt x="14" y="124"/>
                  </a:cubicBezTo>
                  <a:cubicBezTo>
                    <a:pt x="15" y="125"/>
                    <a:pt x="16" y="126"/>
                    <a:pt x="16" y="127"/>
                  </a:cubicBezTo>
                  <a:cubicBezTo>
                    <a:pt x="16" y="127"/>
                    <a:pt x="16" y="127"/>
                    <a:pt x="17" y="127"/>
                  </a:cubicBezTo>
                  <a:cubicBezTo>
                    <a:pt x="17" y="127"/>
                    <a:pt x="16" y="126"/>
                    <a:pt x="16" y="126"/>
                  </a:cubicBezTo>
                  <a:cubicBezTo>
                    <a:pt x="17" y="126"/>
                    <a:pt x="17" y="126"/>
                    <a:pt x="17" y="126"/>
                  </a:cubicBezTo>
                  <a:cubicBezTo>
                    <a:pt x="17" y="128"/>
                    <a:pt x="18" y="128"/>
                    <a:pt x="19" y="129"/>
                  </a:cubicBezTo>
                  <a:cubicBezTo>
                    <a:pt x="19" y="127"/>
                    <a:pt x="17" y="127"/>
                    <a:pt x="17" y="126"/>
                  </a:cubicBezTo>
                  <a:cubicBezTo>
                    <a:pt x="19" y="127"/>
                    <a:pt x="20" y="129"/>
                    <a:pt x="21" y="129"/>
                  </a:cubicBezTo>
                  <a:cubicBezTo>
                    <a:pt x="21" y="129"/>
                    <a:pt x="20" y="128"/>
                    <a:pt x="20" y="128"/>
                  </a:cubicBezTo>
                  <a:cubicBezTo>
                    <a:pt x="21" y="128"/>
                    <a:pt x="22" y="129"/>
                    <a:pt x="23" y="130"/>
                  </a:cubicBezTo>
                  <a:cubicBezTo>
                    <a:pt x="23" y="130"/>
                    <a:pt x="23" y="130"/>
                    <a:pt x="23" y="130"/>
                  </a:cubicBezTo>
                  <a:cubicBezTo>
                    <a:pt x="23" y="130"/>
                    <a:pt x="23" y="130"/>
                    <a:pt x="23" y="130"/>
                  </a:cubicBezTo>
                  <a:cubicBezTo>
                    <a:pt x="23" y="130"/>
                    <a:pt x="24" y="130"/>
                    <a:pt x="24" y="130"/>
                  </a:cubicBezTo>
                  <a:cubicBezTo>
                    <a:pt x="24" y="131"/>
                    <a:pt x="24" y="131"/>
                    <a:pt x="25" y="132"/>
                  </a:cubicBezTo>
                  <a:cubicBezTo>
                    <a:pt x="26" y="132"/>
                    <a:pt x="26" y="133"/>
                    <a:pt x="26" y="133"/>
                  </a:cubicBezTo>
                  <a:cubicBezTo>
                    <a:pt x="27" y="134"/>
                    <a:pt x="27" y="135"/>
                    <a:pt x="28" y="135"/>
                  </a:cubicBezTo>
                  <a:close/>
                  <a:moveTo>
                    <a:pt x="80" y="112"/>
                  </a:moveTo>
                  <a:cubicBezTo>
                    <a:pt x="81" y="112"/>
                    <a:pt x="81" y="112"/>
                    <a:pt x="82" y="112"/>
                  </a:cubicBezTo>
                  <a:cubicBezTo>
                    <a:pt x="82" y="113"/>
                    <a:pt x="81" y="113"/>
                    <a:pt x="80" y="113"/>
                  </a:cubicBezTo>
                  <a:cubicBezTo>
                    <a:pt x="81" y="113"/>
                    <a:pt x="81" y="113"/>
                    <a:pt x="82" y="113"/>
                  </a:cubicBezTo>
                  <a:cubicBezTo>
                    <a:pt x="82" y="113"/>
                    <a:pt x="82" y="112"/>
                    <a:pt x="82" y="112"/>
                  </a:cubicBezTo>
                  <a:cubicBezTo>
                    <a:pt x="82" y="113"/>
                    <a:pt x="82" y="113"/>
                    <a:pt x="82" y="113"/>
                  </a:cubicBezTo>
                  <a:cubicBezTo>
                    <a:pt x="82" y="113"/>
                    <a:pt x="82" y="113"/>
                    <a:pt x="82" y="113"/>
                  </a:cubicBezTo>
                  <a:cubicBezTo>
                    <a:pt x="83" y="112"/>
                    <a:pt x="82" y="112"/>
                    <a:pt x="82" y="111"/>
                  </a:cubicBezTo>
                  <a:cubicBezTo>
                    <a:pt x="81" y="111"/>
                    <a:pt x="81" y="111"/>
                    <a:pt x="80" y="112"/>
                  </a:cubicBezTo>
                  <a:close/>
                  <a:moveTo>
                    <a:pt x="31" y="131"/>
                  </a:moveTo>
                  <a:cubicBezTo>
                    <a:pt x="31" y="130"/>
                    <a:pt x="30" y="130"/>
                    <a:pt x="30" y="129"/>
                  </a:cubicBezTo>
                  <a:cubicBezTo>
                    <a:pt x="31" y="130"/>
                    <a:pt x="32" y="131"/>
                    <a:pt x="32" y="131"/>
                  </a:cubicBezTo>
                  <a:cubicBezTo>
                    <a:pt x="33" y="131"/>
                    <a:pt x="32" y="130"/>
                    <a:pt x="33" y="130"/>
                  </a:cubicBezTo>
                  <a:cubicBezTo>
                    <a:pt x="33" y="130"/>
                    <a:pt x="34" y="131"/>
                    <a:pt x="34" y="131"/>
                  </a:cubicBezTo>
                  <a:cubicBezTo>
                    <a:pt x="35" y="132"/>
                    <a:pt x="35" y="133"/>
                    <a:pt x="36" y="133"/>
                  </a:cubicBezTo>
                  <a:cubicBezTo>
                    <a:pt x="37" y="133"/>
                    <a:pt x="37" y="134"/>
                    <a:pt x="37" y="134"/>
                  </a:cubicBezTo>
                  <a:cubicBezTo>
                    <a:pt x="37" y="134"/>
                    <a:pt x="37" y="134"/>
                    <a:pt x="37" y="134"/>
                  </a:cubicBezTo>
                  <a:cubicBezTo>
                    <a:pt x="38" y="134"/>
                    <a:pt x="38" y="135"/>
                    <a:pt x="38" y="135"/>
                  </a:cubicBezTo>
                  <a:cubicBezTo>
                    <a:pt x="38" y="135"/>
                    <a:pt x="39" y="136"/>
                    <a:pt x="40" y="136"/>
                  </a:cubicBezTo>
                  <a:cubicBezTo>
                    <a:pt x="41" y="136"/>
                    <a:pt x="41" y="137"/>
                    <a:pt x="42" y="137"/>
                  </a:cubicBezTo>
                  <a:cubicBezTo>
                    <a:pt x="43" y="137"/>
                    <a:pt x="43" y="137"/>
                    <a:pt x="43" y="138"/>
                  </a:cubicBezTo>
                  <a:cubicBezTo>
                    <a:pt x="44" y="138"/>
                    <a:pt x="44" y="138"/>
                    <a:pt x="44" y="138"/>
                  </a:cubicBezTo>
                  <a:cubicBezTo>
                    <a:pt x="44" y="138"/>
                    <a:pt x="46" y="139"/>
                    <a:pt x="46" y="139"/>
                  </a:cubicBezTo>
                  <a:cubicBezTo>
                    <a:pt x="47" y="140"/>
                    <a:pt x="47" y="140"/>
                    <a:pt x="47" y="140"/>
                  </a:cubicBezTo>
                  <a:cubicBezTo>
                    <a:pt x="48" y="140"/>
                    <a:pt x="50" y="140"/>
                    <a:pt x="50" y="141"/>
                  </a:cubicBezTo>
                  <a:cubicBezTo>
                    <a:pt x="49" y="142"/>
                    <a:pt x="48" y="141"/>
                    <a:pt x="47" y="141"/>
                  </a:cubicBezTo>
                  <a:cubicBezTo>
                    <a:pt x="47" y="141"/>
                    <a:pt x="48" y="142"/>
                    <a:pt x="48" y="142"/>
                  </a:cubicBezTo>
                  <a:cubicBezTo>
                    <a:pt x="48" y="142"/>
                    <a:pt x="48" y="143"/>
                    <a:pt x="49" y="142"/>
                  </a:cubicBezTo>
                  <a:cubicBezTo>
                    <a:pt x="49" y="143"/>
                    <a:pt x="49" y="143"/>
                    <a:pt x="49" y="143"/>
                  </a:cubicBezTo>
                  <a:cubicBezTo>
                    <a:pt x="48" y="143"/>
                    <a:pt x="49" y="145"/>
                    <a:pt x="50" y="144"/>
                  </a:cubicBezTo>
                  <a:cubicBezTo>
                    <a:pt x="50" y="145"/>
                    <a:pt x="50" y="145"/>
                    <a:pt x="50" y="145"/>
                  </a:cubicBezTo>
                  <a:cubicBezTo>
                    <a:pt x="50" y="146"/>
                    <a:pt x="50" y="145"/>
                    <a:pt x="50" y="146"/>
                  </a:cubicBezTo>
                  <a:cubicBezTo>
                    <a:pt x="50" y="146"/>
                    <a:pt x="50" y="146"/>
                    <a:pt x="50" y="146"/>
                  </a:cubicBezTo>
                  <a:cubicBezTo>
                    <a:pt x="50" y="145"/>
                    <a:pt x="50" y="145"/>
                    <a:pt x="50" y="145"/>
                  </a:cubicBezTo>
                  <a:cubicBezTo>
                    <a:pt x="51" y="145"/>
                    <a:pt x="52" y="146"/>
                    <a:pt x="52" y="145"/>
                  </a:cubicBezTo>
                  <a:cubicBezTo>
                    <a:pt x="53" y="145"/>
                    <a:pt x="52" y="145"/>
                    <a:pt x="52" y="146"/>
                  </a:cubicBezTo>
                  <a:cubicBezTo>
                    <a:pt x="53" y="146"/>
                    <a:pt x="54" y="146"/>
                    <a:pt x="54" y="147"/>
                  </a:cubicBezTo>
                  <a:cubicBezTo>
                    <a:pt x="55" y="147"/>
                    <a:pt x="56" y="147"/>
                    <a:pt x="57" y="147"/>
                  </a:cubicBezTo>
                  <a:cubicBezTo>
                    <a:pt x="57" y="147"/>
                    <a:pt x="56" y="147"/>
                    <a:pt x="56" y="147"/>
                  </a:cubicBezTo>
                  <a:cubicBezTo>
                    <a:pt x="56" y="148"/>
                    <a:pt x="57" y="147"/>
                    <a:pt x="57" y="148"/>
                  </a:cubicBezTo>
                  <a:cubicBezTo>
                    <a:pt x="58" y="147"/>
                    <a:pt x="58" y="146"/>
                    <a:pt x="59" y="146"/>
                  </a:cubicBezTo>
                  <a:cubicBezTo>
                    <a:pt x="59" y="146"/>
                    <a:pt x="58" y="146"/>
                    <a:pt x="58" y="145"/>
                  </a:cubicBezTo>
                  <a:cubicBezTo>
                    <a:pt x="58" y="145"/>
                    <a:pt x="58" y="146"/>
                    <a:pt x="59" y="146"/>
                  </a:cubicBezTo>
                  <a:cubicBezTo>
                    <a:pt x="59" y="146"/>
                    <a:pt x="60" y="145"/>
                    <a:pt x="61" y="146"/>
                  </a:cubicBezTo>
                  <a:cubicBezTo>
                    <a:pt x="62" y="146"/>
                    <a:pt x="64" y="147"/>
                    <a:pt x="66" y="147"/>
                  </a:cubicBezTo>
                  <a:cubicBezTo>
                    <a:pt x="66" y="148"/>
                    <a:pt x="67" y="148"/>
                    <a:pt x="66" y="148"/>
                  </a:cubicBezTo>
                  <a:cubicBezTo>
                    <a:pt x="67" y="148"/>
                    <a:pt x="67" y="149"/>
                    <a:pt x="67" y="149"/>
                  </a:cubicBezTo>
                  <a:cubicBezTo>
                    <a:pt x="65" y="148"/>
                    <a:pt x="63" y="149"/>
                    <a:pt x="61" y="149"/>
                  </a:cubicBezTo>
                  <a:cubicBezTo>
                    <a:pt x="61" y="149"/>
                    <a:pt x="59" y="149"/>
                    <a:pt x="58" y="149"/>
                  </a:cubicBezTo>
                  <a:cubicBezTo>
                    <a:pt x="59" y="149"/>
                    <a:pt x="58" y="149"/>
                    <a:pt x="58" y="149"/>
                  </a:cubicBezTo>
                  <a:cubicBezTo>
                    <a:pt x="60" y="150"/>
                    <a:pt x="62" y="150"/>
                    <a:pt x="64" y="150"/>
                  </a:cubicBezTo>
                  <a:cubicBezTo>
                    <a:pt x="65" y="151"/>
                    <a:pt x="69" y="151"/>
                    <a:pt x="70" y="151"/>
                  </a:cubicBezTo>
                  <a:cubicBezTo>
                    <a:pt x="71" y="151"/>
                    <a:pt x="72" y="151"/>
                    <a:pt x="72" y="151"/>
                  </a:cubicBezTo>
                  <a:cubicBezTo>
                    <a:pt x="72" y="150"/>
                    <a:pt x="72" y="150"/>
                    <a:pt x="73" y="150"/>
                  </a:cubicBezTo>
                  <a:cubicBezTo>
                    <a:pt x="74" y="150"/>
                    <a:pt x="74" y="150"/>
                    <a:pt x="75" y="150"/>
                  </a:cubicBezTo>
                  <a:cubicBezTo>
                    <a:pt x="75" y="151"/>
                    <a:pt x="75" y="150"/>
                    <a:pt x="74" y="151"/>
                  </a:cubicBezTo>
                  <a:cubicBezTo>
                    <a:pt x="75" y="151"/>
                    <a:pt x="75" y="151"/>
                    <a:pt x="75" y="151"/>
                  </a:cubicBezTo>
                  <a:cubicBezTo>
                    <a:pt x="76" y="152"/>
                    <a:pt x="77" y="151"/>
                    <a:pt x="77" y="152"/>
                  </a:cubicBezTo>
                  <a:cubicBezTo>
                    <a:pt x="77" y="152"/>
                    <a:pt x="76" y="152"/>
                    <a:pt x="75" y="153"/>
                  </a:cubicBezTo>
                  <a:cubicBezTo>
                    <a:pt x="74" y="153"/>
                    <a:pt x="74" y="153"/>
                    <a:pt x="74" y="153"/>
                  </a:cubicBezTo>
                  <a:cubicBezTo>
                    <a:pt x="73" y="152"/>
                    <a:pt x="69" y="152"/>
                    <a:pt x="69" y="153"/>
                  </a:cubicBezTo>
                  <a:cubicBezTo>
                    <a:pt x="69" y="153"/>
                    <a:pt x="69" y="153"/>
                    <a:pt x="69" y="154"/>
                  </a:cubicBezTo>
                  <a:cubicBezTo>
                    <a:pt x="69" y="154"/>
                    <a:pt x="68" y="154"/>
                    <a:pt x="68" y="154"/>
                  </a:cubicBezTo>
                  <a:cubicBezTo>
                    <a:pt x="68" y="154"/>
                    <a:pt x="69" y="154"/>
                    <a:pt x="69" y="154"/>
                  </a:cubicBezTo>
                  <a:cubicBezTo>
                    <a:pt x="69" y="154"/>
                    <a:pt x="69" y="154"/>
                    <a:pt x="69" y="155"/>
                  </a:cubicBezTo>
                  <a:cubicBezTo>
                    <a:pt x="68" y="154"/>
                    <a:pt x="67" y="154"/>
                    <a:pt x="66" y="154"/>
                  </a:cubicBezTo>
                  <a:cubicBezTo>
                    <a:pt x="65" y="154"/>
                    <a:pt x="65" y="153"/>
                    <a:pt x="65" y="154"/>
                  </a:cubicBezTo>
                  <a:cubicBezTo>
                    <a:pt x="65" y="154"/>
                    <a:pt x="65" y="154"/>
                    <a:pt x="65" y="155"/>
                  </a:cubicBezTo>
                  <a:cubicBezTo>
                    <a:pt x="66" y="155"/>
                    <a:pt x="69" y="155"/>
                    <a:pt x="71" y="155"/>
                  </a:cubicBezTo>
                  <a:cubicBezTo>
                    <a:pt x="71" y="155"/>
                    <a:pt x="71" y="155"/>
                    <a:pt x="71" y="155"/>
                  </a:cubicBezTo>
                  <a:cubicBezTo>
                    <a:pt x="73" y="155"/>
                    <a:pt x="74" y="156"/>
                    <a:pt x="75" y="155"/>
                  </a:cubicBezTo>
                  <a:cubicBezTo>
                    <a:pt x="75" y="154"/>
                    <a:pt x="74" y="154"/>
                    <a:pt x="73" y="154"/>
                  </a:cubicBezTo>
                  <a:cubicBezTo>
                    <a:pt x="74" y="154"/>
                    <a:pt x="76" y="153"/>
                    <a:pt x="77" y="154"/>
                  </a:cubicBezTo>
                  <a:cubicBezTo>
                    <a:pt x="78" y="154"/>
                    <a:pt x="79" y="154"/>
                    <a:pt x="80" y="154"/>
                  </a:cubicBezTo>
                  <a:cubicBezTo>
                    <a:pt x="82" y="154"/>
                    <a:pt x="83" y="154"/>
                    <a:pt x="84" y="153"/>
                  </a:cubicBezTo>
                  <a:cubicBezTo>
                    <a:pt x="85" y="153"/>
                    <a:pt x="85" y="152"/>
                    <a:pt x="85" y="151"/>
                  </a:cubicBezTo>
                  <a:cubicBezTo>
                    <a:pt x="86" y="151"/>
                    <a:pt x="87" y="150"/>
                    <a:pt x="88" y="150"/>
                  </a:cubicBezTo>
                  <a:cubicBezTo>
                    <a:pt x="89" y="150"/>
                    <a:pt x="90" y="150"/>
                    <a:pt x="91" y="150"/>
                  </a:cubicBezTo>
                  <a:cubicBezTo>
                    <a:pt x="91" y="150"/>
                    <a:pt x="92" y="150"/>
                    <a:pt x="93" y="150"/>
                  </a:cubicBezTo>
                  <a:cubicBezTo>
                    <a:pt x="93" y="149"/>
                    <a:pt x="93" y="149"/>
                    <a:pt x="93" y="149"/>
                  </a:cubicBezTo>
                  <a:cubicBezTo>
                    <a:pt x="92" y="149"/>
                    <a:pt x="90" y="150"/>
                    <a:pt x="90" y="149"/>
                  </a:cubicBezTo>
                  <a:cubicBezTo>
                    <a:pt x="88" y="150"/>
                    <a:pt x="86" y="151"/>
                    <a:pt x="84" y="151"/>
                  </a:cubicBezTo>
                  <a:cubicBezTo>
                    <a:pt x="84" y="152"/>
                    <a:pt x="82" y="152"/>
                    <a:pt x="81" y="152"/>
                  </a:cubicBezTo>
                  <a:cubicBezTo>
                    <a:pt x="82" y="151"/>
                    <a:pt x="81" y="151"/>
                    <a:pt x="81" y="151"/>
                  </a:cubicBezTo>
                  <a:cubicBezTo>
                    <a:pt x="81" y="151"/>
                    <a:pt x="80" y="151"/>
                    <a:pt x="80" y="151"/>
                  </a:cubicBezTo>
                  <a:cubicBezTo>
                    <a:pt x="80" y="152"/>
                    <a:pt x="80" y="152"/>
                    <a:pt x="81" y="152"/>
                  </a:cubicBezTo>
                  <a:cubicBezTo>
                    <a:pt x="80" y="152"/>
                    <a:pt x="79" y="152"/>
                    <a:pt x="79" y="152"/>
                  </a:cubicBezTo>
                  <a:cubicBezTo>
                    <a:pt x="79" y="151"/>
                    <a:pt x="80" y="152"/>
                    <a:pt x="80" y="151"/>
                  </a:cubicBezTo>
                  <a:cubicBezTo>
                    <a:pt x="79" y="151"/>
                    <a:pt x="79" y="151"/>
                    <a:pt x="79" y="150"/>
                  </a:cubicBezTo>
                  <a:cubicBezTo>
                    <a:pt x="79" y="150"/>
                    <a:pt x="80" y="150"/>
                    <a:pt x="80" y="150"/>
                  </a:cubicBezTo>
                  <a:cubicBezTo>
                    <a:pt x="80" y="150"/>
                    <a:pt x="81" y="150"/>
                    <a:pt x="81" y="150"/>
                  </a:cubicBezTo>
                  <a:cubicBezTo>
                    <a:pt x="81" y="150"/>
                    <a:pt x="80" y="150"/>
                    <a:pt x="81" y="149"/>
                  </a:cubicBezTo>
                  <a:cubicBezTo>
                    <a:pt x="79" y="148"/>
                    <a:pt x="73" y="150"/>
                    <a:pt x="72" y="148"/>
                  </a:cubicBezTo>
                  <a:cubicBezTo>
                    <a:pt x="71" y="148"/>
                    <a:pt x="69" y="149"/>
                    <a:pt x="68" y="148"/>
                  </a:cubicBezTo>
                  <a:cubicBezTo>
                    <a:pt x="69" y="148"/>
                    <a:pt x="69" y="148"/>
                    <a:pt x="69" y="148"/>
                  </a:cubicBezTo>
                  <a:cubicBezTo>
                    <a:pt x="69" y="147"/>
                    <a:pt x="70" y="147"/>
                    <a:pt x="70" y="147"/>
                  </a:cubicBezTo>
                  <a:cubicBezTo>
                    <a:pt x="70" y="146"/>
                    <a:pt x="68" y="147"/>
                    <a:pt x="68" y="146"/>
                  </a:cubicBezTo>
                  <a:cubicBezTo>
                    <a:pt x="68" y="146"/>
                    <a:pt x="69" y="146"/>
                    <a:pt x="69" y="146"/>
                  </a:cubicBezTo>
                  <a:cubicBezTo>
                    <a:pt x="73" y="146"/>
                    <a:pt x="75" y="146"/>
                    <a:pt x="78" y="145"/>
                  </a:cubicBezTo>
                  <a:cubicBezTo>
                    <a:pt x="79" y="145"/>
                    <a:pt x="79" y="145"/>
                    <a:pt x="79" y="144"/>
                  </a:cubicBezTo>
                  <a:cubicBezTo>
                    <a:pt x="80" y="144"/>
                    <a:pt x="82" y="144"/>
                    <a:pt x="83" y="144"/>
                  </a:cubicBezTo>
                  <a:cubicBezTo>
                    <a:pt x="83" y="144"/>
                    <a:pt x="83" y="144"/>
                    <a:pt x="83" y="144"/>
                  </a:cubicBezTo>
                  <a:cubicBezTo>
                    <a:pt x="84" y="144"/>
                    <a:pt x="85" y="143"/>
                    <a:pt x="85" y="144"/>
                  </a:cubicBezTo>
                  <a:cubicBezTo>
                    <a:pt x="85" y="143"/>
                    <a:pt x="85" y="143"/>
                    <a:pt x="86" y="143"/>
                  </a:cubicBezTo>
                  <a:cubicBezTo>
                    <a:pt x="86" y="143"/>
                    <a:pt x="86" y="143"/>
                    <a:pt x="86" y="143"/>
                  </a:cubicBezTo>
                  <a:cubicBezTo>
                    <a:pt x="86" y="143"/>
                    <a:pt x="85" y="144"/>
                    <a:pt x="85" y="144"/>
                  </a:cubicBezTo>
                  <a:cubicBezTo>
                    <a:pt x="87" y="144"/>
                    <a:pt x="88" y="143"/>
                    <a:pt x="89" y="143"/>
                  </a:cubicBezTo>
                  <a:cubicBezTo>
                    <a:pt x="89" y="143"/>
                    <a:pt x="89" y="142"/>
                    <a:pt x="89" y="142"/>
                  </a:cubicBezTo>
                  <a:cubicBezTo>
                    <a:pt x="89" y="142"/>
                    <a:pt x="90" y="143"/>
                    <a:pt x="90" y="142"/>
                  </a:cubicBezTo>
                  <a:cubicBezTo>
                    <a:pt x="90" y="141"/>
                    <a:pt x="88" y="141"/>
                    <a:pt x="87" y="142"/>
                  </a:cubicBezTo>
                  <a:cubicBezTo>
                    <a:pt x="86" y="142"/>
                    <a:pt x="86" y="142"/>
                    <a:pt x="87" y="143"/>
                  </a:cubicBezTo>
                  <a:cubicBezTo>
                    <a:pt x="86" y="143"/>
                    <a:pt x="85" y="143"/>
                    <a:pt x="85" y="143"/>
                  </a:cubicBezTo>
                  <a:cubicBezTo>
                    <a:pt x="85" y="142"/>
                    <a:pt x="85" y="142"/>
                    <a:pt x="86" y="142"/>
                  </a:cubicBezTo>
                  <a:cubicBezTo>
                    <a:pt x="85" y="142"/>
                    <a:pt x="86" y="142"/>
                    <a:pt x="85" y="141"/>
                  </a:cubicBezTo>
                  <a:cubicBezTo>
                    <a:pt x="85" y="141"/>
                    <a:pt x="84" y="142"/>
                    <a:pt x="84" y="142"/>
                  </a:cubicBezTo>
                  <a:cubicBezTo>
                    <a:pt x="84" y="143"/>
                    <a:pt x="83" y="143"/>
                    <a:pt x="82" y="143"/>
                  </a:cubicBezTo>
                  <a:cubicBezTo>
                    <a:pt x="82" y="143"/>
                    <a:pt x="82" y="142"/>
                    <a:pt x="82" y="142"/>
                  </a:cubicBezTo>
                  <a:cubicBezTo>
                    <a:pt x="81" y="141"/>
                    <a:pt x="80" y="142"/>
                    <a:pt x="79" y="142"/>
                  </a:cubicBezTo>
                  <a:cubicBezTo>
                    <a:pt x="78" y="142"/>
                    <a:pt x="75" y="142"/>
                    <a:pt x="74" y="142"/>
                  </a:cubicBezTo>
                  <a:cubicBezTo>
                    <a:pt x="73" y="142"/>
                    <a:pt x="73" y="142"/>
                    <a:pt x="73" y="141"/>
                  </a:cubicBezTo>
                  <a:cubicBezTo>
                    <a:pt x="74" y="140"/>
                    <a:pt x="75" y="141"/>
                    <a:pt x="75" y="141"/>
                  </a:cubicBezTo>
                  <a:cubicBezTo>
                    <a:pt x="76" y="141"/>
                    <a:pt x="76" y="140"/>
                    <a:pt x="77" y="140"/>
                  </a:cubicBezTo>
                  <a:cubicBezTo>
                    <a:pt x="78" y="140"/>
                    <a:pt x="79" y="140"/>
                    <a:pt x="80" y="140"/>
                  </a:cubicBezTo>
                  <a:cubicBezTo>
                    <a:pt x="80" y="140"/>
                    <a:pt x="81" y="140"/>
                    <a:pt x="82" y="140"/>
                  </a:cubicBezTo>
                  <a:cubicBezTo>
                    <a:pt x="82" y="140"/>
                    <a:pt x="82" y="139"/>
                    <a:pt x="82" y="139"/>
                  </a:cubicBezTo>
                  <a:cubicBezTo>
                    <a:pt x="82" y="139"/>
                    <a:pt x="82" y="139"/>
                    <a:pt x="82" y="139"/>
                  </a:cubicBezTo>
                  <a:cubicBezTo>
                    <a:pt x="81" y="138"/>
                    <a:pt x="79" y="139"/>
                    <a:pt x="77" y="139"/>
                  </a:cubicBezTo>
                  <a:cubicBezTo>
                    <a:pt x="76" y="139"/>
                    <a:pt x="75" y="139"/>
                    <a:pt x="74" y="139"/>
                  </a:cubicBezTo>
                  <a:cubicBezTo>
                    <a:pt x="73" y="139"/>
                    <a:pt x="72" y="139"/>
                    <a:pt x="70" y="139"/>
                  </a:cubicBezTo>
                  <a:cubicBezTo>
                    <a:pt x="69" y="139"/>
                    <a:pt x="68" y="139"/>
                    <a:pt x="68" y="139"/>
                  </a:cubicBezTo>
                  <a:cubicBezTo>
                    <a:pt x="66" y="139"/>
                    <a:pt x="64" y="139"/>
                    <a:pt x="63" y="140"/>
                  </a:cubicBezTo>
                  <a:cubicBezTo>
                    <a:pt x="64" y="141"/>
                    <a:pt x="66" y="140"/>
                    <a:pt x="66" y="141"/>
                  </a:cubicBezTo>
                  <a:cubicBezTo>
                    <a:pt x="65" y="141"/>
                    <a:pt x="64" y="141"/>
                    <a:pt x="63" y="142"/>
                  </a:cubicBezTo>
                  <a:cubicBezTo>
                    <a:pt x="63" y="141"/>
                    <a:pt x="61" y="141"/>
                    <a:pt x="61" y="142"/>
                  </a:cubicBezTo>
                  <a:cubicBezTo>
                    <a:pt x="61" y="142"/>
                    <a:pt x="62" y="142"/>
                    <a:pt x="62" y="142"/>
                  </a:cubicBezTo>
                  <a:cubicBezTo>
                    <a:pt x="62" y="142"/>
                    <a:pt x="62" y="142"/>
                    <a:pt x="61" y="142"/>
                  </a:cubicBezTo>
                  <a:cubicBezTo>
                    <a:pt x="61" y="142"/>
                    <a:pt x="61" y="142"/>
                    <a:pt x="61" y="142"/>
                  </a:cubicBezTo>
                  <a:cubicBezTo>
                    <a:pt x="59" y="142"/>
                    <a:pt x="58" y="141"/>
                    <a:pt x="57" y="140"/>
                  </a:cubicBezTo>
                  <a:cubicBezTo>
                    <a:pt x="57" y="141"/>
                    <a:pt x="56" y="141"/>
                    <a:pt x="56" y="141"/>
                  </a:cubicBezTo>
                  <a:cubicBezTo>
                    <a:pt x="56" y="141"/>
                    <a:pt x="56" y="141"/>
                    <a:pt x="56" y="141"/>
                  </a:cubicBezTo>
                  <a:cubicBezTo>
                    <a:pt x="56" y="141"/>
                    <a:pt x="56" y="141"/>
                    <a:pt x="56" y="142"/>
                  </a:cubicBezTo>
                  <a:cubicBezTo>
                    <a:pt x="57" y="141"/>
                    <a:pt x="58" y="141"/>
                    <a:pt x="58" y="142"/>
                  </a:cubicBezTo>
                  <a:cubicBezTo>
                    <a:pt x="57" y="143"/>
                    <a:pt x="56" y="142"/>
                    <a:pt x="55" y="142"/>
                  </a:cubicBezTo>
                  <a:cubicBezTo>
                    <a:pt x="55" y="142"/>
                    <a:pt x="55" y="141"/>
                    <a:pt x="54" y="141"/>
                  </a:cubicBezTo>
                  <a:cubicBezTo>
                    <a:pt x="54" y="141"/>
                    <a:pt x="54" y="142"/>
                    <a:pt x="54" y="142"/>
                  </a:cubicBezTo>
                  <a:cubicBezTo>
                    <a:pt x="53" y="141"/>
                    <a:pt x="52" y="142"/>
                    <a:pt x="51" y="141"/>
                  </a:cubicBezTo>
                  <a:cubicBezTo>
                    <a:pt x="51" y="141"/>
                    <a:pt x="51" y="141"/>
                    <a:pt x="51" y="141"/>
                  </a:cubicBezTo>
                  <a:cubicBezTo>
                    <a:pt x="52" y="141"/>
                    <a:pt x="52" y="141"/>
                    <a:pt x="53" y="141"/>
                  </a:cubicBezTo>
                  <a:cubicBezTo>
                    <a:pt x="53" y="140"/>
                    <a:pt x="51" y="140"/>
                    <a:pt x="50" y="140"/>
                  </a:cubicBezTo>
                  <a:cubicBezTo>
                    <a:pt x="50" y="139"/>
                    <a:pt x="49" y="139"/>
                    <a:pt x="49" y="139"/>
                  </a:cubicBezTo>
                  <a:cubicBezTo>
                    <a:pt x="50" y="138"/>
                    <a:pt x="52" y="139"/>
                    <a:pt x="53" y="139"/>
                  </a:cubicBezTo>
                  <a:cubicBezTo>
                    <a:pt x="53" y="139"/>
                    <a:pt x="51" y="139"/>
                    <a:pt x="52" y="137"/>
                  </a:cubicBezTo>
                  <a:cubicBezTo>
                    <a:pt x="51" y="137"/>
                    <a:pt x="51" y="138"/>
                    <a:pt x="51" y="137"/>
                  </a:cubicBezTo>
                  <a:cubicBezTo>
                    <a:pt x="50" y="137"/>
                    <a:pt x="50" y="137"/>
                    <a:pt x="50" y="136"/>
                  </a:cubicBezTo>
                  <a:cubicBezTo>
                    <a:pt x="49" y="135"/>
                    <a:pt x="47" y="134"/>
                    <a:pt x="45" y="135"/>
                  </a:cubicBezTo>
                  <a:cubicBezTo>
                    <a:pt x="46" y="135"/>
                    <a:pt x="46" y="135"/>
                    <a:pt x="46" y="135"/>
                  </a:cubicBezTo>
                  <a:cubicBezTo>
                    <a:pt x="46" y="136"/>
                    <a:pt x="47" y="135"/>
                    <a:pt x="47" y="136"/>
                  </a:cubicBezTo>
                  <a:cubicBezTo>
                    <a:pt x="47" y="136"/>
                    <a:pt x="46" y="136"/>
                    <a:pt x="46" y="136"/>
                  </a:cubicBezTo>
                  <a:cubicBezTo>
                    <a:pt x="46" y="136"/>
                    <a:pt x="46" y="136"/>
                    <a:pt x="46" y="135"/>
                  </a:cubicBezTo>
                  <a:cubicBezTo>
                    <a:pt x="44" y="135"/>
                    <a:pt x="42" y="134"/>
                    <a:pt x="41" y="133"/>
                  </a:cubicBezTo>
                  <a:cubicBezTo>
                    <a:pt x="40" y="134"/>
                    <a:pt x="39" y="133"/>
                    <a:pt x="39" y="132"/>
                  </a:cubicBezTo>
                  <a:cubicBezTo>
                    <a:pt x="39" y="132"/>
                    <a:pt x="39" y="132"/>
                    <a:pt x="39" y="132"/>
                  </a:cubicBezTo>
                  <a:cubicBezTo>
                    <a:pt x="38" y="131"/>
                    <a:pt x="37" y="131"/>
                    <a:pt x="37" y="130"/>
                  </a:cubicBezTo>
                  <a:cubicBezTo>
                    <a:pt x="37" y="130"/>
                    <a:pt x="37" y="130"/>
                    <a:pt x="37" y="130"/>
                  </a:cubicBezTo>
                  <a:cubicBezTo>
                    <a:pt x="37" y="130"/>
                    <a:pt x="37" y="130"/>
                    <a:pt x="37" y="130"/>
                  </a:cubicBezTo>
                  <a:cubicBezTo>
                    <a:pt x="38" y="131"/>
                    <a:pt x="39" y="131"/>
                    <a:pt x="39" y="132"/>
                  </a:cubicBezTo>
                  <a:cubicBezTo>
                    <a:pt x="40" y="132"/>
                    <a:pt x="41" y="133"/>
                    <a:pt x="41" y="133"/>
                  </a:cubicBezTo>
                  <a:cubicBezTo>
                    <a:pt x="42" y="133"/>
                    <a:pt x="43" y="133"/>
                    <a:pt x="44" y="133"/>
                  </a:cubicBezTo>
                  <a:cubicBezTo>
                    <a:pt x="44" y="134"/>
                    <a:pt x="45" y="134"/>
                    <a:pt x="45" y="134"/>
                  </a:cubicBezTo>
                  <a:cubicBezTo>
                    <a:pt x="45" y="134"/>
                    <a:pt x="45" y="133"/>
                    <a:pt x="44" y="133"/>
                  </a:cubicBezTo>
                  <a:cubicBezTo>
                    <a:pt x="43" y="132"/>
                    <a:pt x="41" y="132"/>
                    <a:pt x="40" y="131"/>
                  </a:cubicBezTo>
                  <a:cubicBezTo>
                    <a:pt x="40" y="130"/>
                    <a:pt x="41" y="130"/>
                    <a:pt x="41" y="130"/>
                  </a:cubicBezTo>
                  <a:cubicBezTo>
                    <a:pt x="40" y="129"/>
                    <a:pt x="38" y="127"/>
                    <a:pt x="37" y="126"/>
                  </a:cubicBezTo>
                  <a:cubicBezTo>
                    <a:pt x="36" y="125"/>
                    <a:pt x="36" y="125"/>
                    <a:pt x="35" y="124"/>
                  </a:cubicBezTo>
                  <a:cubicBezTo>
                    <a:pt x="35" y="124"/>
                    <a:pt x="34" y="125"/>
                    <a:pt x="34" y="125"/>
                  </a:cubicBezTo>
                  <a:cubicBezTo>
                    <a:pt x="35" y="125"/>
                    <a:pt x="35" y="126"/>
                    <a:pt x="35" y="126"/>
                  </a:cubicBezTo>
                  <a:cubicBezTo>
                    <a:pt x="36" y="126"/>
                    <a:pt x="36" y="126"/>
                    <a:pt x="36" y="127"/>
                  </a:cubicBezTo>
                  <a:cubicBezTo>
                    <a:pt x="37" y="127"/>
                    <a:pt x="36" y="127"/>
                    <a:pt x="36" y="127"/>
                  </a:cubicBezTo>
                  <a:cubicBezTo>
                    <a:pt x="37" y="128"/>
                    <a:pt x="38" y="129"/>
                    <a:pt x="39" y="130"/>
                  </a:cubicBezTo>
                  <a:cubicBezTo>
                    <a:pt x="37" y="130"/>
                    <a:pt x="37" y="129"/>
                    <a:pt x="36" y="128"/>
                  </a:cubicBezTo>
                  <a:cubicBezTo>
                    <a:pt x="35" y="128"/>
                    <a:pt x="35" y="128"/>
                    <a:pt x="35" y="128"/>
                  </a:cubicBezTo>
                  <a:cubicBezTo>
                    <a:pt x="34" y="128"/>
                    <a:pt x="34" y="128"/>
                    <a:pt x="33" y="128"/>
                  </a:cubicBezTo>
                  <a:cubicBezTo>
                    <a:pt x="31" y="126"/>
                    <a:pt x="29" y="124"/>
                    <a:pt x="27" y="122"/>
                  </a:cubicBezTo>
                  <a:cubicBezTo>
                    <a:pt x="25" y="120"/>
                    <a:pt x="24" y="119"/>
                    <a:pt x="23" y="117"/>
                  </a:cubicBezTo>
                  <a:cubicBezTo>
                    <a:pt x="22" y="117"/>
                    <a:pt x="22" y="116"/>
                    <a:pt x="21" y="116"/>
                  </a:cubicBezTo>
                  <a:cubicBezTo>
                    <a:pt x="21" y="117"/>
                    <a:pt x="22" y="117"/>
                    <a:pt x="21" y="118"/>
                  </a:cubicBezTo>
                  <a:cubicBezTo>
                    <a:pt x="22" y="118"/>
                    <a:pt x="23" y="119"/>
                    <a:pt x="23" y="120"/>
                  </a:cubicBezTo>
                  <a:cubicBezTo>
                    <a:pt x="23" y="120"/>
                    <a:pt x="23" y="120"/>
                    <a:pt x="24" y="120"/>
                  </a:cubicBezTo>
                  <a:cubicBezTo>
                    <a:pt x="24" y="121"/>
                    <a:pt x="24" y="121"/>
                    <a:pt x="24" y="122"/>
                  </a:cubicBezTo>
                  <a:cubicBezTo>
                    <a:pt x="24" y="123"/>
                    <a:pt x="25" y="122"/>
                    <a:pt x="25" y="123"/>
                  </a:cubicBezTo>
                  <a:cubicBezTo>
                    <a:pt x="25" y="123"/>
                    <a:pt x="25" y="124"/>
                    <a:pt x="25" y="125"/>
                  </a:cubicBezTo>
                  <a:cubicBezTo>
                    <a:pt x="26" y="125"/>
                    <a:pt x="26" y="125"/>
                    <a:pt x="26" y="126"/>
                  </a:cubicBezTo>
                  <a:cubicBezTo>
                    <a:pt x="27" y="126"/>
                    <a:pt x="28" y="127"/>
                    <a:pt x="28" y="128"/>
                  </a:cubicBezTo>
                  <a:cubicBezTo>
                    <a:pt x="28" y="128"/>
                    <a:pt x="29" y="128"/>
                    <a:pt x="29" y="128"/>
                  </a:cubicBezTo>
                  <a:cubicBezTo>
                    <a:pt x="29" y="129"/>
                    <a:pt x="30" y="130"/>
                    <a:pt x="30" y="130"/>
                  </a:cubicBezTo>
                  <a:cubicBezTo>
                    <a:pt x="30" y="131"/>
                    <a:pt x="30" y="131"/>
                    <a:pt x="31" y="131"/>
                  </a:cubicBezTo>
                  <a:close/>
                  <a:moveTo>
                    <a:pt x="49" y="142"/>
                  </a:moveTo>
                  <a:cubicBezTo>
                    <a:pt x="50" y="142"/>
                    <a:pt x="50" y="142"/>
                    <a:pt x="50" y="143"/>
                  </a:cubicBezTo>
                  <a:cubicBezTo>
                    <a:pt x="50" y="143"/>
                    <a:pt x="49" y="143"/>
                    <a:pt x="49" y="142"/>
                  </a:cubicBezTo>
                  <a:close/>
                  <a:moveTo>
                    <a:pt x="54" y="144"/>
                  </a:moveTo>
                  <a:cubicBezTo>
                    <a:pt x="54" y="144"/>
                    <a:pt x="54" y="143"/>
                    <a:pt x="55" y="143"/>
                  </a:cubicBezTo>
                  <a:cubicBezTo>
                    <a:pt x="54" y="144"/>
                    <a:pt x="55" y="144"/>
                    <a:pt x="55" y="144"/>
                  </a:cubicBezTo>
                  <a:cubicBezTo>
                    <a:pt x="54" y="144"/>
                    <a:pt x="55" y="144"/>
                    <a:pt x="54" y="144"/>
                  </a:cubicBezTo>
                  <a:cubicBezTo>
                    <a:pt x="54" y="144"/>
                    <a:pt x="55" y="145"/>
                    <a:pt x="55" y="144"/>
                  </a:cubicBezTo>
                  <a:cubicBezTo>
                    <a:pt x="55" y="144"/>
                    <a:pt x="56" y="144"/>
                    <a:pt x="56" y="144"/>
                  </a:cubicBezTo>
                  <a:cubicBezTo>
                    <a:pt x="55" y="145"/>
                    <a:pt x="53" y="144"/>
                    <a:pt x="53" y="143"/>
                  </a:cubicBezTo>
                  <a:cubicBezTo>
                    <a:pt x="53" y="143"/>
                    <a:pt x="54" y="143"/>
                    <a:pt x="54" y="144"/>
                  </a:cubicBezTo>
                  <a:close/>
                  <a:moveTo>
                    <a:pt x="46" y="137"/>
                  </a:moveTo>
                  <a:cubicBezTo>
                    <a:pt x="47" y="137"/>
                    <a:pt x="48" y="137"/>
                    <a:pt x="49" y="138"/>
                  </a:cubicBezTo>
                  <a:cubicBezTo>
                    <a:pt x="49" y="138"/>
                    <a:pt x="49" y="138"/>
                    <a:pt x="49" y="138"/>
                  </a:cubicBezTo>
                  <a:cubicBezTo>
                    <a:pt x="48" y="138"/>
                    <a:pt x="49" y="138"/>
                    <a:pt x="49" y="138"/>
                  </a:cubicBezTo>
                  <a:cubicBezTo>
                    <a:pt x="48" y="138"/>
                    <a:pt x="48" y="138"/>
                    <a:pt x="48" y="138"/>
                  </a:cubicBezTo>
                  <a:cubicBezTo>
                    <a:pt x="47" y="138"/>
                    <a:pt x="46" y="138"/>
                    <a:pt x="45" y="137"/>
                  </a:cubicBezTo>
                  <a:cubicBezTo>
                    <a:pt x="45" y="137"/>
                    <a:pt x="46" y="137"/>
                    <a:pt x="46" y="137"/>
                  </a:cubicBezTo>
                  <a:close/>
                  <a:moveTo>
                    <a:pt x="35" y="129"/>
                  </a:moveTo>
                  <a:cubicBezTo>
                    <a:pt x="35" y="129"/>
                    <a:pt x="36" y="129"/>
                    <a:pt x="36" y="129"/>
                  </a:cubicBezTo>
                  <a:cubicBezTo>
                    <a:pt x="35" y="129"/>
                    <a:pt x="35" y="129"/>
                    <a:pt x="35" y="129"/>
                  </a:cubicBezTo>
                  <a:close/>
                  <a:moveTo>
                    <a:pt x="27" y="124"/>
                  </a:moveTo>
                  <a:cubicBezTo>
                    <a:pt x="26" y="124"/>
                    <a:pt x="26" y="124"/>
                    <a:pt x="26" y="124"/>
                  </a:cubicBezTo>
                  <a:cubicBezTo>
                    <a:pt x="27" y="124"/>
                    <a:pt x="26" y="124"/>
                    <a:pt x="27" y="124"/>
                  </a:cubicBezTo>
                  <a:cubicBezTo>
                    <a:pt x="27" y="124"/>
                    <a:pt x="27" y="124"/>
                    <a:pt x="27" y="124"/>
                  </a:cubicBezTo>
                  <a:close/>
                  <a:moveTo>
                    <a:pt x="30" y="129"/>
                  </a:moveTo>
                  <a:cubicBezTo>
                    <a:pt x="30" y="129"/>
                    <a:pt x="29" y="129"/>
                    <a:pt x="29" y="129"/>
                  </a:cubicBezTo>
                  <a:cubicBezTo>
                    <a:pt x="29" y="128"/>
                    <a:pt x="30" y="129"/>
                    <a:pt x="30" y="129"/>
                  </a:cubicBezTo>
                  <a:close/>
                  <a:moveTo>
                    <a:pt x="137" y="119"/>
                  </a:moveTo>
                  <a:cubicBezTo>
                    <a:pt x="137" y="118"/>
                    <a:pt x="138" y="118"/>
                    <a:pt x="138" y="117"/>
                  </a:cubicBezTo>
                  <a:cubicBezTo>
                    <a:pt x="137" y="118"/>
                    <a:pt x="137" y="118"/>
                    <a:pt x="137" y="119"/>
                  </a:cubicBezTo>
                  <a:close/>
                  <a:moveTo>
                    <a:pt x="82" y="123"/>
                  </a:moveTo>
                  <a:cubicBezTo>
                    <a:pt x="82" y="123"/>
                    <a:pt x="81" y="123"/>
                    <a:pt x="80" y="123"/>
                  </a:cubicBezTo>
                  <a:cubicBezTo>
                    <a:pt x="80" y="123"/>
                    <a:pt x="79" y="123"/>
                    <a:pt x="79" y="123"/>
                  </a:cubicBezTo>
                  <a:cubicBezTo>
                    <a:pt x="79" y="124"/>
                    <a:pt x="80" y="124"/>
                    <a:pt x="80" y="124"/>
                  </a:cubicBezTo>
                  <a:cubicBezTo>
                    <a:pt x="80" y="124"/>
                    <a:pt x="80" y="124"/>
                    <a:pt x="80" y="124"/>
                  </a:cubicBezTo>
                  <a:cubicBezTo>
                    <a:pt x="81" y="124"/>
                    <a:pt x="82" y="124"/>
                    <a:pt x="82" y="123"/>
                  </a:cubicBezTo>
                  <a:close/>
                  <a:moveTo>
                    <a:pt x="79" y="126"/>
                  </a:moveTo>
                  <a:cubicBezTo>
                    <a:pt x="79" y="127"/>
                    <a:pt x="79" y="126"/>
                    <a:pt x="79" y="126"/>
                  </a:cubicBezTo>
                  <a:cubicBezTo>
                    <a:pt x="79" y="126"/>
                    <a:pt x="79" y="126"/>
                    <a:pt x="79" y="126"/>
                  </a:cubicBezTo>
                  <a:cubicBezTo>
                    <a:pt x="80" y="126"/>
                    <a:pt x="81" y="126"/>
                    <a:pt x="81" y="126"/>
                  </a:cubicBezTo>
                  <a:cubicBezTo>
                    <a:pt x="81" y="126"/>
                    <a:pt x="82" y="125"/>
                    <a:pt x="81" y="125"/>
                  </a:cubicBezTo>
                  <a:cubicBezTo>
                    <a:pt x="81" y="125"/>
                    <a:pt x="81" y="125"/>
                    <a:pt x="81" y="125"/>
                  </a:cubicBezTo>
                  <a:cubicBezTo>
                    <a:pt x="80" y="125"/>
                    <a:pt x="80" y="125"/>
                    <a:pt x="80" y="126"/>
                  </a:cubicBezTo>
                  <a:cubicBezTo>
                    <a:pt x="79" y="126"/>
                    <a:pt x="79" y="126"/>
                    <a:pt x="79" y="126"/>
                  </a:cubicBezTo>
                  <a:close/>
                  <a:moveTo>
                    <a:pt x="92" y="125"/>
                  </a:moveTo>
                  <a:cubicBezTo>
                    <a:pt x="91" y="125"/>
                    <a:pt x="90" y="126"/>
                    <a:pt x="90" y="126"/>
                  </a:cubicBezTo>
                  <a:cubicBezTo>
                    <a:pt x="90" y="126"/>
                    <a:pt x="92" y="126"/>
                    <a:pt x="92" y="125"/>
                  </a:cubicBezTo>
                  <a:close/>
                  <a:moveTo>
                    <a:pt x="89" y="126"/>
                  </a:moveTo>
                  <a:cubicBezTo>
                    <a:pt x="89" y="126"/>
                    <a:pt x="89" y="126"/>
                    <a:pt x="89" y="126"/>
                  </a:cubicBezTo>
                  <a:cubicBezTo>
                    <a:pt x="89" y="127"/>
                    <a:pt x="89" y="127"/>
                    <a:pt x="89" y="127"/>
                  </a:cubicBezTo>
                  <a:cubicBezTo>
                    <a:pt x="89" y="127"/>
                    <a:pt x="89" y="127"/>
                    <a:pt x="89" y="127"/>
                  </a:cubicBezTo>
                  <a:cubicBezTo>
                    <a:pt x="89" y="127"/>
                    <a:pt x="89" y="126"/>
                    <a:pt x="89" y="126"/>
                  </a:cubicBezTo>
                  <a:cubicBezTo>
                    <a:pt x="89" y="127"/>
                    <a:pt x="89" y="126"/>
                    <a:pt x="89" y="126"/>
                  </a:cubicBezTo>
                  <a:close/>
                  <a:moveTo>
                    <a:pt x="157" y="127"/>
                  </a:moveTo>
                  <a:cubicBezTo>
                    <a:pt x="157" y="127"/>
                    <a:pt x="157" y="128"/>
                    <a:pt x="157" y="128"/>
                  </a:cubicBezTo>
                  <a:cubicBezTo>
                    <a:pt x="157" y="128"/>
                    <a:pt x="158" y="128"/>
                    <a:pt x="158" y="127"/>
                  </a:cubicBezTo>
                  <a:cubicBezTo>
                    <a:pt x="157" y="127"/>
                    <a:pt x="157" y="127"/>
                    <a:pt x="157" y="127"/>
                  </a:cubicBezTo>
                  <a:close/>
                  <a:moveTo>
                    <a:pt x="96" y="131"/>
                  </a:moveTo>
                  <a:cubicBezTo>
                    <a:pt x="96" y="130"/>
                    <a:pt x="96" y="130"/>
                    <a:pt x="96" y="129"/>
                  </a:cubicBezTo>
                  <a:cubicBezTo>
                    <a:pt x="96" y="129"/>
                    <a:pt x="95" y="129"/>
                    <a:pt x="95" y="128"/>
                  </a:cubicBezTo>
                  <a:cubicBezTo>
                    <a:pt x="94" y="128"/>
                    <a:pt x="94" y="129"/>
                    <a:pt x="94" y="129"/>
                  </a:cubicBezTo>
                  <a:cubicBezTo>
                    <a:pt x="93" y="129"/>
                    <a:pt x="92" y="131"/>
                    <a:pt x="91" y="131"/>
                  </a:cubicBezTo>
                  <a:cubicBezTo>
                    <a:pt x="90" y="131"/>
                    <a:pt x="91" y="130"/>
                    <a:pt x="90" y="130"/>
                  </a:cubicBezTo>
                  <a:cubicBezTo>
                    <a:pt x="90" y="131"/>
                    <a:pt x="90" y="131"/>
                    <a:pt x="90" y="131"/>
                  </a:cubicBezTo>
                  <a:cubicBezTo>
                    <a:pt x="88" y="132"/>
                    <a:pt x="87" y="133"/>
                    <a:pt x="85" y="133"/>
                  </a:cubicBezTo>
                  <a:cubicBezTo>
                    <a:pt x="84" y="133"/>
                    <a:pt x="83" y="134"/>
                    <a:pt x="82" y="134"/>
                  </a:cubicBezTo>
                  <a:cubicBezTo>
                    <a:pt x="82" y="134"/>
                    <a:pt x="82" y="134"/>
                    <a:pt x="81" y="134"/>
                  </a:cubicBezTo>
                  <a:cubicBezTo>
                    <a:pt x="80" y="134"/>
                    <a:pt x="80" y="135"/>
                    <a:pt x="79" y="135"/>
                  </a:cubicBezTo>
                  <a:cubicBezTo>
                    <a:pt x="77" y="135"/>
                    <a:pt x="74" y="136"/>
                    <a:pt x="72" y="136"/>
                  </a:cubicBezTo>
                  <a:cubicBezTo>
                    <a:pt x="76" y="136"/>
                    <a:pt x="80" y="135"/>
                    <a:pt x="83" y="135"/>
                  </a:cubicBezTo>
                  <a:cubicBezTo>
                    <a:pt x="84" y="135"/>
                    <a:pt x="85" y="135"/>
                    <a:pt x="86" y="135"/>
                  </a:cubicBezTo>
                  <a:cubicBezTo>
                    <a:pt x="86" y="135"/>
                    <a:pt x="86" y="134"/>
                    <a:pt x="86" y="134"/>
                  </a:cubicBezTo>
                  <a:cubicBezTo>
                    <a:pt x="86" y="134"/>
                    <a:pt x="87" y="134"/>
                    <a:pt x="87" y="134"/>
                  </a:cubicBezTo>
                  <a:cubicBezTo>
                    <a:pt x="87" y="134"/>
                    <a:pt x="86" y="134"/>
                    <a:pt x="86" y="134"/>
                  </a:cubicBezTo>
                  <a:cubicBezTo>
                    <a:pt x="87" y="135"/>
                    <a:pt x="87" y="135"/>
                    <a:pt x="87" y="135"/>
                  </a:cubicBezTo>
                  <a:cubicBezTo>
                    <a:pt x="87" y="134"/>
                    <a:pt x="88" y="134"/>
                    <a:pt x="88" y="133"/>
                  </a:cubicBezTo>
                  <a:cubicBezTo>
                    <a:pt x="88" y="133"/>
                    <a:pt x="89" y="133"/>
                    <a:pt x="89" y="133"/>
                  </a:cubicBezTo>
                  <a:cubicBezTo>
                    <a:pt x="89" y="134"/>
                    <a:pt x="91" y="133"/>
                    <a:pt x="91" y="133"/>
                  </a:cubicBezTo>
                  <a:cubicBezTo>
                    <a:pt x="91" y="132"/>
                    <a:pt x="91" y="132"/>
                    <a:pt x="91" y="132"/>
                  </a:cubicBezTo>
                  <a:cubicBezTo>
                    <a:pt x="91" y="131"/>
                    <a:pt x="91" y="131"/>
                    <a:pt x="92" y="132"/>
                  </a:cubicBezTo>
                  <a:cubicBezTo>
                    <a:pt x="92" y="132"/>
                    <a:pt x="91" y="132"/>
                    <a:pt x="91" y="132"/>
                  </a:cubicBezTo>
                  <a:cubicBezTo>
                    <a:pt x="93" y="132"/>
                    <a:pt x="94" y="131"/>
                    <a:pt x="95" y="131"/>
                  </a:cubicBezTo>
                  <a:cubicBezTo>
                    <a:pt x="95" y="131"/>
                    <a:pt x="95" y="130"/>
                    <a:pt x="96" y="131"/>
                  </a:cubicBezTo>
                  <a:close/>
                  <a:moveTo>
                    <a:pt x="93" y="131"/>
                  </a:moveTo>
                  <a:cubicBezTo>
                    <a:pt x="92" y="131"/>
                    <a:pt x="93" y="131"/>
                    <a:pt x="92" y="131"/>
                  </a:cubicBezTo>
                  <a:cubicBezTo>
                    <a:pt x="93" y="130"/>
                    <a:pt x="93" y="130"/>
                    <a:pt x="93" y="131"/>
                  </a:cubicBezTo>
                  <a:cubicBezTo>
                    <a:pt x="93" y="131"/>
                    <a:pt x="93" y="131"/>
                    <a:pt x="93" y="131"/>
                  </a:cubicBezTo>
                  <a:close/>
                  <a:moveTo>
                    <a:pt x="84" y="129"/>
                  </a:moveTo>
                  <a:cubicBezTo>
                    <a:pt x="84" y="129"/>
                    <a:pt x="85" y="129"/>
                    <a:pt x="85" y="129"/>
                  </a:cubicBezTo>
                  <a:cubicBezTo>
                    <a:pt x="83" y="129"/>
                    <a:pt x="83" y="129"/>
                    <a:pt x="82" y="130"/>
                  </a:cubicBezTo>
                  <a:cubicBezTo>
                    <a:pt x="83" y="130"/>
                    <a:pt x="84" y="129"/>
                    <a:pt x="84" y="129"/>
                  </a:cubicBezTo>
                  <a:close/>
                  <a:moveTo>
                    <a:pt x="147" y="129"/>
                  </a:moveTo>
                  <a:cubicBezTo>
                    <a:pt x="147" y="130"/>
                    <a:pt x="147" y="130"/>
                    <a:pt x="147" y="130"/>
                  </a:cubicBezTo>
                  <a:cubicBezTo>
                    <a:pt x="147" y="130"/>
                    <a:pt x="147" y="129"/>
                    <a:pt x="147" y="129"/>
                  </a:cubicBezTo>
                  <a:close/>
                  <a:moveTo>
                    <a:pt x="67" y="133"/>
                  </a:moveTo>
                  <a:cubicBezTo>
                    <a:pt x="67" y="133"/>
                    <a:pt x="66" y="133"/>
                    <a:pt x="65" y="133"/>
                  </a:cubicBezTo>
                  <a:cubicBezTo>
                    <a:pt x="66" y="133"/>
                    <a:pt x="67" y="134"/>
                    <a:pt x="67" y="133"/>
                  </a:cubicBezTo>
                  <a:close/>
                  <a:moveTo>
                    <a:pt x="68" y="133"/>
                  </a:moveTo>
                  <a:cubicBezTo>
                    <a:pt x="68" y="133"/>
                    <a:pt x="68" y="133"/>
                    <a:pt x="68" y="133"/>
                  </a:cubicBezTo>
                  <a:cubicBezTo>
                    <a:pt x="68" y="133"/>
                    <a:pt x="68" y="133"/>
                    <a:pt x="68" y="133"/>
                  </a:cubicBezTo>
                  <a:cubicBezTo>
                    <a:pt x="68" y="132"/>
                    <a:pt x="68" y="132"/>
                    <a:pt x="68" y="133"/>
                  </a:cubicBezTo>
                  <a:close/>
                  <a:moveTo>
                    <a:pt x="128" y="137"/>
                  </a:moveTo>
                  <a:cubicBezTo>
                    <a:pt x="127" y="137"/>
                    <a:pt x="127" y="138"/>
                    <a:pt x="127" y="138"/>
                  </a:cubicBezTo>
                  <a:cubicBezTo>
                    <a:pt x="127" y="138"/>
                    <a:pt x="128" y="138"/>
                    <a:pt x="128" y="137"/>
                  </a:cubicBezTo>
                  <a:close/>
                  <a:moveTo>
                    <a:pt x="134" y="140"/>
                  </a:moveTo>
                  <a:cubicBezTo>
                    <a:pt x="134" y="140"/>
                    <a:pt x="134" y="140"/>
                    <a:pt x="134" y="140"/>
                  </a:cubicBezTo>
                  <a:cubicBezTo>
                    <a:pt x="134" y="140"/>
                    <a:pt x="134" y="140"/>
                    <a:pt x="133" y="140"/>
                  </a:cubicBezTo>
                  <a:cubicBezTo>
                    <a:pt x="133" y="140"/>
                    <a:pt x="133" y="141"/>
                    <a:pt x="133" y="141"/>
                  </a:cubicBezTo>
                  <a:cubicBezTo>
                    <a:pt x="133" y="142"/>
                    <a:pt x="133" y="144"/>
                    <a:pt x="132" y="143"/>
                  </a:cubicBezTo>
                  <a:cubicBezTo>
                    <a:pt x="132" y="144"/>
                    <a:pt x="132" y="144"/>
                    <a:pt x="132" y="145"/>
                  </a:cubicBezTo>
                  <a:cubicBezTo>
                    <a:pt x="132" y="144"/>
                    <a:pt x="133" y="144"/>
                    <a:pt x="133" y="144"/>
                  </a:cubicBezTo>
                  <a:cubicBezTo>
                    <a:pt x="133" y="144"/>
                    <a:pt x="133" y="144"/>
                    <a:pt x="133" y="144"/>
                  </a:cubicBezTo>
                  <a:cubicBezTo>
                    <a:pt x="133" y="144"/>
                    <a:pt x="134" y="144"/>
                    <a:pt x="134" y="144"/>
                  </a:cubicBezTo>
                  <a:cubicBezTo>
                    <a:pt x="134" y="144"/>
                    <a:pt x="134" y="143"/>
                    <a:pt x="134" y="143"/>
                  </a:cubicBezTo>
                  <a:cubicBezTo>
                    <a:pt x="135" y="143"/>
                    <a:pt x="135" y="142"/>
                    <a:pt x="135" y="140"/>
                  </a:cubicBezTo>
                  <a:cubicBezTo>
                    <a:pt x="135" y="140"/>
                    <a:pt x="135" y="140"/>
                    <a:pt x="134" y="140"/>
                  </a:cubicBezTo>
                  <a:close/>
                  <a:moveTo>
                    <a:pt x="46" y="142"/>
                  </a:moveTo>
                  <a:cubicBezTo>
                    <a:pt x="46" y="142"/>
                    <a:pt x="46" y="142"/>
                    <a:pt x="46" y="142"/>
                  </a:cubicBezTo>
                  <a:cubicBezTo>
                    <a:pt x="46" y="141"/>
                    <a:pt x="46" y="141"/>
                    <a:pt x="45" y="141"/>
                  </a:cubicBezTo>
                  <a:cubicBezTo>
                    <a:pt x="45" y="141"/>
                    <a:pt x="46" y="141"/>
                    <a:pt x="46" y="142"/>
                  </a:cubicBezTo>
                  <a:close/>
                  <a:moveTo>
                    <a:pt x="110" y="141"/>
                  </a:moveTo>
                  <a:cubicBezTo>
                    <a:pt x="109" y="141"/>
                    <a:pt x="108" y="143"/>
                    <a:pt x="106" y="143"/>
                  </a:cubicBezTo>
                  <a:cubicBezTo>
                    <a:pt x="105" y="145"/>
                    <a:pt x="103" y="145"/>
                    <a:pt x="102" y="147"/>
                  </a:cubicBezTo>
                  <a:cubicBezTo>
                    <a:pt x="103" y="147"/>
                    <a:pt x="105" y="146"/>
                    <a:pt x="105" y="146"/>
                  </a:cubicBezTo>
                  <a:cubicBezTo>
                    <a:pt x="105" y="146"/>
                    <a:pt x="106" y="146"/>
                    <a:pt x="106" y="145"/>
                  </a:cubicBezTo>
                  <a:cubicBezTo>
                    <a:pt x="106" y="145"/>
                    <a:pt x="106" y="145"/>
                    <a:pt x="106" y="145"/>
                  </a:cubicBezTo>
                  <a:cubicBezTo>
                    <a:pt x="106" y="145"/>
                    <a:pt x="107" y="145"/>
                    <a:pt x="107" y="145"/>
                  </a:cubicBezTo>
                  <a:cubicBezTo>
                    <a:pt x="107" y="145"/>
                    <a:pt x="108" y="145"/>
                    <a:pt x="108" y="145"/>
                  </a:cubicBezTo>
                  <a:cubicBezTo>
                    <a:pt x="108" y="145"/>
                    <a:pt x="109" y="144"/>
                    <a:pt x="110" y="144"/>
                  </a:cubicBezTo>
                  <a:cubicBezTo>
                    <a:pt x="110" y="144"/>
                    <a:pt x="110" y="144"/>
                    <a:pt x="110" y="144"/>
                  </a:cubicBezTo>
                  <a:cubicBezTo>
                    <a:pt x="111" y="143"/>
                    <a:pt x="110" y="142"/>
                    <a:pt x="110" y="141"/>
                  </a:cubicBezTo>
                  <a:close/>
                  <a:moveTo>
                    <a:pt x="107" y="144"/>
                  </a:moveTo>
                  <a:cubicBezTo>
                    <a:pt x="107" y="144"/>
                    <a:pt x="108" y="144"/>
                    <a:pt x="108" y="144"/>
                  </a:cubicBezTo>
                  <a:cubicBezTo>
                    <a:pt x="108" y="144"/>
                    <a:pt x="107" y="144"/>
                    <a:pt x="107" y="144"/>
                  </a:cubicBezTo>
                  <a:close/>
                  <a:moveTo>
                    <a:pt x="138" y="146"/>
                  </a:moveTo>
                  <a:cubicBezTo>
                    <a:pt x="137" y="146"/>
                    <a:pt x="136" y="147"/>
                    <a:pt x="136" y="147"/>
                  </a:cubicBezTo>
                  <a:cubicBezTo>
                    <a:pt x="137" y="147"/>
                    <a:pt x="138" y="147"/>
                    <a:pt x="138" y="146"/>
                  </a:cubicBezTo>
                  <a:close/>
                  <a:moveTo>
                    <a:pt x="140" y="146"/>
                  </a:moveTo>
                  <a:cubicBezTo>
                    <a:pt x="140" y="147"/>
                    <a:pt x="140" y="149"/>
                    <a:pt x="140" y="149"/>
                  </a:cubicBezTo>
                  <a:cubicBezTo>
                    <a:pt x="141" y="149"/>
                    <a:pt x="141" y="147"/>
                    <a:pt x="140" y="146"/>
                  </a:cubicBezTo>
                  <a:close/>
                  <a:moveTo>
                    <a:pt x="44" y="153"/>
                  </a:moveTo>
                  <a:cubicBezTo>
                    <a:pt x="43" y="153"/>
                    <a:pt x="42" y="153"/>
                    <a:pt x="42" y="152"/>
                  </a:cubicBezTo>
                  <a:cubicBezTo>
                    <a:pt x="44" y="152"/>
                    <a:pt x="46" y="154"/>
                    <a:pt x="48" y="154"/>
                  </a:cubicBezTo>
                  <a:cubicBezTo>
                    <a:pt x="48" y="153"/>
                    <a:pt x="47" y="153"/>
                    <a:pt x="47" y="153"/>
                  </a:cubicBezTo>
                  <a:cubicBezTo>
                    <a:pt x="45" y="151"/>
                    <a:pt x="41" y="151"/>
                    <a:pt x="40" y="149"/>
                  </a:cubicBezTo>
                  <a:cubicBezTo>
                    <a:pt x="38" y="149"/>
                    <a:pt x="37" y="148"/>
                    <a:pt x="35" y="148"/>
                  </a:cubicBezTo>
                  <a:cubicBezTo>
                    <a:pt x="35" y="148"/>
                    <a:pt x="35" y="148"/>
                    <a:pt x="35" y="148"/>
                  </a:cubicBezTo>
                  <a:cubicBezTo>
                    <a:pt x="34" y="148"/>
                    <a:pt x="34" y="148"/>
                    <a:pt x="33" y="148"/>
                  </a:cubicBezTo>
                  <a:cubicBezTo>
                    <a:pt x="33" y="149"/>
                    <a:pt x="34" y="149"/>
                    <a:pt x="34" y="149"/>
                  </a:cubicBezTo>
                  <a:cubicBezTo>
                    <a:pt x="34" y="149"/>
                    <a:pt x="34" y="149"/>
                    <a:pt x="34" y="150"/>
                  </a:cubicBezTo>
                  <a:cubicBezTo>
                    <a:pt x="34" y="150"/>
                    <a:pt x="35" y="150"/>
                    <a:pt x="35" y="149"/>
                  </a:cubicBezTo>
                  <a:cubicBezTo>
                    <a:pt x="34" y="149"/>
                    <a:pt x="34" y="149"/>
                    <a:pt x="34" y="149"/>
                  </a:cubicBezTo>
                  <a:cubicBezTo>
                    <a:pt x="35" y="149"/>
                    <a:pt x="35" y="149"/>
                    <a:pt x="35" y="150"/>
                  </a:cubicBezTo>
                  <a:cubicBezTo>
                    <a:pt x="35" y="150"/>
                    <a:pt x="35" y="151"/>
                    <a:pt x="36" y="150"/>
                  </a:cubicBezTo>
                  <a:cubicBezTo>
                    <a:pt x="36" y="150"/>
                    <a:pt x="35" y="150"/>
                    <a:pt x="35" y="150"/>
                  </a:cubicBezTo>
                  <a:cubicBezTo>
                    <a:pt x="37" y="150"/>
                    <a:pt x="38" y="151"/>
                    <a:pt x="39" y="152"/>
                  </a:cubicBezTo>
                  <a:cubicBezTo>
                    <a:pt x="40" y="153"/>
                    <a:pt x="40" y="154"/>
                    <a:pt x="42" y="154"/>
                  </a:cubicBezTo>
                  <a:cubicBezTo>
                    <a:pt x="42" y="154"/>
                    <a:pt x="42" y="153"/>
                    <a:pt x="42" y="153"/>
                  </a:cubicBezTo>
                  <a:cubicBezTo>
                    <a:pt x="43" y="153"/>
                    <a:pt x="43" y="154"/>
                    <a:pt x="44" y="155"/>
                  </a:cubicBezTo>
                  <a:cubicBezTo>
                    <a:pt x="45" y="155"/>
                    <a:pt x="45" y="154"/>
                    <a:pt x="46" y="155"/>
                  </a:cubicBezTo>
                  <a:cubicBezTo>
                    <a:pt x="46" y="155"/>
                    <a:pt x="47" y="155"/>
                    <a:pt x="47" y="155"/>
                  </a:cubicBezTo>
                  <a:cubicBezTo>
                    <a:pt x="47" y="155"/>
                    <a:pt x="48" y="155"/>
                    <a:pt x="48" y="155"/>
                  </a:cubicBezTo>
                  <a:cubicBezTo>
                    <a:pt x="48" y="156"/>
                    <a:pt x="48" y="156"/>
                    <a:pt x="48" y="156"/>
                  </a:cubicBezTo>
                  <a:cubicBezTo>
                    <a:pt x="48" y="156"/>
                    <a:pt x="49" y="156"/>
                    <a:pt x="49" y="156"/>
                  </a:cubicBezTo>
                  <a:cubicBezTo>
                    <a:pt x="48" y="157"/>
                    <a:pt x="48" y="156"/>
                    <a:pt x="47" y="156"/>
                  </a:cubicBezTo>
                  <a:cubicBezTo>
                    <a:pt x="48" y="157"/>
                    <a:pt x="49" y="157"/>
                    <a:pt x="50" y="157"/>
                  </a:cubicBezTo>
                  <a:cubicBezTo>
                    <a:pt x="50" y="157"/>
                    <a:pt x="51" y="158"/>
                    <a:pt x="51" y="157"/>
                  </a:cubicBezTo>
                  <a:cubicBezTo>
                    <a:pt x="50" y="156"/>
                    <a:pt x="48" y="155"/>
                    <a:pt x="46" y="155"/>
                  </a:cubicBezTo>
                  <a:cubicBezTo>
                    <a:pt x="46" y="154"/>
                    <a:pt x="45" y="154"/>
                    <a:pt x="44" y="153"/>
                  </a:cubicBezTo>
                  <a:close/>
                  <a:moveTo>
                    <a:pt x="39" y="150"/>
                  </a:moveTo>
                  <a:cubicBezTo>
                    <a:pt x="39" y="150"/>
                    <a:pt x="38" y="150"/>
                    <a:pt x="39" y="149"/>
                  </a:cubicBezTo>
                  <a:cubicBezTo>
                    <a:pt x="39" y="149"/>
                    <a:pt x="39" y="149"/>
                    <a:pt x="39" y="149"/>
                  </a:cubicBezTo>
                  <a:cubicBezTo>
                    <a:pt x="39" y="150"/>
                    <a:pt x="39" y="150"/>
                    <a:pt x="39" y="150"/>
                  </a:cubicBezTo>
                  <a:close/>
                  <a:moveTo>
                    <a:pt x="53" y="157"/>
                  </a:moveTo>
                  <a:cubicBezTo>
                    <a:pt x="52" y="157"/>
                    <a:pt x="52" y="157"/>
                    <a:pt x="51" y="157"/>
                  </a:cubicBezTo>
                  <a:cubicBezTo>
                    <a:pt x="52" y="158"/>
                    <a:pt x="54" y="159"/>
                    <a:pt x="56" y="158"/>
                  </a:cubicBezTo>
                  <a:cubicBezTo>
                    <a:pt x="55" y="157"/>
                    <a:pt x="54" y="158"/>
                    <a:pt x="53" y="157"/>
                  </a:cubicBezTo>
                  <a:close/>
                  <a:moveTo>
                    <a:pt x="32" y="149"/>
                  </a:moveTo>
                  <a:cubicBezTo>
                    <a:pt x="31" y="149"/>
                    <a:pt x="31" y="149"/>
                    <a:pt x="31" y="149"/>
                  </a:cubicBezTo>
                  <a:cubicBezTo>
                    <a:pt x="32" y="150"/>
                    <a:pt x="33" y="150"/>
                    <a:pt x="33" y="151"/>
                  </a:cubicBezTo>
                  <a:cubicBezTo>
                    <a:pt x="33" y="152"/>
                    <a:pt x="34" y="152"/>
                    <a:pt x="34" y="152"/>
                  </a:cubicBezTo>
                  <a:cubicBezTo>
                    <a:pt x="34" y="151"/>
                    <a:pt x="35" y="151"/>
                    <a:pt x="35" y="152"/>
                  </a:cubicBezTo>
                  <a:cubicBezTo>
                    <a:pt x="35" y="152"/>
                    <a:pt x="35" y="152"/>
                    <a:pt x="35" y="151"/>
                  </a:cubicBezTo>
                  <a:cubicBezTo>
                    <a:pt x="33" y="151"/>
                    <a:pt x="33" y="150"/>
                    <a:pt x="32" y="149"/>
                  </a:cubicBezTo>
                  <a:close/>
                  <a:moveTo>
                    <a:pt x="50" y="150"/>
                  </a:moveTo>
                  <a:cubicBezTo>
                    <a:pt x="51" y="151"/>
                    <a:pt x="51" y="151"/>
                    <a:pt x="52" y="152"/>
                  </a:cubicBezTo>
                  <a:cubicBezTo>
                    <a:pt x="52" y="151"/>
                    <a:pt x="52" y="151"/>
                    <a:pt x="53" y="151"/>
                  </a:cubicBezTo>
                  <a:cubicBezTo>
                    <a:pt x="53" y="151"/>
                    <a:pt x="53" y="152"/>
                    <a:pt x="53" y="151"/>
                  </a:cubicBezTo>
                  <a:cubicBezTo>
                    <a:pt x="53" y="151"/>
                    <a:pt x="53" y="151"/>
                    <a:pt x="53" y="151"/>
                  </a:cubicBezTo>
                  <a:cubicBezTo>
                    <a:pt x="52" y="151"/>
                    <a:pt x="51" y="150"/>
                    <a:pt x="50" y="150"/>
                  </a:cubicBezTo>
                  <a:close/>
                  <a:moveTo>
                    <a:pt x="48" y="157"/>
                  </a:moveTo>
                  <a:cubicBezTo>
                    <a:pt x="47" y="157"/>
                    <a:pt x="47" y="157"/>
                    <a:pt x="46" y="156"/>
                  </a:cubicBezTo>
                  <a:cubicBezTo>
                    <a:pt x="47" y="156"/>
                    <a:pt x="47" y="156"/>
                    <a:pt x="47" y="156"/>
                  </a:cubicBezTo>
                  <a:cubicBezTo>
                    <a:pt x="46" y="155"/>
                    <a:pt x="44" y="155"/>
                    <a:pt x="43" y="155"/>
                  </a:cubicBezTo>
                  <a:cubicBezTo>
                    <a:pt x="43" y="155"/>
                    <a:pt x="44" y="155"/>
                    <a:pt x="44" y="155"/>
                  </a:cubicBezTo>
                  <a:cubicBezTo>
                    <a:pt x="44" y="156"/>
                    <a:pt x="44" y="156"/>
                    <a:pt x="44" y="156"/>
                  </a:cubicBezTo>
                  <a:cubicBezTo>
                    <a:pt x="45" y="156"/>
                    <a:pt x="44" y="156"/>
                    <a:pt x="45" y="156"/>
                  </a:cubicBezTo>
                  <a:cubicBezTo>
                    <a:pt x="45" y="155"/>
                    <a:pt x="46" y="156"/>
                    <a:pt x="45" y="157"/>
                  </a:cubicBezTo>
                  <a:cubicBezTo>
                    <a:pt x="46" y="157"/>
                    <a:pt x="46" y="157"/>
                    <a:pt x="46" y="158"/>
                  </a:cubicBezTo>
                  <a:cubicBezTo>
                    <a:pt x="46" y="158"/>
                    <a:pt x="46" y="157"/>
                    <a:pt x="46" y="158"/>
                  </a:cubicBezTo>
                  <a:cubicBezTo>
                    <a:pt x="46" y="158"/>
                    <a:pt x="47" y="158"/>
                    <a:pt x="47" y="158"/>
                  </a:cubicBezTo>
                  <a:cubicBezTo>
                    <a:pt x="47" y="158"/>
                    <a:pt x="47" y="158"/>
                    <a:pt x="47" y="158"/>
                  </a:cubicBezTo>
                  <a:cubicBezTo>
                    <a:pt x="48" y="158"/>
                    <a:pt x="48" y="158"/>
                    <a:pt x="48" y="157"/>
                  </a:cubicBezTo>
                  <a:close/>
                  <a:moveTo>
                    <a:pt x="87" y="157"/>
                  </a:moveTo>
                  <a:cubicBezTo>
                    <a:pt x="87" y="156"/>
                    <a:pt x="88" y="157"/>
                    <a:pt x="89" y="157"/>
                  </a:cubicBezTo>
                  <a:cubicBezTo>
                    <a:pt x="89" y="157"/>
                    <a:pt x="90" y="156"/>
                    <a:pt x="90" y="156"/>
                  </a:cubicBezTo>
                  <a:cubicBezTo>
                    <a:pt x="89" y="156"/>
                    <a:pt x="88" y="156"/>
                    <a:pt x="87" y="156"/>
                  </a:cubicBezTo>
                  <a:cubicBezTo>
                    <a:pt x="87" y="156"/>
                    <a:pt x="87" y="156"/>
                    <a:pt x="87" y="157"/>
                  </a:cubicBezTo>
                  <a:close/>
                  <a:moveTo>
                    <a:pt x="80" y="159"/>
                  </a:moveTo>
                  <a:cubicBezTo>
                    <a:pt x="80" y="159"/>
                    <a:pt x="79" y="159"/>
                    <a:pt x="79" y="158"/>
                  </a:cubicBezTo>
                  <a:cubicBezTo>
                    <a:pt x="79" y="159"/>
                    <a:pt x="80" y="159"/>
                    <a:pt x="80" y="159"/>
                  </a:cubicBezTo>
                  <a:cubicBezTo>
                    <a:pt x="80" y="159"/>
                    <a:pt x="80" y="159"/>
                    <a:pt x="80" y="159"/>
                  </a:cubicBezTo>
                  <a:close/>
                  <a:moveTo>
                    <a:pt x="57" y="165"/>
                  </a:moveTo>
                  <a:cubicBezTo>
                    <a:pt x="58" y="165"/>
                    <a:pt x="58" y="165"/>
                    <a:pt x="58" y="166"/>
                  </a:cubicBezTo>
                  <a:cubicBezTo>
                    <a:pt x="58" y="166"/>
                    <a:pt x="58" y="166"/>
                    <a:pt x="58" y="166"/>
                  </a:cubicBezTo>
                  <a:cubicBezTo>
                    <a:pt x="58" y="166"/>
                    <a:pt x="59" y="165"/>
                    <a:pt x="59" y="165"/>
                  </a:cubicBezTo>
                  <a:cubicBezTo>
                    <a:pt x="59" y="165"/>
                    <a:pt x="59" y="165"/>
                    <a:pt x="59" y="165"/>
                  </a:cubicBezTo>
                  <a:cubicBezTo>
                    <a:pt x="59" y="165"/>
                    <a:pt x="58" y="165"/>
                    <a:pt x="57" y="165"/>
                  </a:cubicBezTo>
                  <a:close/>
                  <a:moveTo>
                    <a:pt x="62" y="13"/>
                  </a:moveTo>
                  <a:cubicBezTo>
                    <a:pt x="63" y="13"/>
                    <a:pt x="65" y="12"/>
                    <a:pt x="66" y="13"/>
                  </a:cubicBezTo>
                  <a:cubicBezTo>
                    <a:pt x="66" y="13"/>
                    <a:pt x="66" y="14"/>
                    <a:pt x="66" y="14"/>
                  </a:cubicBezTo>
                  <a:cubicBezTo>
                    <a:pt x="64" y="14"/>
                    <a:pt x="62" y="13"/>
                    <a:pt x="61" y="14"/>
                  </a:cubicBezTo>
                  <a:cubicBezTo>
                    <a:pt x="63" y="15"/>
                    <a:pt x="63" y="14"/>
                    <a:pt x="65" y="14"/>
                  </a:cubicBezTo>
                  <a:cubicBezTo>
                    <a:pt x="65" y="14"/>
                    <a:pt x="65" y="14"/>
                    <a:pt x="65" y="14"/>
                  </a:cubicBezTo>
                  <a:cubicBezTo>
                    <a:pt x="67" y="14"/>
                    <a:pt x="69" y="14"/>
                    <a:pt x="71" y="14"/>
                  </a:cubicBezTo>
                  <a:cubicBezTo>
                    <a:pt x="71" y="14"/>
                    <a:pt x="71" y="14"/>
                    <a:pt x="72" y="14"/>
                  </a:cubicBezTo>
                  <a:cubicBezTo>
                    <a:pt x="72" y="13"/>
                    <a:pt x="71" y="13"/>
                    <a:pt x="72" y="13"/>
                  </a:cubicBezTo>
                  <a:cubicBezTo>
                    <a:pt x="72" y="13"/>
                    <a:pt x="72" y="13"/>
                    <a:pt x="72" y="13"/>
                  </a:cubicBezTo>
                  <a:cubicBezTo>
                    <a:pt x="73" y="13"/>
                    <a:pt x="72" y="13"/>
                    <a:pt x="72" y="14"/>
                  </a:cubicBezTo>
                  <a:cubicBezTo>
                    <a:pt x="73" y="14"/>
                    <a:pt x="74" y="14"/>
                    <a:pt x="75" y="14"/>
                  </a:cubicBezTo>
                  <a:cubicBezTo>
                    <a:pt x="75" y="14"/>
                    <a:pt x="75" y="14"/>
                    <a:pt x="75" y="14"/>
                  </a:cubicBezTo>
                  <a:cubicBezTo>
                    <a:pt x="76" y="15"/>
                    <a:pt x="78" y="15"/>
                    <a:pt x="79" y="15"/>
                  </a:cubicBezTo>
                  <a:cubicBezTo>
                    <a:pt x="80" y="14"/>
                    <a:pt x="82" y="15"/>
                    <a:pt x="84" y="15"/>
                  </a:cubicBezTo>
                  <a:cubicBezTo>
                    <a:pt x="84" y="14"/>
                    <a:pt x="83" y="14"/>
                    <a:pt x="82" y="14"/>
                  </a:cubicBezTo>
                  <a:cubicBezTo>
                    <a:pt x="81" y="14"/>
                    <a:pt x="80" y="14"/>
                    <a:pt x="79" y="13"/>
                  </a:cubicBezTo>
                  <a:cubicBezTo>
                    <a:pt x="79" y="13"/>
                    <a:pt x="79" y="13"/>
                    <a:pt x="79" y="13"/>
                  </a:cubicBezTo>
                  <a:cubicBezTo>
                    <a:pt x="78" y="13"/>
                    <a:pt x="77" y="13"/>
                    <a:pt x="76" y="13"/>
                  </a:cubicBezTo>
                  <a:cubicBezTo>
                    <a:pt x="74" y="12"/>
                    <a:pt x="72" y="13"/>
                    <a:pt x="70" y="12"/>
                  </a:cubicBezTo>
                  <a:cubicBezTo>
                    <a:pt x="69" y="13"/>
                    <a:pt x="68" y="12"/>
                    <a:pt x="68" y="11"/>
                  </a:cubicBezTo>
                  <a:cubicBezTo>
                    <a:pt x="67" y="11"/>
                    <a:pt x="67" y="12"/>
                    <a:pt x="67" y="12"/>
                  </a:cubicBezTo>
                  <a:cubicBezTo>
                    <a:pt x="67" y="12"/>
                    <a:pt x="67" y="12"/>
                    <a:pt x="67" y="12"/>
                  </a:cubicBezTo>
                  <a:cubicBezTo>
                    <a:pt x="66" y="12"/>
                    <a:pt x="65" y="13"/>
                    <a:pt x="65" y="12"/>
                  </a:cubicBezTo>
                  <a:cubicBezTo>
                    <a:pt x="65" y="11"/>
                    <a:pt x="66" y="12"/>
                    <a:pt x="66" y="12"/>
                  </a:cubicBezTo>
                  <a:cubicBezTo>
                    <a:pt x="66" y="12"/>
                    <a:pt x="66" y="12"/>
                    <a:pt x="66" y="12"/>
                  </a:cubicBezTo>
                  <a:cubicBezTo>
                    <a:pt x="66" y="11"/>
                    <a:pt x="66" y="11"/>
                    <a:pt x="66" y="11"/>
                  </a:cubicBezTo>
                  <a:cubicBezTo>
                    <a:pt x="65" y="11"/>
                    <a:pt x="65" y="12"/>
                    <a:pt x="65" y="12"/>
                  </a:cubicBezTo>
                  <a:cubicBezTo>
                    <a:pt x="64" y="11"/>
                    <a:pt x="63" y="12"/>
                    <a:pt x="62" y="11"/>
                  </a:cubicBezTo>
                  <a:cubicBezTo>
                    <a:pt x="62" y="12"/>
                    <a:pt x="61" y="12"/>
                    <a:pt x="61" y="12"/>
                  </a:cubicBezTo>
                  <a:cubicBezTo>
                    <a:pt x="61" y="13"/>
                    <a:pt x="61" y="13"/>
                    <a:pt x="62" y="13"/>
                  </a:cubicBezTo>
                  <a:close/>
                  <a:moveTo>
                    <a:pt x="69" y="13"/>
                  </a:moveTo>
                  <a:cubicBezTo>
                    <a:pt x="69" y="13"/>
                    <a:pt x="70" y="13"/>
                    <a:pt x="69" y="13"/>
                  </a:cubicBezTo>
                  <a:cubicBezTo>
                    <a:pt x="69" y="13"/>
                    <a:pt x="69" y="13"/>
                    <a:pt x="69" y="13"/>
                  </a:cubicBezTo>
                  <a:close/>
                  <a:moveTo>
                    <a:pt x="84" y="18"/>
                  </a:moveTo>
                  <a:cubicBezTo>
                    <a:pt x="84" y="17"/>
                    <a:pt x="82" y="17"/>
                    <a:pt x="81" y="17"/>
                  </a:cubicBezTo>
                  <a:cubicBezTo>
                    <a:pt x="78" y="16"/>
                    <a:pt x="74" y="16"/>
                    <a:pt x="70" y="16"/>
                  </a:cubicBezTo>
                  <a:cubicBezTo>
                    <a:pt x="69" y="15"/>
                    <a:pt x="67" y="16"/>
                    <a:pt x="65" y="16"/>
                  </a:cubicBezTo>
                  <a:cubicBezTo>
                    <a:pt x="64" y="16"/>
                    <a:pt x="63" y="16"/>
                    <a:pt x="62" y="16"/>
                  </a:cubicBezTo>
                  <a:cubicBezTo>
                    <a:pt x="61" y="17"/>
                    <a:pt x="62" y="17"/>
                    <a:pt x="62" y="17"/>
                  </a:cubicBezTo>
                  <a:cubicBezTo>
                    <a:pt x="61" y="17"/>
                    <a:pt x="61" y="17"/>
                    <a:pt x="61" y="17"/>
                  </a:cubicBezTo>
                  <a:cubicBezTo>
                    <a:pt x="61" y="17"/>
                    <a:pt x="60" y="17"/>
                    <a:pt x="60" y="17"/>
                  </a:cubicBezTo>
                  <a:cubicBezTo>
                    <a:pt x="61" y="17"/>
                    <a:pt x="62" y="19"/>
                    <a:pt x="63" y="18"/>
                  </a:cubicBezTo>
                  <a:cubicBezTo>
                    <a:pt x="63" y="18"/>
                    <a:pt x="64" y="19"/>
                    <a:pt x="64" y="19"/>
                  </a:cubicBezTo>
                  <a:cubicBezTo>
                    <a:pt x="66" y="19"/>
                    <a:pt x="70" y="18"/>
                    <a:pt x="72" y="18"/>
                  </a:cubicBezTo>
                  <a:cubicBezTo>
                    <a:pt x="73" y="19"/>
                    <a:pt x="74" y="19"/>
                    <a:pt x="75" y="19"/>
                  </a:cubicBezTo>
                  <a:cubicBezTo>
                    <a:pt x="76" y="19"/>
                    <a:pt x="76" y="19"/>
                    <a:pt x="76" y="19"/>
                  </a:cubicBezTo>
                  <a:cubicBezTo>
                    <a:pt x="76" y="19"/>
                    <a:pt x="76" y="19"/>
                    <a:pt x="77" y="19"/>
                  </a:cubicBezTo>
                  <a:cubicBezTo>
                    <a:pt x="77" y="19"/>
                    <a:pt x="78" y="20"/>
                    <a:pt x="78" y="19"/>
                  </a:cubicBezTo>
                  <a:cubicBezTo>
                    <a:pt x="80" y="19"/>
                    <a:pt x="80" y="20"/>
                    <a:pt x="81" y="20"/>
                  </a:cubicBezTo>
                  <a:cubicBezTo>
                    <a:pt x="81" y="20"/>
                    <a:pt x="81" y="20"/>
                    <a:pt x="82" y="20"/>
                  </a:cubicBezTo>
                  <a:cubicBezTo>
                    <a:pt x="81" y="20"/>
                    <a:pt x="82" y="20"/>
                    <a:pt x="82" y="21"/>
                  </a:cubicBezTo>
                  <a:cubicBezTo>
                    <a:pt x="82" y="21"/>
                    <a:pt x="82" y="21"/>
                    <a:pt x="82" y="21"/>
                  </a:cubicBezTo>
                  <a:cubicBezTo>
                    <a:pt x="82" y="20"/>
                    <a:pt x="82" y="20"/>
                    <a:pt x="82" y="20"/>
                  </a:cubicBezTo>
                  <a:cubicBezTo>
                    <a:pt x="82" y="20"/>
                    <a:pt x="82" y="20"/>
                    <a:pt x="82" y="20"/>
                  </a:cubicBezTo>
                  <a:cubicBezTo>
                    <a:pt x="83" y="20"/>
                    <a:pt x="83" y="20"/>
                    <a:pt x="84" y="20"/>
                  </a:cubicBezTo>
                  <a:cubicBezTo>
                    <a:pt x="84" y="20"/>
                    <a:pt x="84" y="20"/>
                    <a:pt x="84" y="20"/>
                  </a:cubicBezTo>
                  <a:cubicBezTo>
                    <a:pt x="84" y="21"/>
                    <a:pt x="86" y="20"/>
                    <a:pt x="86" y="21"/>
                  </a:cubicBezTo>
                  <a:cubicBezTo>
                    <a:pt x="86" y="21"/>
                    <a:pt x="87" y="21"/>
                    <a:pt x="87" y="21"/>
                  </a:cubicBezTo>
                  <a:cubicBezTo>
                    <a:pt x="87" y="22"/>
                    <a:pt x="87" y="22"/>
                    <a:pt x="87" y="22"/>
                  </a:cubicBezTo>
                  <a:cubicBezTo>
                    <a:pt x="89" y="22"/>
                    <a:pt x="91" y="24"/>
                    <a:pt x="94" y="24"/>
                  </a:cubicBezTo>
                  <a:cubicBezTo>
                    <a:pt x="94" y="24"/>
                    <a:pt x="93" y="23"/>
                    <a:pt x="93" y="24"/>
                  </a:cubicBezTo>
                  <a:cubicBezTo>
                    <a:pt x="91" y="22"/>
                    <a:pt x="89" y="22"/>
                    <a:pt x="88" y="21"/>
                  </a:cubicBezTo>
                  <a:cubicBezTo>
                    <a:pt x="88" y="21"/>
                    <a:pt x="88" y="21"/>
                    <a:pt x="88" y="21"/>
                  </a:cubicBezTo>
                  <a:cubicBezTo>
                    <a:pt x="88" y="21"/>
                    <a:pt x="89" y="21"/>
                    <a:pt x="89" y="21"/>
                  </a:cubicBezTo>
                  <a:cubicBezTo>
                    <a:pt x="88" y="21"/>
                    <a:pt x="88" y="21"/>
                    <a:pt x="88" y="21"/>
                  </a:cubicBezTo>
                  <a:cubicBezTo>
                    <a:pt x="86" y="20"/>
                    <a:pt x="83" y="19"/>
                    <a:pt x="82" y="18"/>
                  </a:cubicBezTo>
                  <a:cubicBezTo>
                    <a:pt x="83" y="18"/>
                    <a:pt x="84" y="19"/>
                    <a:pt x="85" y="19"/>
                  </a:cubicBezTo>
                  <a:cubicBezTo>
                    <a:pt x="85" y="19"/>
                    <a:pt x="85" y="18"/>
                    <a:pt x="85" y="18"/>
                  </a:cubicBezTo>
                  <a:cubicBezTo>
                    <a:pt x="85" y="18"/>
                    <a:pt x="84" y="18"/>
                    <a:pt x="84" y="18"/>
                  </a:cubicBezTo>
                  <a:close/>
                  <a:moveTo>
                    <a:pt x="109" y="28"/>
                  </a:moveTo>
                  <a:cubicBezTo>
                    <a:pt x="109" y="27"/>
                    <a:pt x="107" y="26"/>
                    <a:pt x="106" y="27"/>
                  </a:cubicBezTo>
                  <a:cubicBezTo>
                    <a:pt x="107" y="28"/>
                    <a:pt x="107" y="29"/>
                    <a:pt x="108" y="29"/>
                  </a:cubicBezTo>
                  <a:cubicBezTo>
                    <a:pt x="109" y="29"/>
                    <a:pt x="109" y="29"/>
                    <a:pt x="110" y="29"/>
                  </a:cubicBezTo>
                  <a:cubicBezTo>
                    <a:pt x="110" y="29"/>
                    <a:pt x="110" y="30"/>
                    <a:pt x="110" y="30"/>
                  </a:cubicBezTo>
                  <a:cubicBezTo>
                    <a:pt x="111" y="30"/>
                    <a:pt x="112" y="31"/>
                    <a:pt x="112" y="32"/>
                  </a:cubicBezTo>
                  <a:cubicBezTo>
                    <a:pt x="112" y="32"/>
                    <a:pt x="112" y="32"/>
                    <a:pt x="111" y="32"/>
                  </a:cubicBezTo>
                  <a:cubicBezTo>
                    <a:pt x="111" y="32"/>
                    <a:pt x="111" y="32"/>
                    <a:pt x="111" y="32"/>
                  </a:cubicBezTo>
                  <a:cubicBezTo>
                    <a:pt x="111" y="33"/>
                    <a:pt x="111" y="33"/>
                    <a:pt x="111" y="34"/>
                  </a:cubicBezTo>
                  <a:cubicBezTo>
                    <a:pt x="113" y="34"/>
                    <a:pt x="113" y="36"/>
                    <a:pt x="114" y="36"/>
                  </a:cubicBezTo>
                  <a:cubicBezTo>
                    <a:pt x="115" y="36"/>
                    <a:pt x="115" y="36"/>
                    <a:pt x="115" y="36"/>
                  </a:cubicBezTo>
                  <a:cubicBezTo>
                    <a:pt x="115" y="36"/>
                    <a:pt x="115" y="37"/>
                    <a:pt x="116" y="37"/>
                  </a:cubicBezTo>
                  <a:cubicBezTo>
                    <a:pt x="116" y="36"/>
                    <a:pt x="114" y="35"/>
                    <a:pt x="115" y="35"/>
                  </a:cubicBezTo>
                  <a:cubicBezTo>
                    <a:pt x="115" y="34"/>
                    <a:pt x="115" y="34"/>
                    <a:pt x="114" y="33"/>
                  </a:cubicBezTo>
                  <a:cubicBezTo>
                    <a:pt x="114" y="33"/>
                    <a:pt x="114" y="33"/>
                    <a:pt x="114" y="33"/>
                  </a:cubicBezTo>
                  <a:cubicBezTo>
                    <a:pt x="114" y="33"/>
                    <a:pt x="114" y="32"/>
                    <a:pt x="114" y="32"/>
                  </a:cubicBezTo>
                  <a:cubicBezTo>
                    <a:pt x="113" y="32"/>
                    <a:pt x="113" y="31"/>
                    <a:pt x="112" y="31"/>
                  </a:cubicBezTo>
                  <a:cubicBezTo>
                    <a:pt x="112" y="30"/>
                    <a:pt x="112" y="30"/>
                    <a:pt x="111" y="30"/>
                  </a:cubicBezTo>
                  <a:cubicBezTo>
                    <a:pt x="111" y="29"/>
                    <a:pt x="110" y="28"/>
                    <a:pt x="109" y="28"/>
                  </a:cubicBezTo>
                  <a:close/>
                  <a:moveTo>
                    <a:pt x="122" y="54"/>
                  </a:moveTo>
                  <a:cubicBezTo>
                    <a:pt x="122" y="55"/>
                    <a:pt x="123" y="55"/>
                    <a:pt x="124" y="56"/>
                  </a:cubicBezTo>
                  <a:cubicBezTo>
                    <a:pt x="124" y="56"/>
                    <a:pt x="124" y="56"/>
                    <a:pt x="124" y="56"/>
                  </a:cubicBezTo>
                  <a:cubicBezTo>
                    <a:pt x="124" y="55"/>
                    <a:pt x="124" y="55"/>
                    <a:pt x="124" y="55"/>
                  </a:cubicBezTo>
                  <a:cubicBezTo>
                    <a:pt x="124" y="55"/>
                    <a:pt x="124" y="55"/>
                    <a:pt x="124" y="55"/>
                  </a:cubicBezTo>
                  <a:cubicBezTo>
                    <a:pt x="123" y="55"/>
                    <a:pt x="123" y="53"/>
                    <a:pt x="122" y="53"/>
                  </a:cubicBezTo>
                  <a:cubicBezTo>
                    <a:pt x="121" y="53"/>
                    <a:pt x="121" y="53"/>
                    <a:pt x="121" y="53"/>
                  </a:cubicBezTo>
                  <a:cubicBezTo>
                    <a:pt x="121" y="54"/>
                    <a:pt x="122" y="54"/>
                    <a:pt x="122" y="54"/>
                  </a:cubicBezTo>
                  <a:close/>
                  <a:moveTo>
                    <a:pt x="135" y="87"/>
                  </a:moveTo>
                  <a:cubicBezTo>
                    <a:pt x="136" y="87"/>
                    <a:pt x="136" y="88"/>
                    <a:pt x="136" y="89"/>
                  </a:cubicBezTo>
                  <a:cubicBezTo>
                    <a:pt x="136" y="90"/>
                    <a:pt x="136" y="90"/>
                    <a:pt x="136" y="91"/>
                  </a:cubicBezTo>
                  <a:cubicBezTo>
                    <a:pt x="137" y="93"/>
                    <a:pt x="136" y="95"/>
                    <a:pt x="136" y="97"/>
                  </a:cubicBezTo>
                  <a:cubicBezTo>
                    <a:pt x="136" y="97"/>
                    <a:pt x="137" y="97"/>
                    <a:pt x="137" y="97"/>
                  </a:cubicBezTo>
                  <a:cubicBezTo>
                    <a:pt x="137" y="97"/>
                    <a:pt x="137" y="97"/>
                    <a:pt x="137" y="96"/>
                  </a:cubicBezTo>
                  <a:cubicBezTo>
                    <a:pt x="137" y="94"/>
                    <a:pt x="137" y="92"/>
                    <a:pt x="137" y="89"/>
                  </a:cubicBezTo>
                  <a:cubicBezTo>
                    <a:pt x="137" y="89"/>
                    <a:pt x="137" y="89"/>
                    <a:pt x="137" y="89"/>
                  </a:cubicBezTo>
                  <a:cubicBezTo>
                    <a:pt x="137" y="88"/>
                    <a:pt x="137" y="88"/>
                    <a:pt x="137" y="87"/>
                  </a:cubicBezTo>
                  <a:cubicBezTo>
                    <a:pt x="137" y="86"/>
                    <a:pt x="137" y="86"/>
                    <a:pt x="137" y="86"/>
                  </a:cubicBezTo>
                  <a:cubicBezTo>
                    <a:pt x="136" y="85"/>
                    <a:pt x="137" y="83"/>
                    <a:pt x="137" y="82"/>
                  </a:cubicBezTo>
                  <a:cubicBezTo>
                    <a:pt x="136" y="82"/>
                    <a:pt x="137" y="82"/>
                    <a:pt x="136" y="83"/>
                  </a:cubicBezTo>
                  <a:cubicBezTo>
                    <a:pt x="136" y="82"/>
                    <a:pt x="136" y="82"/>
                    <a:pt x="136" y="81"/>
                  </a:cubicBezTo>
                  <a:cubicBezTo>
                    <a:pt x="136" y="82"/>
                    <a:pt x="135" y="82"/>
                    <a:pt x="135" y="82"/>
                  </a:cubicBezTo>
                  <a:cubicBezTo>
                    <a:pt x="135" y="82"/>
                    <a:pt x="135" y="83"/>
                    <a:pt x="135" y="84"/>
                  </a:cubicBezTo>
                  <a:cubicBezTo>
                    <a:pt x="135" y="84"/>
                    <a:pt x="135" y="84"/>
                    <a:pt x="135" y="84"/>
                  </a:cubicBezTo>
                  <a:cubicBezTo>
                    <a:pt x="134" y="84"/>
                    <a:pt x="135" y="83"/>
                    <a:pt x="134" y="83"/>
                  </a:cubicBezTo>
                  <a:cubicBezTo>
                    <a:pt x="134" y="84"/>
                    <a:pt x="134" y="87"/>
                    <a:pt x="135" y="87"/>
                  </a:cubicBezTo>
                  <a:cubicBezTo>
                    <a:pt x="135" y="87"/>
                    <a:pt x="135" y="87"/>
                    <a:pt x="135" y="87"/>
                  </a:cubicBezTo>
                  <a:close/>
                  <a:moveTo>
                    <a:pt x="9" y="96"/>
                  </a:moveTo>
                  <a:cubicBezTo>
                    <a:pt x="10" y="96"/>
                    <a:pt x="10" y="96"/>
                    <a:pt x="10" y="96"/>
                  </a:cubicBezTo>
                  <a:cubicBezTo>
                    <a:pt x="10" y="96"/>
                    <a:pt x="10" y="96"/>
                    <a:pt x="10" y="95"/>
                  </a:cubicBezTo>
                  <a:cubicBezTo>
                    <a:pt x="10" y="95"/>
                    <a:pt x="10" y="94"/>
                    <a:pt x="9" y="94"/>
                  </a:cubicBezTo>
                  <a:cubicBezTo>
                    <a:pt x="10" y="95"/>
                    <a:pt x="9" y="96"/>
                    <a:pt x="9" y="96"/>
                  </a:cubicBezTo>
                  <a:close/>
                  <a:moveTo>
                    <a:pt x="132" y="138"/>
                  </a:moveTo>
                  <a:cubicBezTo>
                    <a:pt x="133" y="137"/>
                    <a:pt x="133" y="137"/>
                    <a:pt x="134" y="137"/>
                  </a:cubicBezTo>
                  <a:cubicBezTo>
                    <a:pt x="134" y="135"/>
                    <a:pt x="135" y="135"/>
                    <a:pt x="135" y="133"/>
                  </a:cubicBezTo>
                  <a:cubicBezTo>
                    <a:pt x="135" y="133"/>
                    <a:pt x="134" y="134"/>
                    <a:pt x="133" y="134"/>
                  </a:cubicBezTo>
                  <a:cubicBezTo>
                    <a:pt x="133" y="134"/>
                    <a:pt x="133" y="134"/>
                    <a:pt x="133" y="134"/>
                  </a:cubicBezTo>
                  <a:cubicBezTo>
                    <a:pt x="133" y="135"/>
                    <a:pt x="132" y="136"/>
                    <a:pt x="132" y="137"/>
                  </a:cubicBezTo>
                  <a:cubicBezTo>
                    <a:pt x="132" y="137"/>
                    <a:pt x="132" y="138"/>
                    <a:pt x="132" y="138"/>
                  </a:cubicBezTo>
                  <a:close/>
                  <a:moveTo>
                    <a:pt x="67" y="136"/>
                  </a:moveTo>
                  <a:cubicBezTo>
                    <a:pt x="67" y="135"/>
                    <a:pt x="65" y="135"/>
                    <a:pt x="63" y="135"/>
                  </a:cubicBezTo>
                  <a:cubicBezTo>
                    <a:pt x="63" y="135"/>
                    <a:pt x="64" y="135"/>
                    <a:pt x="63" y="135"/>
                  </a:cubicBezTo>
                  <a:cubicBezTo>
                    <a:pt x="63" y="135"/>
                    <a:pt x="63" y="135"/>
                    <a:pt x="63" y="136"/>
                  </a:cubicBezTo>
                  <a:cubicBezTo>
                    <a:pt x="63" y="136"/>
                    <a:pt x="63" y="136"/>
                    <a:pt x="63" y="136"/>
                  </a:cubicBezTo>
                  <a:cubicBezTo>
                    <a:pt x="63" y="136"/>
                    <a:pt x="62" y="136"/>
                    <a:pt x="62" y="136"/>
                  </a:cubicBezTo>
                  <a:cubicBezTo>
                    <a:pt x="63" y="136"/>
                    <a:pt x="64" y="137"/>
                    <a:pt x="65" y="136"/>
                  </a:cubicBezTo>
                  <a:cubicBezTo>
                    <a:pt x="65" y="136"/>
                    <a:pt x="65" y="136"/>
                    <a:pt x="65" y="136"/>
                  </a:cubicBezTo>
                  <a:cubicBezTo>
                    <a:pt x="66" y="135"/>
                    <a:pt x="66" y="136"/>
                    <a:pt x="67" y="136"/>
                  </a:cubicBezTo>
                  <a:close/>
                  <a:moveTo>
                    <a:pt x="35" y="145"/>
                  </a:moveTo>
                  <a:cubicBezTo>
                    <a:pt x="35" y="144"/>
                    <a:pt x="34" y="144"/>
                    <a:pt x="33" y="144"/>
                  </a:cubicBezTo>
                  <a:cubicBezTo>
                    <a:pt x="32" y="144"/>
                    <a:pt x="31" y="143"/>
                    <a:pt x="31" y="142"/>
                  </a:cubicBezTo>
                  <a:cubicBezTo>
                    <a:pt x="30" y="143"/>
                    <a:pt x="30" y="142"/>
                    <a:pt x="30" y="142"/>
                  </a:cubicBezTo>
                  <a:cubicBezTo>
                    <a:pt x="30" y="143"/>
                    <a:pt x="30" y="143"/>
                    <a:pt x="30" y="143"/>
                  </a:cubicBezTo>
                  <a:cubicBezTo>
                    <a:pt x="31" y="144"/>
                    <a:pt x="32" y="145"/>
                    <a:pt x="34" y="146"/>
                  </a:cubicBezTo>
                  <a:cubicBezTo>
                    <a:pt x="34" y="145"/>
                    <a:pt x="35" y="145"/>
                    <a:pt x="35" y="145"/>
                  </a:cubicBezTo>
                  <a:close/>
                  <a:moveTo>
                    <a:pt x="130" y="146"/>
                  </a:moveTo>
                  <a:cubicBezTo>
                    <a:pt x="129" y="145"/>
                    <a:pt x="129" y="146"/>
                    <a:pt x="128" y="146"/>
                  </a:cubicBezTo>
                  <a:cubicBezTo>
                    <a:pt x="128" y="147"/>
                    <a:pt x="127" y="147"/>
                    <a:pt x="127" y="148"/>
                  </a:cubicBezTo>
                  <a:cubicBezTo>
                    <a:pt x="127" y="148"/>
                    <a:pt x="126" y="148"/>
                    <a:pt x="126" y="148"/>
                  </a:cubicBezTo>
                  <a:cubicBezTo>
                    <a:pt x="126" y="149"/>
                    <a:pt x="126" y="149"/>
                    <a:pt x="125" y="150"/>
                  </a:cubicBezTo>
                  <a:cubicBezTo>
                    <a:pt x="126" y="150"/>
                    <a:pt x="126" y="150"/>
                    <a:pt x="126" y="150"/>
                  </a:cubicBezTo>
                  <a:cubicBezTo>
                    <a:pt x="127" y="150"/>
                    <a:pt x="127" y="149"/>
                    <a:pt x="128" y="149"/>
                  </a:cubicBezTo>
                  <a:cubicBezTo>
                    <a:pt x="128" y="148"/>
                    <a:pt x="129" y="148"/>
                    <a:pt x="129" y="147"/>
                  </a:cubicBezTo>
                  <a:cubicBezTo>
                    <a:pt x="129" y="147"/>
                    <a:pt x="130" y="147"/>
                    <a:pt x="130" y="146"/>
                  </a:cubicBezTo>
                  <a:cubicBezTo>
                    <a:pt x="130" y="146"/>
                    <a:pt x="130" y="146"/>
                    <a:pt x="130" y="146"/>
                  </a:cubicBezTo>
                  <a:close/>
                  <a:moveTo>
                    <a:pt x="76" y="159"/>
                  </a:moveTo>
                  <a:cubicBezTo>
                    <a:pt x="76" y="159"/>
                    <a:pt x="75" y="159"/>
                    <a:pt x="75" y="158"/>
                  </a:cubicBezTo>
                  <a:cubicBezTo>
                    <a:pt x="73" y="158"/>
                    <a:pt x="70" y="158"/>
                    <a:pt x="69" y="159"/>
                  </a:cubicBezTo>
                  <a:cubicBezTo>
                    <a:pt x="68" y="159"/>
                    <a:pt x="67" y="158"/>
                    <a:pt x="65" y="158"/>
                  </a:cubicBezTo>
                  <a:cubicBezTo>
                    <a:pt x="65" y="159"/>
                    <a:pt x="65" y="159"/>
                    <a:pt x="66" y="159"/>
                  </a:cubicBezTo>
                  <a:cubicBezTo>
                    <a:pt x="67" y="159"/>
                    <a:pt x="69" y="159"/>
                    <a:pt x="71" y="160"/>
                  </a:cubicBezTo>
                  <a:cubicBezTo>
                    <a:pt x="71" y="160"/>
                    <a:pt x="71" y="159"/>
                    <a:pt x="71" y="159"/>
                  </a:cubicBezTo>
                  <a:cubicBezTo>
                    <a:pt x="72" y="160"/>
                    <a:pt x="73" y="160"/>
                    <a:pt x="74" y="159"/>
                  </a:cubicBezTo>
                  <a:cubicBezTo>
                    <a:pt x="75" y="159"/>
                    <a:pt x="75" y="160"/>
                    <a:pt x="76" y="159"/>
                  </a:cubicBezTo>
                  <a:close/>
                  <a:moveTo>
                    <a:pt x="79" y="162"/>
                  </a:moveTo>
                  <a:cubicBezTo>
                    <a:pt x="80" y="162"/>
                    <a:pt x="79" y="161"/>
                    <a:pt x="79" y="161"/>
                  </a:cubicBezTo>
                  <a:cubicBezTo>
                    <a:pt x="78" y="161"/>
                    <a:pt x="77" y="161"/>
                    <a:pt x="76" y="161"/>
                  </a:cubicBezTo>
                  <a:cubicBezTo>
                    <a:pt x="75" y="161"/>
                    <a:pt x="75" y="162"/>
                    <a:pt x="75" y="162"/>
                  </a:cubicBezTo>
                  <a:cubicBezTo>
                    <a:pt x="76" y="162"/>
                    <a:pt x="78" y="163"/>
                    <a:pt x="79" y="162"/>
                  </a:cubicBezTo>
                  <a:close/>
                </a:path>
              </a:pathLst>
            </a:custGeom>
            <a:solidFill>
              <a:srgbClr val="20222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pic>
          <p:nvPicPr>
            <p:cNvPr id="3" name="图片 2"/>
            <p:cNvPicPr preferRelativeResize="0"/>
            <p:nvPr/>
          </p:nvPicPr>
          <p:blipFill rotWithShape="1">
            <a:blip r:embed="rId4" cstate="print">
              <a:extLst>
                <a:ext uri="{28A0092B-C50C-407E-A947-70E740481C1C}">
                  <a14:useLocalDpi xmlns:a14="http://schemas.microsoft.com/office/drawing/2010/main" val="0"/>
                </a:ext>
              </a:extLst>
            </a:blip>
            <a:srcRect l="4232" t="3624" r="4115" b="3975"/>
            <a:stretch>
              <a:fillRect/>
            </a:stretch>
          </p:blipFill>
          <p:spPr>
            <a:xfrm>
              <a:off x="3965757" y="1928775"/>
              <a:ext cx="1404000" cy="1404000"/>
            </a:xfrm>
            <a:prstGeom prst="ellipse">
              <a:avLst/>
            </a:prstGeom>
          </p:spPr>
        </p:pic>
      </p:grpSp>
    </p:spTree>
    <p:extLst>
      <p:ext uri="{BB962C8B-B14F-4D97-AF65-F5344CB8AC3E}">
        <p14:creationId xmlns:p14="http://schemas.microsoft.com/office/powerpoint/2010/main" val="1689769011"/>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19852" y="1152046"/>
            <a:ext cx="1473200" cy="1479407"/>
          </a:xfrm>
          <a:prstGeom prst="rect">
            <a:avLst/>
          </a:prstGeom>
        </p:spPr>
      </p:pic>
      <p:sp>
        <p:nvSpPr>
          <p:cNvPr id="14" name="Rectangle 3"/>
          <p:cNvSpPr>
            <a:spLocks noChangeArrowheads="1"/>
          </p:cNvSpPr>
          <p:nvPr/>
        </p:nvSpPr>
        <p:spPr bwMode="black">
          <a:xfrm>
            <a:off x="3382212" y="1793852"/>
            <a:ext cx="3728740" cy="923330"/>
          </a:xfrm>
          <a:prstGeom prst="rect">
            <a:avLst/>
          </a:prstGeom>
          <a:noFill/>
          <a:ln w="9525" algn="ctr">
            <a:noFill/>
            <a:miter lim="800000"/>
            <a:headEnd/>
            <a:tailEnd/>
          </a:ln>
        </p:spPr>
        <p:txBody>
          <a:bodyPr wrap="square">
            <a:spAutoFit/>
          </a:bodyPr>
          <a:lstStyle/>
          <a:p>
            <a:pPr>
              <a:spcBef>
                <a:spcPct val="50000"/>
              </a:spcBef>
              <a:defRPr/>
            </a:pPr>
            <a:r>
              <a:rPr lang="zh-CN" altLang="en-US" dirty="0">
                <a:latin typeface="方正硬笔楷书简体" panose="03000509000000000000" pitchFamily="65" charset="-122"/>
                <a:ea typeface="方正硬笔楷书简体" panose="03000509000000000000" pitchFamily="65" charset="-122"/>
              </a:rPr>
              <a:t>单击此处添加文本内容单击此处添加文本内容单击此处添加文本内容</a:t>
            </a:r>
            <a:endParaRPr lang="en-US" altLang="zh-CN" dirty="0">
              <a:latin typeface="方正硬笔楷书简体" panose="03000509000000000000" pitchFamily="65" charset="-122"/>
              <a:ea typeface="方正硬笔楷书简体" panose="03000509000000000000" pitchFamily="65" charset="-122"/>
            </a:endParaRPr>
          </a:p>
          <a:p>
            <a:pPr>
              <a:spcBef>
                <a:spcPct val="50000"/>
              </a:spcBef>
              <a:defRPr/>
            </a:pPr>
            <a:endParaRPr lang="en-US" altLang="zh-CN" sz="1200" dirty="0">
              <a:latin typeface="微软雅黑" pitchFamily="34" charset="-122"/>
              <a:ea typeface="微软雅黑" pitchFamily="34" charset="-122"/>
            </a:endParaRPr>
          </a:p>
        </p:txBody>
      </p:sp>
      <p:sp>
        <p:nvSpPr>
          <p:cNvPr id="15" name="TextBox 14"/>
          <p:cNvSpPr txBox="1"/>
          <p:nvPr/>
        </p:nvSpPr>
        <p:spPr>
          <a:xfrm>
            <a:off x="3382213" y="1279772"/>
            <a:ext cx="3373140" cy="523220"/>
          </a:xfrm>
          <a:prstGeom prst="rect">
            <a:avLst/>
          </a:prstGeom>
          <a:noFill/>
        </p:spPr>
        <p:txBody>
          <a:bodyPr wrap="square" rtlCol="0">
            <a:spAutoFit/>
          </a:bodyPr>
          <a:lstStyle/>
          <a:p>
            <a:pPr defTabSz="1219170" eaLnBrk="0" hangingPunct="0"/>
            <a:r>
              <a:rPr lang="en-US" altLang="zh-CN" sz="2800" b="1" dirty="0">
                <a:latin typeface="腾祥铁山楷书简" panose="01010104010101010101" pitchFamily="2" charset="-122"/>
                <a:ea typeface="腾祥铁山楷书简" panose="01010104010101010101" pitchFamily="2" charset="-122"/>
              </a:rPr>
              <a:t>01 </a:t>
            </a:r>
            <a:r>
              <a:rPr lang="zh-CN" altLang="en-US" sz="2800" b="1" dirty="0">
                <a:latin typeface="腾祥铁山楷书简" panose="01010104010101010101" pitchFamily="2" charset="-122"/>
                <a:ea typeface="腾祥铁山楷书简" panose="01010104010101010101" pitchFamily="2" charset="-122"/>
              </a:rPr>
              <a:t>此处添加标题</a:t>
            </a:r>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82252" y="2491558"/>
            <a:ext cx="1473200" cy="1479407"/>
          </a:xfrm>
          <a:prstGeom prst="rect">
            <a:avLst/>
          </a:prstGeom>
        </p:spPr>
      </p:pic>
      <p:sp>
        <p:nvSpPr>
          <p:cNvPr id="17" name="Rectangle 3"/>
          <p:cNvSpPr>
            <a:spLocks noChangeArrowheads="1"/>
          </p:cNvSpPr>
          <p:nvPr/>
        </p:nvSpPr>
        <p:spPr bwMode="black">
          <a:xfrm>
            <a:off x="7174450" y="3358262"/>
            <a:ext cx="3728740" cy="923330"/>
          </a:xfrm>
          <a:prstGeom prst="rect">
            <a:avLst/>
          </a:prstGeom>
          <a:noFill/>
          <a:ln w="9525" algn="ctr">
            <a:noFill/>
            <a:miter lim="800000"/>
            <a:headEnd/>
            <a:tailEnd/>
          </a:ln>
        </p:spPr>
        <p:txBody>
          <a:bodyPr wrap="square">
            <a:spAutoFit/>
          </a:bodyPr>
          <a:lstStyle/>
          <a:p>
            <a:pPr>
              <a:spcBef>
                <a:spcPct val="50000"/>
              </a:spcBef>
              <a:defRPr/>
            </a:pPr>
            <a:r>
              <a:rPr lang="zh-CN" altLang="en-US" dirty="0">
                <a:latin typeface="方正硬笔楷书简体" panose="03000509000000000000" pitchFamily="65" charset="-122"/>
                <a:ea typeface="方正硬笔楷书简体" panose="03000509000000000000" pitchFamily="65" charset="-122"/>
              </a:rPr>
              <a:t>单击此处添加文本内容单击此处添加文本内容单击此处添加文本内容</a:t>
            </a:r>
            <a:endParaRPr lang="en-US" altLang="zh-CN" dirty="0">
              <a:latin typeface="方正硬笔楷书简体" panose="03000509000000000000" pitchFamily="65" charset="-122"/>
              <a:ea typeface="方正硬笔楷书简体" panose="03000509000000000000" pitchFamily="65" charset="-122"/>
            </a:endParaRPr>
          </a:p>
          <a:p>
            <a:pPr>
              <a:spcBef>
                <a:spcPct val="50000"/>
              </a:spcBef>
              <a:defRPr/>
            </a:pPr>
            <a:endParaRPr lang="en-US" altLang="zh-CN" sz="1200" dirty="0">
              <a:latin typeface="微软雅黑" pitchFamily="34" charset="-122"/>
              <a:ea typeface="微软雅黑" pitchFamily="34" charset="-122"/>
            </a:endParaRPr>
          </a:p>
        </p:txBody>
      </p:sp>
      <p:sp>
        <p:nvSpPr>
          <p:cNvPr id="18" name="TextBox 14"/>
          <p:cNvSpPr txBox="1"/>
          <p:nvPr/>
        </p:nvSpPr>
        <p:spPr>
          <a:xfrm>
            <a:off x="7174451" y="2844182"/>
            <a:ext cx="3373140" cy="523220"/>
          </a:xfrm>
          <a:prstGeom prst="rect">
            <a:avLst/>
          </a:prstGeom>
          <a:noFill/>
        </p:spPr>
        <p:txBody>
          <a:bodyPr wrap="square" rtlCol="0">
            <a:spAutoFit/>
          </a:bodyPr>
          <a:lstStyle/>
          <a:p>
            <a:pPr defTabSz="1219170" eaLnBrk="0" hangingPunct="0"/>
            <a:r>
              <a:rPr lang="en-US" altLang="zh-CN" sz="2800" b="1" dirty="0">
                <a:latin typeface="腾祥铁山楷书简" panose="01010104010101010101" pitchFamily="2" charset="-122"/>
                <a:ea typeface="腾祥铁山楷书简" panose="01010104010101010101" pitchFamily="2" charset="-122"/>
              </a:rPr>
              <a:t>02 </a:t>
            </a:r>
            <a:r>
              <a:rPr lang="zh-CN" altLang="en-US" sz="2800" b="1" dirty="0">
                <a:latin typeface="腾祥铁山楷书简" panose="01010104010101010101" pitchFamily="2" charset="-122"/>
                <a:ea typeface="腾祥铁山楷书简" panose="01010104010101010101" pitchFamily="2" charset="-122"/>
              </a:rPr>
              <a:t>此处添加标题 </a:t>
            </a:r>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86874" y="4156322"/>
            <a:ext cx="1473200" cy="1479407"/>
          </a:xfrm>
          <a:prstGeom prst="rect">
            <a:avLst/>
          </a:prstGeom>
        </p:spPr>
      </p:pic>
      <p:sp>
        <p:nvSpPr>
          <p:cNvPr id="20" name="Rectangle 3"/>
          <p:cNvSpPr>
            <a:spLocks noChangeArrowheads="1"/>
          </p:cNvSpPr>
          <p:nvPr/>
        </p:nvSpPr>
        <p:spPr bwMode="black">
          <a:xfrm>
            <a:off x="3679072" y="5023026"/>
            <a:ext cx="3728740" cy="923330"/>
          </a:xfrm>
          <a:prstGeom prst="rect">
            <a:avLst/>
          </a:prstGeom>
          <a:noFill/>
          <a:ln w="9525" algn="ctr">
            <a:noFill/>
            <a:miter lim="800000"/>
            <a:headEnd/>
            <a:tailEnd/>
          </a:ln>
        </p:spPr>
        <p:txBody>
          <a:bodyPr wrap="square">
            <a:spAutoFit/>
          </a:bodyPr>
          <a:lstStyle/>
          <a:p>
            <a:pPr>
              <a:spcBef>
                <a:spcPct val="50000"/>
              </a:spcBef>
              <a:defRPr/>
            </a:pPr>
            <a:r>
              <a:rPr lang="zh-CN" altLang="en-US" dirty="0">
                <a:latin typeface="方正硬笔楷书简体" panose="03000509000000000000" pitchFamily="65" charset="-122"/>
                <a:ea typeface="方正硬笔楷书简体" panose="03000509000000000000" pitchFamily="65" charset="-122"/>
              </a:rPr>
              <a:t>单击此处添加文本内容单击此处添加文本内容单击此处添加文本内容</a:t>
            </a:r>
            <a:endParaRPr lang="en-US" altLang="zh-CN" dirty="0">
              <a:latin typeface="方正硬笔楷书简体" panose="03000509000000000000" pitchFamily="65" charset="-122"/>
              <a:ea typeface="方正硬笔楷书简体" panose="03000509000000000000" pitchFamily="65" charset="-122"/>
            </a:endParaRPr>
          </a:p>
          <a:p>
            <a:pPr>
              <a:spcBef>
                <a:spcPct val="50000"/>
              </a:spcBef>
              <a:defRPr/>
            </a:pPr>
            <a:endParaRPr lang="en-US" altLang="zh-CN" sz="1200" dirty="0">
              <a:latin typeface="微软雅黑" pitchFamily="34" charset="-122"/>
              <a:ea typeface="微软雅黑" pitchFamily="34" charset="-122"/>
            </a:endParaRPr>
          </a:p>
        </p:txBody>
      </p:sp>
      <p:sp>
        <p:nvSpPr>
          <p:cNvPr id="21" name="TextBox 14"/>
          <p:cNvSpPr txBox="1"/>
          <p:nvPr/>
        </p:nvSpPr>
        <p:spPr>
          <a:xfrm>
            <a:off x="3679073" y="4508946"/>
            <a:ext cx="3373140" cy="523220"/>
          </a:xfrm>
          <a:prstGeom prst="rect">
            <a:avLst/>
          </a:prstGeom>
          <a:noFill/>
        </p:spPr>
        <p:txBody>
          <a:bodyPr wrap="square" rtlCol="0">
            <a:spAutoFit/>
          </a:bodyPr>
          <a:lstStyle/>
          <a:p>
            <a:pPr defTabSz="1219170" eaLnBrk="0" hangingPunct="0"/>
            <a:r>
              <a:rPr lang="en-US" altLang="zh-CN" sz="2800" b="1" dirty="0">
                <a:latin typeface="腾祥铁山楷书简" panose="01010104010101010101" pitchFamily="2" charset="-122"/>
                <a:ea typeface="腾祥铁山楷书简" panose="01010104010101010101" pitchFamily="2" charset="-122"/>
              </a:rPr>
              <a:t>03 </a:t>
            </a:r>
            <a:r>
              <a:rPr lang="zh-CN" altLang="en-US" sz="2800" b="1" dirty="0">
                <a:latin typeface="腾祥铁山楷书简" panose="01010104010101010101" pitchFamily="2" charset="-122"/>
                <a:ea typeface="腾祥铁山楷书简" panose="01010104010101010101" pitchFamily="2" charset="-122"/>
              </a:rPr>
              <a:t>此处添加标题 </a:t>
            </a:r>
          </a:p>
        </p:txBody>
      </p:sp>
    </p:spTree>
    <p:extLst>
      <p:ext uri="{BB962C8B-B14F-4D97-AF65-F5344CB8AC3E}">
        <p14:creationId xmlns:p14="http://schemas.microsoft.com/office/powerpoint/2010/main" val="1172567856"/>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anim calcmode="lin" valueType="num">
                                      <p:cBhvr>
                                        <p:cTn id="26" dur="500" fill="hold"/>
                                        <p:tgtEl>
                                          <p:spTgt spid="16"/>
                                        </p:tgtEl>
                                        <p:attrNameLst>
                                          <p:attrName>ppt_x</p:attrName>
                                        </p:attrNameLst>
                                      </p:cBhvr>
                                      <p:tavLst>
                                        <p:tav tm="0">
                                          <p:val>
                                            <p:strVal val="#ppt_x"/>
                                          </p:val>
                                        </p:tav>
                                        <p:tav tm="100000">
                                          <p:val>
                                            <p:strVal val="#ppt_x"/>
                                          </p:val>
                                        </p:tav>
                                      </p:tavLst>
                                    </p:anim>
                                    <p:anim calcmode="lin" valueType="num">
                                      <p:cBhvr>
                                        <p:cTn id="27" dur="50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47"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anim calcmode="lin" valueType="num">
                                      <p:cBhvr>
                                        <p:cTn id="44" dur="500" fill="hold"/>
                                        <p:tgtEl>
                                          <p:spTgt spid="19"/>
                                        </p:tgtEl>
                                        <p:attrNameLst>
                                          <p:attrName>ppt_x</p:attrName>
                                        </p:attrNameLst>
                                      </p:cBhvr>
                                      <p:tavLst>
                                        <p:tav tm="0">
                                          <p:val>
                                            <p:strVal val="#ppt_x"/>
                                          </p:val>
                                        </p:tav>
                                        <p:tav tm="100000">
                                          <p:val>
                                            <p:strVal val="#ppt_x"/>
                                          </p:val>
                                        </p:tav>
                                      </p:tavLst>
                                    </p:anim>
                                    <p:anim calcmode="lin" valueType="num">
                                      <p:cBhvr>
                                        <p:cTn id="45" dur="500" fill="hold"/>
                                        <p:tgtEl>
                                          <p:spTgt spid="19"/>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7"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2"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000"/>
                                        <p:tgtEl>
                                          <p:spTgt spid="20"/>
                                        </p:tgtEl>
                                      </p:cBhvr>
                                    </p:animEffect>
                                    <p:anim calcmode="lin" valueType="num">
                                      <p:cBhvr>
                                        <p:cTn id="56" dur="1000" fill="hold"/>
                                        <p:tgtEl>
                                          <p:spTgt spid="20"/>
                                        </p:tgtEl>
                                        <p:attrNameLst>
                                          <p:attrName>ppt_x</p:attrName>
                                        </p:attrNameLst>
                                      </p:cBhvr>
                                      <p:tavLst>
                                        <p:tav tm="0">
                                          <p:val>
                                            <p:strVal val="#ppt_x"/>
                                          </p:val>
                                        </p:tav>
                                        <p:tav tm="100000">
                                          <p:val>
                                            <p:strVal val="#ppt_x"/>
                                          </p:val>
                                        </p:tav>
                                      </p:tavLst>
                                    </p:anim>
                                    <p:anim calcmode="lin" valueType="num">
                                      <p:cBhvr>
                                        <p:cTn id="5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P spid="18" grpId="0"/>
      <p:bldP spid="2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2993" y="925908"/>
            <a:ext cx="3721542" cy="5318916"/>
          </a:xfrm>
          <a:prstGeom prst="rect">
            <a:avLst/>
          </a:prstGeom>
        </p:spPr>
      </p:pic>
      <p:pic>
        <p:nvPicPr>
          <p:cNvPr id="30" name="Picture 4" descr="C:\Users\Thinkpad\Desktop\PNG\1_0000_渐变映射-2-副本-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76376" y="2071593"/>
            <a:ext cx="480053" cy="425429"/>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53"/>
          <p:cNvSpPr txBox="1">
            <a:spLocks noChangeArrowheads="1"/>
          </p:cNvSpPr>
          <p:nvPr/>
        </p:nvSpPr>
        <p:spPr bwMode="auto">
          <a:xfrm>
            <a:off x="3909041" y="1909911"/>
            <a:ext cx="2171216"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sz="2133" dirty="0"/>
              <a:t>在此插入内容</a:t>
            </a:r>
            <a:endParaRPr lang="en-US" altLang="zh-CN" sz="2133" dirty="0"/>
          </a:p>
          <a:p>
            <a:r>
              <a:rPr lang="zh-CN" altLang="en-US" sz="2133" dirty="0"/>
              <a:t>在此插入内容</a:t>
            </a:r>
            <a:endParaRPr lang="en-US" altLang="zh-CN" sz="2133" dirty="0"/>
          </a:p>
        </p:txBody>
      </p:sp>
      <p:pic>
        <p:nvPicPr>
          <p:cNvPr id="32" name="Picture 4" descr="C:\Users\Thinkpad\Desktop\PNG\1_0000_渐变映射-2-副本-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28438" y="3585366"/>
            <a:ext cx="480053" cy="425429"/>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53"/>
          <p:cNvSpPr txBox="1">
            <a:spLocks noChangeArrowheads="1"/>
          </p:cNvSpPr>
          <p:nvPr/>
        </p:nvSpPr>
        <p:spPr bwMode="auto">
          <a:xfrm>
            <a:off x="3293218" y="3396471"/>
            <a:ext cx="2067335"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sz="2133" dirty="0"/>
              <a:t>在此插入内容</a:t>
            </a:r>
            <a:endParaRPr lang="en-US" altLang="zh-CN" sz="2133" dirty="0"/>
          </a:p>
          <a:p>
            <a:pPr algn="ctr"/>
            <a:r>
              <a:rPr lang="zh-CN" altLang="en-US" sz="2133" dirty="0"/>
              <a:t>在此插入内容</a:t>
            </a:r>
            <a:endParaRPr lang="en-US" altLang="zh-CN" sz="2133" dirty="0"/>
          </a:p>
        </p:txBody>
      </p:sp>
      <p:pic>
        <p:nvPicPr>
          <p:cNvPr id="34" name="Picture 4" descr="C:\Users\Thinkpad\Desktop\PNG\1_0000_渐变映射-2-副本-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80500" y="5099139"/>
            <a:ext cx="480053" cy="425429"/>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53"/>
          <p:cNvSpPr txBox="1">
            <a:spLocks noChangeArrowheads="1"/>
          </p:cNvSpPr>
          <p:nvPr/>
        </p:nvSpPr>
        <p:spPr bwMode="auto">
          <a:xfrm>
            <a:off x="2573514" y="4931188"/>
            <a:ext cx="2171216"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sz="2133" dirty="0"/>
              <a:t>在此插入内容</a:t>
            </a:r>
            <a:endParaRPr lang="en-US" altLang="zh-CN" sz="2133" dirty="0"/>
          </a:p>
          <a:p>
            <a:pPr algn="ctr"/>
            <a:r>
              <a:rPr lang="zh-CN" altLang="en-US" sz="2133" dirty="0"/>
              <a:t>在此插入内容</a:t>
            </a:r>
            <a:endParaRPr lang="en-US" altLang="zh-CN" sz="2133" dirty="0"/>
          </a:p>
        </p:txBody>
      </p:sp>
    </p:spTree>
    <p:extLst>
      <p:ext uri="{BB962C8B-B14F-4D97-AF65-F5344CB8AC3E}">
        <p14:creationId xmlns:p14="http://schemas.microsoft.com/office/powerpoint/2010/main" val="1966977824"/>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clrChange>
              <a:clrFrom>
                <a:srgbClr val="FFFEFC"/>
              </a:clrFrom>
              <a:clrTo>
                <a:srgbClr val="FFFEFC">
                  <a:alpha val="0"/>
                </a:srgbClr>
              </a:clrTo>
            </a:clrChange>
            <a:extLst>
              <a:ext uri="{28A0092B-C50C-407E-A947-70E740481C1C}">
                <a14:useLocalDpi xmlns:a14="http://schemas.microsoft.com/office/drawing/2010/main" val="0"/>
              </a:ext>
            </a:extLst>
          </a:blip>
          <a:stretch>
            <a:fillRect/>
          </a:stretch>
        </p:blipFill>
        <p:spPr>
          <a:xfrm>
            <a:off x="4330612" y="1593992"/>
            <a:ext cx="900427" cy="915688"/>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r="43648" b="74444"/>
          <a:stretch/>
        </p:blipFill>
        <p:spPr>
          <a:xfrm rot="18887562">
            <a:off x="321603" y="3460337"/>
            <a:ext cx="3909824" cy="2534151"/>
          </a:xfrm>
          <a:prstGeom prst="rect">
            <a:avLst/>
          </a:prstGeom>
        </p:spPr>
      </p:pic>
      <p:sp>
        <p:nvSpPr>
          <p:cNvPr id="5" name="Rectangle 3"/>
          <p:cNvSpPr>
            <a:spLocks noChangeArrowheads="1"/>
          </p:cNvSpPr>
          <p:nvPr/>
        </p:nvSpPr>
        <p:spPr bwMode="black">
          <a:xfrm>
            <a:off x="5656560" y="2072519"/>
            <a:ext cx="3728740" cy="923330"/>
          </a:xfrm>
          <a:prstGeom prst="rect">
            <a:avLst/>
          </a:prstGeom>
          <a:noFill/>
          <a:ln w="9525" algn="ctr">
            <a:noFill/>
            <a:miter lim="800000"/>
            <a:headEnd/>
            <a:tailEnd/>
          </a:ln>
        </p:spPr>
        <p:txBody>
          <a:bodyPr wrap="square">
            <a:spAutoFit/>
          </a:bodyPr>
          <a:lstStyle/>
          <a:p>
            <a:pPr>
              <a:spcBef>
                <a:spcPct val="50000"/>
              </a:spcBef>
              <a:defRPr/>
            </a:pPr>
            <a:r>
              <a:rPr lang="zh-CN" altLang="en-US" dirty="0">
                <a:latin typeface="方正硬笔楷书简体" panose="03000509000000000000" pitchFamily="65" charset="-122"/>
                <a:ea typeface="方正硬笔楷书简体" panose="03000509000000000000" pitchFamily="65" charset="-122"/>
              </a:rPr>
              <a:t>单击此处添加文本内容单击此处添加文本内容单击此处添加文本内容</a:t>
            </a:r>
            <a:endParaRPr lang="en-US" altLang="zh-CN" dirty="0">
              <a:latin typeface="方正硬笔楷书简体" panose="03000509000000000000" pitchFamily="65" charset="-122"/>
              <a:ea typeface="方正硬笔楷书简体" panose="03000509000000000000" pitchFamily="65" charset="-122"/>
            </a:endParaRPr>
          </a:p>
          <a:p>
            <a:pPr>
              <a:spcBef>
                <a:spcPct val="50000"/>
              </a:spcBef>
              <a:defRPr/>
            </a:pPr>
            <a:endParaRPr lang="en-US" altLang="zh-CN" sz="1200" dirty="0">
              <a:latin typeface="微软雅黑" pitchFamily="34" charset="-122"/>
              <a:ea typeface="微软雅黑" pitchFamily="34" charset="-122"/>
            </a:endParaRPr>
          </a:p>
        </p:txBody>
      </p:sp>
      <p:sp>
        <p:nvSpPr>
          <p:cNvPr id="6" name="TextBox 14"/>
          <p:cNvSpPr txBox="1"/>
          <p:nvPr/>
        </p:nvSpPr>
        <p:spPr>
          <a:xfrm>
            <a:off x="5656561" y="1558439"/>
            <a:ext cx="3373140" cy="523220"/>
          </a:xfrm>
          <a:prstGeom prst="rect">
            <a:avLst/>
          </a:prstGeom>
          <a:noFill/>
        </p:spPr>
        <p:txBody>
          <a:bodyPr wrap="square" rtlCol="0">
            <a:spAutoFit/>
          </a:bodyPr>
          <a:lstStyle/>
          <a:p>
            <a:pPr defTabSz="1219170" eaLnBrk="0" hangingPunct="0"/>
            <a:r>
              <a:rPr lang="en-US" altLang="zh-CN" sz="2800" b="1" dirty="0">
                <a:latin typeface="腾祥铁山楷书简" panose="01010104010101010101" pitchFamily="2" charset="-122"/>
                <a:ea typeface="腾祥铁山楷书简" panose="01010104010101010101" pitchFamily="2" charset="-122"/>
              </a:rPr>
              <a:t>01 </a:t>
            </a:r>
            <a:r>
              <a:rPr lang="zh-CN" altLang="en-US" sz="2800" b="1" dirty="0">
                <a:latin typeface="腾祥铁山楷书简" panose="01010104010101010101" pitchFamily="2" charset="-122"/>
                <a:ea typeface="腾祥铁山楷书简" panose="01010104010101010101" pitchFamily="2" charset="-122"/>
              </a:rPr>
              <a:t>此处添加标题</a:t>
            </a:r>
          </a:p>
        </p:txBody>
      </p:sp>
      <p:sp>
        <p:nvSpPr>
          <p:cNvPr id="7" name="Rectangle 3"/>
          <p:cNvSpPr>
            <a:spLocks noChangeArrowheads="1"/>
          </p:cNvSpPr>
          <p:nvPr/>
        </p:nvSpPr>
        <p:spPr bwMode="black">
          <a:xfrm>
            <a:off x="6388098" y="3580859"/>
            <a:ext cx="3728740" cy="923330"/>
          </a:xfrm>
          <a:prstGeom prst="rect">
            <a:avLst/>
          </a:prstGeom>
          <a:noFill/>
          <a:ln w="9525" algn="ctr">
            <a:noFill/>
            <a:miter lim="800000"/>
            <a:headEnd/>
            <a:tailEnd/>
          </a:ln>
        </p:spPr>
        <p:txBody>
          <a:bodyPr wrap="square">
            <a:spAutoFit/>
          </a:bodyPr>
          <a:lstStyle/>
          <a:p>
            <a:pPr>
              <a:spcBef>
                <a:spcPct val="50000"/>
              </a:spcBef>
              <a:defRPr/>
            </a:pPr>
            <a:r>
              <a:rPr lang="zh-CN" altLang="en-US" dirty="0">
                <a:latin typeface="方正硬笔楷书简体" panose="03000509000000000000" pitchFamily="65" charset="-122"/>
                <a:ea typeface="方正硬笔楷书简体" panose="03000509000000000000" pitchFamily="65" charset="-122"/>
              </a:rPr>
              <a:t>单击此处添加文本内容单击此处添加文本内容单击此处添加文本内容</a:t>
            </a:r>
            <a:endParaRPr lang="en-US" altLang="zh-CN" dirty="0">
              <a:latin typeface="方正硬笔楷书简体" panose="03000509000000000000" pitchFamily="65" charset="-122"/>
              <a:ea typeface="方正硬笔楷书简体" panose="03000509000000000000" pitchFamily="65" charset="-122"/>
            </a:endParaRPr>
          </a:p>
          <a:p>
            <a:pPr>
              <a:spcBef>
                <a:spcPct val="50000"/>
              </a:spcBef>
              <a:defRPr/>
            </a:pPr>
            <a:endParaRPr lang="en-US" altLang="zh-CN" sz="1200" dirty="0">
              <a:latin typeface="微软雅黑" pitchFamily="34" charset="-122"/>
              <a:ea typeface="微软雅黑" pitchFamily="34" charset="-122"/>
            </a:endParaRPr>
          </a:p>
        </p:txBody>
      </p:sp>
      <p:sp>
        <p:nvSpPr>
          <p:cNvPr id="8" name="TextBox 14"/>
          <p:cNvSpPr txBox="1"/>
          <p:nvPr/>
        </p:nvSpPr>
        <p:spPr>
          <a:xfrm>
            <a:off x="6388099" y="3066779"/>
            <a:ext cx="3373140" cy="523220"/>
          </a:xfrm>
          <a:prstGeom prst="rect">
            <a:avLst/>
          </a:prstGeom>
          <a:noFill/>
        </p:spPr>
        <p:txBody>
          <a:bodyPr wrap="square" rtlCol="0">
            <a:spAutoFit/>
          </a:bodyPr>
          <a:lstStyle/>
          <a:p>
            <a:pPr defTabSz="1219170" eaLnBrk="0" hangingPunct="0"/>
            <a:r>
              <a:rPr lang="en-US" altLang="zh-CN" sz="2800" b="1" dirty="0">
                <a:latin typeface="腾祥铁山楷书简" panose="01010104010101010101" pitchFamily="2" charset="-122"/>
                <a:ea typeface="腾祥铁山楷书简" panose="01010104010101010101" pitchFamily="2" charset="-122"/>
              </a:rPr>
              <a:t>02 </a:t>
            </a:r>
            <a:r>
              <a:rPr lang="zh-CN" altLang="en-US" sz="2800" b="1" dirty="0">
                <a:latin typeface="腾祥铁山楷书简" panose="01010104010101010101" pitchFamily="2" charset="-122"/>
                <a:ea typeface="腾祥铁山楷书简" panose="01010104010101010101" pitchFamily="2" charset="-122"/>
              </a:rPr>
              <a:t>此处添加标题 </a:t>
            </a:r>
          </a:p>
        </p:txBody>
      </p:sp>
      <p:sp>
        <p:nvSpPr>
          <p:cNvPr id="9" name="Rectangle 3"/>
          <p:cNvSpPr>
            <a:spLocks noChangeArrowheads="1"/>
          </p:cNvSpPr>
          <p:nvPr/>
        </p:nvSpPr>
        <p:spPr bwMode="black">
          <a:xfrm>
            <a:off x="7172620" y="5160434"/>
            <a:ext cx="3728740" cy="923330"/>
          </a:xfrm>
          <a:prstGeom prst="rect">
            <a:avLst/>
          </a:prstGeom>
          <a:noFill/>
          <a:ln w="9525" algn="ctr">
            <a:noFill/>
            <a:miter lim="800000"/>
            <a:headEnd/>
            <a:tailEnd/>
          </a:ln>
        </p:spPr>
        <p:txBody>
          <a:bodyPr wrap="square">
            <a:spAutoFit/>
          </a:bodyPr>
          <a:lstStyle/>
          <a:p>
            <a:pPr>
              <a:spcBef>
                <a:spcPct val="50000"/>
              </a:spcBef>
              <a:defRPr/>
            </a:pPr>
            <a:r>
              <a:rPr lang="zh-CN" altLang="en-US" dirty="0">
                <a:latin typeface="方正硬笔楷书简体" panose="03000509000000000000" pitchFamily="65" charset="-122"/>
                <a:ea typeface="方正硬笔楷书简体" panose="03000509000000000000" pitchFamily="65" charset="-122"/>
              </a:rPr>
              <a:t>单击此处添加文本内容单击此处添加文本内容单击此处添加文本内容</a:t>
            </a:r>
            <a:endParaRPr lang="en-US" altLang="zh-CN" dirty="0">
              <a:latin typeface="方正硬笔楷书简体" panose="03000509000000000000" pitchFamily="65" charset="-122"/>
              <a:ea typeface="方正硬笔楷书简体" panose="03000509000000000000" pitchFamily="65" charset="-122"/>
            </a:endParaRPr>
          </a:p>
          <a:p>
            <a:pPr>
              <a:spcBef>
                <a:spcPct val="50000"/>
              </a:spcBef>
              <a:defRPr/>
            </a:pPr>
            <a:endParaRPr lang="en-US" altLang="zh-CN" sz="1200" dirty="0">
              <a:latin typeface="微软雅黑" pitchFamily="34" charset="-122"/>
              <a:ea typeface="微软雅黑" pitchFamily="34" charset="-122"/>
            </a:endParaRPr>
          </a:p>
        </p:txBody>
      </p:sp>
      <p:sp>
        <p:nvSpPr>
          <p:cNvPr id="10" name="TextBox 14"/>
          <p:cNvSpPr txBox="1"/>
          <p:nvPr/>
        </p:nvSpPr>
        <p:spPr>
          <a:xfrm>
            <a:off x="7172621" y="4646354"/>
            <a:ext cx="3373140" cy="523220"/>
          </a:xfrm>
          <a:prstGeom prst="rect">
            <a:avLst/>
          </a:prstGeom>
          <a:noFill/>
        </p:spPr>
        <p:txBody>
          <a:bodyPr wrap="square" rtlCol="0">
            <a:spAutoFit/>
          </a:bodyPr>
          <a:lstStyle/>
          <a:p>
            <a:pPr defTabSz="1219170" eaLnBrk="0" hangingPunct="0"/>
            <a:r>
              <a:rPr lang="en-US" altLang="zh-CN" sz="2800" b="1" dirty="0">
                <a:latin typeface="腾祥铁山楷书简" panose="01010104010101010101" pitchFamily="2" charset="-122"/>
                <a:ea typeface="腾祥铁山楷书简" panose="01010104010101010101" pitchFamily="2" charset="-122"/>
              </a:rPr>
              <a:t>03 </a:t>
            </a:r>
            <a:r>
              <a:rPr lang="zh-CN" altLang="en-US" sz="2800" b="1" dirty="0">
                <a:latin typeface="腾祥铁山楷书简" panose="01010104010101010101" pitchFamily="2" charset="-122"/>
                <a:ea typeface="腾祥铁山楷书简" panose="01010104010101010101" pitchFamily="2" charset="-122"/>
              </a:rPr>
              <a:t>此处添加标题 </a:t>
            </a:r>
          </a:p>
        </p:txBody>
      </p:sp>
      <p:pic>
        <p:nvPicPr>
          <p:cNvPr id="11" name="图片 10"/>
          <p:cNvPicPr>
            <a:picLocks noChangeAspect="1"/>
          </p:cNvPicPr>
          <p:nvPr/>
        </p:nvPicPr>
        <p:blipFill>
          <a:blip r:embed="rId2" cstate="print">
            <a:clrChange>
              <a:clrFrom>
                <a:srgbClr val="FFFEFC"/>
              </a:clrFrom>
              <a:clrTo>
                <a:srgbClr val="FFFEFC">
                  <a:alpha val="0"/>
                </a:srgbClr>
              </a:clrTo>
            </a:clrChange>
            <a:extLst>
              <a:ext uri="{28A0092B-C50C-407E-A947-70E740481C1C}">
                <a14:useLocalDpi xmlns:a14="http://schemas.microsoft.com/office/drawing/2010/main" val="0"/>
              </a:ext>
            </a:extLst>
          </a:blip>
          <a:stretch>
            <a:fillRect/>
          </a:stretch>
        </p:blipFill>
        <p:spPr>
          <a:xfrm>
            <a:off x="5138090" y="3066779"/>
            <a:ext cx="900427" cy="915688"/>
          </a:xfrm>
          <a:prstGeom prst="rect">
            <a:avLst/>
          </a:prstGeom>
        </p:spPr>
      </p:pic>
      <p:pic>
        <p:nvPicPr>
          <p:cNvPr id="12" name="图片 11"/>
          <p:cNvPicPr>
            <a:picLocks noChangeAspect="1"/>
          </p:cNvPicPr>
          <p:nvPr/>
        </p:nvPicPr>
        <p:blipFill>
          <a:blip r:embed="rId2" cstate="print">
            <a:clrChange>
              <a:clrFrom>
                <a:srgbClr val="FFFEFC"/>
              </a:clrFrom>
              <a:clrTo>
                <a:srgbClr val="FFFEFC">
                  <a:alpha val="0"/>
                </a:srgbClr>
              </a:clrTo>
            </a:clrChange>
            <a:extLst>
              <a:ext uri="{28A0092B-C50C-407E-A947-70E740481C1C}">
                <a14:useLocalDpi xmlns:a14="http://schemas.microsoft.com/office/drawing/2010/main" val="0"/>
              </a:ext>
            </a:extLst>
          </a:blip>
          <a:stretch>
            <a:fillRect/>
          </a:stretch>
        </p:blipFill>
        <p:spPr>
          <a:xfrm>
            <a:off x="6048511" y="4646354"/>
            <a:ext cx="900427" cy="915688"/>
          </a:xfrm>
          <a:prstGeom prst="rect">
            <a:avLst/>
          </a:prstGeom>
        </p:spPr>
      </p:pic>
    </p:spTree>
    <p:extLst>
      <p:ext uri="{BB962C8B-B14F-4D97-AF65-F5344CB8AC3E}">
        <p14:creationId xmlns:p14="http://schemas.microsoft.com/office/powerpoint/2010/main" val="1029719713"/>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7" presetClass="entr" presetSubtype="0"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2262453">
            <a:off x="4651634" y="1887333"/>
            <a:ext cx="2090348" cy="43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4"/>
          <p:cNvCxnSpPr/>
          <p:nvPr/>
        </p:nvCxnSpPr>
        <p:spPr>
          <a:xfrm>
            <a:off x="6768075" y="2756925"/>
            <a:ext cx="3744416"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7056107" y="1892828"/>
            <a:ext cx="3456384" cy="786369"/>
          </a:xfrm>
          <a:prstGeom prst="rect">
            <a:avLst/>
          </a:prstGeom>
          <a:noFill/>
        </p:spPr>
        <p:txBody>
          <a:bodyPr wrap="square" rtlCol="0">
            <a:spAutoFit/>
          </a:bodyPr>
          <a:lstStyle/>
          <a:p>
            <a:pPr algn="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endParaRPr lang="en-US" altLang="zh-CN" sz="1867" kern="0" spc="-150" dirty="0">
              <a:solidFill>
                <a:schemeClr val="tx1">
                  <a:lumMod val="95000"/>
                  <a:lumOff val="5000"/>
                </a:schemeClr>
              </a:solidFill>
              <a:latin typeface="楷体" pitchFamily="49" charset="-122"/>
              <a:ea typeface="楷体" pitchFamily="49" charset="-122"/>
            </a:endParaRPr>
          </a:p>
          <a:p>
            <a:pPr algn="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p>
        </p:txBody>
      </p:sp>
      <p:cxnSp>
        <p:nvCxnSpPr>
          <p:cNvPr id="7" name="直接连接符 6"/>
          <p:cNvCxnSpPr/>
          <p:nvPr/>
        </p:nvCxnSpPr>
        <p:spPr>
          <a:xfrm>
            <a:off x="5553144" y="4055021"/>
            <a:ext cx="4959347"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056107" y="3196237"/>
            <a:ext cx="3456384" cy="786369"/>
          </a:xfrm>
          <a:prstGeom prst="rect">
            <a:avLst/>
          </a:prstGeom>
          <a:noFill/>
        </p:spPr>
        <p:txBody>
          <a:bodyPr wrap="square" rtlCol="0">
            <a:spAutoFit/>
          </a:bodyPr>
          <a:lstStyle/>
          <a:p>
            <a:pPr algn="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endParaRPr lang="en-US" altLang="zh-CN" sz="1867" kern="0" spc="-150" dirty="0">
              <a:solidFill>
                <a:schemeClr val="tx1">
                  <a:lumMod val="95000"/>
                  <a:lumOff val="5000"/>
                </a:schemeClr>
              </a:solidFill>
              <a:latin typeface="楷体" pitchFamily="49" charset="-122"/>
              <a:ea typeface="楷体" pitchFamily="49" charset="-122"/>
            </a:endParaRPr>
          </a:p>
          <a:p>
            <a:pPr algn="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p>
        </p:txBody>
      </p:sp>
      <p:cxnSp>
        <p:nvCxnSpPr>
          <p:cNvPr id="9" name="直接连接符 8"/>
          <p:cNvCxnSpPr/>
          <p:nvPr/>
        </p:nvCxnSpPr>
        <p:spPr>
          <a:xfrm>
            <a:off x="4783102" y="5541236"/>
            <a:ext cx="5729389"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056107" y="4761536"/>
            <a:ext cx="3456384" cy="786369"/>
          </a:xfrm>
          <a:prstGeom prst="rect">
            <a:avLst/>
          </a:prstGeom>
          <a:noFill/>
        </p:spPr>
        <p:txBody>
          <a:bodyPr wrap="square" rtlCol="0">
            <a:spAutoFit/>
          </a:bodyPr>
          <a:lstStyle/>
          <a:p>
            <a:pPr algn="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endParaRPr lang="en-US" altLang="zh-CN" sz="1867" kern="0" spc="-150" dirty="0">
              <a:solidFill>
                <a:schemeClr val="tx1">
                  <a:lumMod val="95000"/>
                  <a:lumOff val="5000"/>
                </a:schemeClr>
              </a:solidFill>
              <a:latin typeface="楷体" pitchFamily="49" charset="-122"/>
              <a:ea typeface="楷体" pitchFamily="49" charset="-122"/>
            </a:endParaRPr>
          </a:p>
          <a:p>
            <a:pPr algn="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p>
        </p:txBody>
      </p:sp>
      <p:cxnSp>
        <p:nvCxnSpPr>
          <p:cNvPr id="11" name="直接连接符 10"/>
          <p:cNvCxnSpPr/>
          <p:nvPr/>
        </p:nvCxnSpPr>
        <p:spPr>
          <a:xfrm>
            <a:off x="1349375" y="3196237"/>
            <a:ext cx="4938647"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199456" y="2400421"/>
            <a:ext cx="3456384" cy="786369"/>
          </a:xfrm>
          <a:prstGeom prst="rect">
            <a:avLst/>
          </a:prstGeom>
          <a:noFill/>
        </p:spPr>
        <p:txBody>
          <a:bodyPr wrap="square" rtlCol="0">
            <a:spAutoFit/>
          </a:bodyPr>
          <a:lstStyle/>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endParaRPr lang="en-US" altLang="zh-CN" sz="1867" kern="0" spc="-150" dirty="0">
              <a:solidFill>
                <a:schemeClr val="tx1">
                  <a:lumMod val="95000"/>
                  <a:lumOff val="5000"/>
                </a:schemeClr>
              </a:solidFill>
              <a:latin typeface="楷体" pitchFamily="49" charset="-122"/>
              <a:ea typeface="楷体" pitchFamily="49" charset="-122"/>
            </a:endParaRPr>
          </a:p>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p>
        </p:txBody>
      </p:sp>
      <p:cxnSp>
        <p:nvCxnSpPr>
          <p:cNvPr id="13" name="直接连接符 12"/>
          <p:cNvCxnSpPr/>
          <p:nvPr/>
        </p:nvCxnSpPr>
        <p:spPr>
          <a:xfrm>
            <a:off x="1349375" y="4840035"/>
            <a:ext cx="3744416"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199456" y="4006285"/>
            <a:ext cx="3456384" cy="786369"/>
          </a:xfrm>
          <a:prstGeom prst="rect">
            <a:avLst/>
          </a:prstGeom>
          <a:noFill/>
        </p:spPr>
        <p:txBody>
          <a:bodyPr wrap="square" rtlCol="0">
            <a:spAutoFit/>
          </a:bodyPr>
          <a:lstStyle/>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endParaRPr lang="en-US" altLang="zh-CN" sz="1867" kern="0" spc="-150" dirty="0">
              <a:solidFill>
                <a:schemeClr val="tx1">
                  <a:lumMod val="95000"/>
                  <a:lumOff val="5000"/>
                </a:schemeClr>
              </a:solidFill>
              <a:latin typeface="楷体" pitchFamily="49" charset="-122"/>
              <a:ea typeface="楷体" pitchFamily="49" charset="-122"/>
            </a:endParaRPr>
          </a:p>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p>
        </p:txBody>
      </p:sp>
    </p:spTree>
    <p:extLst>
      <p:ext uri="{BB962C8B-B14F-4D97-AF65-F5344CB8AC3E}">
        <p14:creationId xmlns:p14="http://schemas.microsoft.com/office/powerpoint/2010/main" val="1314283975"/>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
                                        </p:tgtEl>
                                      </p:cBhvr>
                                    </p:animEffect>
                                  </p:childTnLst>
                                </p:cTn>
                              </p:par>
                            </p:childTnLst>
                          </p:cTn>
                        </p:par>
                        <p:par>
                          <p:cTn id="23" fill="hold">
                            <p:stCondLst>
                              <p:cond delay="2950"/>
                            </p:stCondLst>
                            <p:childTnLst>
                              <p:par>
                                <p:cTn id="24" presetID="22" presetClass="entr" presetSubtype="2"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500"/>
                                        <p:tgtEl>
                                          <p:spTgt spid="11"/>
                                        </p:tgtEl>
                                      </p:cBhvr>
                                    </p:animEffect>
                                  </p:childTnLst>
                                </p:cTn>
                              </p:par>
                            </p:childTnLst>
                          </p:cTn>
                        </p:par>
                        <p:par>
                          <p:cTn id="27" fill="hold">
                            <p:stCondLst>
                              <p:cond delay="345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anim calcmode="lin" valueType="num">
                                      <p:cBhvr>
                                        <p:cTn id="3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2"/>
                                        </p:tgtEl>
                                      </p:cBhvr>
                                    </p:animEffect>
                                  </p:childTnLst>
                                </p:cTn>
                              </p:par>
                            </p:childTnLst>
                          </p:cTn>
                        </p:par>
                        <p:par>
                          <p:cTn id="35" fill="hold">
                            <p:stCondLst>
                              <p:cond delay="49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54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8"/>
                                        </p:tgtEl>
                                        <p:attrNameLst>
                                          <p:attrName>ppt_y</p:attrName>
                                        </p:attrNameLst>
                                      </p:cBhvr>
                                      <p:tavLst>
                                        <p:tav tm="0">
                                          <p:val>
                                            <p:strVal val="#ppt_y"/>
                                          </p:val>
                                        </p:tav>
                                        <p:tav tm="100000">
                                          <p:val>
                                            <p:strVal val="#ppt_y"/>
                                          </p:val>
                                        </p:tav>
                                      </p:tavLst>
                                    </p:anim>
                                    <p:anim calcmode="lin" valueType="num">
                                      <p:cBhvr>
                                        <p:cTn id="4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8"/>
                                        </p:tgtEl>
                                      </p:cBhvr>
                                    </p:animEffect>
                                  </p:childTnLst>
                                </p:cTn>
                              </p:par>
                            </p:childTnLst>
                          </p:cTn>
                        </p:par>
                        <p:par>
                          <p:cTn id="47" fill="hold">
                            <p:stCondLst>
                              <p:cond delay="6850"/>
                            </p:stCondLst>
                            <p:childTnLst>
                              <p:par>
                                <p:cTn id="48" presetID="22" presetClass="entr" presetSubtype="2"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right)">
                                      <p:cBhvr>
                                        <p:cTn id="50" dur="500"/>
                                        <p:tgtEl>
                                          <p:spTgt spid="13"/>
                                        </p:tgtEl>
                                      </p:cBhvr>
                                    </p:animEffect>
                                  </p:childTnLst>
                                </p:cTn>
                              </p:par>
                            </p:childTnLst>
                          </p:cTn>
                        </p:par>
                        <p:par>
                          <p:cTn id="51" fill="hold">
                            <p:stCondLst>
                              <p:cond delay="735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4"/>
                                        </p:tgtEl>
                                        <p:attrNameLst>
                                          <p:attrName>ppt_y</p:attrName>
                                        </p:attrNameLst>
                                      </p:cBhvr>
                                      <p:tavLst>
                                        <p:tav tm="0">
                                          <p:val>
                                            <p:strVal val="#ppt_y"/>
                                          </p:val>
                                        </p:tav>
                                        <p:tav tm="100000">
                                          <p:val>
                                            <p:strVal val="#ppt_y"/>
                                          </p:val>
                                        </p:tav>
                                      </p:tavLst>
                                    </p:anim>
                                    <p:anim calcmode="lin" valueType="num">
                                      <p:cBhvr>
                                        <p:cTn id="5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4"/>
                                        </p:tgtEl>
                                      </p:cBhvr>
                                    </p:animEffect>
                                  </p:childTnLst>
                                </p:cTn>
                              </p:par>
                            </p:childTnLst>
                          </p:cTn>
                        </p:par>
                        <p:par>
                          <p:cTn id="59" fill="hold">
                            <p:stCondLst>
                              <p:cond delay="8800"/>
                            </p:stCondLst>
                            <p:childTnLst>
                              <p:par>
                                <p:cTn id="60" presetID="22" presetClass="entr" presetSubtype="8"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500"/>
                                        <p:tgtEl>
                                          <p:spTgt spid="9"/>
                                        </p:tgtEl>
                                      </p:cBhvr>
                                    </p:animEffect>
                                  </p:childTnLst>
                                </p:cTn>
                              </p:par>
                            </p:childTnLst>
                          </p:cTn>
                        </p:par>
                        <p:par>
                          <p:cTn id="63" fill="hold">
                            <p:stCondLst>
                              <p:cond delay="93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10"/>
                                        </p:tgtEl>
                                        <p:attrNameLst>
                                          <p:attrName>style.visibility</p:attrName>
                                        </p:attrNameLst>
                                      </p:cBhvr>
                                      <p:to>
                                        <p:strVal val="visible"/>
                                      </p:to>
                                    </p:set>
                                    <p:anim calcmode="lin" valueType="num">
                                      <p:cBhvr>
                                        <p:cTn id="6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0"/>
                                        </p:tgtEl>
                                        <p:attrNameLst>
                                          <p:attrName>ppt_y</p:attrName>
                                        </p:attrNameLst>
                                      </p:cBhvr>
                                      <p:tavLst>
                                        <p:tav tm="0">
                                          <p:val>
                                            <p:strVal val="#ppt_y"/>
                                          </p:val>
                                        </p:tav>
                                        <p:tav tm="100000">
                                          <p:val>
                                            <p:strVal val="#ppt_y"/>
                                          </p:val>
                                        </p:tav>
                                      </p:tavLst>
                                    </p:anim>
                                    <p:anim calcmode="lin" valueType="num">
                                      <p:cBhvr>
                                        <p:cTn id="6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树, 户外, 雪花, 山&#10;&#10;已生成极高可信度的说明"/>
          <p:cNvPicPr>
            <a:picLocks noChangeAspect="1"/>
          </p:cNvPicPr>
          <p:nvPr/>
        </p:nvPicPr>
        <p:blipFill rotWithShape="1">
          <a:blip r:embed="rId3">
            <a:extLst>
              <a:ext uri="{28A0092B-C50C-407E-A947-70E740481C1C}">
                <a14:useLocalDpi xmlns:a14="http://schemas.microsoft.com/office/drawing/2010/main" val="0"/>
              </a:ext>
            </a:extLst>
          </a:blip>
          <a:srcRect t="9091" r="9091"/>
          <a:stretch/>
        </p:blipFill>
        <p:spPr>
          <a:xfrm>
            <a:off x="0" y="0"/>
            <a:ext cx="12192000" cy="6858000"/>
          </a:xfrm>
          <a:prstGeom prst="rect">
            <a:avLst/>
          </a:prstGeom>
        </p:spPr>
      </p:pic>
      <p:sp>
        <p:nvSpPr>
          <p:cNvPr id="16" name="Rectangle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3764612"/>
            <a:ext cx="5442280" cy="2256211"/>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标题 3"/>
          <p:cNvSpPr>
            <a:spLocks noGrp="1"/>
          </p:cNvSpPr>
          <p:nvPr>
            <p:ph type="ctrTitle"/>
          </p:nvPr>
        </p:nvSpPr>
        <p:spPr>
          <a:xfrm>
            <a:off x="640079" y="4025589"/>
            <a:ext cx="4610932" cy="1415839"/>
          </a:xfrm>
        </p:spPr>
        <p:txBody>
          <a:bodyPr>
            <a:normAutofit/>
          </a:bodyPr>
          <a:lstStyle/>
          <a:p>
            <a:pPr algn="l"/>
            <a:r>
              <a:rPr lang="zh-CN" altLang="en-US" sz="4800" dirty="0">
                <a:latin typeface="方正吕建德字体" panose="02010600010101010101" pitchFamily="2" charset="-122"/>
                <a:ea typeface="方正吕建德字体" panose="02010600010101010101" pitchFamily="2" charset="-122"/>
              </a:rPr>
              <a:t>第三部分</a:t>
            </a:r>
            <a:br>
              <a:rPr lang="en-US" altLang="zh-CN" sz="2800" dirty="0">
                <a:latin typeface="方正吕建德字体" panose="02010600010101010101" pitchFamily="2" charset="-122"/>
                <a:ea typeface="方正吕建德字体" panose="02010600010101010101" pitchFamily="2" charset="-122"/>
              </a:rPr>
            </a:br>
            <a:br>
              <a:rPr lang="en-US" altLang="zh-CN" sz="1000" dirty="0">
                <a:latin typeface="方正吕建德字体" panose="02010600010101010101" pitchFamily="2" charset="-122"/>
                <a:ea typeface="方正吕建德字体" panose="02010600010101010101" pitchFamily="2" charset="-122"/>
              </a:rPr>
            </a:br>
            <a:r>
              <a:rPr lang="zh-CN" altLang="en-US" sz="2800" dirty="0">
                <a:latin typeface="方正吕建德字体" panose="02010600010101010101" pitchFamily="2" charset="-122"/>
                <a:ea typeface="方正吕建德字体" panose="02010600010101010101" pitchFamily="2" charset="-122"/>
              </a:rPr>
              <a:t>请插入您的标题内容</a:t>
            </a:r>
            <a:endParaRPr lang="zh-CN" altLang="en-US" sz="2800" dirty="0"/>
          </a:p>
        </p:txBody>
      </p:sp>
      <p:sp>
        <p:nvSpPr>
          <p:cNvPr id="5" name="副标题 4"/>
          <p:cNvSpPr>
            <a:spLocks noGrp="1"/>
          </p:cNvSpPr>
          <p:nvPr>
            <p:ph type="subTitle" idx="1"/>
          </p:nvPr>
        </p:nvSpPr>
        <p:spPr>
          <a:xfrm>
            <a:off x="640078" y="5441429"/>
            <a:ext cx="4610933" cy="379507"/>
          </a:xfrm>
        </p:spPr>
        <p:txBody>
          <a:bodyPr>
            <a:normAutofit/>
          </a:bodyPr>
          <a:lstStyle/>
          <a:p>
            <a:pPr algn="l"/>
            <a:r>
              <a:rPr lang="zh-CN" altLang="en-US" sz="1800" dirty="0">
                <a:latin typeface="汉仪中楷简" panose="02010604000101010101" pitchFamily="2" charset="-122"/>
                <a:ea typeface="汉仪中楷简" panose="02010604000101010101" pitchFamily="2" charset="-122"/>
              </a:rPr>
              <a:t>请插入您的文本内容或者其它相关的内容</a:t>
            </a:r>
          </a:p>
        </p:txBody>
      </p:sp>
      <p:pic>
        <p:nvPicPr>
          <p:cNvPr id="15" name="PA_图片 7" descr="5d80f4b3e78a9513d048aa2ccdf80f56"/>
          <p:cNvPicPr>
            <a:picLocks noChangeAspect="1"/>
          </p:cNvPicPr>
          <p:nvPr>
            <p:custDataLst>
              <p:tags r:id="rId1"/>
            </p:custDataLst>
          </p:nvPr>
        </p:nvPicPr>
        <p:blipFill rotWithShape="1">
          <a:blip r:embed="rId4"/>
          <a:srcRect l="65717" t="69541" r="16491"/>
          <a:stretch/>
        </p:blipFill>
        <p:spPr>
          <a:xfrm>
            <a:off x="4549653" y="4182877"/>
            <a:ext cx="595086" cy="1419679"/>
          </a:xfrm>
          <a:prstGeom prst="rect">
            <a:avLst/>
          </a:prstGeom>
        </p:spPr>
      </p:pic>
    </p:spTree>
    <p:extLst>
      <p:ext uri="{BB962C8B-B14F-4D97-AF65-F5344CB8AC3E}">
        <p14:creationId xmlns:p14="http://schemas.microsoft.com/office/powerpoint/2010/main" val="10176785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flipV="1">
            <a:off x="7056107" y="2658515"/>
            <a:ext cx="905908" cy="770485"/>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056107" y="3717032"/>
            <a:ext cx="905908"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056107" y="3971984"/>
            <a:ext cx="905908" cy="864096"/>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463819" y="2597984"/>
            <a:ext cx="905908" cy="927027"/>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463819" y="3813043"/>
            <a:ext cx="905908"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463819" y="4101075"/>
            <a:ext cx="951903" cy="768085"/>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5479480" y="2771147"/>
            <a:ext cx="1447800" cy="2133600"/>
            <a:chOff x="4109610" y="2294384"/>
            <a:chExt cx="1085850" cy="1600200"/>
          </a:xfrm>
        </p:grpSpPr>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09610" y="2294384"/>
              <a:ext cx="1085850" cy="1600200"/>
            </a:xfrm>
            <a:prstGeom prst="rect">
              <a:avLst/>
            </a:prstGeom>
          </p:spPr>
        </p:pic>
        <p:sp>
          <p:nvSpPr>
            <p:cNvPr id="17" name="TextBox 16"/>
            <p:cNvSpPr txBox="1"/>
            <p:nvPr/>
          </p:nvSpPr>
          <p:spPr>
            <a:xfrm>
              <a:off x="4427984" y="2400439"/>
              <a:ext cx="648072" cy="684899"/>
            </a:xfrm>
            <a:prstGeom prst="rect">
              <a:avLst/>
            </a:prstGeom>
            <a:noFill/>
          </p:spPr>
          <p:txBody>
            <a:bodyPr wrap="square" rtlCol="0">
              <a:spAutoFit/>
            </a:bodyPr>
            <a:lstStyle/>
            <a:p>
              <a:r>
                <a:rPr lang="zh-CN" altLang="en-US" sz="2667" b="1" dirty="0">
                  <a:latin typeface="微软雅黑" pitchFamily="34" charset="-122"/>
                  <a:ea typeface="微软雅黑" pitchFamily="34" charset="-122"/>
                </a:rPr>
                <a:t>标题文字</a:t>
              </a:r>
            </a:p>
          </p:txBody>
        </p:sp>
      </p:grpSp>
      <p:grpSp>
        <p:nvGrpSpPr>
          <p:cNvPr id="18" name="组合 17"/>
          <p:cNvGrpSpPr/>
          <p:nvPr/>
        </p:nvGrpSpPr>
        <p:grpSpPr>
          <a:xfrm>
            <a:off x="1391478" y="1508787"/>
            <a:ext cx="3289300" cy="1778000"/>
            <a:chOff x="1043608" y="1347614"/>
            <a:chExt cx="2466975" cy="133350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608" y="1347614"/>
              <a:ext cx="2466975" cy="1333500"/>
            </a:xfrm>
            <a:prstGeom prst="rect">
              <a:avLst/>
            </a:prstGeom>
          </p:spPr>
        </p:pic>
        <p:sp>
          <p:nvSpPr>
            <p:cNvPr id="20" name="TextBox 19"/>
            <p:cNvSpPr txBox="1"/>
            <p:nvPr/>
          </p:nvSpPr>
          <p:spPr>
            <a:xfrm>
              <a:off x="1250429" y="1692318"/>
              <a:ext cx="2088232" cy="561596"/>
            </a:xfrm>
            <a:prstGeom prst="rect">
              <a:avLst/>
            </a:prstGeom>
            <a:noFill/>
          </p:spPr>
          <p:txBody>
            <a:bodyPr wrap="square" rtlCol="0">
              <a:spAutoFit/>
            </a:bodyPr>
            <a:lstStyle/>
            <a:p>
              <a:r>
                <a:rPr lang="zh-CN" altLang="en-US" sz="2133" kern="0" spc="-150" dirty="0">
                  <a:solidFill>
                    <a:schemeClr val="tx1">
                      <a:lumMod val="95000"/>
                      <a:lumOff val="5000"/>
                    </a:schemeClr>
                  </a:solidFill>
                  <a:latin typeface="楷体" pitchFamily="49" charset="-122"/>
                  <a:ea typeface="楷体" pitchFamily="49" charset="-122"/>
                </a:rPr>
                <a:t>单击此处添加文本内容</a:t>
              </a:r>
              <a:endParaRPr lang="en-US" altLang="zh-CN" sz="2133" kern="0" spc="-150" dirty="0">
                <a:solidFill>
                  <a:schemeClr val="tx1">
                    <a:lumMod val="95000"/>
                    <a:lumOff val="5000"/>
                  </a:schemeClr>
                </a:solidFill>
                <a:latin typeface="楷体" pitchFamily="49" charset="-122"/>
                <a:ea typeface="楷体" pitchFamily="49" charset="-122"/>
              </a:endParaRPr>
            </a:p>
            <a:p>
              <a:r>
                <a:rPr lang="zh-CN" altLang="en-US" sz="2133" kern="0" spc="-150" dirty="0">
                  <a:solidFill>
                    <a:schemeClr val="tx1">
                      <a:lumMod val="95000"/>
                      <a:lumOff val="5000"/>
                    </a:schemeClr>
                  </a:solidFill>
                  <a:latin typeface="楷体" pitchFamily="49" charset="-122"/>
                  <a:ea typeface="楷体" pitchFamily="49" charset="-122"/>
                </a:rPr>
                <a:t>单击此处添加文本内容</a:t>
              </a:r>
            </a:p>
          </p:txBody>
        </p:sp>
      </p:grpSp>
      <p:grpSp>
        <p:nvGrpSpPr>
          <p:cNvPr id="21" name="组合 20"/>
          <p:cNvGrpSpPr/>
          <p:nvPr/>
        </p:nvGrpSpPr>
        <p:grpSpPr>
          <a:xfrm>
            <a:off x="7728182" y="1508787"/>
            <a:ext cx="3289300" cy="1778000"/>
            <a:chOff x="5796136" y="1347614"/>
            <a:chExt cx="2466975" cy="1333500"/>
          </a:xfrm>
        </p:grpSpPr>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6136" y="1347614"/>
              <a:ext cx="2466975" cy="1333500"/>
            </a:xfrm>
            <a:prstGeom prst="rect">
              <a:avLst/>
            </a:prstGeom>
          </p:spPr>
        </p:pic>
        <p:sp>
          <p:nvSpPr>
            <p:cNvPr id="23" name="TextBox 22"/>
            <p:cNvSpPr txBox="1"/>
            <p:nvPr/>
          </p:nvSpPr>
          <p:spPr>
            <a:xfrm>
              <a:off x="5985507" y="1752754"/>
              <a:ext cx="2088232" cy="561596"/>
            </a:xfrm>
            <a:prstGeom prst="rect">
              <a:avLst/>
            </a:prstGeom>
            <a:noFill/>
          </p:spPr>
          <p:txBody>
            <a:bodyPr wrap="square" rtlCol="0">
              <a:spAutoFit/>
            </a:bodyPr>
            <a:lstStyle/>
            <a:p>
              <a:r>
                <a:rPr lang="zh-CN" altLang="en-US" sz="2133" kern="0" spc="-150" dirty="0">
                  <a:solidFill>
                    <a:schemeClr val="tx1">
                      <a:lumMod val="95000"/>
                      <a:lumOff val="5000"/>
                    </a:schemeClr>
                  </a:solidFill>
                  <a:latin typeface="楷体" pitchFamily="49" charset="-122"/>
                  <a:ea typeface="楷体" pitchFamily="49" charset="-122"/>
                </a:rPr>
                <a:t>单击此处添加文本内容</a:t>
              </a:r>
              <a:endParaRPr lang="en-US" altLang="zh-CN" sz="2133" kern="0" spc="-150" dirty="0">
                <a:solidFill>
                  <a:schemeClr val="tx1">
                    <a:lumMod val="95000"/>
                    <a:lumOff val="5000"/>
                  </a:schemeClr>
                </a:solidFill>
                <a:latin typeface="楷体" pitchFamily="49" charset="-122"/>
                <a:ea typeface="楷体" pitchFamily="49" charset="-122"/>
              </a:endParaRPr>
            </a:p>
            <a:p>
              <a:r>
                <a:rPr lang="zh-CN" altLang="en-US" sz="2133" kern="0" spc="-150" dirty="0">
                  <a:solidFill>
                    <a:schemeClr val="tx1">
                      <a:lumMod val="95000"/>
                      <a:lumOff val="5000"/>
                    </a:schemeClr>
                  </a:solidFill>
                  <a:latin typeface="楷体" pitchFamily="49" charset="-122"/>
                  <a:ea typeface="楷体" pitchFamily="49" charset="-122"/>
                </a:rPr>
                <a:t>单击此处添加文本内容</a:t>
              </a:r>
            </a:p>
          </p:txBody>
        </p:sp>
      </p:grpSp>
      <p:grpSp>
        <p:nvGrpSpPr>
          <p:cNvPr id="25" name="组合 24"/>
          <p:cNvGrpSpPr/>
          <p:nvPr/>
        </p:nvGrpSpPr>
        <p:grpSpPr>
          <a:xfrm>
            <a:off x="1391478" y="2948947"/>
            <a:ext cx="3289300" cy="1778000"/>
            <a:chOff x="1043608" y="2427734"/>
            <a:chExt cx="2466975" cy="1333500"/>
          </a:xfrm>
        </p:grpSpPr>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608" y="2427734"/>
              <a:ext cx="2466975" cy="1333500"/>
            </a:xfrm>
            <a:prstGeom prst="rect">
              <a:avLst/>
            </a:prstGeom>
          </p:spPr>
        </p:pic>
        <p:sp>
          <p:nvSpPr>
            <p:cNvPr id="27" name="TextBox 26"/>
            <p:cNvSpPr txBox="1"/>
            <p:nvPr/>
          </p:nvSpPr>
          <p:spPr>
            <a:xfrm>
              <a:off x="1250429" y="2742188"/>
              <a:ext cx="2088232" cy="561596"/>
            </a:xfrm>
            <a:prstGeom prst="rect">
              <a:avLst/>
            </a:prstGeom>
            <a:noFill/>
          </p:spPr>
          <p:txBody>
            <a:bodyPr wrap="square" rtlCol="0">
              <a:spAutoFit/>
            </a:bodyPr>
            <a:lstStyle/>
            <a:p>
              <a:r>
                <a:rPr lang="zh-CN" altLang="en-US" sz="2133" kern="0" spc="-150" dirty="0">
                  <a:solidFill>
                    <a:schemeClr val="tx1">
                      <a:lumMod val="95000"/>
                      <a:lumOff val="5000"/>
                    </a:schemeClr>
                  </a:solidFill>
                  <a:latin typeface="楷体" pitchFamily="49" charset="-122"/>
                  <a:ea typeface="楷体" pitchFamily="49" charset="-122"/>
                </a:rPr>
                <a:t>单击此处添加文本内容</a:t>
              </a:r>
              <a:endParaRPr lang="en-US" altLang="zh-CN" sz="2133" kern="0" spc="-150" dirty="0">
                <a:solidFill>
                  <a:schemeClr val="tx1">
                    <a:lumMod val="95000"/>
                    <a:lumOff val="5000"/>
                  </a:schemeClr>
                </a:solidFill>
                <a:latin typeface="楷体" pitchFamily="49" charset="-122"/>
                <a:ea typeface="楷体" pitchFamily="49" charset="-122"/>
              </a:endParaRPr>
            </a:p>
            <a:p>
              <a:r>
                <a:rPr lang="zh-CN" altLang="en-US" sz="2133" kern="0" spc="-150" dirty="0">
                  <a:solidFill>
                    <a:schemeClr val="tx1">
                      <a:lumMod val="95000"/>
                      <a:lumOff val="5000"/>
                    </a:schemeClr>
                  </a:solidFill>
                  <a:latin typeface="楷体" pitchFamily="49" charset="-122"/>
                  <a:ea typeface="楷体" pitchFamily="49" charset="-122"/>
                </a:rPr>
                <a:t>单击此处添加文本内容</a:t>
              </a:r>
            </a:p>
          </p:txBody>
        </p:sp>
      </p:grpSp>
      <p:grpSp>
        <p:nvGrpSpPr>
          <p:cNvPr id="28" name="组合 27"/>
          <p:cNvGrpSpPr/>
          <p:nvPr/>
        </p:nvGrpSpPr>
        <p:grpSpPr>
          <a:xfrm>
            <a:off x="7728182" y="2948947"/>
            <a:ext cx="3289300" cy="1778000"/>
            <a:chOff x="5796136" y="2427734"/>
            <a:chExt cx="2466975" cy="1333500"/>
          </a:xfrm>
        </p:grpSpPr>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6136" y="2427734"/>
              <a:ext cx="2466975" cy="1333500"/>
            </a:xfrm>
            <a:prstGeom prst="rect">
              <a:avLst/>
            </a:prstGeom>
          </p:spPr>
        </p:pic>
        <p:sp>
          <p:nvSpPr>
            <p:cNvPr id="30" name="TextBox 29"/>
            <p:cNvSpPr txBox="1"/>
            <p:nvPr/>
          </p:nvSpPr>
          <p:spPr>
            <a:xfrm>
              <a:off x="5985507" y="2742188"/>
              <a:ext cx="2088232" cy="561596"/>
            </a:xfrm>
            <a:prstGeom prst="rect">
              <a:avLst/>
            </a:prstGeom>
            <a:noFill/>
          </p:spPr>
          <p:txBody>
            <a:bodyPr wrap="square" rtlCol="0">
              <a:spAutoFit/>
            </a:bodyPr>
            <a:lstStyle/>
            <a:p>
              <a:r>
                <a:rPr lang="zh-CN" altLang="en-US" sz="2133" kern="0" spc="-150" dirty="0">
                  <a:solidFill>
                    <a:schemeClr val="tx1">
                      <a:lumMod val="95000"/>
                      <a:lumOff val="5000"/>
                    </a:schemeClr>
                  </a:solidFill>
                  <a:latin typeface="楷体" pitchFamily="49" charset="-122"/>
                  <a:ea typeface="楷体" pitchFamily="49" charset="-122"/>
                </a:rPr>
                <a:t>单击此处添加文本内容</a:t>
              </a:r>
              <a:endParaRPr lang="en-US" altLang="zh-CN" sz="2133" kern="0" spc="-150" dirty="0">
                <a:solidFill>
                  <a:schemeClr val="tx1">
                    <a:lumMod val="95000"/>
                    <a:lumOff val="5000"/>
                  </a:schemeClr>
                </a:solidFill>
                <a:latin typeface="楷体" pitchFamily="49" charset="-122"/>
                <a:ea typeface="楷体" pitchFamily="49" charset="-122"/>
              </a:endParaRPr>
            </a:p>
            <a:p>
              <a:r>
                <a:rPr lang="zh-CN" altLang="en-US" sz="2133" kern="0" spc="-150" dirty="0">
                  <a:solidFill>
                    <a:schemeClr val="tx1">
                      <a:lumMod val="95000"/>
                      <a:lumOff val="5000"/>
                    </a:schemeClr>
                  </a:solidFill>
                  <a:latin typeface="楷体" pitchFamily="49" charset="-122"/>
                  <a:ea typeface="楷体" pitchFamily="49" charset="-122"/>
                </a:rPr>
                <a:t>单击此处添加文本内容</a:t>
              </a:r>
            </a:p>
          </p:txBody>
        </p:sp>
      </p:grpSp>
      <p:grpSp>
        <p:nvGrpSpPr>
          <p:cNvPr id="31" name="组合 30"/>
          <p:cNvGrpSpPr/>
          <p:nvPr/>
        </p:nvGrpSpPr>
        <p:grpSpPr>
          <a:xfrm>
            <a:off x="1391477" y="4389106"/>
            <a:ext cx="3289300" cy="1778000"/>
            <a:chOff x="1043607" y="3507854"/>
            <a:chExt cx="2466975" cy="1333500"/>
          </a:xfrm>
        </p:grpSpPr>
        <p:pic>
          <p:nvPicPr>
            <p:cNvPr id="32" name="图片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607" y="3507854"/>
              <a:ext cx="2466975" cy="1333500"/>
            </a:xfrm>
            <a:prstGeom prst="rect">
              <a:avLst/>
            </a:prstGeom>
          </p:spPr>
        </p:pic>
        <p:sp>
          <p:nvSpPr>
            <p:cNvPr id="33" name="TextBox 32"/>
            <p:cNvSpPr txBox="1"/>
            <p:nvPr/>
          </p:nvSpPr>
          <p:spPr>
            <a:xfrm>
              <a:off x="1232978" y="3912994"/>
              <a:ext cx="2088232" cy="561596"/>
            </a:xfrm>
            <a:prstGeom prst="rect">
              <a:avLst/>
            </a:prstGeom>
            <a:noFill/>
          </p:spPr>
          <p:txBody>
            <a:bodyPr wrap="square" rtlCol="0">
              <a:spAutoFit/>
            </a:bodyPr>
            <a:lstStyle/>
            <a:p>
              <a:r>
                <a:rPr lang="zh-CN" altLang="en-US" sz="2133" kern="0" spc="-150" dirty="0">
                  <a:solidFill>
                    <a:schemeClr val="tx1">
                      <a:lumMod val="95000"/>
                      <a:lumOff val="5000"/>
                    </a:schemeClr>
                  </a:solidFill>
                  <a:latin typeface="楷体" pitchFamily="49" charset="-122"/>
                  <a:ea typeface="楷体" pitchFamily="49" charset="-122"/>
                </a:rPr>
                <a:t>单击此处添加文本内容</a:t>
              </a:r>
              <a:endParaRPr lang="en-US" altLang="zh-CN" sz="2133" kern="0" spc="-150" dirty="0">
                <a:solidFill>
                  <a:schemeClr val="tx1">
                    <a:lumMod val="95000"/>
                    <a:lumOff val="5000"/>
                  </a:schemeClr>
                </a:solidFill>
                <a:latin typeface="楷体" pitchFamily="49" charset="-122"/>
                <a:ea typeface="楷体" pitchFamily="49" charset="-122"/>
              </a:endParaRPr>
            </a:p>
            <a:p>
              <a:r>
                <a:rPr lang="zh-CN" altLang="en-US" sz="2133" kern="0" spc="-150" dirty="0">
                  <a:solidFill>
                    <a:schemeClr val="tx1">
                      <a:lumMod val="95000"/>
                      <a:lumOff val="5000"/>
                    </a:schemeClr>
                  </a:solidFill>
                  <a:latin typeface="楷体" pitchFamily="49" charset="-122"/>
                  <a:ea typeface="楷体" pitchFamily="49" charset="-122"/>
                </a:rPr>
                <a:t>单击此处添加文本内容</a:t>
              </a:r>
            </a:p>
          </p:txBody>
        </p:sp>
      </p:grpSp>
      <p:grpSp>
        <p:nvGrpSpPr>
          <p:cNvPr id="34" name="组合 33"/>
          <p:cNvGrpSpPr/>
          <p:nvPr/>
        </p:nvGrpSpPr>
        <p:grpSpPr>
          <a:xfrm>
            <a:off x="7728182" y="4389108"/>
            <a:ext cx="3289300" cy="1778000"/>
            <a:chOff x="5796136" y="3507854"/>
            <a:chExt cx="2466975" cy="1333500"/>
          </a:xfrm>
        </p:grpSpPr>
        <p:pic>
          <p:nvPicPr>
            <p:cNvPr id="35" name="图片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6136" y="3507854"/>
              <a:ext cx="2466975" cy="1333500"/>
            </a:xfrm>
            <a:prstGeom prst="rect">
              <a:avLst/>
            </a:prstGeom>
          </p:spPr>
        </p:pic>
        <p:sp>
          <p:nvSpPr>
            <p:cNvPr id="36" name="TextBox 35"/>
            <p:cNvSpPr txBox="1"/>
            <p:nvPr/>
          </p:nvSpPr>
          <p:spPr>
            <a:xfrm>
              <a:off x="5992754" y="3843084"/>
              <a:ext cx="2088232" cy="561596"/>
            </a:xfrm>
            <a:prstGeom prst="rect">
              <a:avLst/>
            </a:prstGeom>
            <a:noFill/>
          </p:spPr>
          <p:txBody>
            <a:bodyPr wrap="square" rtlCol="0">
              <a:spAutoFit/>
            </a:bodyPr>
            <a:lstStyle/>
            <a:p>
              <a:r>
                <a:rPr lang="zh-CN" altLang="en-US" sz="2133" kern="0" spc="-150" dirty="0">
                  <a:solidFill>
                    <a:schemeClr val="tx1">
                      <a:lumMod val="95000"/>
                      <a:lumOff val="5000"/>
                    </a:schemeClr>
                  </a:solidFill>
                  <a:latin typeface="楷体" pitchFamily="49" charset="-122"/>
                  <a:ea typeface="楷体" pitchFamily="49" charset="-122"/>
                </a:rPr>
                <a:t>单击此处添加文本内容</a:t>
              </a:r>
              <a:endParaRPr lang="en-US" altLang="zh-CN" sz="2133" kern="0" spc="-150" dirty="0">
                <a:solidFill>
                  <a:schemeClr val="tx1">
                    <a:lumMod val="95000"/>
                    <a:lumOff val="5000"/>
                  </a:schemeClr>
                </a:solidFill>
                <a:latin typeface="楷体" pitchFamily="49" charset="-122"/>
                <a:ea typeface="楷体" pitchFamily="49" charset="-122"/>
              </a:endParaRPr>
            </a:p>
            <a:p>
              <a:r>
                <a:rPr lang="zh-CN" altLang="en-US" sz="2133" kern="0" spc="-150" dirty="0">
                  <a:solidFill>
                    <a:schemeClr val="tx1">
                      <a:lumMod val="95000"/>
                      <a:lumOff val="5000"/>
                    </a:schemeClr>
                  </a:solidFill>
                  <a:latin typeface="楷体" pitchFamily="49" charset="-122"/>
                  <a:ea typeface="楷体" pitchFamily="49" charset="-122"/>
                </a:rPr>
                <a:t>单击此处添加文本内容</a:t>
              </a:r>
            </a:p>
          </p:txBody>
        </p:sp>
      </p:grpSp>
    </p:spTree>
    <p:extLst>
      <p:ext uri="{BB962C8B-B14F-4D97-AF65-F5344CB8AC3E}">
        <p14:creationId xmlns:p14="http://schemas.microsoft.com/office/powerpoint/2010/main" val="813767047"/>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8"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2" presetClass="entr" presetSubtype="8"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par>
                                <p:cTn id="20" presetID="22" presetClass="entr" presetSubtype="2"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par>
                                <p:cTn id="23" presetID="22" presetClass="entr" presetSubtype="2"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right)">
                                      <p:cBhvr>
                                        <p:cTn id="25" dur="500"/>
                                        <p:tgtEl>
                                          <p:spTgt spid="10"/>
                                        </p:tgtEl>
                                      </p:cBhvr>
                                    </p:animEffect>
                                  </p:childTnLst>
                                </p:cTn>
                              </p:par>
                              <p:par>
                                <p:cTn id="26" presetID="22" presetClass="entr" presetSubtype="2"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right)">
                                      <p:cBhvr>
                                        <p:cTn id="28" dur="500"/>
                                        <p:tgtEl>
                                          <p:spTgt spid="11"/>
                                        </p:tgtEl>
                                      </p:cBhvr>
                                    </p:animEffect>
                                  </p:childTnLst>
                                </p:cTn>
                              </p:par>
                            </p:childTnLst>
                          </p:cTn>
                        </p:par>
                        <p:par>
                          <p:cTn id="29" fill="hold">
                            <p:stCondLst>
                              <p:cond delay="1000"/>
                            </p:stCondLst>
                            <p:childTnLst>
                              <p:par>
                                <p:cTn id="30" presetID="2" presetClass="entr" presetSubtype="8"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0-#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0-#ppt_w/2"/>
                                          </p:val>
                                        </p:tav>
                                        <p:tav tm="100000">
                                          <p:val>
                                            <p:strVal val="#ppt_x"/>
                                          </p:val>
                                        </p:tav>
                                      </p:tavLst>
                                    </p:anim>
                                    <p:anim calcmode="lin" valueType="num">
                                      <p:cBhvr additive="base">
                                        <p:cTn id="37" dur="500" fill="hold"/>
                                        <p:tgtEl>
                                          <p:spTgt spid="25"/>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fill="hold"/>
                                        <p:tgtEl>
                                          <p:spTgt spid="31"/>
                                        </p:tgtEl>
                                        <p:attrNameLst>
                                          <p:attrName>ppt_x</p:attrName>
                                        </p:attrNameLst>
                                      </p:cBhvr>
                                      <p:tavLst>
                                        <p:tav tm="0">
                                          <p:val>
                                            <p:strVal val="0-#ppt_w/2"/>
                                          </p:val>
                                        </p:tav>
                                        <p:tav tm="100000">
                                          <p:val>
                                            <p:strVal val="#ppt_x"/>
                                          </p:val>
                                        </p:tav>
                                      </p:tavLst>
                                    </p:anim>
                                    <p:anim calcmode="lin" valueType="num">
                                      <p:cBhvr additive="base">
                                        <p:cTn id="41" dur="500" fill="hold"/>
                                        <p:tgtEl>
                                          <p:spTgt spid="31"/>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1+#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1+#ppt_w/2"/>
                                          </p:val>
                                        </p:tav>
                                        <p:tav tm="100000">
                                          <p:val>
                                            <p:strVal val="#ppt_x"/>
                                          </p:val>
                                        </p:tav>
                                      </p:tavLst>
                                    </p:anim>
                                    <p:anim calcmode="lin" valueType="num">
                                      <p:cBhvr additive="base">
                                        <p:cTn id="49" dur="500" fill="hold"/>
                                        <p:tgtEl>
                                          <p:spTgt spid="28"/>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additive="base">
                                        <p:cTn id="52" dur="500" fill="hold"/>
                                        <p:tgtEl>
                                          <p:spTgt spid="34"/>
                                        </p:tgtEl>
                                        <p:attrNameLst>
                                          <p:attrName>ppt_x</p:attrName>
                                        </p:attrNameLst>
                                      </p:cBhvr>
                                      <p:tavLst>
                                        <p:tav tm="0">
                                          <p:val>
                                            <p:strVal val="1+#ppt_w/2"/>
                                          </p:val>
                                        </p:tav>
                                        <p:tav tm="100000">
                                          <p:val>
                                            <p:strVal val="#ppt_x"/>
                                          </p:val>
                                        </p:tav>
                                      </p:tavLst>
                                    </p:anim>
                                    <p:anim calcmode="lin" valueType="num">
                                      <p:cBhvr additive="base">
                                        <p:cTn id="53"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Thinkpad\Desktop\PNG\1_0003_图层-2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82372" y="2030124"/>
            <a:ext cx="3436387" cy="349486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Thinkpad\Desktop\PNG\1_0000_图层-2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39736" y="3777557"/>
            <a:ext cx="447177" cy="70172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Thinkpad\Desktop\PNG\1_0001_图层-2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27131" y="4015298"/>
            <a:ext cx="708604" cy="6810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C:\Users\Thinkpad\Desktop\PNG\1_0002_图层-2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48425" y="3040871"/>
            <a:ext cx="560692" cy="85307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Users\Thinkpad\Desktop\PNG\1_0000_渐变映射-2-副本-9.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68050" y="1817410"/>
            <a:ext cx="480053" cy="42542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53"/>
          <p:cNvSpPr txBox="1">
            <a:spLocks noChangeArrowheads="1"/>
          </p:cNvSpPr>
          <p:nvPr/>
        </p:nvSpPr>
        <p:spPr bwMode="auto">
          <a:xfrm>
            <a:off x="3540741" y="1681311"/>
            <a:ext cx="2171216"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sz="2133" dirty="0"/>
              <a:t>在此插入内容</a:t>
            </a:r>
            <a:endParaRPr lang="en-US" altLang="zh-CN" sz="2133" dirty="0"/>
          </a:p>
          <a:p>
            <a:r>
              <a:rPr lang="zh-CN" altLang="en-US" sz="2133" dirty="0"/>
              <a:t>在此插入内容</a:t>
            </a:r>
            <a:endParaRPr lang="en-US" altLang="zh-CN" sz="2133" dirty="0"/>
          </a:p>
        </p:txBody>
      </p:sp>
      <p:pic>
        <p:nvPicPr>
          <p:cNvPr id="12" name="Picture 4" descr="C:\Users\Thinkpad\Desktop\PNG\1_0000_渐变映射-2-副本-9.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76430" y="3216028"/>
            <a:ext cx="480053" cy="425429"/>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53"/>
          <p:cNvSpPr txBox="1">
            <a:spLocks noChangeArrowheads="1"/>
          </p:cNvSpPr>
          <p:nvPr/>
        </p:nvSpPr>
        <p:spPr bwMode="auto">
          <a:xfrm>
            <a:off x="2343473" y="3040871"/>
            <a:ext cx="2067335"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sz="2133" dirty="0"/>
              <a:t>在此插入内容</a:t>
            </a:r>
            <a:endParaRPr lang="en-US" altLang="zh-CN" sz="2133" dirty="0"/>
          </a:p>
          <a:p>
            <a:pPr algn="ctr"/>
            <a:r>
              <a:rPr lang="zh-CN" altLang="en-US" sz="2133" dirty="0"/>
              <a:t>在此插入内容</a:t>
            </a:r>
            <a:endParaRPr lang="en-US" altLang="zh-CN" sz="2133" dirty="0"/>
          </a:p>
        </p:txBody>
      </p:sp>
      <p:pic>
        <p:nvPicPr>
          <p:cNvPr id="14" name="Picture 4" descr="C:\Users\Thinkpad\Desktop\PNG\1_0000_渐变映射-2-副本-9.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42346" y="4832482"/>
            <a:ext cx="480053" cy="425429"/>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53"/>
          <p:cNvSpPr txBox="1">
            <a:spLocks noChangeArrowheads="1"/>
          </p:cNvSpPr>
          <p:nvPr/>
        </p:nvSpPr>
        <p:spPr bwMode="auto">
          <a:xfrm>
            <a:off x="2671129" y="4696383"/>
            <a:ext cx="2171216"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sz="2133" dirty="0"/>
              <a:t>在此插入内容</a:t>
            </a:r>
            <a:endParaRPr lang="en-US" altLang="zh-CN" sz="2133" dirty="0"/>
          </a:p>
          <a:p>
            <a:pPr algn="ctr"/>
            <a:r>
              <a:rPr lang="zh-CN" altLang="en-US" sz="2133" dirty="0"/>
              <a:t>在此插入内容</a:t>
            </a:r>
            <a:endParaRPr lang="en-US" altLang="zh-CN" sz="2133" dirty="0"/>
          </a:p>
        </p:txBody>
      </p:sp>
      <p:pic>
        <p:nvPicPr>
          <p:cNvPr id="20" name="Picture 5" descr="F:\360安全浏览器下载\水墨\1402\chinaz9.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86912" y="3469779"/>
            <a:ext cx="2167467" cy="216746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E:\PPT\PPT中国风元素\水墨祥云\水墨祥云\01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8518759" y="2838277"/>
            <a:ext cx="1212267" cy="75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1367183"/>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par>
                                <p:cTn id="33" presetID="2" presetClass="entr" presetSubtype="2" fill="hold" nodeType="withEffect">
                                  <p:stCondLst>
                                    <p:cond delay="125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2000" fill="hold"/>
                                        <p:tgtEl>
                                          <p:spTgt spid="21"/>
                                        </p:tgtEl>
                                        <p:attrNameLst>
                                          <p:attrName>ppt_x</p:attrName>
                                        </p:attrNameLst>
                                      </p:cBhvr>
                                      <p:tavLst>
                                        <p:tav tm="0">
                                          <p:val>
                                            <p:strVal val="1+#ppt_w/2"/>
                                          </p:val>
                                        </p:tav>
                                        <p:tav tm="100000">
                                          <p:val>
                                            <p:strVal val="#ppt_x"/>
                                          </p:val>
                                        </p:tav>
                                      </p:tavLst>
                                    </p:anim>
                                    <p:anim calcmode="lin" valueType="num">
                                      <p:cBhvr additive="base">
                                        <p:cTn id="36" dur="2000" fill="hold"/>
                                        <p:tgtEl>
                                          <p:spTgt spid="21"/>
                                        </p:tgtEl>
                                        <p:attrNameLst>
                                          <p:attrName>ppt_y</p:attrName>
                                        </p:attrNameLst>
                                      </p:cBhvr>
                                      <p:tavLst>
                                        <p:tav tm="0">
                                          <p:val>
                                            <p:strVal val="#ppt_y"/>
                                          </p:val>
                                        </p:tav>
                                        <p:tav tm="100000">
                                          <p:val>
                                            <p:strVal val="#ppt_y"/>
                                          </p:val>
                                        </p:tav>
                                      </p:tavLst>
                                    </p:anim>
                                  </p:childTnLst>
                                </p:cTn>
                              </p:par>
                            </p:childTnLst>
                          </p:cTn>
                        </p:par>
                        <p:par>
                          <p:cTn id="37" fill="hold">
                            <p:stCondLst>
                              <p:cond delay="5250"/>
                            </p:stCondLst>
                            <p:childTnLst>
                              <p:par>
                                <p:cTn id="38" presetID="10" presetClass="entr" presetSubtype="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par>
                          <p:cTn id="41" fill="hold">
                            <p:stCondLst>
                              <p:cond delay="5750"/>
                            </p:stCondLst>
                            <p:childTnLst>
                              <p:par>
                                <p:cTn id="42" presetID="10" presetClass="entr" presetSubtype="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childTnLst>
                          </p:cTn>
                        </p:par>
                        <p:par>
                          <p:cTn id="45" fill="hold">
                            <p:stCondLst>
                              <p:cond delay="6250"/>
                            </p:stCondLst>
                            <p:childTnLst>
                              <p:par>
                                <p:cTn id="46" presetID="10" presetClass="entr" presetSubtype="0"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childTnLst>
                          </p:cTn>
                        </p:par>
                        <p:par>
                          <p:cTn id="49" fill="hold">
                            <p:stCondLst>
                              <p:cond delay="6750"/>
                            </p:stCondLst>
                            <p:childTnLst>
                              <p:par>
                                <p:cTn id="50" presetID="10"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childTnLst>
                          </p:cTn>
                        </p:par>
                        <p:par>
                          <p:cTn id="53" fill="hold">
                            <p:stCondLst>
                              <p:cond delay="7250"/>
                            </p:stCondLst>
                            <p:childTnLst>
                              <p:par>
                                <p:cTn id="54" presetID="10" presetClass="entr" presetSubtype="0"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childTnLst>
                          </p:cTn>
                        </p:par>
                        <p:par>
                          <p:cTn id="57" fill="hold">
                            <p:stCondLst>
                              <p:cond delay="7750"/>
                            </p:stCondLst>
                            <p:childTnLst>
                              <p:par>
                                <p:cTn id="58" presetID="10" presetClass="entr" presetSubtype="0"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4006" y="3486552"/>
            <a:ext cx="2960092" cy="2822768"/>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0218" y="1849181"/>
            <a:ext cx="2960092" cy="2822768"/>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7145" y="1818154"/>
            <a:ext cx="3208639" cy="1810993"/>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8291" y="4432718"/>
            <a:ext cx="2964493" cy="1650268"/>
          </a:xfrm>
          <a:prstGeom prst="rect">
            <a:avLst/>
          </a:prstGeom>
        </p:spPr>
      </p:pic>
      <p:sp>
        <p:nvSpPr>
          <p:cNvPr id="10" name="TextBox 9"/>
          <p:cNvSpPr txBox="1"/>
          <p:nvPr/>
        </p:nvSpPr>
        <p:spPr>
          <a:xfrm>
            <a:off x="3668291" y="2870999"/>
            <a:ext cx="2023943" cy="502766"/>
          </a:xfrm>
          <a:prstGeom prst="rect">
            <a:avLst/>
          </a:prstGeom>
          <a:noFill/>
        </p:spPr>
        <p:txBody>
          <a:bodyPr wrap="square" rtlCol="0">
            <a:spAutoFit/>
          </a:bodyPr>
          <a:lstStyle/>
          <a:p>
            <a:pPr algn="ctr"/>
            <a:r>
              <a:rPr lang="zh-CN" altLang="en-US" sz="2667" b="1" dirty="0">
                <a:solidFill>
                  <a:schemeClr val="bg1"/>
                </a:solidFill>
                <a:latin typeface="微软雅黑" pitchFamily="34" charset="-122"/>
                <a:ea typeface="微软雅黑" pitchFamily="34" charset="-122"/>
              </a:rPr>
              <a:t>文本内容</a:t>
            </a:r>
          </a:p>
        </p:txBody>
      </p:sp>
      <p:sp>
        <p:nvSpPr>
          <p:cNvPr id="11" name="TextBox 10"/>
          <p:cNvSpPr txBox="1"/>
          <p:nvPr/>
        </p:nvSpPr>
        <p:spPr>
          <a:xfrm>
            <a:off x="6612079" y="4631197"/>
            <a:ext cx="2023943" cy="502766"/>
          </a:xfrm>
          <a:prstGeom prst="rect">
            <a:avLst/>
          </a:prstGeom>
          <a:noFill/>
        </p:spPr>
        <p:txBody>
          <a:bodyPr wrap="square" rtlCol="0">
            <a:spAutoFit/>
          </a:bodyPr>
          <a:lstStyle/>
          <a:p>
            <a:pPr algn="ctr"/>
            <a:r>
              <a:rPr lang="zh-CN" altLang="en-US" sz="2667" b="1" dirty="0">
                <a:solidFill>
                  <a:schemeClr val="bg1"/>
                </a:solidFill>
                <a:latin typeface="微软雅黑" pitchFamily="34" charset="-122"/>
                <a:ea typeface="微软雅黑" pitchFamily="34" charset="-122"/>
              </a:rPr>
              <a:t>文本内容</a:t>
            </a:r>
          </a:p>
        </p:txBody>
      </p:sp>
      <p:sp>
        <p:nvSpPr>
          <p:cNvPr id="15" name="TextBox 14"/>
          <p:cNvSpPr txBox="1"/>
          <p:nvPr/>
        </p:nvSpPr>
        <p:spPr>
          <a:xfrm>
            <a:off x="8845783" y="4792613"/>
            <a:ext cx="2784309" cy="1405256"/>
          </a:xfrm>
          <a:prstGeom prst="rect">
            <a:avLst/>
          </a:prstGeom>
          <a:noFill/>
        </p:spPr>
        <p:txBody>
          <a:bodyPr wrap="square" rtlCol="0">
            <a:spAutoFit/>
          </a:bodyPr>
          <a:lstStyle/>
          <a:p>
            <a:r>
              <a:rPr lang="zh-CN" altLang="en-US" sz="2133" kern="0" spc="-150" dirty="0">
                <a:solidFill>
                  <a:schemeClr val="tx1">
                    <a:lumMod val="95000"/>
                    <a:lumOff val="5000"/>
                  </a:schemeClr>
                </a:solidFill>
                <a:latin typeface="楷体" pitchFamily="49" charset="-122"/>
                <a:ea typeface="楷体" pitchFamily="49" charset="-122"/>
              </a:rPr>
              <a:t>单击此处添加文本内容</a:t>
            </a:r>
            <a:endParaRPr lang="en-US" altLang="zh-CN" sz="2133" kern="0" spc="-150" dirty="0">
              <a:solidFill>
                <a:schemeClr val="tx1">
                  <a:lumMod val="95000"/>
                  <a:lumOff val="5000"/>
                </a:schemeClr>
              </a:solidFill>
              <a:latin typeface="楷体" pitchFamily="49" charset="-122"/>
              <a:ea typeface="楷体" pitchFamily="49" charset="-122"/>
            </a:endParaRPr>
          </a:p>
          <a:p>
            <a:r>
              <a:rPr lang="zh-CN" altLang="en-US" sz="2133" kern="0" spc="-150" dirty="0">
                <a:solidFill>
                  <a:schemeClr val="tx1">
                    <a:lumMod val="95000"/>
                    <a:lumOff val="5000"/>
                  </a:schemeClr>
                </a:solidFill>
                <a:latin typeface="楷体" pitchFamily="49" charset="-122"/>
                <a:ea typeface="楷体" pitchFamily="49" charset="-122"/>
              </a:rPr>
              <a:t>单击此处添加文本内容</a:t>
            </a:r>
            <a:endParaRPr lang="en-US" altLang="zh-CN" sz="2133" kern="0" spc="-150" dirty="0">
              <a:solidFill>
                <a:schemeClr val="tx1">
                  <a:lumMod val="95000"/>
                  <a:lumOff val="5000"/>
                </a:schemeClr>
              </a:solidFill>
              <a:latin typeface="楷体" pitchFamily="49" charset="-122"/>
              <a:ea typeface="楷体" pitchFamily="49" charset="-122"/>
            </a:endParaRPr>
          </a:p>
          <a:p>
            <a:r>
              <a:rPr lang="zh-CN" altLang="en-US" sz="2133" kern="0" spc="-150" dirty="0">
                <a:solidFill>
                  <a:schemeClr val="tx1">
                    <a:lumMod val="95000"/>
                    <a:lumOff val="5000"/>
                  </a:schemeClr>
                </a:solidFill>
                <a:latin typeface="楷体" pitchFamily="49" charset="-122"/>
                <a:ea typeface="楷体" pitchFamily="49" charset="-122"/>
              </a:rPr>
              <a:t>单击此处添加文本内容</a:t>
            </a:r>
          </a:p>
          <a:p>
            <a:r>
              <a:rPr lang="zh-CN" altLang="en-US" sz="2133" kern="0" spc="-150" dirty="0">
                <a:solidFill>
                  <a:schemeClr val="tx1">
                    <a:lumMod val="95000"/>
                    <a:lumOff val="5000"/>
                  </a:schemeClr>
                </a:solidFill>
                <a:latin typeface="楷体" pitchFamily="49" charset="-122"/>
                <a:ea typeface="楷体" pitchFamily="49" charset="-122"/>
              </a:rPr>
              <a:t>单击此处添加文本内容</a:t>
            </a:r>
          </a:p>
        </p:txBody>
      </p:sp>
      <p:sp>
        <p:nvSpPr>
          <p:cNvPr id="16" name="TextBox 15"/>
          <p:cNvSpPr txBox="1"/>
          <p:nvPr/>
        </p:nvSpPr>
        <p:spPr>
          <a:xfrm>
            <a:off x="675055" y="1979324"/>
            <a:ext cx="2784309" cy="1405256"/>
          </a:xfrm>
          <a:prstGeom prst="rect">
            <a:avLst/>
          </a:prstGeom>
          <a:noFill/>
        </p:spPr>
        <p:txBody>
          <a:bodyPr wrap="square" rtlCol="0">
            <a:spAutoFit/>
          </a:bodyPr>
          <a:lstStyle/>
          <a:p>
            <a:r>
              <a:rPr lang="zh-CN" altLang="en-US" sz="2133" kern="0" spc="-150" dirty="0">
                <a:solidFill>
                  <a:schemeClr val="tx1">
                    <a:lumMod val="95000"/>
                    <a:lumOff val="5000"/>
                  </a:schemeClr>
                </a:solidFill>
                <a:latin typeface="楷体" pitchFamily="49" charset="-122"/>
                <a:ea typeface="楷体" pitchFamily="49" charset="-122"/>
              </a:rPr>
              <a:t>单击此处添加文本内容</a:t>
            </a:r>
            <a:endParaRPr lang="en-US" altLang="zh-CN" sz="2133" kern="0" spc="-150" dirty="0">
              <a:solidFill>
                <a:schemeClr val="tx1">
                  <a:lumMod val="95000"/>
                  <a:lumOff val="5000"/>
                </a:schemeClr>
              </a:solidFill>
              <a:latin typeface="楷体" pitchFamily="49" charset="-122"/>
              <a:ea typeface="楷体" pitchFamily="49" charset="-122"/>
            </a:endParaRPr>
          </a:p>
          <a:p>
            <a:r>
              <a:rPr lang="zh-CN" altLang="en-US" sz="2133" kern="0" spc="-150" dirty="0">
                <a:solidFill>
                  <a:schemeClr val="tx1">
                    <a:lumMod val="95000"/>
                    <a:lumOff val="5000"/>
                  </a:schemeClr>
                </a:solidFill>
                <a:latin typeface="楷体" pitchFamily="49" charset="-122"/>
                <a:ea typeface="楷体" pitchFamily="49" charset="-122"/>
              </a:rPr>
              <a:t>单击此处添加文本内容</a:t>
            </a:r>
            <a:endParaRPr lang="en-US" altLang="zh-CN" sz="2133" kern="0" spc="-150" dirty="0">
              <a:solidFill>
                <a:schemeClr val="tx1">
                  <a:lumMod val="95000"/>
                  <a:lumOff val="5000"/>
                </a:schemeClr>
              </a:solidFill>
              <a:latin typeface="楷体" pitchFamily="49" charset="-122"/>
              <a:ea typeface="楷体" pitchFamily="49" charset="-122"/>
            </a:endParaRPr>
          </a:p>
          <a:p>
            <a:r>
              <a:rPr lang="zh-CN" altLang="en-US" sz="2133" kern="0" spc="-150" dirty="0">
                <a:solidFill>
                  <a:schemeClr val="tx1">
                    <a:lumMod val="95000"/>
                    <a:lumOff val="5000"/>
                  </a:schemeClr>
                </a:solidFill>
                <a:latin typeface="楷体" pitchFamily="49" charset="-122"/>
                <a:ea typeface="楷体" pitchFamily="49" charset="-122"/>
              </a:rPr>
              <a:t>单击此处添加文本内容</a:t>
            </a:r>
          </a:p>
          <a:p>
            <a:r>
              <a:rPr lang="zh-CN" altLang="en-US" sz="2133" kern="0" spc="-150" dirty="0">
                <a:solidFill>
                  <a:schemeClr val="tx1">
                    <a:lumMod val="95000"/>
                    <a:lumOff val="5000"/>
                  </a:schemeClr>
                </a:solidFill>
                <a:latin typeface="楷体" pitchFamily="49" charset="-122"/>
                <a:ea typeface="楷体" pitchFamily="49" charset="-122"/>
              </a:rPr>
              <a:t>单击此处添加文本内容</a:t>
            </a:r>
          </a:p>
        </p:txBody>
      </p:sp>
    </p:spTree>
    <p:extLst>
      <p:ext uri="{BB962C8B-B14F-4D97-AF65-F5344CB8AC3E}">
        <p14:creationId xmlns:p14="http://schemas.microsoft.com/office/powerpoint/2010/main" val="220197155"/>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 calcmode="lin" valueType="num">
                                      <p:cBhvr>
                                        <p:cTn id="26" dur="500" fill="hold"/>
                                        <p:tgtEl>
                                          <p:spTgt spid="6"/>
                                        </p:tgtEl>
                                        <p:attrNameLst>
                                          <p:attrName>style.rotation</p:attrName>
                                        </p:attrNameLst>
                                      </p:cBhvr>
                                      <p:tavLst>
                                        <p:tav tm="0">
                                          <p:val>
                                            <p:fltVal val="360"/>
                                          </p:val>
                                        </p:tav>
                                        <p:tav tm="100000">
                                          <p:val>
                                            <p:fltVal val="0"/>
                                          </p:val>
                                        </p:tav>
                                      </p:tavLst>
                                    </p:anim>
                                    <p:animEffect transition="in" filter="fade">
                                      <p:cBhvr>
                                        <p:cTn id="27" dur="500"/>
                                        <p:tgtEl>
                                          <p:spTgt spid="6"/>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500"/>
                            </p:stCondLst>
                            <p:childTnLst>
                              <p:par>
                                <p:cTn id="35" presetID="22" presetClass="entr" presetSubtype="2"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right)">
                                      <p:cBhvr>
                                        <p:cTn id="37" dur="500"/>
                                        <p:tgtEl>
                                          <p:spTgt spid="8"/>
                                        </p:tgtEl>
                                      </p:cBhvr>
                                    </p:animEffect>
                                  </p:childTnLst>
                                </p:cTn>
                              </p:par>
                            </p:childTnLst>
                          </p:cTn>
                        </p:par>
                        <p:par>
                          <p:cTn id="38" fill="hold">
                            <p:stCondLst>
                              <p:cond delay="3000"/>
                            </p:stCondLst>
                            <p:childTnLst>
                              <p:par>
                                <p:cTn id="39" presetID="47"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249162" y="503029"/>
            <a:ext cx="4578589" cy="3502035"/>
            <a:chOff x="1226372" y="297473"/>
            <a:chExt cx="5914712" cy="4523997"/>
          </a:xfrm>
        </p:grpSpPr>
        <p:pic>
          <p:nvPicPr>
            <p:cNvPr id="7" name="Picture 2" descr="F:\360安全浏览器下载\水墨\1402\06.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413" t="5782" r="21903" b="6290"/>
            <a:stretch/>
          </p:blipFill>
          <p:spPr bwMode="auto">
            <a:xfrm>
              <a:off x="1226372" y="297473"/>
              <a:ext cx="5914712" cy="452399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19"/>
            <p:cNvSpPr txBox="1">
              <a:spLocks noChangeArrowheads="1"/>
            </p:cNvSpPr>
            <p:nvPr/>
          </p:nvSpPr>
          <p:spPr bwMode="auto">
            <a:xfrm>
              <a:off x="4976668" y="1509641"/>
              <a:ext cx="1086917" cy="2169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1087939">
                <a:lnSpc>
                  <a:spcPct val="80000"/>
                </a:lnSpc>
              </a:pPr>
              <a:r>
                <a:rPr lang="zh-CN" altLang="en-US" sz="2667" spc="-200" dirty="0">
                  <a:solidFill>
                    <a:schemeClr val="bg1"/>
                  </a:solidFill>
                  <a:latin typeface="楷体" pitchFamily="49" charset="-122"/>
                  <a:ea typeface="楷体" pitchFamily="49" charset="-122"/>
                </a:rPr>
                <a:t>点击添加文字模板</a:t>
              </a:r>
            </a:p>
          </p:txBody>
        </p:sp>
      </p:grpSp>
      <p:grpSp>
        <p:nvGrpSpPr>
          <p:cNvPr id="9" name="组合 8"/>
          <p:cNvGrpSpPr/>
          <p:nvPr/>
        </p:nvGrpSpPr>
        <p:grpSpPr>
          <a:xfrm>
            <a:off x="2442782" y="2810583"/>
            <a:ext cx="6892925" cy="2205567"/>
            <a:chOff x="1943496" y="1919288"/>
            <a:chExt cx="5169694" cy="1654175"/>
          </a:xfrm>
        </p:grpSpPr>
        <p:cxnSp>
          <p:nvCxnSpPr>
            <p:cNvPr id="10" name="直接连接符 9"/>
            <p:cNvCxnSpPr/>
            <p:nvPr/>
          </p:nvCxnSpPr>
          <p:spPr>
            <a:xfrm>
              <a:off x="1943496" y="1919288"/>
              <a:ext cx="768351" cy="12414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2711847" y="2074069"/>
              <a:ext cx="1239043" cy="108664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950890" y="2074069"/>
              <a:ext cx="500857" cy="149939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451747" y="2786063"/>
              <a:ext cx="1189831" cy="7683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675709" y="2786063"/>
              <a:ext cx="1437481" cy="6318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pic>
        <p:nvPicPr>
          <p:cNvPr id="19" name="图片 2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86099" y="2285649"/>
            <a:ext cx="1113367" cy="10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2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99465" y="3966283"/>
            <a:ext cx="1111251" cy="10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63684" y="2490965"/>
            <a:ext cx="1111249" cy="105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23565" y="4465816"/>
            <a:ext cx="1111251" cy="10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2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62383" y="3449816"/>
            <a:ext cx="1113367" cy="10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80084" y="4283783"/>
            <a:ext cx="1111249" cy="10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文本框 29"/>
          <p:cNvSpPr txBox="1">
            <a:spLocks noChangeArrowheads="1"/>
          </p:cNvSpPr>
          <p:nvPr/>
        </p:nvSpPr>
        <p:spPr bwMode="auto">
          <a:xfrm>
            <a:off x="1391478" y="1630675"/>
            <a:ext cx="216361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867" dirty="0">
                <a:latin typeface="楷体" pitchFamily="49" charset="-122"/>
                <a:ea typeface="楷体" pitchFamily="49" charset="-122"/>
              </a:rPr>
              <a:t>点击此处添加文字</a:t>
            </a:r>
            <a:endParaRPr lang="en-US" altLang="zh-CN" sz="1867" dirty="0">
              <a:latin typeface="楷体" pitchFamily="49" charset="-122"/>
              <a:ea typeface="楷体" pitchFamily="49" charset="-122"/>
            </a:endParaRPr>
          </a:p>
          <a:p>
            <a:r>
              <a:rPr lang="zh-CN" altLang="en-US" sz="1867" dirty="0">
                <a:latin typeface="楷体" pitchFamily="49" charset="-122"/>
                <a:ea typeface="楷体" pitchFamily="49" charset="-122"/>
              </a:rPr>
              <a:t>点击此处添加文字</a:t>
            </a:r>
            <a:endParaRPr lang="en-US" altLang="zh-CN" sz="1867" dirty="0">
              <a:latin typeface="楷体" pitchFamily="49" charset="-122"/>
              <a:ea typeface="楷体" pitchFamily="49" charset="-122"/>
            </a:endParaRPr>
          </a:p>
        </p:txBody>
      </p:sp>
      <p:sp>
        <p:nvSpPr>
          <p:cNvPr id="26" name="文本框 29"/>
          <p:cNvSpPr txBox="1">
            <a:spLocks noChangeArrowheads="1"/>
          </p:cNvSpPr>
          <p:nvPr/>
        </p:nvSpPr>
        <p:spPr bwMode="auto">
          <a:xfrm>
            <a:off x="2477146" y="4984836"/>
            <a:ext cx="216361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867" dirty="0">
                <a:latin typeface="楷体" pitchFamily="49" charset="-122"/>
                <a:ea typeface="楷体" pitchFamily="49" charset="-122"/>
              </a:rPr>
              <a:t>点击此处添加文字</a:t>
            </a:r>
            <a:endParaRPr lang="en-US" altLang="zh-CN" sz="1867" dirty="0">
              <a:latin typeface="楷体" pitchFamily="49" charset="-122"/>
              <a:ea typeface="楷体" pitchFamily="49" charset="-122"/>
            </a:endParaRPr>
          </a:p>
          <a:p>
            <a:r>
              <a:rPr lang="zh-CN" altLang="en-US" sz="1867" dirty="0">
                <a:latin typeface="楷体" pitchFamily="49" charset="-122"/>
                <a:ea typeface="楷体" pitchFamily="49" charset="-122"/>
              </a:rPr>
              <a:t>点击此处添加文字</a:t>
            </a:r>
            <a:endParaRPr lang="en-US" altLang="zh-CN" sz="1867" dirty="0">
              <a:latin typeface="楷体" pitchFamily="49" charset="-122"/>
              <a:ea typeface="楷体" pitchFamily="49" charset="-122"/>
            </a:endParaRPr>
          </a:p>
        </p:txBody>
      </p:sp>
      <p:sp>
        <p:nvSpPr>
          <p:cNvPr id="27" name="文本框 29"/>
          <p:cNvSpPr txBox="1">
            <a:spLocks noChangeArrowheads="1"/>
          </p:cNvSpPr>
          <p:nvPr/>
        </p:nvSpPr>
        <p:spPr bwMode="auto">
          <a:xfrm>
            <a:off x="4110716" y="1836308"/>
            <a:ext cx="216361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867" dirty="0">
                <a:latin typeface="楷体" pitchFamily="49" charset="-122"/>
                <a:ea typeface="楷体" pitchFamily="49" charset="-122"/>
              </a:rPr>
              <a:t>点击此处添加文字</a:t>
            </a:r>
            <a:endParaRPr lang="en-US" altLang="zh-CN" sz="1867" dirty="0">
              <a:latin typeface="楷体" pitchFamily="49" charset="-122"/>
              <a:ea typeface="楷体" pitchFamily="49" charset="-122"/>
            </a:endParaRPr>
          </a:p>
          <a:p>
            <a:r>
              <a:rPr lang="zh-CN" altLang="en-US" sz="1867" dirty="0">
                <a:latin typeface="楷体" pitchFamily="49" charset="-122"/>
                <a:ea typeface="楷体" pitchFamily="49" charset="-122"/>
              </a:rPr>
              <a:t>点击此处添加文字</a:t>
            </a:r>
            <a:endParaRPr lang="en-US" altLang="zh-CN" sz="1867" dirty="0">
              <a:latin typeface="楷体" pitchFamily="49" charset="-122"/>
              <a:ea typeface="楷体" pitchFamily="49" charset="-122"/>
            </a:endParaRPr>
          </a:p>
        </p:txBody>
      </p:sp>
      <p:sp>
        <p:nvSpPr>
          <p:cNvPr id="28" name="文本框 29"/>
          <p:cNvSpPr txBox="1">
            <a:spLocks noChangeArrowheads="1"/>
          </p:cNvSpPr>
          <p:nvPr/>
        </p:nvSpPr>
        <p:spPr bwMode="auto">
          <a:xfrm>
            <a:off x="4797384" y="5515683"/>
            <a:ext cx="216361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867" dirty="0">
                <a:latin typeface="楷体" pitchFamily="49" charset="-122"/>
                <a:ea typeface="楷体" pitchFamily="49" charset="-122"/>
              </a:rPr>
              <a:t>点击此处添加文字</a:t>
            </a:r>
            <a:endParaRPr lang="en-US" altLang="zh-CN" sz="1867" dirty="0">
              <a:latin typeface="楷体" pitchFamily="49" charset="-122"/>
              <a:ea typeface="楷体" pitchFamily="49" charset="-122"/>
            </a:endParaRPr>
          </a:p>
          <a:p>
            <a:r>
              <a:rPr lang="zh-CN" altLang="en-US" sz="1867" dirty="0">
                <a:latin typeface="楷体" pitchFamily="49" charset="-122"/>
                <a:ea typeface="楷体" pitchFamily="49" charset="-122"/>
              </a:rPr>
              <a:t>点击此处添加文字</a:t>
            </a:r>
            <a:endParaRPr lang="en-US" altLang="zh-CN" sz="1867" dirty="0">
              <a:latin typeface="楷体" pitchFamily="49" charset="-122"/>
              <a:ea typeface="楷体" pitchFamily="49" charset="-122"/>
            </a:endParaRPr>
          </a:p>
        </p:txBody>
      </p:sp>
      <p:sp>
        <p:nvSpPr>
          <p:cNvPr id="29" name="文本框 29"/>
          <p:cNvSpPr txBox="1">
            <a:spLocks noChangeArrowheads="1"/>
          </p:cNvSpPr>
          <p:nvPr/>
        </p:nvSpPr>
        <p:spPr bwMode="auto">
          <a:xfrm>
            <a:off x="6434816" y="2810583"/>
            <a:ext cx="216361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867" dirty="0">
                <a:latin typeface="楷体" pitchFamily="49" charset="-122"/>
                <a:ea typeface="楷体" pitchFamily="49" charset="-122"/>
              </a:rPr>
              <a:t>点击此处添加文字</a:t>
            </a:r>
            <a:endParaRPr lang="en-US" altLang="zh-CN" sz="1867" dirty="0">
              <a:latin typeface="楷体" pitchFamily="49" charset="-122"/>
              <a:ea typeface="楷体" pitchFamily="49" charset="-122"/>
            </a:endParaRPr>
          </a:p>
          <a:p>
            <a:r>
              <a:rPr lang="zh-CN" altLang="en-US" sz="1867" dirty="0">
                <a:latin typeface="楷体" pitchFamily="49" charset="-122"/>
                <a:ea typeface="楷体" pitchFamily="49" charset="-122"/>
              </a:rPr>
              <a:t>点击此处添加文字</a:t>
            </a:r>
            <a:endParaRPr lang="en-US" altLang="zh-CN" sz="1867" dirty="0">
              <a:latin typeface="楷体" pitchFamily="49" charset="-122"/>
              <a:ea typeface="楷体" pitchFamily="49" charset="-122"/>
            </a:endParaRPr>
          </a:p>
        </p:txBody>
      </p:sp>
      <p:sp>
        <p:nvSpPr>
          <p:cNvPr id="30" name="文本框 29"/>
          <p:cNvSpPr txBox="1">
            <a:spLocks noChangeArrowheads="1"/>
          </p:cNvSpPr>
          <p:nvPr/>
        </p:nvSpPr>
        <p:spPr bwMode="auto">
          <a:xfrm>
            <a:off x="8253900" y="5333649"/>
            <a:ext cx="216361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867" dirty="0">
                <a:latin typeface="楷体" pitchFamily="49" charset="-122"/>
                <a:ea typeface="楷体" pitchFamily="49" charset="-122"/>
              </a:rPr>
              <a:t>点击此处添加文字</a:t>
            </a:r>
            <a:endParaRPr lang="en-US" altLang="zh-CN" sz="1867" dirty="0">
              <a:latin typeface="楷体" pitchFamily="49" charset="-122"/>
              <a:ea typeface="楷体" pitchFamily="49" charset="-122"/>
            </a:endParaRPr>
          </a:p>
          <a:p>
            <a:r>
              <a:rPr lang="zh-CN" altLang="en-US" sz="1867" dirty="0">
                <a:latin typeface="楷体" pitchFamily="49" charset="-122"/>
                <a:ea typeface="楷体" pitchFamily="49" charset="-122"/>
              </a:rPr>
              <a:t>点击此处添加文字</a:t>
            </a:r>
            <a:endParaRPr lang="en-US" altLang="zh-CN" sz="1867" dirty="0">
              <a:latin typeface="楷体" pitchFamily="49" charset="-122"/>
              <a:ea typeface="楷体" pitchFamily="49" charset="-122"/>
            </a:endParaRPr>
          </a:p>
        </p:txBody>
      </p:sp>
    </p:spTree>
    <p:extLst>
      <p:ext uri="{BB962C8B-B14F-4D97-AF65-F5344CB8AC3E}">
        <p14:creationId xmlns:p14="http://schemas.microsoft.com/office/powerpoint/2010/main" val="255019976"/>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10" presetClass="entr" presetSubtype="0" fill="hold" nodeType="withEffect">
                                  <p:stCondLst>
                                    <p:cond delay="25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10" presetClass="entr" presetSubtype="0" fill="hold" nodeType="withEffect">
                                  <p:stCondLst>
                                    <p:cond delay="50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nodeType="withEffect">
                                  <p:stCondLst>
                                    <p:cond delay="75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par>
                                <p:cTn id="21" presetID="10" presetClass="entr" presetSubtype="0" fill="hold" nodeType="withEffect">
                                  <p:stCondLst>
                                    <p:cond delay="100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nodeType="withEffect">
                                  <p:stCondLst>
                                    <p:cond delay="125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par>
                          <p:cTn id="27" fill="hold">
                            <p:stCondLst>
                              <p:cond delay="2750"/>
                            </p:stCondLst>
                            <p:childTnLst>
                              <p:par>
                                <p:cTn id="28" presetID="22" presetClass="entr" presetSubtype="8"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2000"/>
                                        <p:tgtEl>
                                          <p:spTgt spid="9"/>
                                        </p:tgtEl>
                                      </p:cBhvr>
                                    </p:animEffect>
                                  </p:childTnLst>
                                </p:cTn>
                              </p:par>
                            </p:childTnLst>
                          </p:cTn>
                        </p:par>
                        <p:par>
                          <p:cTn id="31" fill="hold">
                            <p:stCondLst>
                              <p:cond delay="4750"/>
                            </p:stCondLst>
                            <p:childTnLst>
                              <p:par>
                                <p:cTn id="32" presetID="10"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childTnLst>
                          </p:cTn>
                        </p:par>
                        <p:par>
                          <p:cTn id="35" fill="hold">
                            <p:stCondLst>
                              <p:cond delay="5250"/>
                            </p:stCondLst>
                            <p:childTnLst>
                              <p:par>
                                <p:cTn id="36" presetID="10"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par>
                          <p:cTn id="39" fill="hold">
                            <p:stCondLst>
                              <p:cond delay="5750"/>
                            </p:stCondLst>
                            <p:childTnLst>
                              <p:par>
                                <p:cTn id="40" presetID="10" presetClass="entr" presetSubtype="0"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par>
                          <p:cTn id="43" fill="hold">
                            <p:stCondLst>
                              <p:cond delay="6250"/>
                            </p:stCondLst>
                            <p:childTnLst>
                              <p:par>
                                <p:cTn id="44" presetID="10" presetClass="entr" presetSubtype="0"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par>
                          <p:cTn id="47" fill="hold">
                            <p:stCondLst>
                              <p:cond delay="6750"/>
                            </p:stCondLst>
                            <p:childTnLst>
                              <p:par>
                                <p:cTn id="48" presetID="10" presetClass="entr" presetSubtype="0"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childTnLst>
                          </p:cTn>
                        </p:par>
                        <p:par>
                          <p:cTn id="51" fill="hold">
                            <p:stCondLst>
                              <p:cond delay="7250"/>
                            </p:stCondLst>
                            <p:childTnLst>
                              <p:par>
                                <p:cTn id="52" presetID="10" presetClass="entr" presetSubtype="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文本框 7"/>
          <p:cNvSpPr txBox="1"/>
          <p:nvPr/>
        </p:nvSpPr>
        <p:spPr>
          <a:xfrm>
            <a:off x="1758134" y="1789411"/>
            <a:ext cx="1415772" cy="2144177"/>
          </a:xfrm>
          <a:prstGeom prst="rect">
            <a:avLst/>
          </a:prstGeom>
          <a:noFill/>
        </p:spPr>
        <p:txBody>
          <a:bodyPr vert="eaVert" wrap="none" rtlCol="0">
            <a:spAutoFit/>
          </a:bodyPr>
          <a:lstStyle/>
          <a:p>
            <a:r>
              <a:rPr lang="zh-CN" altLang="en-US" sz="8000" dirty="0">
                <a:latin typeface="钟齐志莽行书" panose="02010600030101010101" pitchFamily="2" charset="-122"/>
                <a:ea typeface="钟齐志莽行书" panose="02010600030101010101" pitchFamily="2" charset="-122"/>
              </a:rPr>
              <a:t>目录</a:t>
            </a:r>
          </a:p>
        </p:txBody>
      </p:sp>
      <p:pic>
        <p:nvPicPr>
          <p:cNvPr id="10" name="图片 9" descr="2fdca1302a34d4b9 ca778e151be333eb"/>
          <p:cNvPicPr>
            <a:picLocks noChangeAspect="1"/>
          </p:cNvPicPr>
          <p:nvPr/>
        </p:nvPicPr>
        <p:blipFill>
          <a:blip r:embed="rId3"/>
          <a:stretch>
            <a:fillRect/>
          </a:stretch>
        </p:blipFill>
        <p:spPr>
          <a:xfrm flipH="1">
            <a:off x="6890347" y="1426366"/>
            <a:ext cx="666786" cy="808532"/>
          </a:xfrm>
          <a:prstGeom prst="rect">
            <a:avLst/>
          </a:prstGeom>
        </p:spPr>
      </p:pic>
      <p:grpSp>
        <p:nvGrpSpPr>
          <p:cNvPr id="11" name="组合 10"/>
          <p:cNvGrpSpPr/>
          <p:nvPr/>
        </p:nvGrpSpPr>
        <p:grpSpPr>
          <a:xfrm>
            <a:off x="3664212" y="1562150"/>
            <a:ext cx="677208" cy="484681"/>
            <a:chOff x="1864138" y="2261553"/>
            <a:chExt cx="865943" cy="619760"/>
          </a:xfrm>
        </p:grpSpPr>
        <p:pic>
          <p:nvPicPr>
            <p:cNvPr id="13" name="图片 12" descr="e64afae20b7a41024e2e588b23f666b0"/>
            <p:cNvPicPr>
              <a:picLocks noChangeAspect="1"/>
            </p:cNvPicPr>
            <p:nvPr/>
          </p:nvPicPr>
          <p:blipFill>
            <a:blip r:embed="rId4"/>
            <a:stretch>
              <a:fillRect/>
            </a:stretch>
          </p:blipFill>
          <p:spPr>
            <a:xfrm>
              <a:off x="1864138" y="2261553"/>
              <a:ext cx="619760" cy="619760"/>
            </a:xfrm>
            <a:prstGeom prst="rect">
              <a:avLst/>
            </a:prstGeom>
          </p:spPr>
        </p:pic>
        <p:sp>
          <p:nvSpPr>
            <p:cNvPr id="14" name="文本框 13"/>
            <p:cNvSpPr txBox="1"/>
            <p:nvPr/>
          </p:nvSpPr>
          <p:spPr>
            <a:xfrm>
              <a:off x="1867751" y="2270031"/>
              <a:ext cx="862330" cy="590330"/>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2400" b="1" dirty="0">
                  <a:solidFill>
                    <a:schemeClr val="bg1"/>
                  </a:solidFill>
                  <a:latin typeface="楷体" panose="02010609060101010101" charset="-122"/>
                  <a:ea typeface="楷体" panose="02010609060101010101" charset="-122"/>
                  <a:sym typeface="叶根友毛笔行书2.0版" panose="02010601030101010101" pitchFamily="2" charset="-122"/>
                </a:rPr>
                <a:t>壹</a:t>
              </a:r>
            </a:p>
          </p:txBody>
        </p:sp>
      </p:grpSp>
      <p:sp>
        <p:nvSpPr>
          <p:cNvPr id="12" name="矩形 11"/>
          <p:cNvSpPr/>
          <p:nvPr/>
        </p:nvSpPr>
        <p:spPr>
          <a:xfrm>
            <a:off x="4103365" y="1562150"/>
            <a:ext cx="2957364" cy="461665"/>
          </a:xfrm>
          <a:prstGeom prst="rect">
            <a:avLst/>
          </a:prstGeom>
        </p:spPr>
        <p:txBody>
          <a:bodyPr wrap="square">
            <a:spAutoFit/>
          </a:bodyPr>
          <a:lstStyle/>
          <a:p>
            <a:r>
              <a:rPr lang="zh-CN" altLang="en-US" sz="2400" dirty="0">
                <a:latin typeface="汉仪雪君体简" panose="02010604000101010101" pitchFamily="2" charset="-122"/>
                <a:ea typeface="汉仪雪君体简" panose="02010604000101010101" pitchFamily="2" charset="-122"/>
              </a:rPr>
              <a:t>请插入您的标题文本</a:t>
            </a:r>
          </a:p>
        </p:txBody>
      </p:sp>
      <p:pic>
        <p:nvPicPr>
          <p:cNvPr id="16" name="图片 15" descr="2fdca1302a34d4b9 ca778e151be333eb"/>
          <p:cNvPicPr>
            <a:picLocks noChangeAspect="1"/>
          </p:cNvPicPr>
          <p:nvPr/>
        </p:nvPicPr>
        <p:blipFill>
          <a:blip r:embed="rId3"/>
          <a:stretch>
            <a:fillRect/>
          </a:stretch>
        </p:blipFill>
        <p:spPr>
          <a:xfrm flipH="1">
            <a:off x="7329150" y="2541870"/>
            <a:ext cx="666786" cy="749056"/>
          </a:xfrm>
          <a:prstGeom prst="rect">
            <a:avLst/>
          </a:prstGeom>
        </p:spPr>
      </p:pic>
      <p:grpSp>
        <p:nvGrpSpPr>
          <p:cNvPr id="17" name="组合 16"/>
          <p:cNvGrpSpPr/>
          <p:nvPr/>
        </p:nvGrpSpPr>
        <p:grpSpPr>
          <a:xfrm>
            <a:off x="4051946" y="2639526"/>
            <a:ext cx="694028" cy="484681"/>
            <a:chOff x="1864138" y="2261553"/>
            <a:chExt cx="887451" cy="619760"/>
          </a:xfrm>
        </p:grpSpPr>
        <p:pic>
          <p:nvPicPr>
            <p:cNvPr id="19" name="图片 18" descr="e64afae20b7a41024e2e588b23f666b0"/>
            <p:cNvPicPr>
              <a:picLocks noChangeAspect="1"/>
            </p:cNvPicPr>
            <p:nvPr/>
          </p:nvPicPr>
          <p:blipFill>
            <a:blip r:embed="rId4"/>
            <a:stretch>
              <a:fillRect/>
            </a:stretch>
          </p:blipFill>
          <p:spPr>
            <a:xfrm>
              <a:off x="1864138" y="2261553"/>
              <a:ext cx="619760" cy="619760"/>
            </a:xfrm>
            <a:prstGeom prst="rect">
              <a:avLst/>
            </a:prstGeom>
          </p:spPr>
        </p:pic>
        <p:sp>
          <p:nvSpPr>
            <p:cNvPr id="20" name="文本框 19"/>
            <p:cNvSpPr txBox="1"/>
            <p:nvPr/>
          </p:nvSpPr>
          <p:spPr>
            <a:xfrm>
              <a:off x="1889259" y="2271271"/>
              <a:ext cx="862330" cy="590330"/>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2400" b="1" dirty="0">
                  <a:solidFill>
                    <a:schemeClr val="bg1"/>
                  </a:solidFill>
                  <a:latin typeface="楷体" panose="02010609060101010101" charset="-122"/>
                  <a:ea typeface="楷体" panose="02010609060101010101" charset="-122"/>
                  <a:sym typeface="叶根友毛笔行书2.0版" panose="02010601030101010101" pitchFamily="2" charset="-122"/>
                </a:rPr>
                <a:t>贰</a:t>
              </a:r>
            </a:p>
          </p:txBody>
        </p:sp>
      </p:grpSp>
      <p:sp>
        <p:nvSpPr>
          <p:cNvPr id="18" name="矩形 17"/>
          <p:cNvSpPr/>
          <p:nvPr/>
        </p:nvSpPr>
        <p:spPr>
          <a:xfrm>
            <a:off x="4517488" y="2641650"/>
            <a:ext cx="2957364" cy="461665"/>
          </a:xfrm>
          <a:prstGeom prst="rect">
            <a:avLst/>
          </a:prstGeom>
        </p:spPr>
        <p:txBody>
          <a:bodyPr wrap="square">
            <a:spAutoFit/>
          </a:bodyPr>
          <a:lstStyle/>
          <a:p>
            <a:r>
              <a:rPr lang="zh-CN" altLang="en-US" sz="2400" dirty="0">
                <a:latin typeface="汉仪雪君体简" panose="02010604000101010101" pitchFamily="2" charset="-122"/>
                <a:ea typeface="汉仪雪君体简" panose="02010604000101010101" pitchFamily="2" charset="-122"/>
              </a:rPr>
              <a:t>请插入您的标题文本</a:t>
            </a:r>
          </a:p>
        </p:txBody>
      </p:sp>
      <p:pic>
        <p:nvPicPr>
          <p:cNvPr id="22" name="图片 21" descr="2fdca1302a34d4b9 ca778e151be333eb"/>
          <p:cNvPicPr>
            <a:picLocks noChangeAspect="1"/>
          </p:cNvPicPr>
          <p:nvPr/>
        </p:nvPicPr>
        <p:blipFill>
          <a:blip r:embed="rId3"/>
          <a:stretch>
            <a:fillRect/>
          </a:stretch>
        </p:blipFill>
        <p:spPr>
          <a:xfrm flipH="1">
            <a:off x="7767953" y="3597898"/>
            <a:ext cx="666786" cy="808532"/>
          </a:xfrm>
          <a:prstGeom prst="rect">
            <a:avLst/>
          </a:prstGeom>
        </p:spPr>
      </p:pic>
      <p:grpSp>
        <p:nvGrpSpPr>
          <p:cNvPr id="23" name="组合 22"/>
          <p:cNvGrpSpPr/>
          <p:nvPr/>
        </p:nvGrpSpPr>
        <p:grpSpPr>
          <a:xfrm>
            <a:off x="4456500" y="3716902"/>
            <a:ext cx="694028" cy="484681"/>
            <a:chOff x="1864138" y="2261553"/>
            <a:chExt cx="887451" cy="619760"/>
          </a:xfrm>
        </p:grpSpPr>
        <p:pic>
          <p:nvPicPr>
            <p:cNvPr id="25" name="图片 24" descr="e64afae20b7a41024e2e588b23f666b0"/>
            <p:cNvPicPr>
              <a:picLocks noChangeAspect="1"/>
            </p:cNvPicPr>
            <p:nvPr/>
          </p:nvPicPr>
          <p:blipFill>
            <a:blip r:embed="rId4"/>
            <a:stretch>
              <a:fillRect/>
            </a:stretch>
          </p:blipFill>
          <p:spPr>
            <a:xfrm>
              <a:off x="1864138" y="2261553"/>
              <a:ext cx="619760" cy="619760"/>
            </a:xfrm>
            <a:prstGeom prst="rect">
              <a:avLst/>
            </a:prstGeom>
          </p:spPr>
        </p:pic>
        <p:sp>
          <p:nvSpPr>
            <p:cNvPr id="26" name="文本框 25"/>
            <p:cNvSpPr txBox="1"/>
            <p:nvPr/>
          </p:nvSpPr>
          <p:spPr>
            <a:xfrm>
              <a:off x="1889259" y="2271271"/>
              <a:ext cx="862330" cy="590330"/>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2400" b="1" dirty="0">
                  <a:solidFill>
                    <a:schemeClr val="bg1"/>
                  </a:solidFill>
                  <a:latin typeface="楷体" panose="02010609060101010101" charset="-122"/>
                  <a:ea typeface="楷体" panose="02010609060101010101" charset="-122"/>
                  <a:sym typeface="叶根友毛笔行书2.0版" panose="02010601030101010101" pitchFamily="2" charset="-122"/>
                </a:rPr>
                <a:t>叁</a:t>
              </a:r>
            </a:p>
          </p:txBody>
        </p:sp>
      </p:grpSp>
      <p:sp>
        <p:nvSpPr>
          <p:cNvPr id="24" name="矩形 23"/>
          <p:cNvSpPr/>
          <p:nvPr/>
        </p:nvSpPr>
        <p:spPr>
          <a:xfrm>
            <a:off x="4931611" y="3721150"/>
            <a:ext cx="2957364" cy="461665"/>
          </a:xfrm>
          <a:prstGeom prst="rect">
            <a:avLst/>
          </a:prstGeom>
        </p:spPr>
        <p:txBody>
          <a:bodyPr wrap="square">
            <a:spAutoFit/>
          </a:bodyPr>
          <a:lstStyle/>
          <a:p>
            <a:r>
              <a:rPr lang="zh-CN" altLang="en-US" sz="2400" dirty="0">
                <a:latin typeface="汉仪雪君体简" panose="02010604000101010101" pitchFamily="2" charset="-122"/>
                <a:ea typeface="汉仪雪君体简" panose="02010604000101010101" pitchFamily="2" charset="-122"/>
              </a:rPr>
              <a:t>请插入您的标题文本</a:t>
            </a:r>
          </a:p>
        </p:txBody>
      </p:sp>
      <p:pic>
        <p:nvPicPr>
          <p:cNvPr id="28" name="图片 27" descr="2fdca1302a34d4b9 ca778e151be333eb"/>
          <p:cNvPicPr>
            <a:picLocks noChangeAspect="1"/>
          </p:cNvPicPr>
          <p:nvPr/>
        </p:nvPicPr>
        <p:blipFill>
          <a:blip r:embed="rId3"/>
          <a:stretch>
            <a:fillRect/>
          </a:stretch>
        </p:blipFill>
        <p:spPr>
          <a:xfrm flipH="1">
            <a:off x="8206755" y="4713402"/>
            <a:ext cx="666786" cy="808532"/>
          </a:xfrm>
          <a:prstGeom prst="rect">
            <a:avLst/>
          </a:prstGeom>
        </p:spPr>
      </p:pic>
      <p:grpSp>
        <p:nvGrpSpPr>
          <p:cNvPr id="29" name="组合 28"/>
          <p:cNvGrpSpPr/>
          <p:nvPr/>
        </p:nvGrpSpPr>
        <p:grpSpPr>
          <a:xfrm>
            <a:off x="4861054" y="4794277"/>
            <a:ext cx="694028" cy="484681"/>
            <a:chOff x="1864138" y="2261553"/>
            <a:chExt cx="887451" cy="619760"/>
          </a:xfrm>
        </p:grpSpPr>
        <p:pic>
          <p:nvPicPr>
            <p:cNvPr id="31" name="图片 30" descr="e64afae20b7a41024e2e588b23f666b0"/>
            <p:cNvPicPr>
              <a:picLocks noChangeAspect="1"/>
            </p:cNvPicPr>
            <p:nvPr/>
          </p:nvPicPr>
          <p:blipFill>
            <a:blip r:embed="rId4"/>
            <a:stretch>
              <a:fillRect/>
            </a:stretch>
          </p:blipFill>
          <p:spPr>
            <a:xfrm>
              <a:off x="1864138" y="2261553"/>
              <a:ext cx="619760" cy="619760"/>
            </a:xfrm>
            <a:prstGeom prst="rect">
              <a:avLst/>
            </a:prstGeom>
          </p:spPr>
        </p:pic>
        <p:sp>
          <p:nvSpPr>
            <p:cNvPr id="32" name="文本框 31"/>
            <p:cNvSpPr txBox="1"/>
            <p:nvPr/>
          </p:nvSpPr>
          <p:spPr>
            <a:xfrm>
              <a:off x="1889259" y="2271271"/>
              <a:ext cx="862330" cy="590330"/>
            </a:xfrm>
            <a:prstGeom prst="rect">
              <a:avLst/>
            </a:prstGeom>
            <a:noFill/>
          </p:spPr>
          <p:txBody>
            <a:bodyPr wrap="square" rtlCol="0">
              <a:spAutoFit/>
            </a:bodyPr>
            <a:lstStyle/>
            <a:p>
              <a:pPr marL="0" lvl="0" indent="0" algn="l" eaLnBrk="1" hangingPunct="1">
                <a:lnSpc>
                  <a:spcPct val="100000"/>
                </a:lnSpc>
                <a:spcBef>
                  <a:spcPct val="0"/>
                </a:spcBef>
                <a:buNone/>
              </a:pPr>
              <a:r>
                <a:rPr lang="zh-CN" altLang="en-US" sz="2400" b="1" dirty="0">
                  <a:solidFill>
                    <a:schemeClr val="bg1"/>
                  </a:solidFill>
                  <a:latin typeface="楷体" panose="02010609060101010101" charset="-122"/>
                  <a:ea typeface="楷体" panose="02010609060101010101" charset="-122"/>
                  <a:sym typeface="叶根友毛笔行书2.0版" panose="02010601030101010101" pitchFamily="2" charset="-122"/>
                </a:rPr>
                <a:t>肆</a:t>
              </a:r>
            </a:p>
          </p:txBody>
        </p:sp>
      </p:grpSp>
      <p:sp>
        <p:nvSpPr>
          <p:cNvPr id="30" name="矩形 29"/>
          <p:cNvSpPr/>
          <p:nvPr/>
        </p:nvSpPr>
        <p:spPr>
          <a:xfrm>
            <a:off x="5345735" y="4800651"/>
            <a:ext cx="2957364" cy="461665"/>
          </a:xfrm>
          <a:prstGeom prst="rect">
            <a:avLst/>
          </a:prstGeom>
        </p:spPr>
        <p:txBody>
          <a:bodyPr wrap="square">
            <a:spAutoFit/>
          </a:bodyPr>
          <a:lstStyle/>
          <a:p>
            <a:r>
              <a:rPr lang="zh-CN" altLang="en-US" sz="2400" dirty="0">
                <a:latin typeface="汉仪雪君体简" panose="02010604000101010101" pitchFamily="2" charset="-122"/>
                <a:ea typeface="汉仪雪君体简" panose="02010604000101010101" pitchFamily="2" charset="-122"/>
              </a:rPr>
              <a:t>请插入您的标题文本</a:t>
            </a:r>
          </a:p>
        </p:txBody>
      </p:sp>
    </p:spTree>
    <p:extLst>
      <p:ext uri="{BB962C8B-B14F-4D97-AF65-F5344CB8AC3E}">
        <p14:creationId xmlns:p14="http://schemas.microsoft.com/office/powerpoint/2010/main" val="3964860155"/>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2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p:tgtEl>
                                          <p:spTgt spid="8"/>
                                        </p:tgtEl>
                                        <p:attrNameLst>
                                          <p:attrName>ppt_y</p:attrName>
                                        </p:attrNameLst>
                                      </p:cBhvr>
                                      <p:tavLst>
                                        <p:tav tm="0">
                                          <p:val>
                                            <p:strVal val="#ppt_y+#ppt_h*1.125000"/>
                                          </p:val>
                                        </p:tav>
                                        <p:tav tm="100000">
                                          <p:val>
                                            <p:strVal val="#ppt_y"/>
                                          </p:val>
                                        </p:tav>
                                      </p:tavLst>
                                    </p:anim>
                                    <p:animEffect transition="in" filter="wipe(up)">
                                      <p:cBhvr>
                                        <p:cTn id="8"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Thinkpad\Desktop\PNG\1_0000_图层-11-副本.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60579" y="1906311"/>
            <a:ext cx="2542768" cy="206702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Thinkpad\Desktop\PNG\1_0001_图层-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05472" y="1906311"/>
            <a:ext cx="2542768" cy="2067024"/>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53"/>
          <p:cNvSpPr txBox="1">
            <a:spLocks noChangeArrowheads="1"/>
          </p:cNvSpPr>
          <p:nvPr/>
        </p:nvSpPr>
        <p:spPr bwMode="auto">
          <a:xfrm>
            <a:off x="4394128" y="1769044"/>
            <a:ext cx="740908" cy="17851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8800" dirty="0">
                <a:solidFill>
                  <a:schemeClr val="tx1"/>
                </a:solidFill>
              </a:rPr>
              <a:t>1</a:t>
            </a:r>
          </a:p>
        </p:txBody>
      </p:sp>
      <p:sp>
        <p:nvSpPr>
          <p:cNvPr id="9" name="Text Box 53"/>
          <p:cNvSpPr txBox="1">
            <a:spLocks noChangeArrowheads="1"/>
          </p:cNvSpPr>
          <p:nvPr/>
        </p:nvSpPr>
        <p:spPr bwMode="auto">
          <a:xfrm>
            <a:off x="6983391" y="1826948"/>
            <a:ext cx="740908" cy="17851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8800" dirty="0">
                <a:solidFill>
                  <a:schemeClr val="tx1"/>
                </a:solidFill>
              </a:rPr>
              <a:t>2</a:t>
            </a:r>
          </a:p>
        </p:txBody>
      </p:sp>
      <p:sp>
        <p:nvSpPr>
          <p:cNvPr id="10" name="圆角矩形 9"/>
          <p:cNvSpPr/>
          <p:nvPr/>
        </p:nvSpPr>
        <p:spPr>
          <a:xfrm>
            <a:off x="1280132" y="2331137"/>
            <a:ext cx="2440121" cy="142292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1" name="组合 10"/>
          <p:cNvGrpSpPr/>
          <p:nvPr/>
        </p:nvGrpSpPr>
        <p:grpSpPr>
          <a:xfrm>
            <a:off x="1072835" y="1638664"/>
            <a:ext cx="914828" cy="947730"/>
            <a:chOff x="611560" y="1470114"/>
            <a:chExt cx="864096" cy="895175"/>
          </a:xfrm>
        </p:grpSpPr>
        <p:pic>
          <p:nvPicPr>
            <p:cNvPr id="12" name="Picture 4" descr="C:\Users\Thinkpad\Desktop\PNG\1_0000_渐变映射-2-副本-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53"/>
            <p:cNvSpPr txBox="1">
              <a:spLocks noChangeArrowheads="1"/>
            </p:cNvSpPr>
            <p:nvPr/>
          </p:nvSpPr>
          <p:spPr bwMode="auto">
            <a:xfrm>
              <a:off x="755577" y="1470114"/>
              <a:ext cx="428795" cy="8624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4267" dirty="0"/>
                <a:t>1</a:t>
              </a:r>
            </a:p>
          </p:txBody>
        </p:sp>
      </p:grpSp>
      <p:sp>
        <p:nvSpPr>
          <p:cNvPr id="14" name="TextBox 13"/>
          <p:cNvSpPr txBox="1"/>
          <p:nvPr/>
        </p:nvSpPr>
        <p:spPr>
          <a:xfrm>
            <a:off x="1565627" y="2457573"/>
            <a:ext cx="1987444" cy="1319464"/>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2400" kern="1200" dirty="0">
                <a:solidFill>
                  <a:schemeClr val="tx1"/>
                </a:solidFill>
                <a:latin typeface="汉仪雪君体简" panose="02010604000101010101" pitchFamily="2" charset="-122"/>
                <a:ea typeface="汉仪雪君体简" panose="02010604000101010101" pitchFamily="2" charset="-122"/>
              </a:rPr>
              <a:t>此处添加标题</a:t>
            </a:r>
            <a:endParaRPr lang="en-US" altLang="zh-CN" sz="2400" kern="1200" dirty="0">
              <a:solidFill>
                <a:schemeClr val="tx1"/>
              </a:solidFill>
              <a:latin typeface="汉仪雪君体简" panose="02010604000101010101" pitchFamily="2" charset="-122"/>
              <a:ea typeface="汉仪雪君体简" panose="02010604000101010101" pitchFamily="2" charset="-122"/>
            </a:endParaRPr>
          </a:p>
          <a:p>
            <a:r>
              <a:rPr lang="zh-CN" altLang="en-US" sz="1867" dirty="0"/>
              <a:t>点击此处添加文本</a:t>
            </a:r>
          </a:p>
          <a:p>
            <a:r>
              <a:rPr lang="zh-CN" altLang="en-US" sz="1867" dirty="0"/>
              <a:t>点击此处添加文本</a:t>
            </a:r>
          </a:p>
        </p:txBody>
      </p:sp>
      <p:sp>
        <p:nvSpPr>
          <p:cNvPr id="19" name="圆角矩形 18"/>
          <p:cNvSpPr/>
          <p:nvPr/>
        </p:nvSpPr>
        <p:spPr>
          <a:xfrm>
            <a:off x="8552424" y="2331137"/>
            <a:ext cx="2440121" cy="142292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0" name="组合 19"/>
          <p:cNvGrpSpPr/>
          <p:nvPr/>
        </p:nvGrpSpPr>
        <p:grpSpPr>
          <a:xfrm>
            <a:off x="8345127" y="1638664"/>
            <a:ext cx="914828" cy="947730"/>
            <a:chOff x="611560" y="1470114"/>
            <a:chExt cx="864096" cy="895175"/>
          </a:xfrm>
        </p:grpSpPr>
        <p:pic>
          <p:nvPicPr>
            <p:cNvPr id="21" name="Picture 4" descr="C:\Users\Thinkpad\Desktop\PNG\1_0000_渐变映射-2-副本-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22" name="Text Box 53"/>
            <p:cNvSpPr txBox="1">
              <a:spLocks noChangeArrowheads="1"/>
            </p:cNvSpPr>
            <p:nvPr/>
          </p:nvSpPr>
          <p:spPr bwMode="auto">
            <a:xfrm>
              <a:off x="755577" y="1470114"/>
              <a:ext cx="428795" cy="8624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4267" dirty="0"/>
                <a:t>2</a:t>
              </a:r>
            </a:p>
          </p:txBody>
        </p:sp>
      </p:grpSp>
      <p:sp>
        <p:nvSpPr>
          <p:cNvPr id="23" name="TextBox 22"/>
          <p:cNvSpPr txBox="1"/>
          <p:nvPr/>
        </p:nvSpPr>
        <p:spPr>
          <a:xfrm>
            <a:off x="8837919" y="2457573"/>
            <a:ext cx="1987444" cy="1319464"/>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2400" kern="1200" dirty="0">
                <a:solidFill>
                  <a:schemeClr val="tx1"/>
                </a:solidFill>
                <a:latin typeface="汉仪雪君体简" panose="02010604000101010101" pitchFamily="2" charset="-122"/>
                <a:ea typeface="汉仪雪君体简" panose="02010604000101010101" pitchFamily="2" charset="-122"/>
              </a:rPr>
              <a:t>此处添加标题</a:t>
            </a:r>
            <a:endParaRPr lang="en-US" altLang="zh-CN" sz="2400" kern="1200" dirty="0">
              <a:solidFill>
                <a:schemeClr val="tx1"/>
              </a:solidFill>
              <a:latin typeface="汉仪雪君体简" panose="02010604000101010101" pitchFamily="2" charset="-122"/>
              <a:ea typeface="汉仪雪君体简" panose="02010604000101010101" pitchFamily="2" charset="-122"/>
            </a:endParaRPr>
          </a:p>
          <a:p>
            <a:r>
              <a:rPr lang="zh-CN" altLang="en-US" sz="1867" dirty="0"/>
              <a:t>点击此处添加文本</a:t>
            </a:r>
          </a:p>
          <a:p>
            <a:r>
              <a:rPr lang="zh-CN" altLang="en-US" sz="1867" dirty="0"/>
              <a:t>点击此处添加文本</a:t>
            </a:r>
          </a:p>
        </p:txBody>
      </p:sp>
      <p:pic>
        <p:nvPicPr>
          <p:cNvPr id="24" name="Picture 4" descr="F:\360安全浏览器下载\水墨\1402\05.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202" t="16589" r="17440" b="22437"/>
          <a:stretch/>
        </p:blipFill>
        <p:spPr bwMode="auto">
          <a:xfrm>
            <a:off x="3983766" y="4330398"/>
            <a:ext cx="4041940" cy="2049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2047538"/>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fltVal val="0"/>
                                          </p:val>
                                        </p:tav>
                                        <p:tav tm="100000">
                                          <p:val>
                                            <p:strVal val="#ppt_w"/>
                                          </p:val>
                                        </p:tav>
                                      </p:tavLst>
                                    </p:anim>
                                    <p:anim calcmode="lin" valueType="num">
                                      <p:cBhvr>
                                        <p:cTn id="8" dur="2000" fill="hold"/>
                                        <p:tgtEl>
                                          <p:spTgt spid="7"/>
                                        </p:tgtEl>
                                        <p:attrNameLst>
                                          <p:attrName>ppt_h</p:attrName>
                                        </p:attrNameLst>
                                      </p:cBhvr>
                                      <p:tavLst>
                                        <p:tav tm="0">
                                          <p:val>
                                            <p:fltVal val="0"/>
                                          </p:val>
                                        </p:tav>
                                        <p:tav tm="100000">
                                          <p:val>
                                            <p:strVal val="#ppt_h"/>
                                          </p:val>
                                        </p:tav>
                                      </p:tavLst>
                                    </p:anim>
                                    <p:anim calcmode="lin" valueType="num">
                                      <p:cBhvr>
                                        <p:cTn id="9" dur="2000" fill="hold"/>
                                        <p:tgtEl>
                                          <p:spTgt spid="7"/>
                                        </p:tgtEl>
                                        <p:attrNameLst>
                                          <p:attrName>style.rotation</p:attrName>
                                        </p:attrNameLst>
                                      </p:cBhvr>
                                      <p:tavLst>
                                        <p:tav tm="0">
                                          <p:val>
                                            <p:fltVal val="90"/>
                                          </p:val>
                                        </p:tav>
                                        <p:tav tm="100000">
                                          <p:val>
                                            <p:fltVal val="0"/>
                                          </p:val>
                                        </p:tav>
                                      </p:tavLst>
                                    </p:anim>
                                    <p:animEffect transition="in" filter="fade">
                                      <p:cBhvr>
                                        <p:cTn id="10" dur="2000"/>
                                        <p:tgtEl>
                                          <p:spTgt spid="7"/>
                                        </p:tgtEl>
                                      </p:cBhvr>
                                    </p:animEffect>
                                  </p:childTnLst>
                                </p:cTn>
                              </p:par>
                              <p:par>
                                <p:cTn id="11" presetID="3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2000" fill="hold"/>
                                        <p:tgtEl>
                                          <p:spTgt spid="6"/>
                                        </p:tgtEl>
                                        <p:attrNameLst>
                                          <p:attrName>ppt_w</p:attrName>
                                        </p:attrNameLst>
                                      </p:cBhvr>
                                      <p:tavLst>
                                        <p:tav tm="0">
                                          <p:val>
                                            <p:fltVal val="0"/>
                                          </p:val>
                                        </p:tav>
                                        <p:tav tm="100000">
                                          <p:val>
                                            <p:strVal val="#ppt_w"/>
                                          </p:val>
                                        </p:tav>
                                      </p:tavLst>
                                    </p:anim>
                                    <p:anim calcmode="lin" valueType="num">
                                      <p:cBhvr>
                                        <p:cTn id="14" dur="2000" fill="hold"/>
                                        <p:tgtEl>
                                          <p:spTgt spid="6"/>
                                        </p:tgtEl>
                                        <p:attrNameLst>
                                          <p:attrName>ppt_h</p:attrName>
                                        </p:attrNameLst>
                                      </p:cBhvr>
                                      <p:tavLst>
                                        <p:tav tm="0">
                                          <p:val>
                                            <p:fltVal val="0"/>
                                          </p:val>
                                        </p:tav>
                                        <p:tav tm="100000">
                                          <p:val>
                                            <p:strVal val="#ppt_h"/>
                                          </p:val>
                                        </p:tav>
                                      </p:tavLst>
                                    </p:anim>
                                    <p:anim calcmode="lin" valueType="num">
                                      <p:cBhvr>
                                        <p:cTn id="15" dur="2000" fill="hold"/>
                                        <p:tgtEl>
                                          <p:spTgt spid="6"/>
                                        </p:tgtEl>
                                        <p:attrNameLst>
                                          <p:attrName>style.rotation</p:attrName>
                                        </p:attrNameLst>
                                      </p:cBhvr>
                                      <p:tavLst>
                                        <p:tav tm="0">
                                          <p:val>
                                            <p:fltVal val="90"/>
                                          </p:val>
                                        </p:tav>
                                        <p:tav tm="100000">
                                          <p:val>
                                            <p:fltVal val="0"/>
                                          </p:val>
                                        </p:tav>
                                      </p:tavLst>
                                    </p:anim>
                                    <p:animEffect transition="in" filter="fade">
                                      <p:cBhvr>
                                        <p:cTn id="16" dur="2000"/>
                                        <p:tgtEl>
                                          <p:spTgt spid="6"/>
                                        </p:tgtEl>
                                      </p:cBhvr>
                                    </p:animEffect>
                                  </p:childTnLst>
                                </p:cTn>
                              </p:par>
                              <p:par>
                                <p:cTn id="17" presetID="3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200" decel="100000"/>
                                        <p:tgtEl>
                                          <p:spTgt spid="7"/>
                                        </p:tgtEl>
                                      </p:cBhvr>
                                    </p:animEffect>
                                    <p:anim calcmode="lin" valueType="num">
                                      <p:cBhvr>
                                        <p:cTn id="20" dur="1200" decel="100000" fill="hold"/>
                                        <p:tgtEl>
                                          <p:spTgt spid="7"/>
                                        </p:tgtEl>
                                        <p:attrNameLst>
                                          <p:attrName>style.rotation</p:attrName>
                                        </p:attrNameLst>
                                      </p:cBhvr>
                                      <p:tavLst>
                                        <p:tav tm="0">
                                          <p:val>
                                            <p:fltVal val="-90"/>
                                          </p:val>
                                        </p:tav>
                                        <p:tav tm="100000">
                                          <p:val>
                                            <p:fltVal val="0"/>
                                          </p:val>
                                        </p:tav>
                                      </p:tavLst>
                                    </p:anim>
                                    <p:anim calcmode="lin" valueType="num">
                                      <p:cBhvr>
                                        <p:cTn id="21" dur="1200" decel="100000" fill="hold"/>
                                        <p:tgtEl>
                                          <p:spTgt spid="7"/>
                                        </p:tgtEl>
                                        <p:attrNameLst>
                                          <p:attrName>ppt_x</p:attrName>
                                        </p:attrNameLst>
                                      </p:cBhvr>
                                      <p:tavLst>
                                        <p:tav tm="0">
                                          <p:val>
                                            <p:strVal val="#ppt_x+0.4"/>
                                          </p:val>
                                        </p:tav>
                                        <p:tav tm="100000">
                                          <p:val>
                                            <p:strVal val="#ppt_x-0.05"/>
                                          </p:val>
                                        </p:tav>
                                      </p:tavLst>
                                    </p:anim>
                                    <p:anim calcmode="lin" valueType="num">
                                      <p:cBhvr>
                                        <p:cTn id="22" dur="1200" decel="100000" fill="hold"/>
                                        <p:tgtEl>
                                          <p:spTgt spid="7"/>
                                        </p:tgtEl>
                                        <p:attrNameLst>
                                          <p:attrName>ppt_y</p:attrName>
                                        </p:attrNameLst>
                                      </p:cBhvr>
                                      <p:tavLst>
                                        <p:tav tm="0">
                                          <p:val>
                                            <p:strVal val="#ppt_y-0.4"/>
                                          </p:val>
                                        </p:tav>
                                        <p:tav tm="100000">
                                          <p:val>
                                            <p:strVal val="#ppt_y+0.1"/>
                                          </p:val>
                                        </p:tav>
                                      </p:tavLst>
                                    </p:anim>
                                    <p:anim calcmode="lin" valueType="num">
                                      <p:cBhvr>
                                        <p:cTn id="23" dur="300" accel="100000" fill="hold">
                                          <p:stCondLst>
                                            <p:cond delay="1200"/>
                                          </p:stCondLst>
                                        </p:cTn>
                                        <p:tgtEl>
                                          <p:spTgt spid="7"/>
                                        </p:tgtEl>
                                        <p:attrNameLst>
                                          <p:attrName>ppt_x</p:attrName>
                                        </p:attrNameLst>
                                      </p:cBhvr>
                                      <p:tavLst>
                                        <p:tav tm="0">
                                          <p:val>
                                            <p:strVal val="#ppt_x-0.05"/>
                                          </p:val>
                                        </p:tav>
                                        <p:tav tm="100000">
                                          <p:val>
                                            <p:strVal val="#ppt_x"/>
                                          </p:val>
                                        </p:tav>
                                      </p:tavLst>
                                    </p:anim>
                                    <p:anim calcmode="lin" valueType="num">
                                      <p:cBhvr>
                                        <p:cTn id="24" dur="300" accel="100000" fill="hold">
                                          <p:stCondLst>
                                            <p:cond delay="1200"/>
                                          </p:stCondLst>
                                        </p:cTn>
                                        <p:tgtEl>
                                          <p:spTgt spid="7"/>
                                        </p:tgtEl>
                                        <p:attrNameLst>
                                          <p:attrName>ppt_y</p:attrName>
                                        </p:attrNameLst>
                                      </p:cBhvr>
                                      <p:tavLst>
                                        <p:tav tm="0">
                                          <p:val>
                                            <p:strVal val="#ppt_y+0.1"/>
                                          </p:val>
                                        </p:tav>
                                        <p:tav tm="100000">
                                          <p:val>
                                            <p:strVal val="#ppt_y"/>
                                          </p:val>
                                        </p:tav>
                                      </p:tavLst>
                                    </p:anim>
                                  </p:childTnLst>
                                </p:cTn>
                              </p:par>
                              <p:par>
                                <p:cTn id="25" presetID="30"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200" decel="100000"/>
                                        <p:tgtEl>
                                          <p:spTgt spid="6"/>
                                        </p:tgtEl>
                                      </p:cBhvr>
                                    </p:animEffect>
                                    <p:anim calcmode="lin" valueType="num">
                                      <p:cBhvr>
                                        <p:cTn id="28" dur="1200" decel="100000" fill="hold"/>
                                        <p:tgtEl>
                                          <p:spTgt spid="6"/>
                                        </p:tgtEl>
                                        <p:attrNameLst>
                                          <p:attrName>style.rotation</p:attrName>
                                        </p:attrNameLst>
                                      </p:cBhvr>
                                      <p:tavLst>
                                        <p:tav tm="0">
                                          <p:val>
                                            <p:fltVal val="-90"/>
                                          </p:val>
                                        </p:tav>
                                        <p:tav tm="100000">
                                          <p:val>
                                            <p:fltVal val="0"/>
                                          </p:val>
                                        </p:tav>
                                      </p:tavLst>
                                    </p:anim>
                                    <p:anim calcmode="lin" valueType="num">
                                      <p:cBhvr>
                                        <p:cTn id="29" dur="1200" decel="100000" fill="hold"/>
                                        <p:tgtEl>
                                          <p:spTgt spid="6"/>
                                        </p:tgtEl>
                                        <p:attrNameLst>
                                          <p:attrName>ppt_x</p:attrName>
                                        </p:attrNameLst>
                                      </p:cBhvr>
                                      <p:tavLst>
                                        <p:tav tm="0">
                                          <p:val>
                                            <p:strVal val="#ppt_x+0.4"/>
                                          </p:val>
                                        </p:tav>
                                        <p:tav tm="100000">
                                          <p:val>
                                            <p:strVal val="#ppt_x-0.05"/>
                                          </p:val>
                                        </p:tav>
                                      </p:tavLst>
                                    </p:anim>
                                    <p:anim calcmode="lin" valueType="num">
                                      <p:cBhvr>
                                        <p:cTn id="30" dur="1200" decel="100000" fill="hold"/>
                                        <p:tgtEl>
                                          <p:spTgt spid="6"/>
                                        </p:tgtEl>
                                        <p:attrNameLst>
                                          <p:attrName>ppt_y</p:attrName>
                                        </p:attrNameLst>
                                      </p:cBhvr>
                                      <p:tavLst>
                                        <p:tav tm="0">
                                          <p:val>
                                            <p:strVal val="#ppt_y-0.4"/>
                                          </p:val>
                                        </p:tav>
                                        <p:tav tm="100000">
                                          <p:val>
                                            <p:strVal val="#ppt_y+0.1"/>
                                          </p:val>
                                        </p:tav>
                                      </p:tavLst>
                                    </p:anim>
                                    <p:anim calcmode="lin" valueType="num">
                                      <p:cBhvr>
                                        <p:cTn id="31" dur="300" accel="100000" fill="hold">
                                          <p:stCondLst>
                                            <p:cond delay="1200"/>
                                          </p:stCondLst>
                                        </p:cTn>
                                        <p:tgtEl>
                                          <p:spTgt spid="6"/>
                                        </p:tgtEl>
                                        <p:attrNameLst>
                                          <p:attrName>ppt_x</p:attrName>
                                        </p:attrNameLst>
                                      </p:cBhvr>
                                      <p:tavLst>
                                        <p:tav tm="0">
                                          <p:val>
                                            <p:strVal val="#ppt_x-0.05"/>
                                          </p:val>
                                        </p:tav>
                                        <p:tav tm="100000">
                                          <p:val>
                                            <p:strVal val="#ppt_x"/>
                                          </p:val>
                                        </p:tav>
                                      </p:tavLst>
                                    </p:anim>
                                    <p:anim calcmode="lin" valueType="num">
                                      <p:cBhvr>
                                        <p:cTn id="32" dur="300" accel="100000" fill="hold">
                                          <p:stCondLst>
                                            <p:cond delay="1200"/>
                                          </p:stCondLst>
                                        </p:cTn>
                                        <p:tgtEl>
                                          <p:spTgt spid="6"/>
                                        </p:tgtEl>
                                        <p:attrNameLst>
                                          <p:attrName>ppt_y</p:attrName>
                                        </p:attrNameLst>
                                      </p:cBhvr>
                                      <p:tavLst>
                                        <p:tav tm="0">
                                          <p:val>
                                            <p:strVal val="#ppt_y+0.1"/>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par>
                                <p:cTn id="50" presetID="53" presetClass="entr" presetSubtype="16"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left)">
                                      <p:cBhvr>
                                        <p:cTn id="60" dur="500"/>
                                        <p:tgtEl>
                                          <p:spTgt spid="19"/>
                                        </p:tgtEl>
                                      </p:cBhvr>
                                    </p:animEffect>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randombar(horizontal)">
                                      <p:cBhvr>
                                        <p:cTn id="64" dur="500"/>
                                        <p:tgtEl>
                                          <p:spTgt spid="14"/>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randombar(horizontal)">
                                      <p:cBhvr>
                                        <p:cTn id="67" dur="500"/>
                                        <p:tgtEl>
                                          <p:spTgt spid="23"/>
                                        </p:tgtEl>
                                      </p:cBhvr>
                                    </p:animEffect>
                                  </p:childTnLst>
                                </p:cTn>
                              </p:par>
                            </p:childTnLst>
                          </p:cTn>
                        </p:par>
                        <p:par>
                          <p:cTn id="68" fill="hold">
                            <p:stCondLst>
                              <p:cond delay="4000"/>
                            </p:stCondLst>
                            <p:childTnLst>
                              <p:par>
                                <p:cTn id="69" presetID="42" presetClass="entr" presetSubtype="0"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1000"/>
                                        <p:tgtEl>
                                          <p:spTgt spid="24"/>
                                        </p:tgtEl>
                                      </p:cBhvr>
                                    </p:animEffect>
                                    <p:anim calcmode="lin" valueType="num">
                                      <p:cBhvr>
                                        <p:cTn id="72" dur="1000" fill="hold"/>
                                        <p:tgtEl>
                                          <p:spTgt spid="24"/>
                                        </p:tgtEl>
                                        <p:attrNameLst>
                                          <p:attrName>ppt_x</p:attrName>
                                        </p:attrNameLst>
                                      </p:cBhvr>
                                      <p:tavLst>
                                        <p:tav tm="0">
                                          <p:val>
                                            <p:strVal val="#ppt_x"/>
                                          </p:val>
                                        </p:tav>
                                        <p:tav tm="100000">
                                          <p:val>
                                            <p:strVal val="#ppt_x"/>
                                          </p:val>
                                        </p:tav>
                                      </p:tavLst>
                                    </p:anim>
                                    <p:anim calcmode="lin" valueType="num">
                                      <p:cBhvr>
                                        <p:cTn id="7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4" grpId="0"/>
      <p:bldP spid="19" grpId="0" animBg="1"/>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树, 户外, 雪花, 山&#10;&#10;已生成极高可信度的说明"/>
          <p:cNvPicPr>
            <a:picLocks noChangeAspect="1"/>
          </p:cNvPicPr>
          <p:nvPr/>
        </p:nvPicPr>
        <p:blipFill rotWithShape="1">
          <a:blip r:embed="rId3">
            <a:extLst>
              <a:ext uri="{28A0092B-C50C-407E-A947-70E740481C1C}">
                <a14:useLocalDpi xmlns:a14="http://schemas.microsoft.com/office/drawing/2010/main" val="0"/>
              </a:ext>
            </a:extLst>
          </a:blip>
          <a:srcRect t="9091" r="9091"/>
          <a:stretch/>
        </p:blipFill>
        <p:spPr>
          <a:xfrm>
            <a:off x="0" y="0"/>
            <a:ext cx="12192000" cy="6858000"/>
          </a:xfrm>
          <a:prstGeom prst="rect">
            <a:avLst/>
          </a:prstGeom>
        </p:spPr>
      </p:pic>
      <p:sp>
        <p:nvSpPr>
          <p:cNvPr id="16" name="Rectangle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3764612"/>
            <a:ext cx="5442280" cy="2256211"/>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标题 3"/>
          <p:cNvSpPr>
            <a:spLocks noGrp="1"/>
          </p:cNvSpPr>
          <p:nvPr>
            <p:ph type="ctrTitle"/>
          </p:nvPr>
        </p:nvSpPr>
        <p:spPr>
          <a:xfrm>
            <a:off x="640079" y="4025589"/>
            <a:ext cx="4610932" cy="1415839"/>
          </a:xfrm>
        </p:spPr>
        <p:txBody>
          <a:bodyPr>
            <a:normAutofit/>
          </a:bodyPr>
          <a:lstStyle/>
          <a:p>
            <a:pPr algn="l"/>
            <a:r>
              <a:rPr lang="zh-CN" altLang="en-US" sz="4800" dirty="0">
                <a:latin typeface="方正吕建德字体" panose="02010600010101010101" pitchFamily="2" charset="-122"/>
                <a:ea typeface="方正吕建德字体" panose="02010600010101010101" pitchFamily="2" charset="-122"/>
              </a:rPr>
              <a:t>第四部分</a:t>
            </a:r>
            <a:br>
              <a:rPr lang="en-US" altLang="zh-CN" sz="2800" dirty="0">
                <a:latin typeface="方正吕建德字体" panose="02010600010101010101" pitchFamily="2" charset="-122"/>
                <a:ea typeface="方正吕建德字体" panose="02010600010101010101" pitchFamily="2" charset="-122"/>
              </a:rPr>
            </a:br>
            <a:br>
              <a:rPr lang="en-US" altLang="zh-CN" sz="1000" dirty="0">
                <a:latin typeface="方正吕建德字体" panose="02010600010101010101" pitchFamily="2" charset="-122"/>
                <a:ea typeface="方正吕建德字体" panose="02010600010101010101" pitchFamily="2" charset="-122"/>
              </a:rPr>
            </a:br>
            <a:r>
              <a:rPr lang="zh-CN" altLang="en-US" sz="2800" dirty="0">
                <a:latin typeface="方正吕建德字体" panose="02010600010101010101" pitchFamily="2" charset="-122"/>
                <a:ea typeface="方正吕建德字体" panose="02010600010101010101" pitchFamily="2" charset="-122"/>
              </a:rPr>
              <a:t>请插入您的标题内容</a:t>
            </a:r>
            <a:endParaRPr lang="zh-CN" altLang="en-US" sz="2800" dirty="0"/>
          </a:p>
        </p:txBody>
      </p:sp>
      <p:sp>
        <p:nvSpPr>
          <p:cNvPr id="5" name="副标题 4"/>
          <p:cNvSpPr>
            <a:spLocks noGrp="1"/>
          </p:cNvSpPr>
          <p:nvPr>
            <p:ph type="subTitle" idx="1"/>
          </p:nvPr>
        </p:nvSpPr>
        <p:spPr>
          <a:xfrm>
            <a:off x="640078" y="5441429"/>
            <a:ext cx="4610933" cy="379507"/>
          </a:xfrm>
        </p:spPr>
        <p:txBody>
          <a:bodyPr>
            <a:normAutofit/>
          </a:bodyPr>
          <a:lstStyle/>
          <a:p>
            <a:pPr algn="l"/>
            <a:r>
              <a:rPr lang="zh-CN" altLang="en-US" sz="1800" dirty="0">
                <a:latin typeface="汉仪中楷简" panose="02010604000101010101" pitchFamily="2" charset="-122"/>
                <a:ea typeface="汉仪中楷简" panose="02010604000101010101" pitchFamily="2" charset="-122"/>
              </a:rPr>
              <a:t>请插入您的文本内容或者其它相关的内容</a:t>
            </a:r>
          </a:p>
        </p:txBody>
      </p:sp>
      <p:pic>
        <p:nvPicPr>
          <p:cNvPr id="15" name="PA_图片 7" descr="5d80f4b3e78a9513d048aa2ccdf80f56"/>
          <p:cNvPicPr>
            <a:picLocks noChangeAspect="1"/>
          </p:cNvPicPr>
          <p:nvPr>
            <p:custDataLst>
              <p:tags r:id="rId1"/>
            </p:custDataLst>
          </p:nvPr>
        </p:nvPicPr>
        <p:blipFill rotWithShape="1">
          <a:blip r:embed="rId4"/>
          <a:srcRect l="65717" t="69541" r="16491"/>
          <a:stretch/>
        </p:blipFill>
        <p:spPr>
          <a:xfrm>
            <a:off x="4549653" y="4182877"/>
            <a:ext cx="595086" cy="1419679"/>
          </a:xfrm>
          <a:prstGeom prst="rect">
            <a:avLst/>
          </a:prstGeom>
        </p:spPr>
      </p:pic>
    </p:spTree>
    <p:extLst>
      <p:ext uri="{BB962C8B-B14F-4D97-AF65-F5344CB8AC3E}">
        <p14:creationId xmlns:p14="http://schemas.microsoft.com/office/powerpoint/2010/main" val="40354810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069000" y="1787381"/>
            <a:ext cx="3178043" cy="3009900"/>
            <a:chOff x="1269157" y="1347614"/>
            <a:chExt cx="2383532" cy="2257425"/>
          </a:xfrm>
        </p:grpSpPr>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664" y="1347614"/>
              <a:ext cx="2105025" cy="2257425"/>
            </a:xfrm>
            <a:prstGeom prst="rect">
              <a:avLst/>
            </a:prstGeom>
          </p:spPr>
        </p:pic>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9157" y="1561605"/>
              <a:ext cx="1057275" cy="1028700"/>
            </a:xfrm>
            <a:prstGeom prst="rect">
              <a:avLst/>
            </a:prstGeom>
          </p:spPr>
        </p:pic>
        <p:sp>
          <p:nvSpPr>
            <p:cNvPr id="28" name="TextBox 27"/>
            <p:cNvSpPr txBox="1"/>
            <p:nvPr/>
          </p:nvSpPr>
          <p:spPr>
            <a:xfrm>
              <a:off x="1509762" y="1814345"/>
              <a:ext cx="576064" cy="500090"/>
            </a:xfrm>
            <a:prstGeom prst="rect">
              <a:avLst/>
            </a:prstGeom>
            <a:noFill/>
          </p:spPr>
          <p:txBody>
            <a:bodyPr wrap="square" rtlCol="0">
              <a:spAutoFit/>
            </a:bodyPr>
            <a:lstStyle/>
            <a:p>
              <a:pPr algn="ctr"/>
              <a:r>
                <a:rPr lang="en-US" altLang="zh-CN" sz="3733" dirty="0">
                  <a:solidFill>
                    <a:schemeClr val="bg1"/>
                  </a:solidFill>
                  <a:latin typeface="微软雅黑" pitchFamily="34" charset="-122"/>
                  <a:ea typeface="微软雅黑" pitchFamily="34" charset="-122"/>
                </a:rPr>
                <a:t>1</a:t>
              </a:r>
              <a:endParaRPr lang="zh-CN" altLang="en-US" sz="3733" dirty="0">
                <a:solidFill>
                  <a:schemeClr val="bg1"/>
                </a:solidFill>
                <a:latin typeface="微软雅黑" pitchFamily="34" charset="-122"/>
                <a:ea typeface="微软雅黑" pitchFamily="34" charset="-122"/>
              </a:endParaRPr>
            </a:p>
          </p:txBody>
        </p:sp>
      </p:grpSp>
      <p:grpSp>
        <p:nvGrpSpPr>
          <p:cNvPr id="29" name="组合 28"/>
          <p:cNvGrpSpPr/>
          <p:nvPr/>
        </p:nvGrpSpPr>
        <p:grpSpPr>
          <a:xfrm>
            <a:off x="4271797" y="1776511"/>
            <a:ext cx="3178043" cy="3009900"/>
            <a:chOff x="3779523" y="1339462"/>
            <a:chExt cx="2383532" cy="2257425"/>
          </a:xfrm>
        </p:grpSpPr>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8030" y="1339462"/>
              <a:ext cx="2105025" cy="2257425"/>
            </a:xfrm>
            <a:prstGeom prst="rect">
              <a:avLst/>
            </a:prstGeom>
          </p:spPr>
        </p:pic>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9523" y="1553453"/>
              <a:ext cx="1057275" cy="1028700"/>
            </a:xfrm>
            <a:prstGeom prst="rect">
              <a:avLst/>
            </a:prstGeom>
          </p:spPr>
        </p:pic>
        <p:sp>
          <p:nvSpPr>
            <p:cNvPr id="32" name="TextBox 31"/>
            <p:cNvSpPr txBox="1"/>
            <p:nvPr/>
          </p:nvSpPr>
          <p:spPr>
            <a:xfrm>
              <a:off x="4020128" y="1806193"/>
              <a:ext cx="576064" cy="500090"/>
            </a:xfrm>
            <a:prstGeom prst="rect">
              <a:avLst/>
            </a:prstGeom>
            <a:noFill/>
          </p:spPr>
          <p:txBody>
            <a:bodyPr wrap="square" rtlCol="0">
              <a:spAutoFit/>
            </a:bodyPr>
            <a:lstStyle/>
            <a:p>
              <a:pPr algn="ctr"/>
              <a:r>
                <a:rPr lang="en-US" altLang="zh-CN" sz="3733" dirty="0">
                  <a:solidFill>
                    <a:schemeClr val="bg1"/>
                  </a:solidFill>
                  <a:latin typeface="微软雅黑" pitchFamily="34" charset="-122"/>
                  <a:ea typeface="微软雅黑" pitchFamily="34" charset="-122"/>
                </a:rPr>
                <a:t>2</a:t>
              </a:r>
              <a:endParaRPr lang="zh-CN" altLang="en-US" sz="3733" dirty="0">
                <a:solidFill>
                  <a:schemeClr val="bg1"/>
                </a:solidFill>
                <a:latin typeface="微软雅黑" pitchFamily="34" charset="-122"/>
                <a:ea typeface="微软雅黑" pitchFamily="34" charset="-122"/>
              </a:endParaRPr>
            </a:p>
          </p:txBody>
        </p:sp>
      </p:grpSp>
      <p:grpSp>
        <p:nvGrpSpPr>
          <p:cNvPr id="33" name="组合 32"/>
          <p:cNvGrpSpPr/>
          <p:nvPr/>
        </p:nvGrpSpPr>
        <p:grpSpPr>
          <a:xfrm>
            <a:off x="7440149" y="1776510"/>
            <a:ext cx="3178043" cy="3009900"/>
            <a:chOff x="6184234" y="1339461"/>
            <a:chExt cx="2383532" cy="2257425"/>
          </a:xfrm>
        </p:grpSpPr>
        <p:pic>
          <p:nvPicPr>
            <p:cNvPr id="34" name="图片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62741" y="1339461"/>
              <a:ext cx="2105025" cy="2257425"/>
            </a:xfrm>
            <a:prstGeom prst="rect">
              <a:avLst/>
            </a:prstGeom>
          </p:spPr>
        </p:pic>
        <p:pic>
          <p:nvPicPr>
            <p:cNvPr id="35" name="图片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4234" y="1553452"/>
              <a:ext cx="1057275" cy="1028700"/>
            </a:xfrm>
            <a:prstGeom prst="rect">
              <a:avLst/>
            </a:prstGeom>
          </p:spPr>
        </p:pic>
        <p:sp>
          <p:nvSpPr>
            <p:cNvPr id="36" name="TextBox 35"/>
            <p:cNvSpPr txBox="1"/>
            <p:nvPr/>
          </p:nvSpPr>
          <p:spPr>
            <a:xfrm>
              <a:off x="6424839" y="1806192"/>
              <a:ext cx="576064" cy="500090"/>
            </a:xfrm>
            <a:prstGeom prst="rect">
              <a:avLst/>
            </a:prstGeom>
            <a:noFill/>
          </p:spPr>
          <p:txBody>
            <a:bodyPr wrap="square" rtlCol="0">
              <a:spAutoFit/>
            </a:bodyPr>
            <a:lstStyle/>
            <a:p>
              <a:pPr algn="ctr"/>
              <a:r>
                <a:rPr lang="en-US" altLang="zh-CN" sz="3733" dirty="0">
                  <a:solidFill>
                    <a:schemeClr val="bg1"/>
                  </a:solidFill>
                  <a:latin typeface="微软雅黑" pitchFamily="34" charset="-122"/>
                  <a:ea typeface="微软雅黑" pitchFamily="34" charset="-122"/>
                </a:rPr>
                <a:t>3</a:t>
              </a:r>
              <a:endParaRPr lang="zh-CN" altLang="en-US" sz="3733" dirty="0">
                <a:solidFill>
                  <a:schemeClr val="bg1"/>
                </a:solidFill>
                <a:latin typeface="微软雅黑" pitchFamily="34" charset="-122"/>
                <a:ea typeface="微软雅黑" pitchFamily="34" charset="-122"/>
              </a:endParaRPr>
            </a:p>
          </p:txBody>
        </p:sp>
      </p:grpSp>
      <p:sp>
        <p:nvSpPr>
          <p:cNvPr id="37" name="TextBox 36"/>
          <p:cNvSpPr txBox="1"/>
          <p:nvPr/>
        </p:nvSpPr>
        <p:spPr>
          <a:xfrm>
            <a:off x="2157893" y="2861442"/>
            <a:ext cx="1503396" cy="1005788"/>
          </a:xfrm>
          <a:prstGeom prst="rect">
            <a:avLst/>
          </a:prstGeom>
          <a:noFill/>
        </p:spPr>
        <p:txBody>
          <a:bodyPr wrap="square" rtlCol="0">
            <a:spAutoFit/>
          </a:bodyPr>
          <a:lstStyle/>
          <a:p>
            <a:pPr>
              <a:lnSpc>
                <a:spcPct val="130000"/>
              </a:lnSpc>
            </a:pPr>
            <a:r>
              <a:rPr lang="zh-CN" altLang="en-US" sz="2400" spc="-150" dirty="0">
                <a:latin typeface="汉仪雪君体简" panose="02010604000101010101" pitchFamily="2" charset="-122"/>
                <a:ea typeface="汉仪雪君体简" panose="02010604000101010101" pitchFamily="2" charset="-122"/>
              </a:rPr>
              <a:t>此处添加标题文字</a:t>
            </a:r>
          </a:p>
        </p:txBody>
      </p:sp>
      <p:sp>
        <p:nvSpPr>
          <p:cNvPr id="38" name="TextBox 37"/>
          <p:cNvSpPr txBox="1"/>
          <p:nvPr/>
        </p:nvSpPr>
        <p:spPr>
          <a:xfrm>
            <a:off x="5360690" y="2861442"/>
            <a:ext cx="1503396" cy="1005788"/>
          </a:xfrm>
          <a:prstGeom prst="rect">
            <a:avLst/>
          </a:prstGeom>
          <a:noFill/>
        </p:spPr>
        <p:txBody>
          <a:bodyPr wrap="square" rtlCol="0">
            <a:spAutoFit/>
          </a:bodyPr>
          <a:lstStyle/>
          <a:p>
            <a:pPr>
              <a:lnSpc>
                <a:spcPct val="130000"/>
              </a:lnSpc>
            </a:pPr>
            <a:r>
              <a:rPr lang="zh-CN" altLang="en-US" sz="2400" spc="-150" dirty="0">
                <a:latin typeface="汉仪雪君体简" panose="02010604000101010101" pitchFamily="2" charset="-122"/>
                <a:ea typeface="汉仪雪君体简" panose="02010604000101010101" pitchFamily="2" charset="-122"/>
              </a:rPr>
              <a:t>此处添加标题文字</a:t>
            </a:r>
          </a:p>
        </p:txBody>
      </p:sp>
      <p:sp>
        <p:nvSpPr>
          <p:cNvPr id="39" name="TextBox 38"/>
          <p:cNvSpPr txBox="1"/>
          <p:nvPr/>
        </p:nvSpPr>
        <p:spPr>
          <a:xfrm>
            <a:off x="8566167" y="2861441"/>
            <a:ext cx="1503396" cy="1005788"/>
          </a:xfrm>
          <a:prstGeom prst="rect">
            <a:avLst/>
          </a:prstGeom>
          <a:noFill/>
        </p:spPr>
        <p:txBody>
          <a:bodyPr wrap="square" rtlCol="0">
            <a:spAutoFit/>
          </a:bodyPr>
          <a:lstStyle/>
          <a:p>
            <a:pPr>
              <a:lnSpc>
                <a:spcPct val="130000"/>
              </a:lnSpc>
            </a:pPr>
            <a:r>
              <a:rPr lang="zh-CN" altLang="en-US" sz="2400" spc="-150" dirty="0">
                <a:latin typeface="汉仪雪君体简" panose="02010604000101010101" pitchFamily="2" charset="-122"/>
                <a:ea typeface="汉仪雪君体简" panose="02010604000101010101" pitchFamily="2" charset="-122"/>
              </a:rPr>
              <a:t>此处添加标题文字</a:t>
            </a:r>
          </a:p>
        </p:txBody>
      </p:sp>
      <p:sp>
        <p:nvSpPr>
          <p:cNvPr id="40" name="TextBox 39"/>
          <p:cNvSpPr txBox="1"/>
          <p:nvPr/>
        </p:nvSpPr>
        <p:spPr>
          <a:xfrm>
            <a:off x="1554961" y="4653135"/>
            <a:ext cx="2737811" cy="1556901"/>
          </a:xfrm>
          <a:prstGeom prst="rect">
            <a:avLst/>
          </a:prstGeom>
          <a:noFill/>
        </p:spPr>
        <p:txBody>
          <a:bodyPr wrap="square" rtlCol="0">
            <a:spAutoFit/>
          </a:bodyPr>
          <a:lstStyle/>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单击此处添加文本内容单击此处添加文本内容单击此处添加文本内容单击此处添加</a:t>
            </a:r>
          </a:p>
        </p:txBody>
      </p:sp>
      <p:sp>
        <p:nvSpPr>
          <p:cNvPr id="41" name="TextBox 40"/>
          <p:cNvSpPr txBox="1"/>
          <p:nvPr/>
        </p:nvSpPr>
        <p:spPr>
          <a:xfrm>
            <a:off x="4677584" y="4653135"/>
            <a:ext cx="2737811" cy="1556901"/>
          </a:xfrm>
          <a:prstGeom prst="rect">
            <a:avLst/>
          </a:prstGeom>
          <a:noFill/>
        </p:spPr>
        <p:txBody>
          <a:bodyPr wrap="square" rtlCol="0">
            <a:spAutoFit/>
          </a:bodyPr>
          <a:lstStyle/>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单击此处添加文本内容单击此处添加文本内容单击此处添加文本内容单击此处添加</a:t>
            </a:r>
          </a:p>
        </p:txBody>
      </p:sp>
      <p:sp>
        <p:nvSpPr>
          <p:cNvPr id="42" name="TextBox 41"/>
          <p:cNvSpPr txBox="1"/>
          <p:nvPr/>
        </p:nvSpPr>
        <p:spPr>
          <a:xfrm>
            <a:off x="7845936" y="4649825"/>
            <a:ext cx="2737811" cy="1556901"/>
          </a:xfrm>
          <a:prstGeom prst="rect">
            <a:avLst/>
          </a:prstGeom>
          <a:noFill/>
        </p:spPr>
        <p:txBody>
          <a:bodyPr wrap="square" rtlCol="0">
            <a:spAutoFit/>
          </a:bodyPr>
          <a:lstStyle/>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单击此处添加文本内容单击此处添加文本内容单击此处添加文本内容单击此处添加</a:t>
            </a:r>
          </a:p>
        </p:txBody>
      </p:sp>
    </p:spTree>
    <p:extLst>
      <p:ext uri="{BB962C8B-B14F-4D97-AF65-F5344CB8AC3E}">
        <p14:creationId xmlns:p14="http://schemas.microsoft.com/office/powerpoint/2010/main" val="602591528"/>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1000"/>
                                        <p:tgtEl>
                                          <p:spTgt spid="40"/>
                                        </p:tgtEl>
                                      </p:cBhvr>
                                    </p:animEffect>
                                    <p:anim calcmode="lin" valueType="num">
                                      <p:cBhvr>
                                        <p:cTn id="20" dur="1000" fill="hold"/>
                                        <p:tgtEl>
                                          <p:spTgt spid="40"/>
                                        </p:tgtEl>
                                        <p:attrNameLst>
                                          <p:attrName>ppt_x</p:attrName>
                                        </p:attrNameLst>
                                      </p:cBhvr>
                                      <p:tavLst>
                                        <p:tav tm="0">
                                          <p:val>
                                            <p:strVal val="#ppt_x"/>
                                          </p:val>
                                        </p:tav>
                                        <p:tav tm="100000">
                                          <p:val>
                                            <p:strVal val="#ppt_x"/>
                                          </p:val>
                                        </p:tav>
                                      </p:tavLst>
                                    </p:anim>
                                    <p:anim calcmode="lin" valueType="num">
                                      <p:cBhvr>
                                        <p:cTn id="21" dur="1000" fill="hold"/>
                                        <p:tgtEl>
                                          <p:spTgt spid="40"/>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7" presetClass="entr" presetSubtype="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53" presetClass="entr" presetSubtype="16"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p:cTn id="31" dur="500" fill="hold"/>
                                        <p:tgtEl>
                                          <p:spTgt spid="38"/>
                                        </p:tgtEl>
                                        <p:attrNameLst>
                                          <p:attrName>ppt_w</p:attrName>
                                        </p:attrNameLst>
                                      </p:cBhvr>
                                      <p:tavLst>
                                        <p:tav tm="0">
                                          <p:val>
                                            <p:fltVal val="0"/>
                                          </p:val>
                                        </p:tav>
                                        <p:tav tm="100000">
                                          <p:val>
                                            <p:strVal val="#ppt_w"/>
                                          </p:val>
                                        </p:tav>
                                      </p:tavLst>
                                    </p:anim>
                                    <p:anim calcmode="lin" valueType="num">
                                      <p:cBhvr>
                                        <p:cTn id="32" dur="500" fill="hold"/>
                                        <p:tgtEl>
                                          <p:spTgt spid="38"/>
                                        </p:tgtEl>
                                        <p:attrNameLst>
                                          <p:attrName>ppt_h</p:attrName>
                                        </p:attrNameLst>
                                      </p:cBhvr>
                                      <p:tavLst>
                                        <p:tav tm="0">
                                          <p:val>
                                            <p:fltVal val="0"/>
                                          </p:val>
                                        </p:tav>
                                        <p:tav tm="100000">
                                          <p:val>
                                            <p:strVal val="#ppt_h"/>
                                          </p:val>
                                        </p:tav>
                                      </p:tavLst>
                                    </p:anim>
                                    <p:animEffect transition="in" filter="fade">
                                      <p:cBhvr>
                                        <p:cTn id="33" dur="500"/>
                                        <p:tgtEl>
                                          <p:spTgt spid="38"/>
                                        </p:tgtEl>
                                      </p:cBhvr>
                                    </p:animEffect>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7" presetClass="entr" presetSubtype="0"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1000"/>
                                        <p:tgtEl>
                                          <p:spTgt spid="33"/>
                                        </p:tgtEl>
                                      </p:cBhvr>
                                    </p:animEffect>
                                    <p:anim calcmode="lin" valueType="num">
                                      <p:cBhvr>
                                        <p:cTn id="44" dur="1000" fill="hold"/>
                                        <p:tgtEl>
                                          <p:spTgt spid="33"/>
                                        </p:tgtEl>
                                        <p:attrNameLst>
                                          <p:attrName>ppt_x</p:attrName>
                                        </p:attrNameLst>
                                      </p:cBhvr>
                                      <p:tavLst>
                                        <p:tav tm="0">
                                          <p:val>
                                            <p:strVal val="#ppt_x"/>
                                          </p:val>
                                        </p:tav>
                                        <p:tav tm="100000">
                                          <p:val>
                                            <p:strVal val="#ppt_x"/>
                                          </p:val>
                                        </p:tav>
                                      </p:tavLst>
                                    </p:anim>
                                    <p:anim calcmode="lin" valueType="num">
                                      <p:cBhvr>
                                        <p:cTn id="45" dur="1000" fill="hold"/>
                                        <p:tgtEl>
                                          <p:spTgt spid="33"/>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53" presetClass="entr" presetSubtype="16"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500" fill="hold"/>
                                        <p:tgtEl>
                                          <p:spTgt spid="39"/>
                                        </p:tgtEl>
                                        <p:attrNameLst>
                                          <p:attrName>ppt_w</p:attrName>
                                        </p:attrNameLst>
                                      </p:cBhvr>
                                      <p:tavLst>
                                        <p:tav tm="0">
                                          <p:val>
                                            <p:fltVal val="0"/>
                                          </p:val>
                                        </p:tav>
                                        <p:tav tm="100000">
                                          <p:val>
                                            <p:strVal val="#ppt_w"/>
                                          </p:val>
                                        </p:tav>
                                      </p:tavLst>
                                    </p:anim>
                                    <p:anim calcmode="lin" valueType="num">
                                      <p:cBhvr>
                                        <p:cTn id="50" dur="500" fill="hold"/>
                                        <p:tgtEl>
                                          <p:spTgt spid="39"/>
                                        </p:tgtEl>
                                        <p:attrNameLst>
                                          <p:attrName>ppt_h</p:attrName>
                                        </p:attrNameLst>
                                      </p:cBhvr>
                                      <p:tavLst>
                                        <p:tav tm="0">
                                          <p:val>
                                            <p:fltVal val="0"/>
                                          </p:val>
                                        </p:tav>
                                        <p:tav tm="100000">
                                          <p:val>
                                            <p:strVal val="#ppt_h"/>
                                          </p:val>
                                        </p:tav>
                                      </p:tavLst>
                                    </p:anim>
                                    <p:animEffect transition="in" filter="fade">
                                      <p:cBhvr>
                                        <p:cTn id="51" dur="500"/>
                                        <p:tgtEl>
                                          <p:spTgt spid="39"/>
                                        </p:tgtEl>
                                      </p:cBhvr>
                                    </p:animEffect>
                                  </p:childTnLst>
                                </p:cTn>
                              </p:par>
                            </p:childTnLst>
                          </p:cTn>
                        </p:par>
                        <p:par>
                          <p:cTn id="52" fill="hold">
                            <p:stCondLst>
                              <p:cond delay="6500"/>
                            </p:stCondLst>
                            <p:childTnLst>
                              <p:par>
                                <p:cTn id="53" presetID="42" presetClass="entr" presetSubtype="0"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1000"/>
                                        <p:tgtEl>
                                          <p:spTgt spid="42"/>
                                        </p:tgtEl>
                                      </p:cBhvr>
                                    </p:animEffect>
                                    <p:anim calcmode="lin" valueType="num">
                                      <p:cBhvr>
                                        <p:cTn id="56" dur="1000" fill="hold"/>
                                        <p:tgtEl>
                                          <p:spTgt spid="42"/>
                                        </p:tgtEl>
                                        <p:attrNameLst>
                                          <p:attrName>ppt_x</p:attrName>
                                        </p:attrNameLst>
                                      </p:cBhvr>
                                      <p:tavLst>
                                        <p:tav tm="0">
                                          <p:val>
                                            <p:strVal val="#ppt_x"/>
                                          </p:val>
                                        </p:tav>
                                        <p:tav tm="100000">
                                          <p:val>
                                            <p:strVal val="#ppt_x"/>
                                          </p:val>
                                        </p:tav>
                                      </p:tavLst>
                                    </p:anim>
                                    <p:anim calcmode="lin" valueType="num">
                                      <p:cBhvr>
                                        <p:cTn id="5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135401" y="1124745"/>
            <a:ext cx="2073057" cy="1972284"/>
            <a:chOff x="3851550" y="1003295"/>
            <a:chExt cx="1554793" cy="1479213"/>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1550" y="1003295"/>
              <a:ext cx="1554793" cy="1479213"/>
            </a:xfrm>
            <a:prstGeom prst="rect">
              <a:avLst/>
            </a:prstGeom>
          </p:spPr>
        </p:pic>
        <p:sp>
          <p:nvSpPr>
            <p:cNvPr id="8" name="TextBox 7"/>
            <p:cNvSpPr txBox="1"/>
            <p:nvPr/>
          </p:nvSpPr>
          <p:spPr>
            <a:xfrm>
              <a:off x="4109893" y="1469576"/>
              <a:ext cx="1008112" cy="438581"/>
            </a:xfrm>
            <a:prstGeom prst="rect">
              <a:avLst/>
            </a:prstGeom>
            <a:noFill/>
          </p:spPr>
          <p:txBody>
            <a:bodyPr wrap="square" rtlCol="0">
              <a:spAutoFit/>
            </a:bodyPr>
            <a:lstStyle/>
            <a:p>
              <a:pPr algn="ctr"/>
              <a:r>
                <a:rPr lang="zh-CN" altLang="en-US" sz="3200" b="1" dirty="0">
                  <a:solidFill>
                    <a:schemeClr val="bg1"/>
                  </a:solidFill>
                  <a:latin typeface="微软雅黑" pitchFamily="34" charset="-122"/>
                  <a:ea typeface="微软雅黑" pitchFamily="34" charset="-122"/>
                </a:rPr>
                <a:t>文本</a:t>
              </a:r>
            </a:p>
          </p:txBody>
        </p:sp>
      </p:grpSp>
      <p:grpSp>
        <p:nvGrpSpPr>
          <p:cNvPr id="9" name="组合 8"/>
          <p:cNvGrpSpPr/>
          <p:nvPr/>
        </p:nvGrpSpPr>
        <p:grpSpPr>
          <a:xfrm>
            <a:off x="6960097" y="2395862"/>
            <a:ext cx="2073057" cy="1972284"/>
            <a:chOff x="5220072" y="1956633"/>
            <a:chExt cx="1554793" cy="1479213"/>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20072" y="1956633"/>
              <a:ext cx="1554793" cy="1479213"/>
            </a:xfrm>
            <a:prstGeom prst="rect">
              <a:avLst/>
            </a:prstGeom>
          </p:spPr>
        </p:pic>
        <p:sp>
          <p:nvSpPr>
            <p:cNvPr id="11" name="TextBox 10"/>
            <p:cNvSpPr txBox="1"/>
            <p:nvPr/>
          </p:nvSpPr>
          <p:spPr>
            <a:xfrm>
              <a:off x="5493412" y="2465405"/>
              <a:ext cx="1008112" cy="438581"/>
            </a:xfrm>
            <a:prstGeom prst="rect">
              <a:avLst/>
            </a:prstGeom>
            <a:noFill/>
          </p:spPr>
          <p:txBody>
            <a:bodyPr wrap="square" rtlCol="0">
              <a:spAutoFit/>
            </a:bodyPr>
            <a:lstStyle/>
            <a:p>
              <a:pPr algn="ctr"/>
              <a:r>
                <a:rPr lang="zh-CN" altLang="en-US" sz="3200" b="1" dirty="0">
                  <a:solidFill>
                    <a:schemeClr val="bg1"/>
                  </a:solidFill>
                  <a:latin typeface="微软雅黑" pitchFamily="34" charset="-122"/>
                  <a:ea typeface="微软雅黑" pitchFamily="34" charset="-122"/>
                </a:rPr>
                <a:t>文本</a:t>
              </a:r>
            </a:p>
          </p:txBody>
        </p:sp>
      </p:grpSp>
      <p:grpSp>
        <p:nvGrpSpPr>
          <p:cNvPr id="15" name="组合 14"/>
          <p:cNvGrpSpPr/>
          <p:nvPr/>
        </p:nvGrpSpPr>
        <p:grpSpPr>
          <a:xfrm>
            <a:off x="6288022" y="4453085"/>
            <a:ext cx="2073057" cy="1972284"/>
            <a:chOff x="4716016" y="3499550"/>
            <a:chExt cx="1554793" cy="1479213"/>
          </a:xfrm>
        </p:grpSpPr>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6016" y="3499550"/>
              <a:ext cx="1554793" cy="1479213"/>
            </a:xfrm>
            <a:prstGeom prst="rect">
              <a:avLst/>
            </a:prstGeom>
          </p:spPr>
        </p:pic>
        <p:sp>
          <p:nvSpPr>
            <p:cNvPr id="17" name="TextBox 16"/>
            <p:cNvSpPr txBox="1"/>
            <p:nvPr/>
          </p:nvSpPr>
          <p:spPr>
            <a:xfrm>
              <a:off x="4989356" y="4008323"/>
              <a:ext cx="1008112" cy="438581"/>
            </a:xfrm>
            <a:prstGeom prst="rect">
              <a:avLst/>
            </a:prstGeom>
            <a:noFill/>
          </p:spPr>
          <p:txBody>
            <a:bodyPr wrap="square" rtlCol="0">
              <a:spAutoFit/>
            </a:bodyPr>
            <a:lstStyle/>
            <a:p>
              <a:pPr algn="ctr"/>
              <a:r>
                <a:rPr lang="zh-CN" altLang="en-US" sz="3200" b="1" dirty="0">
                  <a:solidFill>
                    <a:schemeClr val="bg1"/>
                  </a:solidFill>
                  <a:latin typeface="微软雅黑" pitchFamily="34" charset="-122"/>
                  <a:ea typeface="微软雅黑" pitchFamily="34" charset="-122"/>
                </a:rPr>
                <a:t>文本</a:t>
              </a:r>
            </a:p>
          </p:txBody>
        </p:sp>
      </p:grpSp>
      <p:grpSp>
        <p:nvGrpSpPr>
          <p:cNvPr id="18" name="组合 17"/>
          <p:cNvGrpSpPr/>
          <p:nvPr/>
        </p:nvGrpSpPr>
        <p:grpSpPr>
          <a:xfrm>
            <a:off x="3233042" y="2395861"/>
            <a:ext cx="2073057" cy="1972284"/>
            <a:chOff x="2424781" y="1956632"/>
            <a:chExt cx="1554793" cy="1479213"/>
          </a:xfrm>
        </p:grpSpPr>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4781" y="1956632"/>
              <a:ext cx="1554793" cy="1479213"/>
            </a:xfrm>
            <a:prstGeom prst="rect">
              <a:avLst/>
            </a:prstGeom>
          </p:spPr>
        </p:pic>
        <p:sp>
          <p:nvSpPr>
            <p:cNvPr id="20" name="TextBox 19"/>
            <p:cNvSpPr txBox="1"/>
            <p:nvPr/>
          </p:nvSpPr>
          <p:spPr>
            <a:xfrm>
              <a:off x="2698121" y="2465404"/>
              <a:ext cx="1008112" cy="438581"/>
            </a:xfrm>
            <a:prstGeom prst="rect">
              <a:avLst/>
            </a:prstGeom>
            <a:noFill/>
          </p:spPr>
          <p:txBody>
            <a:bodyPr wrap="square" rtlCol="0">
              <a:spAutoFit/>
            </a:bodyPr>
            <a:lstStyle/>
            <a:p>
              <a:pPr algn="ctr"/>
              <a:r>
                <a:rPr lang="zh-CN" altLang="en-US" sz="3200" b="1" dirty="0">
                  <a:solidFill>
                    <a:schemeClr val="bg1"/>
                  </a:solidFill>
                  <a:latin typeface="微软雅黑" pitchFamily="34" charset="-122"/>
                  <a:ea typeface="微软雅黑" pitchFamily="34" charset="-122"/>
                </a:rPr>
                <a:t>文本</a:t>
              </a:r>
            </a:p>
          </p:txBody>
        </p:sp>
      </p:grpSp>
      <p:grpSp>
        <p:nvGrpSpPr>
          <p:cNvPr id="21" name="组合 20"/>
          <p:cNvGrpSpPr/>
          <p:nvPr/>
        </p:nvGrpSpPr>
        <p:grpSpPr>
          <a:xfrm>
            <a:off x="4022944" y="4560167"/>
            <a:ext cx="2073057" cy="1972284"/>
            <a:chOff x="3017207" y="3579862"/>
            <a:chExt cx="1554793" cy="1479213"/>
          </a:xfrm>
        </p:grpSpPr>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7207" y="3579862"/>
              <a:ext cx="1554793" cy="1479213"/>
            </a:xfrm>
            <a:prstGeom prst="rect">
              <a:avLst/>
            </a:prstGeom>
          </p:spPr>
        </p:pic>
        <p:sp>
          <p:nvSpPr>
            <p:cNvPr id="23" name="TextBox 22"/>
            <p:cNvSpPr txBox="1"/>
            <p:nvPr/>
          </p:nvSpPr>
          <p:spPr>
            <a:xfrm>
              <a:off x="3290547" y="4008323"/>
              <a:ext cx="1008112" cy="438581"/>
            </a:xfrm>
            <a:prstGeom prst="rect">
              <a:avLst/>
            </a:prstGeom>
            <a:noFill/>
          </p:spPr>
          <p:txBody>
            <a:bodyPr wrap="square" rtlCol="0">
              <a:spAutoFit/>
            </a:bodyPr>
            <a:lstStyle/>
            <a:p>
              <a:pPr algn="ctr"/>
              <a:r>
                <a:rPr lang="zh-CN" altLang="en-US" sz="3200" b="1" dirty="0">
                  <a:solidFill>
                    <a:schemeClr val="bg1"/>
                  </a:solidFill>
                  <a:latin typeface="微软雅黑" pitchFamily="34" charset="-122"/>
                  <a:ea typeface="微软雅黑" pitchFamily="34" charset="-122"/>
                </a:rPr>
                <a:t>文本</a:t>
              </a:r>
            </a:p>
          </p:txBody>
        </p:sp>
      </p:grpSp>
      <p:sp>
        <p:nvSpPr>
          <p:cNvPr id="25" name="任意多边形 24"/>
          <p:cNvSpPr/>
          <p:nvPr/>
        </p:nvSpPr>
        <p:spPr>
          <a:xfrm rot="2160000">
            <a:off x="6944548" y="2264539"/>
            <a:ext cx="436123" cy="551855"/>
          </a:xfrm>
          <a:custGeom>
            <a:avLst/>
            <a:gdLst>
              <a:gd name="connsiteX0" fmla="*/ 0 w 327092"/>
              <a:gd name="connsiteY0" fmla="*/ 82778 h 413891"/>
              <a:gd name="connsiteX1" fmla="*/ 163546 w 327092"/>
              <a:gd name="connsiteY1" fmla="*/ 82778 h 413891"/>
              <a:gd name="connsiteX2" fmla="*/ 163546 w 327092"/>
              <a:gd name="connsiteY2" fmla="*/ 0 h 413891"/>
              <a:gd name="connsiteX3" fmla="*/ 327092 w 327092"/>
              <a:gd name="connsiteY3" fmla="*/ 206946 h 413891"/>
              <a:gd name="connsiteX4" fmla="*/ 163546 w 327092"/>
              <a:gd name="connsiteY4" fmla="*/ 413891 h 413891"/>
              <a:gd name="connsiteX5" fmla="*/ 163546 w 327092"/>
              <a:gd name="connsiteY5" fmla="*/ 331113 h 413891"/>
              <a:gd name="connsiteX6" fmla="*/ 0 w 327092"/>
              <a:gd name="connsiteY6" fmla="*/ 331113 h 413891"/>
              <a:gd name="connsiteX7" fmla="*/ 0 w 327092"/>
              <a:gd name="connsiteY7" fmla="*/ 82778 h 41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092" h="413891">
                <a:moveTo>
                  <a:pt x="0" y="82778"/>
                </a:moveTo>
                <a:lnTo>
                  <a:pt x="163546" y="82778"/>
                </a:lnTo>
                <a:lnTo>
                  <a:pt x="163546" y="0"/>
                </a:lnTo>
                <a:lnTo>
                  <a:pt x="327092" y="206946"/>
                </a:lnTo>
                <a:lnTo>
                  <a:pt x="163546" y="413891"/>
                </a:lnTo>
                <a:lnTo>
                  <a:pt x="163546" y="331113"/>
                </a:lnTo>
                <a:lnTo>
                  <a:pt x="0" y="331113"/>
                </a:lnTo>
                <a:lnTo>
                  <a:pt x="0" y="82778"/>
                </a:lnTo>
                <a:close/>
              </a:path>
            </a:pathLst>
          </a:custGeom>
          <a:solidFill>
            <a:schemeClr val="bg1">
              <a:lumMod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10371" rIns="130836" bIns="110369" numCol="1" spcCol="1270" anchor="ctr" anchorCtr="0">
            <a:noAutofit/>
          </a:bodyPr>
          <a:lstStyle/>
          <a:p>
            <a:pPr algn="ctr" defTabSz="1007508">
              <a:lnSpc>
                <a:spcPct val="90000"/>
              </a:lnSpc>
              <a:spcBef>
                <a:spcPct val="0"/>
              </a:spcBef>
              <a:spcAft>
                <a:spcPct val="35000"/>
              </a:spcAft>
            </a:pPr>
            <a:endParaRPr lang="zh-CN" altLang="en-US" sz="2267"/>
          </a:p>
        </p:txBody>
      </p:sp>
      <p:sp>
        <p:nvSpPr>
          <p:cNvPr id="26" name="任意多边形 25"/>
          <p:cNvSpPr/>
          <p:nvPr/>
        </p:nvSpPr>
        <p:spPr>
          <a:xfrm rot="17280000">
            <a:off x="7572848" y="4151291"/>
            <a:ext cx="436123" cy="551856"/>
          </a:xfrm>
          <a:custGeom>
            <a:avLst/>
            <a:gdLst>
              <a:gd name="connsiteX0" fmla="*/ 0 w 327092"/>
              <a:gd name="connsiteY0" fmla="*/ 82778 h 413891"/>
              <a:gd name="connsiteX1" fmla="*/ 163546 w 327092"/>
              <a:gd name="connsiteY1" fmla="*/ 82778 h 413891"/>
              <a:gd name="connsiteX2" fmla="*/ 163546 w 327092"/>
              <a:gd name="connsiteY2" fmla="*/ 0 h 413891"/>
              <a:gd name="connsiteX3" fmla="*/ 327092 w 327092"/>
              <a:gd name="connsiteY3" fmla="*/ 206946 h 413891"/>
              <a:gd name="connsiteX4" fmla="*/ 163546 w 327092"/>
              <a:gd name="connsiteY4" fmla="*/ 413891 h 413891"/>
              <a:gd name="connsiteX5" fmla="*/ 163546 w 327092"/>
              <a:gd name="connsiteY5" fmla="*/ 331113 h 413891"/>
              <a:gd name="connsiteX6" fmla="*/ 0 w 327092"/>
              <a:gd name="connsiteY6" fmla="*/ 331113 h 413891"/>
              <a:gd name="connsiteX7" fmla="*/ 0 w 327092"/>
              <a:gd name="connsiteY7" fmla="*/ 82778 h 41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092" h="413891">
                <a:moveTo>
                  <a:pt x="327092" y="331113"/>
                </a:moveTo>
                <a:lnTo>
                  <a:pt x="163546" y="331113"/>
                </a:lnTo>
                <a:lnTo>
                  <a:pt x="163546" y="413891"/>
                </a:lnTo>
                <a:lnTo>
                  <a:pt x="0" y="206945"/>
                </a:lnTo>
                <a:lnTo>
                  <a:pt x="163546" y="0"/>
                </a:lnTo>
                <a:lnTo>
                  <a:pt x="163546" y="82778"/>
                </a:lnTo>
                <a:lnTo>
                  <a:pt x="327092" y="82778"/>
                </a:lnTo>
                <a:lnTo>
                  <a:pt x="327092" y="331113"/>
                </a:lnTo>
                <a:close/>
              </a:path>
            </a:pathLst>
          </a:custGeom>
          <a:solidFill>
            <a:schemeClr val="bg1">
              <a:lumMod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30836" tIns="110371" rIns="0" bIns="110371" numCol="1" spcCol="1270" anchor="ctr" anchorCtr="0">
            <a:noAutofit/>
          </a:bodyPr>
          <a:lstStyle/>
          <a:p>
            <a:pPr algn="ctr" defTabSz="1007508">
              <a:lnSpc>
                <a:spcPct val="90000"/>
              </a:lnSpc>
              <a:spcBef>
                <a:spcPct val="0"/>
              </a:spcBef>
              <a:spcAft>
                <a:spcPct val="35000"/>
              </a:spcAft>
            </a:pPr>
            <a:endParaRPr lang="zh-CN" altLang="en-US" sz="2267"/>
          </a:p>
        </p:txBody>
      </p:sp>
      <p:sp>
        <p:nvSpPr>
          <p:cNvPr id="27" name="任意多边形 26"/>
          <p:cNvSpPr/>
          <p:nvPr/>
        </p:nvSpPr>
        <p:spPr>
          <a:xfrm>
            <a:off x="5972597" y="5331877"/>
            <a:ext cx="436124" cy="551856"/>
          </a:xfrm>
          <a:custGeom>
            <a:avLst/>
            <a:gdLst>
              <a:gd name="connsiteX0" fmla="*/ 0 w 327092"/>
              <a:gd name="connsiteY0" fmla="*/ 82778 h 413891"/>
              <a:gd name="connsiteX1" fmla="*/ 163546 w 327092"/>
              <a:gd name="connsiteY1" fmla="*/ 82778 h 413891"/>
              <a:gd name="connsiteX2" fmla="*/ 163546 w 327092"/>
              <a:gd name="connsiteY2" fmla="*/ 0 h 413891"/>
              <a:gd name="connsiteX3" fmla="*/ 327092 w 327092"/>
              <a:gd name="connsiteY3" fmla="*/ 206946 h 413891"/>
              <a:gd name="connsiteX4" fmla="*/ 163546 w 327092"/>
              <a:gd name="connsiteY4" fmla="*/ 413891 h 413891"/>
              <a:gd name="connsiteX5" fmla="*/ 163546 w 327092"/>
              <a:gd name="connsiteY5" fmla="*/ 331113 h 413891"/>
              <a:gd name="connsiteX6" fmla="*/ 0 w 327092"/>
              <a:gd name="connsiteY6" fmla="*/ 331113 h 413891"/>
              <a:gd name="connsiteX7" fmla="*/ 0 w 327092"/>
              <a:gd name="connsiteY7" fmla="*/ 82778 h 41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092" h="413891">
                <a:moveTo>
                  <a:pt x="327092" y="331113"/>
                </a:moveTo>
                <a:lnTo>
                  <a:pt x="163546" y="331113"/>
                </a:lnTo>
                <a:lnTo>
                  <a:pt x="163546" y="413891"/>
                </a:lnTo>
                <a:lnTo>
                  <a:pt x="0" y="206945"/>
                </a:lnTo>
                <a:lnTo>
                  <a:pt x="163546" y="0"/>
                </a:lnTo>
                <a:lnTo>
                  <a:pt x="163546" y="82778"/>
                </a:lnTo>
                <a:lnTo>
                  <a:pt x="327092" y="82778"/>
                </a:lnTo>
                <a:lnTo>
                  <a:pt x="327092" y="331113"/>
                </a:lnTo>
                <a:close/>
              </a:path>
            </a:pathLst>
          </a:custGeom>
          <a:solidFill>
            <a:schemeClr val="bg1">
              <a:lumMod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30837" tIns="110372" rIns="1" bIns="110371" numCol="1" spcCol="1270" anchor="ctr" anchorCtr="0">
            <a:noAutofit/>
          </a:bodyPr>
          <a:lstStyle/>
          <a:p>
            <a:pPr algn="ctr" defTabSz="1007508">
              <a:lnSpc>
                <a:spcPct val="90000"/>
              </a:lnSpc>
              <a:spcBef>
                <a:spcPct val="0"/>
              </a:spcBef>
              <a:spcAft>
                <a:spcPct val="35000"/>
              </a:spcAft>
            </a:pPr>
            <a:endParaRPr lang="zh-CN" altLang="en-US" sz="2267"/>
          </a:p>
        </p:txBody>
      </p:sp>
      <p:sp>
        <p:nvSpPr>
          <p:cNvPr id="28" name="任意多边形 27"/>
          <p:cNvSpPr/>
          <p:nvPr/>
        </p:nvSpPr>
        <p:spPr>
          <a:xfrm rot="4320000">
            <a:off x="4355286" y="4174768"/>
            <a:ext cx="436124" cy="551856"/>
          </a:xfrm>
          <a:custGeom>
            <a:avLst/>
            <a:gdLst>
              <a:gd name="connsiteX0" fmla="*/ 0 w 327092"/>
              <a:gd name="connsiteY0" fmla="*/ 82778 h 413891"/>
              <a:gd name="connsiteX1" fmla="*/ 163546 w 327092"/>
              <a:gd name="connsiteY1" fmla="*/ 82778 h 413891"/>
              <a:gd name="connsiteX2" fmla="*/ 163546 w 327092"/>
              <a:gd name="connsiteY2" fmla="*/ 0 h 413891"/>
              <a:gd name="connsiteX3" fmla="*/ 327092 w 327092"/>
              <a:gd name="connsiteY3" fmla="*/ 206946 h 413891"/>
              <a:gd name="connsiteX4" fmla="*/ 163546 w 327092"/>
              <a:gd name="connsiteY4" fmla="*/ 413891 h 413891"/>
              <a:gd name="connsiteX5" fmla="*/ 163546 w 327092"/>
              <a:gd name="connsiteY5" fmla="*/ 331113 h 413891"/>
              <a:gd name="connsiteX6" fmla="*/ 0 w 327092"/>
              <a:gd name="connsiteY6" fmla="*/ 331113 h 413891"/>
              <a:gd name="connsiteX7" fmla="*/ 0 w 327092"/>
              <a:gd name="connsiteY7" fmla="*/ 82778 h 41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092" h="413891">
                <a:moveTo>
                  <a:pt x="327092" y="331113"/>
                </a:moveTo>
                <a:lnTo>
                  <a:pt x="163546" y="331113"/>
                </a:lnTo>
                <a:lnTo>
                  <a:pt x="163546" y="413891"/>
                </a:lnTo>
                <a:lnTo>
                  <a:pt x="0" y="206945"/>
                </a:lnTo>
                <a:lnTo>
                  <a:pt x="163546" y="0"/>
                </a:lnTo>
                <a:lnTo>
                  <a:pt x="163546" y="82778"/>
                </a:lnTo>
                <a:lnTo>
                  <a:pt x="327092" y="82778"/>
                </a:lnTo>
                <a:lnTo>
                  <a:pt x="327092" y="331113"/>
                </a:lnTo>
                <a:close/>
              </a:path>
            </a:pathLst>
          </a:custGeom>
          <a:solidFill>
            <a:schemeClr val="bg1">
              <a:lumMod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30837" tIns="110371" rIns="0" bIns="110371" numCol="1" spcCol="1270" anchor="ctr" anchorCtr="0">
            <a:noAutofit/>
          </a:bodyPr>
          <a:lstStyle/>
          <a:p>
            <a:pPr algn="ctr" defTabSz="1007508">
              <a:lnSpc>
                <a:spcPct val="90000"/>
              </a:lnSpc>
              <a:spcBef>
                <a:spcPct val="0"/>
              </a:spcBef>
              <a:spcAft>
                <a:spcPct val="35000"/>
              </a:spcAft>
            </a:pPr>
            <a:endParaRPr lang="zh-CN" altLang="en-US" sz="2267"/>
          </a:p>
        </p:txBody>
      </p:sp>
      <p:sp>
        <p:nvSpPr>
          <p:cNvPr id="29" name="任意多边形 28"/>
          <p:cNvSpPr/>
          <p:nvPr/>
        </p:nvSpPr>
        <p:spPr>
          <a:xfrm rot="19440000">
            <a:off x="4955985" y="2279050"/>
            <a:ext cx="436123" cy="551855"/>
          </a:xfrm>
          <a:custGeom>
            <a:avLst/>
            <a:gdLst>
              <a:gd name="connsiteX0" fmla="*/ 0 w 327092"/>
              <a:gd name="connsiteY0" fmla="*/ 82778 h 413891"/>
              <a:gd name="connsiteX1" fmla="*/ 163546 w 327092"/>
              <a:gd name="connsiteY1" fmla="*/ 82778 h 413891"/>
              <a:gd name="connsiteX2" fmla="*/ 163546 w 327092"/>
              <a:gd name="connsiteY2" fmla="*/ 0 h 413891"/>
              <a:gd name="connsiteX3" fmla="*/ 327092 w 327092"/>
              <a:gd name="connsiteY3" fmla="*/ 206946 h 413891"/>
              <a:gd name="connsiteX4" fmla="*/ 163546 w 327092"/>
              <a:gd name="connsiteY4" fmla="*/ 413891 h 413891"/>
              <a:gd name="connsiteX5" fmla="*/ 163546 w 327092"/>
              <a:gd name="connsiteY5" fmla="*/ 331113 h 413891"/>
              <a:gd name="connsiteX6" fmla="*/ 0 w 327092"/>
              <a:gd name="connsiteY6" fmla="*/ 331113 h 413891"/>
              <a:gd name="connsiteX7" fmla="*/ 0 w 327092"/>
              <a:gd name="connsiteY7" fmla="*/ 82778 h 41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092" h="413891">
                <a:moveTo>
                  <a:pt x="0" y="82778"/>
                </a:moveTo>
                <a:lnTo>
                  <a:pt x="163546" y="82778"/>
                </a:lnTo>
                <a:lnTo>
                  <a:pt x="163546" y="0"/>
                </a:lnTo>
                <a:lnTo>
                  <a:pt x="327092" y="206946"/>
                </a:lnTo>
                <a:lnTo>
                  <a:pt x="163546" y="413891"/>
                </a:lnTo>
                <a:lnTo>
                  <a:pt x="163546" y="331113"/>
                </a:lnTo>
                <a:lnTo>
                  <a:pt x="0" y="331113"/>
                </a:lnTo>
                <a:lnTo>
                  <a:pt x="0" y="82778"/>
                </a:lnTo>
                <a:close/>
              </a:path>
            </a:pathLst>
          </a:custGeom>
          <a:solidFill>
            <a:schemeClr val="bg1">
              <a:lumMod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 tIns="110369" rIns="130837" bIns="110371" numCol="1" spcCol="1270" anchor="ctr" anchorCtr="0">
            <a:noAutofit/>
          </a:bodyPr>
          <a:lstStyle/>
          <a:p>
            <a:pPr algn="ctr" defTabSz="1007508">
              <a:lnSpc>
                <a:spcPct val="90000"/>
              </a:lnSpc>
              <a:spcBef>
                <a:spcPct val="0"/>
              </a:spcBef>
              <a:spcAft>
                <a:spcPct val="35000"/>
              </a:spcAft>
            </a:pPr>
            <a:endParaRPr lang="zh-CN" altLang="en-US" sz="2267"/>
          </a:p>
        </p:txBody>
      </p:sp>
      <p:sp>
        <p:nvSpPr>
          <p:cNvPr id="30" name="TextBox 29"/>
          <p:cNvSpPr txBox="1"/>
          <p:nvPr/>
        </p:nvSpPr>
        <p:spPr>
          <a:xfrm>
            <a:off x="7162610" y="1537240"/>
            <a:ext cx="2784309" cy="802912"/>
          </a:xfrm>
          <a:prstGeom prst="rect">
            <a:avLst/>
          </a:prstGeom>
          <a:noFill/>
        </p:spPr>
        <p:txBody>
          <a:bodyPr wrap="square" rtlCol="0">
            <a:spAutoFit/>
          </a:bodyPr>
          <a:lstStyle/>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endParaRPr lang="en-US" altLang="zh-CN" sz="1867" kern="0" spc="-150" dirty="0">
              <a:solidFill>
                <a:schemeClr val="tx1">
                  <a:lumMod val="95000"/>
                  <a:lumOff val="5000"/>
                </a:schemeClr>
              </a:solidFill>
              <a:latin typeface="楷体" pitchFamily="49" charset="-122"/>
              <a:ea typeface="楷体" pitchFamily="49" charset="-122"/>
            </a:endParaRPr>
          </a:p>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endParaRPr lang="en-US" altLang="zh-CN" sz="1867" kern="0" spc="-150" dirty="0">
              <a:solidFill>
                <a:schemeClr val="tx1">
                  <a:lumMod val="95000"/>
                  <a:lumOff val="5000"/>
                </a:schemeClr>
              </a:solidFill>
              <a:latin typeface="楷体" pitchFamily="49" charset="-122"/>
              <a:ea typeface="楷体" pitchFamily="49" charset="-122"/>
            </a:endParaRPr>
          </a:p>
        </p:txBody>
      </p:sp>
      <p:sp>
        <p:nvSpPr>
          <p:cNvPr id="31" name="TextBox 30"/>
          <p:cNvSpPr txBox="1"/>
          <p:nvPr/>
        </p:nvSpPr>
        <p:spPr>
          <a:xfrm>
            <a:off x="813186" y="2891869"/>
            <a:ext cx="2784309" cy="802912"/>
          </a:xfrm>
          <a:prstGeom prst="rect">
            <a:avLst/>
          </a:prstGeom>
          <a:noFill/>
        </p:spPr>
        <p:txBody>
          <a:bodyPr wrap="square" rtlCol="0">
            <a:spAutoFit/>
          </a:bodyPr>
          <a:lstStyle/>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endParaRPr lang="en-US" altLang="zh-CN" sz="1867" kern="0" spc="-150" dirty="0">
              <a:solidFill>
                <a:schemeClr val="tx1">
                  <a:lumMod val="95000"/>
                  <a:lumOff val="5000"/>
                </a:schemeClr>
              </a:solidFill>
              <a:latin typeface="楷体" pitchFamily="49" charset="-122"/>
              <a:ea typeface="楷体" pitchFamily="49" charset="-122"/>
            </a:endParaRPr>
          </a:p>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endParaRPr lang="en-US" altLang="zh-CN" sz="1867" kern="0" spc="-150" dirty="0">
              <a:solidFill>
                <a:schemeClr val="tx1">
                  <a:lumMod val="95000"/>
                  <a:lumOff val="5000"/>
                </a:schemeClr>
              </a:solidFill>
              <a:latin typeface="楷体" pitchFamily="49" charset="-122"/>
              <a:ea typeface="楷体" pitchFamily="49" charset="-122"/>
            </a:endParaRPr>
          </a:p>
        </p:txBody>
      </p:sp>
      <p:sp>
        <p:nvSpPr>
          <p:cNvPr id="32" name="TextBox 31"/>
          <p:cNvSpPr txBox="1"/>
          <p:nvPr/>
        </p:nvSpPr>
        <p:spPr>
          <a:xfrm>
            <a:off x="8688288" y="2858281"/>
            <a:ext cx="2784309" cy="802912"/>
          </a:xfrm>
          <a:prstGeom prst="rect">
            <a:avLst/>
          </a:prstGeom>
          <a:noFill/>
        </p:spPr>
        <p:txBody>
          <a:bodyPr wrap="square" rtlCol="0">
            <a:spAutoFit/>
          </a:bodyPr>
          <a:lstStyle/>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endParaRPr lang="en-US" altLang="zh-CN" sz="1867" kern="0" spc="-150" dirty="0">
              <a:solidFill>
                <a:schemeClr val="tx1">
                  <a:lumMod val="95000"/>
                  <a:lumOff val="5000"/>
                </a:schemeClr>
              </a:solidFill>
              <a:latin typeface="楷体" pitchFamily="49" charset="-122"/>
              <a:ea typeface="楷体" pitchFamily="49" charset="-122"/>
            </a:endParaRPr>
          </a:p>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endParaRPr lang="en-US" altLang="zh-CN" sz="1867" kern="0" spc="-150" dirty="0">
              <a:solidFill>
                <a:schemeClr val="tx1">
                  <a:lumMod val="95000"/>
                  <a:lumOff val="5000"/>
                </a:schemeClr>
              </a:solidFill>
              <a:latin typeface="楷体" pitchFamily="49" charset="-122"/>
              <a:ea typeface="楷体" pitchFamily="49" charset="-122"/>
            </a:endParaRPr>
          </a:p>
        </p:txBody>
      </p:sp>
      <p:sp>
        <p:nvSpPr>
          <p:cNvPr id="33" name="TextBox 32"/>
          <p:cNvSpPr txBox="1"/>
          <p:nvPr/>
        </p:nvSpPr>
        <p:spPr>
          <a:xfrm>
            <a:off x="8016214" y="5061181"/>
            <a:ext cx="2784309" cy="802912"/>
          </a:xfrm>
          <a:prstGeom prst="rect">
            <a:avLst/>
          </a:prstGeom>
          <a:noFill/>
        </p:spPr>
        <p:txBody>
          <a:bodyPr wrap="square" rtlCol="0">
            <a:spAutoFit/>
          </a:bodyPr>
          <a:lstStyle/>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endParaRPr lang="en-US" altLang="zh-CN" sz="1867" kern="0" spc="-150" dirty="0">
              <a:solidFill>
                <a:schemeClr val="tx1">
                  <a:lumMod val="95000"/>
                  <a:lumOff val="5000"/>
                </a:schemeClr>
              </a:solidFill>
              <a:latin typeface="楷体" pitchFamily="49" charset="-122"/>
              <a:ea typeface="楷体" pitchFamily="49" charset="-122"/>
            </a:endParaRPr>
          </a:p>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endParaRPr lang="en-US" altLang="zh-CN" sz="1867" kern="0" spc="-150" dirty="0">
              <a:solidFill>
                <a:schemeClr val="tx1">
                  <a:lumMod val="95000"/>
                  <a:lumOff val="5000"/>
                </a:schemeClr>
              </a:solidFill>
              <a:latin typeface="楷体" pitchFamily="49" charset="-122"/>
              <a:ea typeface="楷体" pitchFamily="49" charset="-122"/>
            </a:endParaRPr>
          </a:p>
        </p:txBody>
      </p:sp>
      <p:sp>
        <p:nvSpPr>
          <p:cNvPr id="34" name="TextBox 33"/>
          <p:cNvSpPr txBox="1"/>
          <p:nvPr/>
        </p:nvSpPr>
        <p:spPr>
          <a:xfrm>
            <a:off x="1570218" y="5204359"/>
            <a:ext cx="2784309" cy="802912"/>
          </a:xfrm>
          <a:prstGeom prst="rect">
            <a:avLst/>
          </a:prstGeom>
          <a:noFill/>
        </p:spPr>
        <p:txBody>
          <a:bodyPr wrap="square" rtlCol="0">
            <a:spAutoFit/>
          </a:bodyPr>
          <a:lstStyle/>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endParaRPr lang="en-US" altLang="zh-CN" sz="1867" kern="0" spc="-150" dirty="0">
              <a:solidFill>
                <a:schemeClr val="tx1">
                  <a:lumMod val="95000"/>
                  <a:lumOff val="5000"/>
                </a:schemeClr>
              </a:solidFill>
              <a:latin typeface="楷体" pitchFamily="49" charset="-122"/>
              <a:ea typeface="楷体" pitchFamily="49" charset="-122"/>
            </a:endParaRPr>
          </a:p>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endParaRPr lang="en-US" altLang="zh-CN" sz="1867" kern="0" spc="-150" dirty="0">
              <a:solidFill>
                <a:schemeClr val="tx1">
                  <a:lumMod val="95000"/>
                  <a:lumOff val="5000"/>
                </a:schemeClr>
              </a:solidFill>
              <a:latin typeface="楷体" pitchFamily="49" charset="-122"/>
              <a:ea typeface="楷体" pitchFamily="49" charset="-122"/>
            </a:endParaRPr>
          </a:p>
        </p:txBody>
      </p:sp>
    </p:spTree>
    <p:extLst>
      <p:ext uri="{BB962C8B-B14F-4D97-AF65-F5344CB8AC3E}">
        <p14:creationId xmlns:p14="http://schemas.microsoft.com/office/powerpoint/2010/main" val="2070693487"/>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up)">
                                      <p:cBhvr>
                                        <p:cTn id="13" dur="500"/>
                                        <p:tgtEl>
                                          <p:spTgt spid="25"/>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up)">
                                      <p:cBhvr>
                                        <p:cTn id="23" dur="500"/>
                                        <p:tgtEl>
                                          <p:spTgt spid="2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2500"/>
                            </p:stCondLst>
                            <p:childTnLst>
                              <p:par>
                                <p:cTn id="31" presetID="22" presetClass="entr" presetSubtype="2"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right)">
                                      <p:cBhvr>
                                        <p:cTn id="33" dur="500"/>
                                        <p:tgtEl>
                                          <p:spTgt spid="27"/>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childTnLst>
                          </p:cTn>
                        </p:par>
                        <p:par>
                          <p:cTn id="40" fill="hold">
                            <p:stCondLst>
                              <p:cond delay="3500"/>
                            </p:stCondLst>
                            <p:childTnLst>
                              <p:par>
                                <p:cTn id="41" presetID="22" presetClass="entr" presetSubtype="4"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500"/>
                                        <p:tgtEl>
                                          <p:spTgt spid="29"/>
                                        </p:tgtEl>
                                      </p:cBhvr>
                                    </p:animEffect>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1+#ppt_w/2"/>
                                          </p:val>
                                        </p:tav>
                                        <p:tav tm="100000">
                                          <p:val>
                                            <p:strVal val="#ppt_x"/>
                                          </p:val>
                                        </p:tav>
                                      </p:tavLst>
                                    </p:anim>
                                    <p:anim calcmode="lin" valueType="num">
                                      <p:cBhvr additive="base">
                                        <p:cTn id="58" dur="500" fill="hold"/>
                                        <p:tgtEl>
                                          <p:spTgt spid="3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additive="base">
                                        <p:cTn id="61" dur="500" fill="hold"/>
                                        <p:tgtEl>
                                          <p:spTgt spid="32"/>
                                        </p:tgtEl>
                                        <p:attrNameLst>
                                          <p:attrName>ppt_x</p:attrName>
                                        </p:attrNameLst>
                                      </p:cBhvr>
                                      <p:tavLst>
                                        <p:tav tm="0">
                                          <p:val>
                                            <p:strVal val="1+#ppt_w/2"/>
                                          </p:val>
                                        </p:tav>
                                        <p:tav tm="100000">
                                          <p:val>
                                            <p:strVal val="#ppt_x"/>
                                          </p:val>
                                        </p:tav>
                                      </p:tavLst>
                                    </p:anim>
                                    <p:anim calcmode="lin" valueType="num">
                                      <p:cBhvr additive="base">
                                        <p:cTn id="62" dur="500" fill="hold"/>
                                        <p:tgtEl>
                                          <p:spTgt spid="32"/>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500" fill="hold"/>
                                        <p:tgtEl>
                                          <p:spTgt spid="33"/>
                                        </p:tgtEl>
                                        <p:attrNameLst>
                                          <p:attrName>ppt_x</p:attrName>
                                        </p:attrNameLst>
                                      </p:cBhvr>
                                      <p:tavLst>
                                        <p:tav tm="0">
                                          <p:val>
                                            <p:strVal val="1+#ppt_w/2"/>
                                          </p:val>
                                        </p:tav>
                                        <p:tav tm="100000">
                                          <p:val>
                                            <p:strVal val="#ppt_x"/>
                                          </p:val>
                                        </p:tav>
                                      </p:tavLst>
                                    </p:anim>
                                    <p:anim calcmode="lin" valueType="num">
                                      <p:cBhvr additive="base">
                                        <p:cTn id="66" dur="500" fill="hold"/>
                                        <p:tgtEl>
                                          <p:spTgt spid="33"/>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additive="base">
                                        <p:cTn id="69" dur="500" fill="hold"/>
                                        <p:tgtEl>
                                          <p:spTgt spid="31"/>
                                        </p:tgtEl>
                                        <p:attrNameLst>
                                          <p:attrName>ppt_x</p:attrName>
                                        </p:attrNameLst>
                                      </p:cBhvr>
                                      <p:tavLst>
                                        <p:tav tm="0">
                                          <p:val>
                                            <p:strVal val="0-#ppt_w/2"/>
                                          </p:val>
                                        </p:tav>
                                        <p:tav tm="100000">
                                          <p:val>
                                            <p:strVal val="#ppt_x"/>
                                          </p:val>
                                        </p:tav>
                                      </p:tavLst>
                                    </p:anim>
                                    <p:anim calcmode="lin" valueType="num">
                                      <p:cBhvr additive="base">
                                        <p:cTn id="70" dur="500" fill="hold"/>
                                        <p:tgtEl>
                                          <p:spTgt spid="31"/>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additive="base">
                                        <p:cTn id="73" dur="500" fill="hold"/>
                                        <p:tgtEl>
                                          <p:spTgt spid="34"/>
                                        </p:tgtEl>
                                        <p:attrNameLst>
                                          <p:attrName>ppt_x</p:attrName>
                                        </p:attrNameLst>
                                      </p:cBhvr>
                                      <p:tavLst>
                                        <p:tav tm="0">
                                          <p:val>
                                            <p:strVal val="0-#ppt_w/2"/>
                                          </p:val>
                                        </p:tav>
                                        <p:tav tm="100000">
                                          <p:val>
                                            <p:strVal val="#ppt_x"/>
                                          </p:val>
                                        </p:tav>
                                      </p:tavLst>
                                    </p:anim>
                                    <p:anim calcmode="lin" valueType="num">
                                      <p:cBhvr additive="base">
                                        <p:cTn id="74"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p:bldP spid="31" grpId="0"/>
      <p:bldP spid="32" grpId="0"/>
      <p:bldP spid="33"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Thinkpad\Desktop\PNG\1_0008_图层-16-副本.png"/>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18498978">
            <a:off x="5655351" y="3425144"/>
            <a:ext cx="487013" cy="107058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Thinkpad\Desktop\PNG\1_0008_图层-16-副本.png"/>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3997089">
            <a:off x="5489654" y="1910301"/>
            <a:ext cx="487013" cy="107058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Thinkpad\Desktop\PNG\1_0008_图层-16-副本.png"/>
          <p:cNvPicPr>
            <a:picLocks noChangeAspect="1" noChangeArrowheads="1"/>
          </p:cNvPicPr>
          <p:nvPr/>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3847485">
            <a:off x="4860307" y="4608539"/>
            <a:ext cx="487013" cy="1070587"/>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3247333" y="4723425"/>
            <a:ext cx="1897857" cy="1681905"/>
            <a:chOff x="611560" y="1599515"/>
            <a:chExt cx="864096" cy="765774"/>
          </a:xfrm>
        </p:grpSpPr>
        <p:pic>
          <p:nvPicPr>
            <p:cNvPr id="10" name="Picture 4" descr="C:\Users\Thinkpad\Desktop\PNG\1_0000_渐变映射-2-副本-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53"/>
            <p:cNvSpPr txBox="1">
              <a:spLocks noChangeArrowheads="1"/>
            </p:cNvSpPr>
            <p:nvPr/>
          </p:nvSpPr>
          <p:spPr bwMode="auto">
            <a:xfrm>
              <a:off x="739746" y="1774732"/>
              <a:ext cx="645582" cy="36907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867" dirty="0"/>
                <a:t>您的标题写在这里</a:t>
              </a:r>
              <a:endParaRPr lang="en-US" altLang="zh-CN" sz="1867" dirty="0"/>
            </a:p>
          </p:txBody>
        </p:sp>
      </p:grpSp>
      <p:grpSp>
        <p:nvGrpSpPr>
          <p:cNvPr id="12" name="组合 11"/>
          <p:cNvGrpSpPr/>
          <p:nvPr/>
        </p:nvGrpSpPr>
        <p:grpSpPr>
          <a:xfrm>
            <a:off x="5574289" y="3881432"/>
            <a:ext cx="1897857" cy="1681905"/>
            <a:chOff x="611560" y="1599515"/>
            <a:chExt cx="864096" cy="765774"/>
          </a:xfrm>
        </p:grpSpPr>
        <p:pic>
          <p:nvPicPr>
            <p:cNvPr id="13" name="Picture 4" descr="C:\Users\Thinkpad\Desktop\PNG\1_0000_渐变映射-2-副本-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53"/>
            <p:cNvSpPr txBox="1">
              <a:spLocks noChangeArrowheads="1"/>
            </p:cNvSpPr>
            <p:nvPr/>
          </p:nvSpPr>
          <p:spPr bwMode="auto">
            <a:xfrm>
              <a:off x="739746" y="1774732"/>
              <a:ext cx="645582" cy="36907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867" dirty="0"/>
                <a:t>您的标题写在这里</a:t>
              </a:r>
              <a:endParaRPr lang="en-US" altLang="zh-CN" sz="1867" dirty="0"/>
            </a:p>
          </p:txBody>
        </p:sp>
      </p:grpSp>
      <p:grpSp>
        <p:nvGrpSpPr>
          <p:cNvPr id="19" name="组合 18"/>
          <p:cNvGrpSpPr/>
          <p:nvPr/>
        </p:nvGrpSpPr>
        <p:grpSpPr>
          <a:xfrm>
            <a:off x="3947652" y="2162815"/>
            <a:ext cx="1897857" cy="1681905"/>
            <a:chOff x="611560" y="1599515"/>
            <a:chExt cx="864096" cy="765774"/>
          </a:xfrm>
        </p:grpSpPr>
        <p:pic>
          <p:nvPicPr>
            <p:cNvPr id="20" name="Picture 4" descr="C:\Users\Thinkpad\Desktop\PNG\1_0000_渐变映射-2-副本-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21" name="Text Box 53"/>
            <p:cNvSpPr txBox="1">
              <a:spLocks noChangeArrowheads="1"/>
            </p:cNvSpPr>
            <p:nvPr/>
          </p:nvSpPr>
          <p:spPr bwMode="auto">
            <a:xfrm>
              <a:off x="739746" y="1774732"/>
              <a:ext cx="645582" cy="36907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867" dirty="0"/>
                <a:t>您的标题写在这里</a:t>
              </a:r>
              <a:endParaRPr lang="en-US" altLang="zh-CN" sz="1867" dirty="0"/>
            </a:p>
          </p:txBody>
        </p:sp>
      </p:grpSp>
      <p:grpSp>
        <p:nvGrpSpPr>
          <p:cNvPr id="22" name="组合 21"/>
          <p:cNvGrpSpPr/>
          <p:nvPr/>
        </p:nvGrpSpPr>
        <p:grpSpPr>
          <a:xfrm>
            <a:off x="6267449" y="1061520"/>
            <a:ext cx="1897857" cy="1681905"/>
            <a:chOff x="611560" y="1599515"/>
            <a:chExt cx="864096" cy="765774"/>
          </a:xfrm>
        </p:grpSpPr>
        <p:pic>
          <p:nvPicPr>
            <p:cNvPr id="23" name="Picture 4" descr="C:\Users\Thinkpad\Desktop\PNG\1_0000_渐变映射-2-副本-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24" name="Text Box 53"/>
            <p:cNvSpPr txBox="1">
              <a:spLocks noChangeArrowheads="1"/>
            </p:cNvSpPr>
            <p:nvPr/>
          </p:nvSpPr>
          <p:spPr bwMode="auto">
            <a:xfrm>
              <a:off x="739746" y="1774732"/>
              <a:ext cx="645582" cy="36907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zh-CN" altLang="en-US" sz="1867" dirty="0"/>
                <a:t>您的标题写在这里</a:t>
              </a:r>
              <a:endParaRPr lang="en-US" altLang="zh-CN" sz="1867" dirty="0"/>
            </a:p>
          </p:txBody>
        </p:sp>
      </p:grpSp>
      <p:sp>
        <p:nvSpPr>
          <p:cNvPr id="25" name="TextBox 53"/>
          <p:cNvSpPr txBox="1">
            <a:spLocks noChangeArrowheads="1"/>
          </p:cNvSpPr>
          <p:nvPr/>
        </p:nvSpPr>
        <p:spPr bwMode="auto">
          <a:xfrm>
            <a:off x="7579192" y="4379758"/>
            <a:ext cx="2279811"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sz="2133" dirty="0"/>
              <a:t>在此插入内容</a:t>
            </a:r>
            <a:endParaRPr lang="en-US" altLang="zh-CN" sz="2133" dirty="0"/>
          </a:p>
          <a:p>
            <a:r>
              <a:rPr lang="zh-CN" altLang="en-US" sz="2133" dirty="0"/>
              <a:t>在此插入内容</a:t>
            </a:r>
            <a:endParaRPr lang="en-US" altLang="zh-CN" sz="2133" dirty="0"/>
          </a:p>
        </p:txBody>
      </p:sp>
      <p:sp>
        <p:nvSpPr>
          <p:cNvPr id="26" name="TextBox 53"/>
          <p:cNvSpPr txBox="1">
            <a:spLocks noChangeArrowheads="1"/>
          </p:cNvSpPr>
          <p:nvPr/>
        </p:nvSpPr>
        <p:spPr bwMode="auto">
          <a:xfrm>
            <a:off x="1313387" y="5342180"/>
            <a:ext cx="1818749"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sz="2133" dirty="0"/>
              <a:t>在此插入内容</a:t>
            </a:r>
            <a:endParaRPr lang="en-US" altLang="zh-CN" sz="2133" dirty="0"/>
          </a:p>
          <a:p>
            <a:r>
              <a:rPr lang="zh-CN" altLang="en-US" sz="2133" dirty="0"/>
              <a:t>在此插入内容</a:t>
            </a:r>
            <a:endParaRPr lang="en-US" altLang="zh-CN" sz="2133" dirty="0"/>
          </a:p>
        </p:txBody>
      </p:sp>
      <p:sp>
        <p:nvSpPr>
          <p:cNvPr id="27" name="TextBox 53"/>
          <p:cNvSpPr txBox="1">
            <a:spLocks noChangeArrowheads="1"/>
          </p:cNvSpPr>
          <p:nvPr/>
        </p:nvSpPr>
        <p:spPr bwMode="auto">
          <a:xfrm>
            <a:off x="2128902" y="2616744"/>
            <a:ext cx="1818749"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sz="2133" dirty="0"/>
              <a:t>在此插入内容</a:t>
            </a:r>
            <a:endParaRPr lang="en-US" altLang="zh-CN" sz="2133" dirty="0"/>
          </a:p>
          <a:p>
            <a:r>
              <a:rPr lang="zh-CN" altLang="en-US" sz="2133" dirty="0"/>
              <a:t>在此插入内容</a:t>
            </a:r>
            <a:endParaRPr lang="en-US" altLang="zh-CN" sz="2133" dirty="0"/>
          </a:p>
        </p:txBody>
      </p:sp>
      <p:sp>
        <p:nvSpPr>
          <p:cNvPr id="28" name="TextBox 53"/>
          <p:cNvSpPr txBox="1">
            <a:spLocks noChangeArrowheads="1"/>
          </p:cNvSpPr>
          <p:nvPr/>
        </p:nvSpPr>
        <p:spPr bwMode="auto">
          <a:xfrm>
            <a:off x="8275557" y="1582347"/>
            <a:ext cx="1936771" cy="7487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sz="2133" dirty="0"/>
              <a:t>在此插入内容</a:t>
            </a:r>
            <a:endParaRPr lang="en-US" altLang="zh-CN" sz="2133" dirty="0"/>
          </a:p>
          <a:p>
            <a:r>
              <a:rPr lang="zh-CN" altLang="en-US" sz="2133" dirty="0"/>
              <a:t>在此插入内容</a:t>
            </a:r>
            <a:endParaRPr lang="en-US" altLang="zh-CN" sz="2133" dirty="0"/>
          </a:p>
        </p:txBody>
      </p:sp>
    </p:spTree>
    <p:extLst>
      <p:ext uri="{BB962C8B-B14F-4D97-AF65-F5344CB8AC3E}">
        <p14:creationId xmlns:p14="http://schemas.microsoft.com/office/powerpoint/2010/main" val="3743312512"/>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250" fill="hold"/>
                                        <p:tgtEl>
                                          <p:spTgt spid="26"/>
                                        </p:tgtEl>
                                        <p:attrNameLst>
                                          <p:attrName>ppt_x</p:attrName>
                                        </p:attrNameLst>
                                      </p:cBhvr>
                                      <p:tavLst>
                                        <p:tav tm="0">
                                          <p:val>
                                            <p:strVal val="1+#ppt_w/2"/>
                                          </p:val>
                                        </p:tav>
                                        <p:tav tm="100000">
                                          <p:val>
                                            <p:strVal val="#ppt_x"/>
                                          </p:val>
                                        </p:tav>
                                      </p:tavLst>
                                    </p:anim>
                                    <p:anim calcmode="lin" valueType="num">
                                      <p:cBhvr additive="base">
                                        <p:cTn id="12" dur="25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0"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250"/>
                            </p:stCondLst>
                            <p:childTnLst>
                              <p:par>
                                <p:cTn id="18" presetID="10"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1750"/>
                            </p:stCondLst>
                            <p:childTnLst>
                              <p:par>
                                <p:cTn id="22" presetID="2" presetClass="entr" presetSubtype="2"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250" fill="hold"/>
                                        <p:tgtEl>
                                          <p:spTgt spid="25"/>
                                        </p:tgtEl>
                                        <p:attrNameLst>
                                          <p:attrName>ppt_x</p:attrName>
                                        </p:attrNameLst>
                                      </p:cBhvr>
                                      <p:tavLst>
                                        <p:tav tm="0">
                                          <p:val>
                                            <p:strVal val="1+#ppt_w/2"/>
                                          </p:val>
                                        </p:tav>
                                        <p:tav tm="100000">
                                          <p:val>
                                            <p:strVal val="#ppt_x"/>
                                          </p:val>
                                        </p:tav>
                                      </p:tavLst>
                                    </p:anim>
                                    <p:anim calcmode="lin" valueType="num">
                                      <p:cBhvr additive="base">
                                        <p:cTn id="25" dur="250" fill="hold"/>
                                        <p:tgtEl>
                                          <p:spTgt spid="25"/>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250" fill="hold"/>
                                        <p:tgtEl>
                                          <p:spTgt spid="27"/>
                                        </p:tgtEl>
                                        <p:attrNameLst>
                                          <p:attrName>ppt_x</p:attrName>
                                        </p:attrNameLst>
                                      </p:cBhvr>
                                      <p:tavLst>
                                        <p:tav tm="0">
                                          <p:val>
                                            <p:strVal val="1+#ppt_w/2"/>
                                          </p:val>
                                        </p:tav>
                                        <p:tav tm="100000">
                                          <p:val>
                                            <p:strVal val="#ppt_x"/>
                                          </p:val>
                                        </p:tav>
                                      </p:tavLst>
                                    </p:anim>
                                    <p:anim calcmode="lin" valueType="num">
                                      <p:cBhvr additive="base">
                                        <p:cTn id="38" dur="250" fill="hold"/>
                                        <p:tgtEl>
                                          <p:spTgt spid="27"/>
                                        </p:tgtEl>
                                        <p:attrNameLst>
                                          <p:attrName>ppt_y</p:attrName>
                                        </p:attrNameLst>
                                      </p:cBhvr>
                                      <p:tavLst>
                                        <p:tav tm="0">
                                          <p:val>
                                            <p:strVal val="#ppt_y"/>
                                          </p:val>
                                        </p:tav>
                                        <p:tav tm="100000">
                                          <p:val>
                                            <p:strVal val="#ppt_y"/>
                                          </p:val>
                                        </p:tav>
                                      </p:tavLst>
                                    </p:anim>
                                  </p:childTnLst>
                                </p:cTn>
                              </p:par>
                            </p:childTnLst>
                          </p:cTn>
                        </p:par>
                        <p:par>
                          <p:cTn id="39" fill="hold">
                            <p:stCondLst>
                              <p:cond delay="3250"/>
                            </p:stCondLst>
                            <p:childTnLst>
                              <p:par>
                                <p:cTn id="40" presetID="10" presetClass="entr" presetSubtype="0"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par>
                          <p:cTn id="43" fill="hold">
                            <p:stCondLst>
                              <p:cond delay="3750"/>
                            </p:stCondLst>
                            <p:childTnLst>
                              <p:par>
                                <p:cTn id="44" presetID="10" presetClass="entr" presetSubtype="0"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par>
                          <p:cTn id="47" fill="hold">
                            <p:stCondLst>
                              <p:cond delay="4250"/>
                            </p:stCondLst>
                            <p:childTnLst>
                              <p:par>
                                <p:cTn id="48" presetID="2" presetClass="entr" presetSubtype="2"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250" fill="hold"/>
                                        <p:tgtEl>
                                          <p:spTgt spid="28"/>
                                        </p:tgtEl>
                                        <p:attrNameLst>
                                          <p:attrName>ppt_x</p:attrName>
                                        </p:attrNameLst>
                                      </p:cBhvr>
                                      <p:tavLst>
                                        <p:tav tm="0">
                                          <p:val>
                                            <p:strVal val="1+#ppt_w/2"/>
                                          </p:val>
                                        </p:tav>
                                        <p:tav tm="100000">
                                          <p:val>
                                            <p:strVal val="#ppt_x"/>
                                          </p:val>
                                        </p:tav>
                                      </p:tavLst>
                                    </p:anim>
                                    <p:anim calcmode="lin" valueType="num">
                                      <p:cBhvr additive="base">
                                        <p:cTn id="51" dur="2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树, 户外, 雪花, 山&#10;&#10;已生成极高可信度的说明"/>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文本框 1"/>
          <p:cNvSpPr txBox="1"/>
          <p:nvPr/>
        </p:nvSpPr>
        <p:spPr>
          <a:xfrm>
            <a:off x="4185366" y="2062036"/>
            <a:ext cx="1107996" cy="3112390"/>
          </a:xfrm>
          <a:prstGeom prst="rect">
            <a:avLst/>
          </a:prstGeom>
          <a:noFill/>
        </p:spPr>
        <p:txBody>
          <a:bodyPr vert="eaVert" wrap="none" rtlCol="0">
            <a:spAutoFit/>
          </a:bodyPr>
          <a:lstStyle/>
          <a:p>
            <a:r>
              <a:rPr lang="zh-CN" altLang="en-US" sz="6000" b="1" dirty="0">
                <a:latin typeface="方正吕建德字体" panose="02010600010101010101" pitchFamily="2" charset="-122"/>
                <a:ea typeface="方正吕建德字体" panose="02010600010101010101" pitchFamily="2" charset="-122"/>
              </a:rPr>
              <a:t>感谢聆听</a:t>
            </a:r>
          </a:p>
        </p:txBody>
      </p:sp>
      <p:sp>
        <p:nvSpPr>
          <p:cNvPr id="4" name="PA_文本框 4"/>
          <p:cNvSpPr txBox="1"/>
          <p:nvPr>
            <p:custDataLst>
              <p:tags r:id="rId1"/>
            </p:custDataLst>
          </p:nvPr>
        </p:nvSpPr>
        <p:spPr>
          <a:xfrm>
            <a:off x="5865167" y="2081272"/>
            <a:ext cx="461665" cy="3093154"/>
          </a:xfrm>
          <a:prstGeom prst="rect">
            <a:avLst/>
          </a:prstGeom>
          <a:noFill/>
        </p:spPr>
        <p:txBody>
          <a:bodyPr vert="eaVert" wrap="none" rtlCol="0">
            <a:spAutoFit/>
          </a:bodyPr>
          <a:lstStyle/>
          <a:p>
            <a:r>
              <a:rPr lang="zh-CN" altLang="en-US" dirty="0">
                <a:latin typeface="汉仪中楷简" panose="02010604000101010101" pitchFamily="2" charset="-122"/>
                <a:ea typeface="汉仪中楷简" panose="02010604000101010101" pitchFamily="2" charset="-122"/>
              </a:rPr>
              <a:t>企业文化宣传策划产品介绍类</a:t>
            </a:r>
          </a:p>
        </p:txBody>
      </p:sp>
      <p:pic>
        <p:nvPicPr>
          <p:cNvPr id="6" name="PA_图片 7" descr="5d80f4b3e78a9513d048aa2ccdf80f56"/>
          <p:cNvPicPr>
            <a:picLocks noChangeAspect="1"/>
          </p:cNvPicPr>
          <p:nvPr>
            <p:custDataLst>
              <p:tags r:id="rId2"/>
            </p:custDataLst>
          </p:nvPr>
        </p:nvPicPr>
        <p:blipFill rotWithShape="1">
          <a:blip r:embed="rId6"/>
          <a:srcRect l="65717" t="69541" r="16491"/>
          <a:stretch/>
        </p:blipFill>
        <p:spPr>
          <a:xfrm>
            <a:off x="7891140" y="3934567"/>
            <a:ext cx="595086" cy="1419679"/>
          </a:xfrm>
          <a:prstGeom prst="rect">
            <a:avLst/>
          </a:prstGeom>
        </p:spPr>
      </p:pic>
      <p:pic>
        <p:nvPicPr>
          <p:cNvPr id="7" name="PA_图片 10"/>
          <p:cNvPicPr>
            <a:picLocks noChangeAspect="1"/>
          </p:cNvPicPr>
          <p:nvPr>
            <p:custDataLst>
              <p:tags r:id="rId3"/>
            </p:custDataLst>
          </p:nvPr>
        </p:nvPicPr>
        <p:blipFill>
          <a:blip r:embed="rId7"/>
          <a:stretch>
            <a:fillRect/>
          </a:stretch>
        </p:blipFill>
        <p:spPr>
          <a:xfrm>
            <a:off x="6848268" y="919427"/>
            <a:ext cx="1341236" cy="3724979"/>
          </a:xfrm>
          <a:prstGeom prst="rect">
            <a:avLst/>
          </a:prstGeom>
        </p:spPr>
      </p:pic>
    </p:spTree>
    <p:extLst>
      <p:ext uri="{BB962C8B-B14F-4D97-AF65-F5344CB8AC3E}">
        <p14:creationId xmlns:p14="http://schemas.microsoft.com/office/powerpoint/2010/main" val="676012687"/>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22" presetClass="entr" presetSubtype="1" fill="hold" grpId="0" nodeType="withEffect">
                                  <p:stCondLst>
                                    <p:cond delay="100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树, 户外, 雪花, 山&#10;&#10;已生成极高可信度的说明"/>
          <p:cNvPicPr>
            <a:picLocks noChangeAspect="1"/>
          </p:cNvPicPr>
          <p:nvPr/>
        </p:nvPicPr>
        <p:blipFill rotWithShape="1">
          <a:blip r:embed="rId3">
            <a:extLst>
              <a:ext uri="{28A0092B-C50C-407E-A947-70E740481C1C}">
                <a14:useLocalDpi xmlns:a14="http://schemas.microsoft.com/office/drawing/2010/main" val="0"/>
              </a:ext>
            </a:extLst>
          </a:blip>
          <a:srcRect t="9091" r="9091"/>
          <a:stretch/>
        </p:blipFill>
        <p:spPr>
          <a:xfrm>
            <a:off x="0" y="0"/>
            <a:ext cx="12192000" cy="6858000"/>
          </a:xfrm>
          <a:prstGeom prst="rect">
            <a:avLst/>
          </a:prstGeom>
        </p:spPr>
      </p:pic>
      <p:sp>
        <p:nvSpPr>
          <p:cNvPr id="16" name="Rectangle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3764612"/>
            <a:ext cx="5442280" cy="2256211"/>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标题 3"/>
          <p:cNvSpPr>
            <a:spLocks noGrp="1"/>
          </p:cNvSpPr>
          <p:nvPr>
            <p:ph type="ctrTitle"/>
          </p:nvPr>
        </p:nvSpPr>
        <p:spPr>
          <a:xfrm>
            <a:off x="640079" y="4025589"/>
            <a:ext cx="4610932" cy="1415839"/>
          </a:xfrm>
        </p:spPr>
        <p:txBody>
          <a:bodyPr>
            <a:normAutofit/>
          </a:bodyPr>
          <a:lstStyle/>
          <a:p>
            <a:pPr algn="l"/>
            <a:r>
              <a:rPr lang="zh-CN" altLang="en-US" sz="4800" dirty="0">
                <a:latin typeface="方正吕建德字体" panose="02010600010101010101" pitchFamily="2" charset="-122"/>
                <a:ea typeface="方正吕建德字体" panose="02010600010101010101" pitchFamily="2" charset="-122"/>
              </a:rPr>
              <a:t>第一部分</a:t>
            </a:r>
            <a:br>
              <a:rPr lang="en-US" altLang="zh-CN" sz="2800" dirty="0">
                <a:latin typeface="方正吕建德字体" panose="02010600010101010101" pitchFamily="2" charset="-122"/>
                <a:ea typeface="方正吕建德字体" panose="02010600010101010101" pitchFamily="2" charset="-122"/>
              </a:rPr>
            </a:br>
            <a:br>
              <a:rPr lang="en-US" altLang="zh-CN" sz="1000" dirty="0">
                <a:latin typeface="方正吕建德字体" panose="02010600010101010101" pitchFamily="2" charset="-122"/>
                <a:ea typeface="方正吕建德字体" panose="02010600010101010101" pitchFamily="2" charset="-122"/>
              </a:rPr>
            </a:br>
            <a:r>
              <a:rPr lang="zh-CN" altLang="en-US" sz="2800" dirty="0">
                <a:latin typeface="方正吕建德字体" panose="02010600010101010101" pitchFamily="2" charset="-122"/>
                <a:ea typeface="方正吕建德字体" panose="02010600010101010101" pitchFamily="2" charset="-122"/>
              </a:rPr>
              <a:t>请插入您的标题内容</a:t>
            </a:r>
            <a:endParaRPr lang="zh-CN" altLang="en-US" sz="2800" dirty="0"/>
          </a:p>
        </p:txBody>
      </p:sp>
      <p:sp>
        <p:nvSpPr>
          <p:cNvPr id="5" name="副标题 4"/>
          <p:cNvSpPr>
            <a:spLocks noGrp="1"/>
          </p:cNvSpPr>
          <p:nvPr>
            <p:ph type="subTitle" idx="1"/>
          </p:nvPr>
        </p:nvSpPr>
        <p:spPr>
          <a:xfrm>
            <a:off x="640078" y="5441429"/>
            <a:ext cx="4610933" cy="379507"/>
          </a:xfrm>
        </p:spPr>
        <p:txBody>
          <a:bodyPr>
            <a:normAutofit/>
          </a:bodyPr>
          <a:lstStyle/>
          <a:p>
            <a:pPr algn="l"/>
            <a:r>
              <a:rPr lang="zh-CN" altLang="en-US" sz="1800" dirty="0">
                <a:latin typeface="汉仪中楷简" panose="02010604000101010101" pitchFamily="2" charset="-122"/>
                <a:ea typeface="汉仪中楷简" panose="02010604000101010101" pitchFamily="2" charset="-122"/>
              </a:rPr>
              <a:t>请插入您的文本内容或者其它相关的内容</a:t>
            </a:r>
          </a:p>
        </p:txBody>
      </p:sp>
      <p:pic>
        <p:nvPicPr>
          <p:cNvPr id="15" name="PA_图片 7" descr="5d80f4b3e78a9513d048aa2ccdf80f56"/>
          <p:cNvPicPr>
            <a:picLocks noChangeAspect="1"/>
          </p:cNvPicPr>
          <p:nvPr>
            <p:custDataLst>
              <p:tags r:id="rId1"/>
            </p:custDataLst>
          </p:nvPr>
        </p:nvPicPr>
        <p:blipFill rotWithShape="1">
          <a:blip r:embed="rId4"/>
          <a:srcRect l="65717" t="69541" r="16491"/>
          <a:stretch/>
        </p:blipFill>
        <p:spPr>
          <a:xfrm>
            <a:off x="4549653" y="4182877"/>
            <a:ext cx="595086" cy="1419679"/>
          </a:xfrm>
          <a:prstGeom prst="rect">
            <a:avLst/>
          </a:prstGeom>
        </p:spPr>
      </p:pic>
    </p:spTree>
    <p:extLst>
      <p:ext uri="{BB962C8B-B14F-4D97-AF65-F5344CB8AC3E}">
        <p14:creationId xmlns:p14="http://schemas.microsoft.com/office/powerpoint/2010/main" val="310541090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86378" y="1500576"/>
            <a:ext cx="1473200" cy="1479407"/>
          </a:xfrm>
          <a:prstGeom prst="rect">
            <a:avLst/>
          </a:prstGeom>
        </p:spPr>
      </p:pic>
      <p:sp>
        <p:nvSpPr>
          <p:cNvPr id="31" name="Rectangle 3"/>
          <p:cNvSpPr>
            <a:spLocks noChangeArrowheads="1"/>
          </p:cNvSpPr>
          <p:nvPr/>
        </p:nvSpPr>
        <p:spPr bwMode="black">
          <a:xfrm>
            <a:off x="3948738" y="2142382"/>
            <a:ext cx="3728740" cy="923330"/>
          </a:xfrm>
          <a:prstGeom prst="rect">
            <a:avLst/>
          </a:prstGeom>
          <a:noFill/>
          <a:ln w="9525" algn="ctr">
            <a:noFill/>
            <a:miter lim="800000"/>
            <a:headEnd/>
            <a:tailEnd/>
          </a:ln>
        </p:spPr>
        <p:txBody>
          <a:bodyPr wrap="square">
            <a:spAutoFit/>
          </a:bodyPr>
          <a:lstStyle/>
          <a:p>
            <a:pPr>
              <a:spcBef>
                <a:spcPct val="50000"/>
              </a:spcBef>
              <a:defRPr/>
            </a:pPr>
            <a:r>
              <a:rPr lang="zh-CN" altLang="en-US" dirty="0">
                <a:latin typeface="方正硬笔楷书简体" panose="03000509000000000000" pitchFamily="65" charset="-122"/>
                <a:ea typeface="方正硬笔楷书简体" panose="03000509000000000000" pitchFamily="65" charset="-122"/>
              </a:rPr>
              <a:t>单击此处添加文本内容单击此处添加文本内容单击此处添加文本内容</a:t>
            </a:r>
            <a:endParaRPr lang="en-US" altLang="zh-CN" dirty="0">
              <a:latin typeface="方正硬笔楷书简体" panose="03000509000000000000" pitchFamily="65" charset="-122"/>
              <a:ea typeface="方正硬笔楷书简体" panose="03000509000000000000" pitchFamily="65" charset="-122"/>
            </a:endParaRPr>
          </a:p>
          <a:p>
            <a:pPr>
              <a:spcBef>
                <a:spcPct val="50000"/>
              </a:spcBef>
              <a:defRPr/>
            </a:pPr>
            <a:endParaRPr lang="en-US" altLang="zh-CN" sz="1200" dirty="0">
              <a:latin typeface="微软雅黑" pitchFamily="34" charset="-122"/>
              <a:ea typeface="微软雅黑" pitchFamily="34" charset="-122"/>
            </a:endParaRPr>
          </a:p>
        </p:txBody>
      </p:sp>
      <p:sp>
        <p:nvSpPr>
          <p:cNvPr id="32" name="TextBox 14"/>
          <p:cNvSpPr txBox="1"/>
          <p:nvPr/>
        </p:nvSpPr>
        <p:spPr>
          <a:xfrm>
            <a:off x="3948739" y="1628302"/>
            <a:ext cx="3373140" cy="523220"/>
          </a:xfrm>
          <a:prstGeom prst="rect">
            <a:avLst/>
          </a:prstGeom>
          <a:noFill/>
        </p:spPr>
        <p:txBody>
          <a:bodyPr wrap="square" rtlCol="0">
            <a:spAutoFit/>
          </a:bodyPr>
          <a:lstStyle/>
          <a:p>
            <a:pPr defTabSz="1219170" eaLnBrk="0" hangingPunct="0"/>
            <a:r>
              <a:rPr lang="en-US" altLang="zh-CN" sz="2800" b="1" dirty="0">
                <a:latin typeface="腾祥铁山楷书简" panose="01010104010101010101" pitchFamily="2" charset="-122"/>
                <a:ea typeface="腾祥铁山楷书简" panose="01010104010101010101" pitchFamily="2" charset="-122"/>
              </a:rPr>
              <a:t>01 </a:t>
            </a:r>
            <a:r>
              <a:rPr lang="zh-CN" altLang="en-US" sz="2800" b="1" dirty="0">
                <a:latin typeface="腾祥铁山楷书简" panose="01010104010101010101" pitchFamily="2" charset="-122"/>
                <a:ea typeface="腾祥铁山楷书简" panose="01010104010101010101" pitchFamily="2" charset="-122"/>
              </a:rPr>
              <a:t>此处添加标题</a:t>
            </a:r>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21879" y="3384021"/>
            <a:ext cx="1473200" cy="1479407"/>
          </a:xfrm>
          <a:prstGeom prst="rect">
            <a:avLst/>
          </a:prstGeom>
        </p:spPr>
      </p:pic>
      <p:sp>
        <p:nvSpPr>
          <p:cNvPr id="34" name="Rectangle 3"/>
          <p:cNvSpPr>
            <a:spLocks noChangeArrowheads="1"/>
          </p:cNvSpPr>
          <p:nvPr/>
        </p:nvSpPr>
        <p:spPr bwMode="black">
          <a:xfrm>
            <a:off x="3847138" y="4123725"/>
            <a:ext cx="3728740" cy="923330"/>
          </a:xfrm>
          <a:prstGeom prst="rect">
            <a:avLst/>
          </a:prstGeom>
          <a:noFill/>
          <a:ln w="9525" algn="ctr">
            <a:noFill/>
            <a:miter lim="800000"/>
            <a:headEnd/>
            <a:tailEnd/>
          </a:ln>
        </p:spPr>
        <p:txBody>
          <a:bodyPr wrap="square">
            <a:spAutoFit/>
          </a:bodyPr>
          <a:lstStyle/>
          <a:p>
            <a:pPr>
              <a:spcBef>
                <a:spcPct val="50000"/>
              </a:spcBef>
              <a:defRPr/>
            </a:pPr>
            <a:r>
              <a:rPr lang="zh-CN" altLang="en-US" dirty="0">
                <a:latin typeface="方正硬笔楷书简体" panose="03000509000000000000" pitchFamily="65" charset="-122"/>
                <a:ea typeface="方正硬笔楷书简体" panose="03000509000000000000" pitchFamily="65" charset="-122"/>
              </a:rPr>
              <a:t>单击此处添加文本内容单击此处添加文本内容单击此处添加文本内容</a:t>
            </a:r>
            <a:endParaRPr lang="en-US" altLang="zh-CN" dirty="0">
              <a:latin typeface="方正硬笔楷书简体" panose="03000509000000000000" pitchFamily="65" charset="-122"/>
              <a:ea typeface="方正硬笔楷书简体" panose="03000509000000000000" pitchFamily="65" charset="-122"/>
            </a:endParaRPr>
          </a:p>
          <a:p>
            <a:pPr>
              <a:spcBef>
                <a:spcPct val="50000"/>
              </a:spcBef>
              <a:defRPr/>
            </a:pPr>
            <a:endParaRPr lang="en-US" altLang="zh-CN" sz="1200" dirty="0">
              <a:latin typeface="微软雅黑" pitchFamily="34" charset="-122"/>
              <a:ea typeface="微软雅黑" pitchFamily="34" charset="-122"/>
            </a:endParaRPr>
          </a:p>
        </p:txBody>
      </p:sp>
      <p:sp>
        <p:nvSpPr>
          <p:cNvPr id="35" name="TextBox 14"/>
          <p:cNvSpPr txBox="1"/>
          <p:nvPr/>
        </p:nvSpPr>
        <p:spPr>
          <a:xfrm>
            <a:off x="3847139" y="3609645"/>
            <a:ext cx="3373140" cy="523220"/>
          </a:xfrm>
          <a:prstGeom prst="rect">
            <a:avLst/>
          </a:prstGeom>
          <a:noFill/>
        </p:spPr>
        <p:txBody>
          <a:bodyPr wrap="square" rtlCol="0">
            <a:spAutoFit/>
          </a:bodyPr>
          <a:lstStyle/>
          <a:p>
            <a:pPr algn="r" defTabSz="1219170" eaLnBrk="0" hangingPunct="0"/>
            <a:r>
              <a:rPr lang="zh-CN" altLang="en-US" sz="2800" b="1" dirty="0">
                <a:latin typeface="腾祥铁山楷书简" panose="01010104010101010101" pitchFamily="2" charset="-122"/>
                <a:ea typeface="腾祥铁山楷书简" panose="01010104010101010101" pitchFamily="2" charset="-122"/>
              </a:rPr>
              <a:t>此处添加标题 </a:t>
            </a:r>
            <a:r>
              <a:rPr lang="en-US" altLang="zh-CN" sz="2800" b="1" dirty="0">
                <a:latin typeface="腾祥铁山楷书简" panose="01010104010101010101" pitchFamily="2" charset="-122"/>
                <a:ea typeface="腾祥铁山楷书简" panose="01010104010101010101" pitchFamily="2" charset="-122"/>
              </a:rPr>
              <a:t>02</a:t>
            </a:r>
            <a:endParaRPr lang="zh-CN" altLang="en-US" sz="2800" b="1" dirty="0">
              <a:latin typeface="腾祥铁山楷书简" panose="01010104010101010101" pitchFamily="2" charset="-122"/>
              <a:ea typeface="腾祥铁山楷书简" panose="01010104010101010101" pitchFamily="2" charset="-122"/>
            </a:endParaRPr>
          </a:p>
        </p:txBody>
      </p:sp>
    </p:spTree>
    <p:extLst>
      <p:ext uri="{BB962C8B-B14F-4D97-AF65-F5344CB8AC3E}">
        <p14:creationId xmlns:p14="http://schemas.microsoft.com/office/powerpoint/2010/main" val="2699103806"/>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1000"/>
                                        <p:tgtEl>
                                          <p:spTgt spid="32"/>
                                        </p:tgtEl>
                                      </p:cBhvr>
                                    </p:animEffect>
                                    <p:anim calcmode="lin" valueType="num">
                                      <p:cBhvr>
                                        <p:cTn id="12" dur="1000" fill="hold"/>
                                        <p:tgtEl>
                                          <p:spTgt spid="32"/>
                                        </p:tgtEl>
                                        <p:attrNameLst>
                                          <p:attrName>ppt_x</p:attrName>
                                        </p:attrNameLst>
                                      </p:cBhvr>
                                      <p:tavLst>
                                        <p:tav tm="0">
                                          <p:val>
                                            <p:strVal val="#ppt_x"/>
                                          </p:val>
                                        </p:tav>
                                        <p:tav tm="100000">
                                          <p:val>
                                            <p:strVal val="#ppt_x"/>
                                          </p:val>
                                        </p:tav>
                                      </p:tavLst>
                                    </p:anim>
                                    <p:anim calcmode="lin" valueType="num">
                                      <p:cBhvr>
                                        <p:cTn id="13" dur="1000" fill="hold"/>
                                        <p:tgtEl>
                                          <p:spTgt spid="3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childTnLst>
                          </p:cTn>
                        </p:par>
                        <p:par>
                          <p:cTn id="24" fill="hold">
                            <p:stCondLst>
                              <p:cond delay="3000"/>
                            </p:stCondLst>
                            <p:childTnLst>
                              <p:par>
                                <p:cTn id="25" presetID="47"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1000"/>
                                        <p:tgtEl>
                                          <p:spTgt spid="34"/>
                                        </p:tgtEl>
                                      </p:cBhvr>
                                    </p:animEffect>
                                    <p:anim calcmode="lin" valueType="num">
                                      <p:cBhvr>
                                        <p:cTn id="34" dur="1000" fill="hold"/>
                                        <p:tgtEl>
                                          <p:spTgt spid="34"/>
                                        </p:tgtEl>
                                        <p:attrNameLst>
                                          <p:attrName>ppt_x</p:attrName>
                                        </p:attrNameLst>
                                      </p:cBhvr>
                                      <p:tavLst>
                                        <p:tav tm="0">
                                          <p:val>
                                            <p:strVal val="#ppt_x"/>
                                          </p:val>
                                        </p:tav>
                                        <p:tav tm="100000">
                                          <p:val>
                                            <p:strVal val="#ppt_x"/>
                                          </p:val>
                                        </p:tav>
                                      </p:tavLst>
                                    </p:anim>
                                    <p:anim calcmode="lin" valueType="num">
                                      <p:cBhvr>
                                        <p:cTn id="3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4"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383764" y="1332719"/>
            <a:ext cx="1107996" cy="3170099"/>
          </a:xfrm>
          <a:prstGeom prst="rect">
            <a:avLst/>
          </a:prstGeom>
          <a:noFill/>
        </p:spPr>
        <p:txBody>
          <a:bodyPr vert="eaVert" wrap="none" rtlCol="0">
            <a:spAutoFit/>
          </a:bodyPr>
          <a:lstStyle/>
          <a:p>
            <a:r>
              <a:rPr lang="zh-CN" altLang="en-US" sz="6000" dirty="0">
                <a:latin typeface="钟齐志莽行书" panose="02010600030101010101" pitchFamily="2" charset="-122"/>
                <a:ea typeface="钟齐志莽行书" panose="02010600030101010101" pitchFamily="2" charset="-122"/>
              </a:rPr>
              <a:t>标题内容</a:t>
            </a:r>
          </a:p>
        </p:txBody>
      </p:sp>
      <p:grpSp>
        <p:nvGrpSpPr>
          <p:cNvPr id="21" name="组合 20"/>
          <p:cNvGrpSpPr/>
          <p:nvPr/>
        </p:nvGrpSpPr>
        <p:grpSpPr>
          <a:xfrm>
            <a:off x="3412879" y="2404808"/>
            <a:ext cx="4801314" cy="2967292"/>
            <a:chOff x="3412879" y="2277808"/>
            <a:chExt cx="4801314" cy="2967292"/>
          </a:xfrm>
        </p:grpSpPr>
        <p:sp>
          <p:nvSpPr>
            <p:cNvPr id="6" name="矩形 5"/>
            <p:cNvSpPr/>
            <p:nvPr/>
          </p:nvSpPr>
          <p:spPr>
            <a:xfrm>
              <a:off x="3412879" y="2277808"/>
              <a:ext cx="4801314" cy="2967292"/>
            </a:xfrm>
            <a:prstGeom prst="rect">
              <a:avLst/>
            </a:prstGeom>
          </p:spPr>
          <p:txBody>
            <a:bodyPr vert="eaVert" wrap="square">
              <a:spAutoFit/>
            </a:bodyPr>
            <a:lstStyle/>
            <a:p>
              <a:pPr>
                <a:lnSpc>
                  <a:spcPct val="150000"/>
                </a:lnSpc>
              </a:pPr>
              <a:r>
                <a:rPr lang="zh-CN" altLang="en-US" sz="2000" dirty="0">
                  <a:solidFill>
                    <a:schemeClr val="tx1">
                      <a:lumMod val="85000"/>
                      <a:lumOff val="15000"/>
                    </a:schemeClr>
                  </a:solidFill>
                  <a:latin typeface="Adobe 楷体 Std R" panose="02020400000000000000" pitchFamily="18" charset="-122"/>
                  <a:ea typeface="Adobe 楷体 Std R" panose="02020400000000000000" pitchFamily="18" charset="-122"/>
                </a:rPr>
                <a:t>有聲音       </a:t>
              </a:r>
            </a:p>
            <a:p>
              <a:pPr>
                <a:lnSpc>
                  <a:spcPct val="150000"/>
                </a:lnSpc>
              </a:pPr>
              <a:r>
                <a:rPr lang="zh-CN" altLang="en-US" sz="2000" dirty="0">
                  <a:solidFill>
                    <a:schemeClr val="tx1">
                      <a:lumMod val="85000"/>
                      <a:lumOff val="15000"/>
                    </a:schemeClr>
                  </a:solidFill>
                  <a:latin typeface="Adobe 楷体 Std R" panose="02020400000000000000" pitchFamily="18" charset="-122"/>
                  <a:ea typeface="Adobe 楷体 Std R" panose="02020400000000000000" pitchFamily="18" charset="-122"/>
                </a:rPr>
                <a:t>血脈深處沸腾昂揚</a:t>
              </a:r>
              <a:endParaRPr lang="en-US" altLang="zh-CN" sz="2000" dirty="0">
                <a:solidFill>
                  <a:schemeClr val="tx1">
                    <a:lumMod val="85000"/>
                    <a:lumOff val="15000"/>
                  </a:schemeClr>
                </a:solidFill>
                <a:latin typeface="Adobe 楷体 Std R" panose="02020400000000000000" pitchFamily="18" charset="-122"/>
                <a:ea typeface="Adobe 楷体 Std R" panose="02020400000000000000" pitchFamily="18" charset="-122"/>
              </a:endParaRPr>
            </a:p>
            <a:p>
              <a:pPr>
                <a:lnSpc>
                  <a:spcPct val="150000"/>
                </a:lnSpc>
              </a:pPr>
              <a:r>
                <a:rPr lang="zh-CN" altLang="en-US" sz="2000" dirty="0">
                  <a:solidFill>
                    <a:schemeClr val="tx1">
                      <a:lumMod val="85000"/>
                      <a:lumOff val="15000"/>
                    </a:schemeClr>
                  </a:solidFill>
                  <a:latin typeface="Adobe 楷体 Std R" panose="02020400000000000000" pitchFamily="18" charset="-122"/>
                  <a:ea typeface="Adobe 楷体 Std R" panose="02020400000000000000" pitchFamily="18" charset="-122"/>
                </a:rPr>
                <a:t>千年風雨裡    </a:t>
              </a:r>
            </a:p>
            <a:p>
              <a:pPr>
                <a:lnSpc>
                  <a:spcPct val="150000"/>
                </a:lnSpc>
              </a:pPr>
              <a:r>
                <a:rPr lang="zh-CN" altLang="en-US" sz="2000" dirty="0">
                  <a:solidFill>
                    <a:schemeClr val="tx1">
                      <a:lumMod val="85000"/>
                      <a:lumOff val="15000"/>
                    </a:schemeClr>
                  </a:solidFill>
                  <a:latin typeface="Adobe 楷体 Std R" panose="02020400000000000000" pitchFamily="18" charset="-122"/>
                  <a:ea typeface="Adobe 楷体 Std R" panose="02020400000000000000" pitchFamily="18" charset="-122"/>
                </a:rPr>
                <a:t>緩緩擎一輪新日</a:t>
              </a:r>
            </a:p>
            <a:p>
              <a:pPr>
                <a:lnSpc>
                  <a:spcPct val="150000"/>
                </a:lnSpc>
              </a:pPr>
              <a:r>
                <a:rPr lang="zh-CN" altLang="en-US" sz="2000" dirty="0">
                  <a:solidFill>
                    <a:schemeClr val="tx1">
                      <a:lumMod val="85000"/>
                      <a:lumOff val="15000"/>
                    </a:schemeClr>
                  </a:solidFill>
                  <a:latin typeface="Adobe 楷体 Std R" panose="02020400000000000000" pitchFamily="18" charset="-122"/>
                  <a:ea typeface="Adobe 楷体 Std R" panose="02020400000000000000" pitchFamily="18" charset="-122"/>
                </a:rPr>
                <a:t>従東方曻起的是龍</a:t>
              </a:r>
              <a:endParaRPr lang="en-US" altLang="zh-CN" sz="2000" dirty="0">
                <a:solidFill>
                  <a:schemeClr val="tx1">
                    <a:lumMod val="85000"/>
                    <a:lumOff val="15000"/>
                  </a:schemeClr>
                </a:solidFill>
                <a:latin typeface="Adobe 楷体 Std R" panose="02020400000000000000" pitchFamily="18" charset="-122"/>
                <a:ea typeface="Adobe 楷体 Std R" panose="02020400000000000000" pitchFamily="18" charset="-122"/>
              </a:endParaRPr>
            </a:p>
            <a:p>
              <a:pPr>
                <a:lnSpc>
                  <a:spcPct val="150000"/>
                </a:lnSpc>
              </a:pPr>
              <a:r>
                <a:rPr lang="zh-CN" altLang="en-US" sz="2000" dirty="0">
                  <a:solidFill>
                    <a:schemeClr val="tx1">
                      <a:lumMod val="85000"/>
                      <a:lumOff val="15000"/>
                    </a:schemeClr>
                  </a:solidFill>
                  <a:latin typeface="Adobe 楷体 Std R" panose="02020400000000000000" pitchFamily="18" charset="-122"/>
                  <a:ea typeface="Adobe 楷体 Std R" panose="02020400000000000000" pitchFamily="18" charset="-122"/>
                </a:rPr>
                <a:t>有聲音 血脈深處沸腾昂揚</a:t>
              </a:r>
              <a:endParaRPr lang="en-US" altLang="zh-CN" sz="2000" dirty="0">
                <a:solidFill>
                  <a:schemeClr val="tx1">
                    <a:lumMod val="85000"/>
                    <a:lumOff val="15000"/>
                  </a:schemeClr>
                </a:solidFill>
                <a:latin typeface="Adobe 楷体 Std R" panose="02020400000000000000" pitchFamily="18" charset="-122"/>
                <a:ea typeface="Adobe 楷体 Std R" panose="02020400000000000000" pitchFamily="18" charset="-122"/>
              </a:endParaRPr>
            </a:p>
            <a:p>
              <a:pPr>
                <a:lnSpc>
                  <a:spcPct val="150000"/>
                </a:lnSpc>
              </a:pPr>
              <a:r>
                <a:rPr lang="zh-CN" altLang="en-US" sz="2000" dirty="0">
                  <a:solidFill>
                    <a:schemeClr val="tx1">
                      <a:lumMod val="85000"/>
                      <a:lumOff val="15000"/>
                    </a:schemeClr>
                  </a:solidFill>
                  <a:latin typeface="Adobe 楷体 Std R" panose="02020400000000000000" pitchFamily="18" charset="-122"/>
                  <a:ea typeface="Adobe 楷体 Std R" panose="02020400000000000000" pitchFamily="18" charset="-122"/>
                </a:rPr>
                <a:t>千年風雨裡    </a:t>
              </a:r>
            </a:p>
            <a:p>
              <a:pPr>
                <a:lnSpc>
                  <a:spcPct val="150000"/>
                </a:lnSpc>
              </a:pPr>
              <a:r>
                <a:rPr lang="zh-CN" altLang="en-US" sz="2000" dirty="0">
                  <a:solidFill>
                    <a:schemeClr val="tx1">
                      <a:lumMod val="85000"/>
                      <a:lumOff val="15000"/>
                    </a:schemeClr>
                  </a:solidFill>
                  <a:latin typeface="Adobe 楷体 Std R" panose="02020400000000000000" pitchFamily="18" charset="-122"/>
                  <a:ea typeface="Adobe 楷体 Std R" panose="02020400000000000000" pitchFamily="18" charset="-122"/>
                </a:rPr>
                <a:t>緩緩擎一輪新日</a:t>
              </a:r>
            </a:p>
            <a:p>
              <a:pPr>
                <a:lnSpc>
                  <a:spcPct val="150000"/>
                </a:lnSpc>
              </a:pPr>
              <a:r>
                <a:rPr lang="zh-CN" altLang="en-US" sz="2000" dirty="0">
                  <a:solidFill>
                    <a:schemeClr val="tx1">
                      <a:lumMod val="85000"/>
                      <a:lumOff val="15000"/>
                    </a:schemeClr>
                  </a:solidFill>
                  <a:latin typeface="Adobe 楷体 Std R" panose="02020400000000000000" pitchFamily="18" charset="-122"/>
                  <a:ea typeface="Adobe 楷体 Std R" panose="02020400000000000000" pitchFamily="18" charset="-122"/>
                </a:rPr>
                <a:t>従東方曻起的是龍</a:t>
              </a:r>
            </a:p>
            <a:p>
              <a:pPr>
                <a:lnSpc>
                  <a:spcPct val="150000"/>
                </a:lnSpc>
              </a:pPr>
              <a:endParaRPr lang="zh-CN" altLang="en-US" sz="2000" dirty="0">
                <a:solidFill>
                  <a:schemeClr val="tx1">
                    <a:lumMod val="85000"/>
                    <a:lumOff val="15000"/>
                  </a:schemeClr>
                </a:solidFill>
                <a:latin typeface="Adobe 楷体 Std R" panose="02020400000000000000" pitchFamily="18" charset="-122"/>
                <a:ea typeface="Adobe 楷体 Std R" panose="02020400000000000000" pitchFamily="18" charset="-122"/>
              </a:endParaRPr>
            </a:p>
          </p:txBody>
        </p:sp>
        <p:grpSp>
          <p:nvGrpSpPr>
            <p:cNvPr id="7" name="组合 6"/>
            <p:cNvGrpSpPr/>
            <p:nvPr/>
          </p:nvGrpSpPr>
          <p:grpSpPr>
            <a:xfrm>
              <a:off x="5740400" y="2277808"/>
              <a:ext cx="2318044" cy="2967292"/>
              <a:chOff x="2077129" y="1952823"/>
              <a:chExt cx="1407256" cy="1368000"/>
            </a:xfrm>
          </p:grpSpPr>
          <p:cxnSp>
            <p:nvCxnSpPr>
              <p:cNvPr id="8" name="直接连接符 7"/>
              <p:cNvCxnSpPr/>
              <p:nvPr/>
            </p:nvCxnSpPr>
            <p:spPr>
              <a:xfrm>
                <a:off x="3484385"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202933"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921482"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640031"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358580"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077129"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3940549" y="2277808"/>
              <a:ext cx="1390827" cy="2967292"/>
              <a:chOff x="2640031" y="1952823"/>
              <a:chExt cx="844354" cy="1368000"/>
            </a:xfrm>
          </p:grpSpPr>
          <p:cxnSp>
            <p:nvCxnSpPr>
              <p:cNvPr id="15" name="直接连接符 14"/>
              <p:cNvCxnSpPr/>
              <p:nvPr/>
            </p:nvCxnSpPr>
            <p:spPr>
              <a:xfrm>
                <a:off x="3484385"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202933"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921482"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640031"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720586605"/>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01" descr="C:\Users\Soloman\Desktop\未标题-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9190629">
            <a:off x="1864786" y="1595213"/>
            <a:ext cx="4067103" cy="4060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68560" y="2505528"/>
            <a:ext cx="2692200" cy="1898500"/>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97035" y="3176724"/>
            <a:ext cx="1331582" cy="2761140"/>
          </a:xfrm>
          <a:prstGeom prst="rect">
            <a:avLst/>
          </a:prstGeom>
        </p:spPr>
      </p:pic>
      <p:sp>
        <p:nvSpPr>
          <p:cNvPr id="13" name="Rectangle 3"/>
          <p:cNvSpPr>
            <a:spLocks noChangeArrowheads="1"/>
          </p:cNvSpPr>
          <p:nvPr/>
        </p:nvSpPr>
        <p:spPr bwMode="black">
          <a:xfrm>
            <a:off x="6207035" y="3326810"/>
            <a:ext cx="4841280" cy="1754326"/>
          </a:xfrm>
          <a:prstGeom prst="rect">
            <a:avLst/>
          </a:prstGeom>
          <a:noFill/>
          <a:ln w="9525" algn="ctr">
            <a:noFill/>
            <a:miter lim="800000"/>
            <a:headEnd/>
            <a:tailEnd/>
          </a:ln>
        </p:spPr>
        <p:txBody>
          <a:bodyPr wrap="square">
            <a:spAutoFit/>
          </a:bodyPr>
          <a:lstStyle/>
          <a:p>
            <a:pPr>
              <a:spcBef>
                <a:spcPct val="50000"/>
              </a:spcBef>
              <a:defRPr/>
            </a:pPr>
            <a:r>
              <a:rPr lang="zh-CN" altLang="en-US" sz="2400" dirty="0">
                <a:latin typeface="方正硬笔楷书简体" panose="03000509000000000000" pitchFamily="65" charset="-122"/>
                <a:ea typeface="方正硬笔楷书简体" panose="03000509000000000000" pitchFamily="65" charset="-122"/>
              </a:rPr>
              <a:t>单击此处添加文本内容单击此处添加文本内容</a:t>
            </a:r>
            <a:endParaRPr lang="en-US" altLang="zh-CN" sz="2400" dirty="0">
              <a:latin typeface="方正硬笔楷书简体" panose="03000509000000000000" pitchFamily="65" charset="-122"/>
              <a:ea typeface="方正硬笔楷书简体" panose="03000509000000000000" pitchFamily="65" charset="-122"/>
            </a:endParaRPr>
          </a:p>
          <a:p>
            <a:pPr>
              <a:spcBef>
                <a:spcPct val="50000"/>
              </a:spcBef>
              <a:defRPr/>
            </a:pPr>
            <a:r>
              <a:rPr lang="zh-CN" altLang="en-US" sz="2400" dirty="0">
                <a:latin typeface="方正硬笔楷书简体" panose="03000509000000000000" pitchFamily="65" charset="-122"/>
                <a:ea typeface="方正硬笔楷书简体" panose="03000509000000000000" pitchFamily="65" charset="-122"/>
              </a:rPr>
              <a:t>单击此处添加文本内容</a:t>
            </a:r>
            <a:endParaRPr lang="en-US" altLang="zh-CN" sz="2400" dirty="0">
              <a:latin typeface="方正硬笔楷书简体" panose="03000509000000000000" pitchFamily="65" charset="-122"/>
              <a:ea typeface="方正硬笔楷书简体" panose="03000509000000000000" pitchFamily="65" charset="-122"/>
            </a:endParaRPr>
          </a:p>
          <a:p>
            <a:pPr>
              <a:spcBef>
                <a:spcPct val="50000"/>
              </a:spcBef>
              <a:defRPr/>
            </a:pPr>
            <a:endParaRPr lang="en-US" altLang="zh-CN" sz="1600" dirty="0">
              <a:latin typeface="微软雅黑" pitchFamily="34" charset="-122"/>
              <a:ea typeface="微软雅黑" pitchFamily="34" charset="-122"/>
            </a:endParaRPr>
          </a:p>
        </p:txBody>
      </p:sp>
      <p:sp>
        <p:nvSpPr>
          <p:cNvPr id="14" name="Line 4"/>
          <p:cNvSpPr>
            <a:spLocks noChangeShapeType="1"/>
          </p:cNvSpPr>
          <p:nvPr/>
        </p:nvSpPr>
        <p:spPr bwMode="auto">
          <a:xfrm flipH="1">
            <a:off x="5892311" y="1836352"/>
            <a:ext cx="5413" cy="3200402"/>
          </a:xfrm>
          <a:prstGeom prst="line">
            <a:avLst/>
          </a:prstGeom>
          <a:noFill/>
          <a:ln w="25400">
            <a:solidFill>
              <a:schemeClr val="tx1"/>
            </a:solidFill>
            <a:prstDash val="sysDash"/>
            <a:round/>
            <a:headEnd/>
            <a:tailEnd/>
          </a:ln>
        </p:spPr>
        <p:txBody>
          <a:bodyPr wrap="none" anchor="ctr"/>
          <a:lstStyle/>
          <a:p>
            <a:endParaRPr lang="zh-CN" altLang="en-US"/>
          </a:p>
        </p:txBody>
      </p:sp>
      <p:sp>
        <p:nvSpPr>
          <p:cNvPr id="15" name="Line 22"/>
          <p:cNvSpPr>
            <a:spLocks noChangeShapeType="1"/>
          </p:cNvSpPr>
          <p:nvPr/>
        </p:nvSpPr>
        <p:spPr bwMode="auto">
          <a:xfrm rot="16200000" flipH="1">
            <a:off x="7650783" y="1674131"/>
            <a:ext cx="25080" cy="2976066"/>
          </a:xfrm>
          <a:prstGeom prst="line">
            <a:avLst/>
          </a:prstGeom>
          <a:noFill/>
          <a:ln w="25400">
            <a:solidFill>
              <a:schemeClr val="tx1"/>
            </a:solidFill>
            <a:prstDash val="sysDash"/>
            <a:round/>
            <a:headEnd/>
            <a:tailEnd/>
          </a:ln>
        </p:spPr>
        <p:txBody>
          <a:bodyPr wrap="none" anchor="ctr"/>
          <a:lstStyle/>
          <a:p>
            <a:endParaRPr lang="zh-CN" altLang="en-US"/>
          </a:p>
        </p:txBody>
      </p:sp>
      <p:sp>
        <p:nvSpPr>
          <p:cNvPr id="16" name="TextBox 14"/>
          <p:cNvSpPr txBox="1"/>
          <p:nvPr/>
        </p:nvSpPr>
        <p:spPr>
          <a:xfrm>
            <a:off x="5568545" y="2351186"/>
            <a:ext cx="4104947" cy="646331"/>
          </a:xfrm>
          <a:prstGeom prst="rect">
            <a:avLst/>
          </a:prstGeom>
          <a:noFill/>
        </p:spPr>
        <p:txBody>
          <a:bodyPr wrap="square" rtlCol="0">
            <a:spAutoFit/>
          </a:bodyPr>
          <a:lstStyle/>
          <a:p>
            <a:pPr algn="ctr" defTabSz="1219170" eaLnBrk="0" hangingPunct="0"/>
            <a:r>
              <a:rPr lang="zh-CN" altLang="en-US" sz="3600" b="1" dirty="0">
                <a:latin typeface="腾祥铁山楷书简" panose="01010104010101010101" pitchFamily="2" charset="-122"/>
                <a:ea typeface="腾祥铁山楷书简" panose="01010104010101010101" pitchFamily="2" charset="-122"/>
              </a:rPr>
              <a:t>此处添加标题</a:t>
            </a:r>
          </a:p>
        </p:txBody>
      </p:sp>
    </p:spTree>
    <p:extLst>
      <p:ext uri="{BB962C8B-B14F-4D97-AF65-F5344CB8AC3E}">
        <p14:creationId xmlns:p14="http://schemas.microsoft.com/office/powerpoint/2010/main" val="3451138787"/>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Effect transition="in" filter="fade">
                                      <p:cBhvr>
                                        <p:cTn id="15" dur="1000"/>
                                        <p:tgtEl>
                                          <p:spTgt spid="10"/>
                                        </p:tgtEl>
                                      </p:cBhvr>
                                    </p:animEffect>
                                  </p:childTnLst>
                                </p:cTn>
                              </p:par>
                              <p:par>
                                <p:cTn id="16" presetID="8" presetClass="emph" presetSubtype="0" fill="hold" nodeType="withEffect">
                                  <p:stCondLst>
                                    <p:cond delay="0"/>
                                  </p:stCondLst>
                                  <p:childTnLst>
                                    <p:animRot by="21600000">
                                      <p:cBhvr>
                                        <p:cTn id="17" dur="1000" fill="hold"/>
                                        <p:tgtEl>
                                          <p:spTgt spid="10"/>
                                        </p:tgtEl>
                                        <p:attrNameLst>
                                          <p:attrName>r</p:attrName>
                                        </p:attrNameLst>
                                      </p:cBhvr>
                                    </p:animRot>
                                  </p:childTnLst>
                                </p:cTn>
                              </p:par>
                            </p:childTnLst>
                          </p:cTn>
                        </p:par>
                        <p:par>
                          <p:cTn id="18" fill="hold">
                            <p:stCondLst>
                              <p:cond delay="1500"/>
                            </p:stCondLst>
                            <p:childTnLst>
                              <p:par>
                                <p:cTn id="19" presetID="8" presetClass="emph" presetSubtype="0" fill="hold" nodeType="afterEffect">
                                  <p:stCondLst>
                                    <p:cond delay="0"/>
                                  </p:stCondLst>
                                  <p:childTnLst>
                                    <p:animRot by="21600000">
                                      <p:cBhvr>
                                        <p:cTn id="20" dur="2000" fill="hold"/>
                                        <p:tgtEl>
                                          <p:spTgt spid="10"/>
                                        </p:tgtEl>
                                        <p:attrNameLst>
                                          <p:attrName>r</p:attrName>
                                        </p:attrNameLst>
                                      </p:cBhvr>
                                    </p:animRot>
                                  </p:childTnLst>
                                </p:cTn>
                              </p:par>
                            </p:childTnLst>
                          </p:cTn>
                        </p:par>
                        <p:par>
                          <p:cTn id="21" fill="hold">
                            <p:stCondLst>
                              <p:cond delay="3500"/>
                            </p:stCondLst>
                            <p:childTnLst>
                              <p:par>
                                <p:cTn id="22" presetID="42"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4500"/>
                            </p:stCondLst>
                            <p:childTnLst>
                              <p:par>
                                <p:cTn id="28" presetID="22" presetClass="entr" presetSubtype="4"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down)">
                                      <p:cBhvr>
                                        <p:cTn id="30" dur="500"/>
                                        <p:tgtEl>
                                          <p:spTgt spid="14"/>
                                        </p:tgtEl>
                                      </p:cBhvr>
                                    </p:animEffect>
                                  </p:childTnLst>
                                </p:cTn>
                              </p:par>
                            </p:childTnLst>
                          </p:cTn>
                        </p:par>
                        <p:par>
                          <p:cTn id="31" fill="hold">
                            <p:stCondLst>
                              <p:cond delay="5000"/>
                            </p:stCondLst>
                            <p:childTnLst>
                              <p:par>
                                <p:cTn id="32" presetID="22" presetClass="entr" presetSubtype="8"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5500"/>
                            </p:stCondLst>
                            <p:childTnLst>
                              <p:par>
                                <p:cTn id="36" presetID="47"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par>
                          <p:cTn id="41" fill="hold">
                            <p:stCondLst>
                              <p:cond delay="6500"/>
                            </p:stCondLst>
                            <p:childTnLst>
                              <p:par>
                                <p:cTn id="42" presetID="4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animBg="1"/>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Documents and Settings\Administrator\桌面\Nipi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flipV="1">
            <a:off x="10993803" y="4810451"/>
            <a:ext cx="594715" cy="802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reeform 40"/>
          <p:cNvSpPr>
            <a:spLocks noEditPoints="1"/>
          </p:cNvSpPr>
          <p:nvPr/>
        </p:nvSpPr>
        <p:spPr bwMode="auto">
          <a:xfrm rot="255882">
            <a:off x="2267722" y="1747965"/>
            <a:ext cx="8610388" cy="3432111"/>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solidFill>
            <a:schemeClr val="tx1">
              <a:lumMod val="85000"/>
              <a:lumOff val="15000"/>
            </a:schemeClr>
          </a:solidFill>
          <a:ln>
            <a:noFill/>
          </a:ln>
        </p:spPr>
        <p:txBody>
          <a:bodyPr vert="horz" wrap="square" lIns="121920" tIns="60960" rIns="121920" bIns="60960" numCol="1" anchor="t" anchorCtr="0" compatLnSpc="1"/>
          <a:lstStyle/>
          <a:p>
            <a:endParaRPr lang="zh-CN" altLang="en-US" sz="2400">
              <a:solidFill>
                <a:prstClr val="black"/>
              </a:solidFill>
            </a:endParaRPr>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625515">
            <a:off x="1939405" y="1559267"/>
            <a:ext cx="1929777" cy="1310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6611" y="546457"/>
            <a:ext cx="1233495" cy="2020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矩形 12"/>
          <p:cNvSpPr/>
          <p:nvPr/>
        </p:nvSpPr>
        <p:spPr>
          <a:xfrm>
            <a:off x="3805585" y="2566749"/>
            <a:ext cx="3139321" cy="1200329"/>
          </a:xfrm>
          <a:prstGeom prst="rect">
            <a:avLst/>
          </a:prstGeom>
          <a:noFill/>
          <a:ln w="9525" algn="ctr">
            <a:noFill/>
            <a:miter lim="800000"/>
            <a:headEnd/>
            <a:tailEnd/>
          </a:ln>
        </p:spPr>
        <p:txBody>
          <a:bodyPr vert="eaVert" wrap="square">
            <a:spAutoFit/>
          </a:bodyPr>
          <a:lstStyle/>
          <a:p>
            <a:pPr>
              <a:spcBef>
                <a:spcPct val="50000"/>
              </a:spcBef>
            </a:pPr>
            <a:r>
              <a:rPr lang="zh-CN" altLang="en-US" sz="1600" dirty="0">
                <a:solidFill>
                  <a:schemeClr val="bg1"/>
                </a:solidFill>
                <a:latin typeface="方正硬笔楷书简体" panose="03000509000000000000" pitchFamily="65" charset="-122"/>
                <a:ea typeface="方正硬笔楷书简体" panose="03000509000000000000" pitchFamily="65" charset="-122"/>
              </a:rPr>
              <a:t>有美为鳞族，潜蟠得所从。标奇初韫宝，表智即称龙。大壑长千里，深泉固九重。奋髯云乍起，矫首浪还冲。荀氏传高誉，庄生冀绝踪。仍知流泪在，何幸此相逢。  </a:t>
            </a:r>
          </a:p>
        </p:txBody>
      </p:sp>
    </p:spTree>
    <p:extLst>
      <p:ext uri="{BB962C8B-B14F-4D97-AF65-F5344CB8AC3E}">
        <p14:creationId xmlns:p14="http://schemas.microsoft.com/office/powerpoint/2010/main" val="4285345020"/>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7060" y="3667443"/>
            <a:ext cx="5974606" cy="3194037"/>
          </a:xfrm>
          <a:prstGeom prst="rect">
            <a:avLst/>
          </a:prstGeom>
        </p:spPr>
      </p:pic>
      <p:grpSp>
        <p:nvGrpSpPr>
          <p:cNvPr id="10" name="组合 9"/>
          <p:cNvGrpSpPr/>
          <p:nvPr/>
        </p:nvGrpSpPr>
        <p:grpSpPr>
          <a:xfrm>
            <a:off x="2309920" y="2883915"/>
            <a:ext cx="1310880" cy="1281531"/>
            <a:chOff x="2898904" y="638212"/>
            <a:chExt cx="1081361" cy="1057151"/>
          </a:xfrm>
        </p:grpSpPr>
        <p:grpSp>
          <p:nvGrpSpPr>
            <p:cNvPr id="11" name="组合 10"/>
            <p:cNvGrpSpPr/>
            <p:nvPr/>
          </p:nvGrpSpPr>
          <p:grpSpPr>
            <a:xfrm>
              <a:off x="2898904" y="638212"/>
              <a:ext cx="1081361" cy="1057151"/>
              <a:chOff x="2069306" y="2739231"/>
              <a:chExt cx="2127250" cy="2079625"/>
            </a:xfrm>
          </p:grpSpPr>
          <p:pic>
            <p:nvPicPr>
              <p:cNvPr id="13" name="图片 12"/>
              <p:cNvPicPr>
                <a:picLocks noChangeAspect="1"/>
              </p:cNvPicPr>
              <p:nvPr/>
            </p:nvPicPr>
            <p:blipFill>
              <a:blip r:embed="rId4" cstate="print">
                <a:clrChange>
                  <a:clrFrom>
                    <a:srgbClr val="FFFFFF"/>
                  </a:clrFrom>
                  <a:clrTo>
                    <a:srgbClr val="FFFFFF">
                      <a:alpha val="0"/>
                    </a:srgbClr>
                  </a:clrTo>
                </a:clrChange>
              </a:blip>
              <a:srcRect/>
              <a:stretch>
                <a:fillRect/>
              </a:stretch>
            </p:blipFill>
            <p:spPr bwMode="auto">
              <a:xfrm>
                <a:off x="2069306" y="2739231"/>
                <a:ext cx="2127250" cy="2079625"/>
              </a:xfrm>
              <a:prstGeom prst="rect">
                <a:avLst/>
              </a:prstGeom>
              <a:noFill/>
              <a:ln w="9525">
                <a:noFill/>
                <a:miter lim="800000"/>
                <a:headEnd/>
                <a:tailEnd/>
              </a:ln>
            </p:spPr>
          </p:pic>
          <p:pic>
            <p:nvPicPr>
              <p:cNvPr id="14" name="图片 33"/>
              <p:cNvPicPr>
                <a:picLocks noChangeAspect="1"/>
              </p:cNvPicPr>
              <p:nvPr/>
            </p:nvPicPr>
            <p:blipFill>
              <a:blip r:embed="rId5">
                <a:clrChange>
                  <a:clrFrom>
                    <a:srgbClr val="FFFFFF"/>
                  </a:clrFrom>
                  <a:clrTo>
                    <a:srgbClr val="FFFFFF">
                      <a:alpha val="0"/>
                    </a:srgbClr>
                  </a:clrTo>
                </a:clrChange>
                <a:lum bright="70000" contrast="-70000"/>
              </a:blip>
              <a:srcRect/>
              <a:stretch>
                <a:fillRect/>
              </a:stretch>
            </p:blipFill>
            <p:spPr bwMode="auto">
              <a:xfrm>
                <a:off x="2526148" y="3160719"/>
                <a:ext cx="1377950" cy="1368425"/>
              </a:xfrm>
              <a:prstGeom prst="rect">
                <a:avLst/>
              </a:prstGeom>
              <a:noFill/>
              <a:ln w="9525">
                <a:noFill/>
                <a:miter lim="800000"/>
                <a:headEnd/>
                <a:tailEnd/>
              </a:ln>
            </p:spPr>
          </p:pic>
        </p:grpSp>
        <p:sp>
          <p:nvSpPr>
            <p:cNvPr id="12" name="矩形 11"/>
            <p:cNvSpPr/>
            <p:nvPr/>
          </p:nvSpPr>
          <p:spPr>
            <a:xfrm>
              <a:off x="3182763" y="984215"/>
              <a:ext cx="575481" cy="501959"/>
            </a:xfrm>
            <a:prstGeom prst="rect">
              <a:avLst/>
            </a:prstGeom>
          </p:spPr>
          <p:txBody>
            <a:bodyPr wrap="none">
              <a:spAutoFit/>
            </a:bodyPr>
            <a:lstStyle/>
            <a:p>
              <a:pPr>
                <a:lnSpc>
                  <a:spcPts val="2000"/>
                </a:lnSpc>
              </a:pPr>
              <a:r>
                <a:rPr lang="zh-CN" altLang="en-US" sz="2000" b="1" dirty="0">
                  <a:solidFill>
                    <a:schemeClr val="tx1">
                      <a:lumMod val="85000"/>
                      <a:lumOff val="15000"/>
                    </a:schemeClr>
                  </a:solidFill>
                  <a:latin typeface="华文隶书" panose="02010800040101010101" pitchFamily="2" charset="-122"/>
                  <a:ea typeface="华文隶书" panose="02010800040101010101" pitchFamily="2" charset="-122"/>
                </a:rPr>
                <a:t>品牌</a:t>
              </a:r>
              <a:endParaRPr lang="en-US" altLang="zh-CN" sz="2000" b="1" dirty="0">
                <a:solidFill>
                  <a:schemeClr val="tx1">
                    <a:lumMod val="85000"/>
                    <a:lumOff val="15000"/>
                  </a:schemeClr>
                </a:solidFill>
                <a:latin typeface="华文隶书" panose="02010800040101010101" pitchFamily="2" charset="-122"/>
                <a:ea typeface="华文隶书" panose="02010800040101010101" pitchFamily="2" charset="-122"/>
              </a:endParaRPr>
            </a:p>
            <a:p>
              <a:pPr>
                <a:lnSpc>
                  <a:spcPts val="1900"/>
                </a:lnSpc>
              </a:pPr>
              <a:r>
                <a:rPr lang="zh-CN" altLang="en-US" sz="2000" b="1" dirty="0">
                  <a:solidFill>
                    <a:schemeClr val="tx1">
                      <a:lumMod val="85000"/>
                      <a:lumOff val="15000"/>
                    </a:schemeClr>
                  </a:solidFill>
                  <a:latin typeface="华文隶书" panose="02010800040101010101" pitchFamily="2" charset="-122"/>
                  <a:ea typeface="华文隶书" panose="02010800040101010101" pitchFamily="2" charset="-122"/>
                </a:rPr>
                <a:t>名称</a:t>
              </a:r>
              <a:endParaRPr lang="zh-CN" altLang="en-US" sz="1800" b="1" dirty="0">
                <a:solidFill>
                  <a:schemeClr val="tx1">
                    <a:lumMod val="85000"/>
                    <a:lumOff val="15000"/>
                  </a:schemeClr>
                </a:solidFill>
                <a:latin typeface="华文隶书" panose="02010800040101010101" pitchFamily="2" charset="-122"/>
                <a:ea typeface="华文隶书" panose="02010800040101010101" pitchFamily="2" charset="-122"/>
              </a:endParaRPr>
            </a:p>
          </p:txBody>
        </p:sp>
      </p:grpSp>
      <p:grpSp>
        <p:nvGrpSpPr>
          <p:cNvPr id="15" name="组合 14"/>
          <p:cNvGrpSpPr/>
          <p:nvPr/>
        </p:nvGrpSpPr>
        <p:grpSpPr>
          <a:xfrm>
            <a:off x="2722899" y="4298227"/>
            <a:ext cx="646331" cy="1329012"/>
            <a:chOff x="2764933" y="4516986"/>
            <a:chExt cx="646331" cy="1329012"/>
          </a:xfrm>
        </p:grpSpPr>
        <p:sp>
          <p:nvSpPr>
            <p:cNvPr id="16" name="矩形 15"/>
            <p:cNvSpPr/>
            <p:nvPr/>
          </p:nvSpPr>
          <p:spPr>
            <a:xfrm>
              <a:off x="2764933" y="4516986"/>
              <a:ext cx="646331" cy="1329012"/>
            </a:xfrm>
            <a:prstGeom prst="rect">
              <a:avLst/>
            </a:prstGeom>
          </p:spPr>
          <p:txBody>
            <a:bodyPr vert="eaVert" wrap="square">
              <a:spAutoFit/>
            </a:bodyPr>
            <a:lstStyle/>
            <a:p>
              <a:pPr algn="ctr">
                <a:lnSpc>
                  <a:spcPct val="150000"/>
                </a:lnSpc>
              </a:pPr>
              <a:r>
                <a:rPr lang="zh-CN" altLang="en-US" sz="2000" dirty="0">
                  <a:latin typeface="方正硬笔楷书简体" panose="03000509000000000000" pitchFamily="65" charset="-122"/>
                  <a:ea typeface="方正硬笔楷书简体" panose="03000509000000000000" pitchFamily="65" charset="-122"/>
                </a:rPr>
                <a:t>插入文本</a:t>
              </a:r>
            </a:p>
          </p:txBody>
        </p:sp>
        <p:cxnSp>
          <p:nvCxnSpPr>
            <p:cNvPr id="17" name="直接连接符 16"/>
            <p:cNvCxnSpPr/>
            <p:nvPr/>
          </p:nvCxnSpPr>
          <p:spPr>
            <a:xfrm>
              <a:off x="2795594" y="4691644"/>
              <a:ext cx="0" cy="936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264750" y="4703715"/>
              <a:ext cx="0" cy="936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3839370" y="1862118"/>
            <a:ext cx="1310880" cy="1281531"/>
            <a:chOff x="3668629" y="2367410"/>
            <a:chExt cx="1310880" cy="1281531"/>
          </a:xfrm>
        </p:grpSpPr>
        <p:grpSp>
          <p:nvGrpSpPr>
            <p:cNvPr id="20" name="组合 19"/>
            <p:cNvGrpSpPr/>
            <p:nvPr/>
          </p:nvGrpSpPr>
          <p:grpSpPr>
            <a:xfrm>
              <a:off x="3668629" y="2367410"/>
              <a:ext cx="1310880" cy="1281531"/>
              <a:chOff x="2069306" y="2739231"/>
              <a:chExt cx="2127250" cy="2079625"/>
            </a:xfrm>
          </p:grpSpPr>
          <p:pic>
            <p:nvPicPr>
              <p:cNvPr id="22" name="图片 21"/>
              <p:cNvPicPr>
                <a:picLocks noChangeAspect="1"/>
              </p:cNvPicPr>
              <p:nvPr/>
            </p:nvPicPr>
            <p:blipFill>
              <a:blip r:embed="rId4" cstate="print">
                <a:clrChange>
                  <a:clrFrom>
                    <a:srgbClr val="FFFFFF"/>
                  </a:clrFrom>
                  <a:clrTo>
                    <a:srgbClr val="FFFFFF">
                      <a:alpha val="0"/>
                    </a:srgbClr>
                  </a:clrTo>
                </a:clrChange>
              </a:blip>
              <a:srcRect/>
              <a:stretch>
                <a:fillRect/>
              </a:stretch>
            </p:blipFill>
            <p:spPr bwMode="auto">
              <a:xfrm>
                <a:off x="2069306" y="2739231"/>
                <a:ext cx="2127250" cy="2079625"/>
              </a:xfrm>
              <a:prstGeom prst="rect">
                <a:avLst/>
              </a:prstGeom>
              <a:noFill/>
              <a:ln w="9525">
                <a:noFill/>
                <a:miter lim="800000"/>
                <a:headEnd/>
                <a:tailEnd/>
              </a:ln>
            </p:spPr>
          </p:pic>
          <p:pic>
            <p:nvPicPr>
              <p:cNvPr id="23" name="图片 33"/>
              <p:cNvPicPr>
                <a:picLocks noChangeAspect="1"/>
              </p:cNvPicPr>
              <p:nvPr/>
            </p:nvPicPr>
            <p:blipFill>
              <a:blip r:embed="rId5">
                <a:clrChange>
                  <a:clrFrom>
                    <a:srgbClr val="FFFFFF"/>
                  </a:clrFrom>
                  <a:clrTo>
                    <a:srgbClr val="FFFFFF">
                      <a:alpha val="0"/>
                    </a:srgbClr>
                  </a:clrTo>
                </a:clrChange>
                <a:lum bright="70000" contrast="-70000"/>
              </a:blip>
              <a:srcRect/>
              <a:stretch>
                <a:fillRect/>
              </a:stretch>
            </p:blipFill>
            <p:spPr bwMode="auto">
              <a:xfrm>
                <a:off x="2526149" y="3160719"/>
                <a:ext cx="1377950" cy="1368425"/>
              </a:xfrm>
              <a:prstGeom prst="rect">
                <a:avLst/>
              </a:prstGeom>
              <a:noFill/>
              <a:ln w="9525">
                <a:noFill/>
                <a:miter lim="800000"/>
                <a:headEnd/>
                <a:tailEnd/>
              </a:ln>
            </p:spPr>
          </p:pic>
        </p:grpSp>
        <p:sp>
          <p:nvSpPr>
            <p:cNvPr id="21" name="矩形 20"/>
            <p:cNvSpPr/>
            <p:nvPr/>
          </p:nvSpPr>
          <p:spPr>
            <a:xfrm>
              <a:off x="4019184" y="2774586"/>
              <a:ext cx="697627" cy="618118"/>
            </a:xfrm>
            <a:prstGeom prst="rect">
              <a:avLst/>
            </a:prstGeom>
          </p:spPr>
          <p:txBody>
            <a:bodyPr wrap="none">
              <a:spAutoFit/>
            </a:bodyPr>
            <a:lstStyle/>
            <a:p>
              <a:pPr>
                <a:lnSpc>
                  <a:spcPts val="2000"/>
                </a:lnSpc>
              </a:pPr>
              <a:r>
                <a:rPr lang="zh-CN" altLang="en-US" sz="2000" b="1" dirty="0">
                  <a:solidFill>
                    <a:schemeClr val="tx1">
                      <a:lumMod val="85000"/>
                      <a:lumOff val="15000"/>
                    </a:schemeClr>
                  </a:solidFill>
                  <a:latin typeface="华文隶书" panose="02010800040101010101" pitchFamily="2" charset="-122"/>
                  <a:ea typeface="华文隶书" panose="02010800040101010101" pitchFamily="2" charset="-122"/>
                </a:rPr>
                <a:t>定位</a:t>
              </a:r>
              <a:endParaRPr lang="en-US" altLang="zh-CN" sz="2000" b="1" dirty="0">
                <a:solidFill>
                  <a:schemeClr val="tx1">
                    <a:lumMod val="85000"/>
                    <a:lumOff val="15000"/>
                  </a:schemeClr>
                </a:solidFill>
                <a:latin typeface="华文隶书" panose="02010800040101010101" pitchFamily="2" charset="-122"/>
                <a:ea typeface="华文隶书" panose="02010800040101010101" pitchFamily="2" charset="-122"/>
              </a:endParaRPr>
            </a:p>
            <a:p>
              <a:pPr>
                <a:lnSpc>
                  <a:spcPts val="2000"/>
                </a:lnSpc>
              </a:pPr>
              <a:r>
                <a:rPr lang="zh-CN" altLang="en-US" sz="2000" b="1" dirty="0">
                  <a:solidFill>
                    <a:schemeClr val="tx1">
                      <a:lumMod val="85000"/>
                      <a:lumOff val="15000"/>
                    </a:schemeClr>
                  </a:solidFill>
                  <a:latin typeface="华文隶书" panose="02010800040101010101" pitchFamily="2" charset="-122"/>
                  <a:ea typeface="华文隶书" panose="02010800040101010101" pitchFamily="2" charset="-122"/>
                </a:rPr>
                <a:t>述求</a:t>
              </a:r>
            </a:p>
          </p:txBody>
        </p:sp>
      </p:grpSp>
      <p:grpSp>
        <p:nvGrpSpPr>
          <p:cNvPr id="24" name="组合 23"/>
          <p:cNvGrpSpPr/>
          <p:nvPr/>
        </p:nvGrpSpPr>
        <p:grpSpPr>
          <a:xfrm>
            <a:off x="4342560" y="3283719"/>
            <a:ext cx="646331" cy="1791870"/>
            <a:chOff x="2764933" y="4516986"/>
            <a:chExt cx="646331" cy="1791870"/>
          </a:xfrm>
        </p:grpSpPr>
        <p:sp>
          <p:nvSpPr>
            <p:cNvPr id="25" name="矩形 24"/>
            <p:cNvSpPr/>
            <p:nvPr/>
          </p:nvSpPr>
          <p:spPr>
            <a:xfrm>
              <a:off x="2764933" y="4516986"/>
              <a:ext cx="646331" cy="1791870"/>
            </a:xfrm>
            <a:prstGeom prst="rect">
              <a:avLst/>
            </a:prstGeom>
          </p:spPr>
          <p:txBody>
            <a:bodyPr vert="eaVert" wrap="square">
              <a:spAutoFit/>
            </a:bodyPr>
            <a:lstStyle/>
            <a:p>
              <a:pPr algn="ctr">
                <a:lnSpc>
                  <a:spcPct val="150000"/>
                </a:lnSpc>
              </a:pPr>
              <a:r>
                <a:rPr lang="zh-CN" altLang="en-US" sz="2000" dirty="0">
                  <a:latin typeface="方正硬笔楷书简体" panose="03000509000000000000" pitchFamily="65" charset="-122"/>
                  <a:ea typeface="方正硬笔楷书简体" panose="03000509000000000000" pitchFamily="65" charset="-122"/>
                </a:rPr>
                <a:t>插入文本内容</a:t>
              </a:r>
            </a:p>
          </p:txBody>
        </p:sp>
        <p:cxnSp>
          <p:nvCxnSpPr>
            <p:cNvPr id="26" name="直接连接符 25"/>
            <p:cNvCxnSpPr/>
            <p:nvPr/>
          </p:nvCxnSpPr>
          <p:spPr>
            <a:xfrm>
              <a:off x="2795594" y="4691644"/>
              <a:ext cx="0" cy="145282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264750" y="4703715"/>
              <a:ext cx="0" cy="146130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5580385" y="1388013"/>
            <a:ext cx="1310880" cy="1281531"/>
            <a:chOff x="5341386" y="1693824"/>
            <a:chExt cx="1310880" cy="1281531"/>
          </a:xfrm>
        </p:grpSpPr>
        <p:grpSp>
          <p:nvGrpSpPr>
            <p:cNvPr id="29" name="组合 28"/>
            <p:cNvGrpSpPr/>
            <p:nvPr/>
          </p:nvGrpSpPr>
          <p:grpSpPr>
            <a:xfrm>
              <a:off x="5341386" y="1693824"/>
              <a:ext cx="1310880" cy="1281531"/>
              <a:chOff x="2069306" y="2739231"/>
              <a:chExt cx="2127250" cy="2079625"/>
            </a:xfrm>
          </p:grpSpPr>
          <p:pic>
            <p:nvPicPr>
              <p:cNvPr id="31" name="图片 30"/>
              <p:cNvPicPr>
                <a:picLocks noChangeAspect="1"/>
              </p:cNvPicPr>
              <p:nvPr/>
            </p:nvPicPr>
            <p:blipFill>
              <a:blip r:embed="rId4" cstate="print">
                <a:clrChange>
                  <a:clrFrom>
                    <a:srgbClr val="FFFFFF"/>
                  </a:clrFrom>
                  <a:clrTo>
                    <a:srgbClr val="FFFFFF">
                      <a:alpha val="0"/>
                    </a:srgbClr>
                  </a:clrTo>
                </a:clrChange>
              </a:blip>
              <a:srcRect/>
              <a:stretch>
                <a:fillRect/>
              </a:stretch>
            </p:blipFill>
            <p:spPr bwMode="auto">
              <a:xfrm>
                <a:off x="2069306" y="2739231"/>
                <a:ext cx="2127250" cy="2079625"/>
              </a:xfrm>
              <a:prstGeom prst="rect">
                <a:avLst/>
              </a:prstGeom>
              <a:noFill/>
              <a:ln w="9525">
                <a:noFill/>
                <a:miter lim="800000"/>
                <a:headEnd/>
                <a:tailEnd/>
              </a:ln>
            </p:spPr>
          </p:pic>
          <p:pic>
            <p:nvPicPr>
              <p:cNvPr id="32" name="图片 33"/>
              <p:cNvPicPr>
                <a:picLocks noChangeAspect="1"/>
              </p:cNvPicPr>
              <p:nvPr/>
            </p:nvPicPr>
            <p:blipFill>
              <a:blip r:embed="rId5">
                <a:clrChange>
                  <a:clrFrom>
                    <a:srgbClr val="FFFFFF"/>
                  </a:clrFrom>
                  <a:clrTo>
                    <a:srgbClr val="FFFFFF">
                      <a:alpha val="0"/>
                    </a:srgbClr>
                  </a:clrTo>
                </a:clrChange>
                <a:lum bright="70000" contrast="-70000"/>
              </a:blip>
              <a:srcRect/>
              <a:stretch>
                <a:fillRect/>
              </a:stretch>
            </p:blipFill>
            <p:spPr bwMode="auto">
              <a:xfrm>
                <a:off x="2526149" y="3160719"/>
                <a:ext cx="1377950" cy="1368425"/>
              </a:xfrm>
              <a:prstGeom prst="rect">
                <a:avLst/>
              </a:prstGeom>
              <a:noFill/>
              <a:ln w="9525">
                <a:noFill/>
                <a:miter lim="800000"/>
                <a:headEnd/>
                <a:tailEnd/>
              </a:ln>
            </p:spPr>
          </p:pic>
        </p:grpSp>
        <p:sp>
          <p:nvSpPr>
            <p:cNvPr id="30" name="矩形 29"/>
            <p:cNvSpPr/>
            <p:nvPr/>
          </p:nvSpPr>
          <p:spPr>
            <a:xfrm>
              <a:off x="5692249" y="2110010"/>
              <a:ext cx="697627" cy="618118"/>
            </a:xfrm>
            <a:prstGeom prst="rect">
              <a:avLst/>
            </a:prstGeom>
          </p:spPr>
          <p:txBody>
            <a:bodyPr wrap="none">
              <a:spAutoFit/>
            </a:bodyPr>
            <a:lstStyle/>
            <a:p>
              <a:pPr>
                <a:lnSpc>
                  <a:spcPts val="2000"/>
                </a:lnSpc>
              </a:pPr>
              <a:r>
                <a:rPr lang="zh-CN" altLang="en-US" sz="2000" b="1" dirty="0">
                  <a:solidFill>
                    <a:schemeClr val="tx1">
                      <a:lumMod val="85000"/>
                      <a:lumOff val="15000"/>
                    </a:schemeClr>
                  </a:solidFill>
                  <a:latin typeface="华文隶书" panose="02010800040101010101" pitchFamily="2" charset="-122"/>
                  <a:ea typeface="华文隶书" panose="02010800040101010101" pitchFamily="2" charset="-122"/>
                </a:rPr>
                <a:t>价值</a:t>
              </a:r>
              <a:endParaRPr lang="en-US" altLang="zh-CN" sz="2000" b="1" dirty="0">
                <a:solidFill>
                  <a:schemeClr val="tx1">
                    <a:lumMod val="85000"/>
                    <a:lumOff val="15000"/>
                  </a:schemeClr>
                </a:solidFill>
                <a:latin typeface="华文隶书" panose="02010800040101010101" pitchFamily="2" charset="-122"/>
                <a:ea typeface="华文隶书" panose="02010800040101010101" pitchFamily="2" charset="-122"/>
              </a:endParaRPr>
            </a:p>
            <a:p>
              <a:pPr>
                <a:lnSpc>
                  <a:spcPts val="2000"/>
                </a:lnSpc>
              </a:pPr>
              <a:r>
                <a:rPr lang="zh-CN" altLang="en-US" sz="2000" b="1" dirty="0">
                  <a:solidFill>
                    <a:schemeClr val="tx1">
                      <a:lumMod val="85000"/>
                      <a:lumOff val="15000"/>
                    </a:schemeClr>
                  </a:solidFill>
                  <a:latin typeface="华文隶书" panose="02010800040101010101" pitchFamily="2" charset="-122"/>
                  <a:ea typeface="华文隶书" panose="02010800040101010101" pitchFamily="2" charset="-122"/>
                </a:rPr>
                <a:t>述求</a:t>
              </a:r>
            </a:p>
          </p:txBody>
        </p:sp>
      </p:grpSp>
      <p:grpSp>
        <p:nvGrpSpPr>
          <p:cNvPr id="33" name="组合 32"/>
          <p:cNvGrpSpPr/>
          <p:nvPr/>
        </p:nvGrpSpPr>
        <p:grpSpPr>
          <a:xfrm>
            <a:off x="6095303" y="2807642"/>
            <a:ext cx="646331" cy="2513147"/>
            <a:chOff x="2764933" y="4516985"/>
            <a:chExt cx="646331" cy="2513147"/>
          </a:xfrm>
        </p:grpSpPr>
        <p:sp>
          <p:nvSpPr>
            <p:cNvPr id="34" name="矩形 33"/>
            <p:cNvSpPr/>
            <p:nvPr/>
          </p:nvSpPr>
          <p:spPr>
            <a:xfrm>
              <a:off x="2764933" y="4516985"/>
              <a:ext cx="646331" cy="2513147"/>
            </a:xfrm>
            <a:prstGeom prst="rect">
              <a:avLst/>
            </a:prstGeom>
          </p:spPr>
          <p:txBody>
            <a:bodyPr vert="eaVert" wrap="square">
              <a:spAutoFit/>
            </a:bodyPr>
            <a:lstStyle/>
            <a:p>
              <a:pPr algn="ctr">
                <a:lnSpc>
                  <a:spcPct val="150000"/>
                </a:lnSpc>
              </a:pPr>
              <a:r>
                <a:rPr lang="zh-CN" altLang="en-US" sz="2000" dirty="0">
                  <a:latin typeface="方正硬笔楷书简体" panose="03000509000000000000" pitchFamily="65" charset="-122"/>
                  <a:ea typeface="方正硬笔楷书简体" panose="03000509000000000000" pitchFamily="65" charset="-122"/>
                </a:rPr>
                <a:t>请插入您的文本内容</a:t>
              </a:r>
            </a:p>
          </p:txBody>
        </p:sp>
        <p:cxnSp>
          <p:nvCxnSpPr>
            <p:cNvPr id="35" name="直接连接符 34"/>
            <p:cNvCxnSpPr/>
            <p:nvPr/>
          </p:nvCxnSpPr>
          <p:spPr>
            <a:xfrm>
              <a:off x="2795594" y="4691644"/>
              <a:ext cx="0" cy="217410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264750" y="4703715"/>
              <a:ext cx="0" cy="218257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7463394" y="1209483"/>
            <a:ext cx="1310880" cy="1281531"/>
            <a:chOff x="7122831" y="1605504"/>
            <a:chExt cx="1310880" cy="1281531"/>
          </a:xfrm>
        </p:grpSpPr>
        <p:grpSp>
          <p:nvGrpSpPr>
            <p:cNvPr id="38" name="组合 37"/>
            <p:cNvGrpSpPr/>
            <p:nvPr/>
          </p:nvGrpSpPr>
          <p:grpSpPr>
            <a:xfrm>
              <a:off x="7122831" y="1605504"/>
              <a:ext cx="1310880" cy="1281531"/>
              <a:chOff x="2069306" y="2739231"/>
              <a:chExt cx="2127250" cy="2079625"/>
            </a:xfrm>
          </p:grpSpPr>
          <p:pic>
            <p:nvPicPr>
              <p:cNvPr id="40" name="图片 39"/>
              <p:cNvPicPr>
                <a:picLocks noChangeAspect="1"/>
              </p:cNvPicPr>
              <p:nvPr/>
            </p:nvPicPr>
            <p:blipFill>
              <a:blip r:embed="rId4" cstate="print">
                <a:clrChange>
                  <a:clrFrom>
                    <a:srgbClr val="FFFFFF"/>
                  </a:clrFrom>
                  <a:clrTo>
                    <a:srgbClr val="FFFFFF">
                      <a:alpha val="0"/>
                    </a:srgbClr>
                  </a:clrTo>
                </a:clrChange>
              </a:blip>
              <a:srcRect/>
              <a:stretch>
                <a:fillRect/>
              </a:stretch>
            </p:blipFill>
            <p:spPr bwMode="auto">
              <a:xfrm>
                <a:off x="2069306" y="2739231"/>
                <a:ext cx="2127250" cy="2079625"/>
              </a:xfrm>
              <a:prstGeom prst="rect">
                <a:avLst/>
              </a:prstGeom>
              <a:noFill/>
              <a:ln w="9525">
                <a:noFill/>
                <a:miter lim="800000"/>
                <a:headEnd/>
                <a:tailEnd/>
              </a:ln>
            </p:spPr>
          </p:pic>
          <p:pic>
            <p:nvPicPr>
              <p:cNvPr id="41" name="图片 33"/>
              <p:cNvPicPr>
                <a:picLocks noChangeAspect="1"/>
              </p:cNvPicPr>
              <p:nvPr/>
            </p:nvPicPr>
            <p:blipFill>
              <a:blip r:embed="rId5">
                <a:clrChange>
                  <a:clrFrom>
                    <a:srgbClr val="FFFFFF"/>
                  </a:clrFrom>
                  <a:clrTo>
                    <a:srgbClr val="FFFFFF">
                      <a:alpha val="0"/>
                    </a:srgbClr>
                  </a:clrTo>
                </a:clrChange>
                <a:lum bright="70000" contrast="-70000"/>
              </a:blip>
              <a:srcRect/>
              <a:stretch>
                <a:fillRect/>
              </a:stretch>
            </p:blipFill>
            <p:spPr bwMode="auto">
              <a:xfrm>
                <a:off x="2526149" y="3160719"/>
                <a:ext cx="1377950" cy="1368425"/>
              </a:xfrm>
              <a:prstGeom prst="rect">
                <a:avLst/>
              </a:prstGeom>
              <a:noFill/>
              <a:ln w="9525">
                <a:noFill/>
                <a:miter lim="800000"/>
                <a:headEnd/>
                <a:tailEnd/>
              </a:ln>
            </p:spPr>
          </p:pic>
        </p:grpSp>
        <p:sp>
          <p:nvSpPr>
            <p:cNvPr id="39" name="矩形 38"/>
            <p:cNvSpPr/>
            <p:nvPr/>
          </p:nvSpPr>
          <p:spPr>
            <a:xfrm>
              <a:off x="7458146" y="2011047"/>
              <a:ext cx="697627" cy="618118"/>
            </a:xfrm>
            <a:prstGeom prst="rect">
              <a:avLst/>
            </a:prstGeom>
          </p:spPr>
          <p:txBody>
            <a:bodyPr wrap="none">
              <a:spAutoFit/>
            </a:bodyPr>
            <a:lstStyle/>
            <a:p>
              <a:pPr>
                <a:lnSpc>
                  <a:spcPts val="2000"/>
                </a:lnSpc>
              </a:pPr>
              <a:r>
                <a:rPr lang="zh-CN" altLang="en-US" sz="2000" b="1" dirty="0">
                  <a:solidFill>
                    <a:schemeClr val="tx1">
                      <a:lumMod val="85000"/>
                      <a:lumOff val="15000"/>
                    </a:schemeClr>
                  </a:solidFill>
                  <a:latin typeface="华文隶书" panose="02010800040101010101" pitchFamily="2" charset="-122"/>
                  <a:ea typeface="华文隶书" panose="02010800040101010101" pitchFamily="2" charset="-122"/>
                </a:rPr>
                <a:t>成份</a:t>
              </a:r>
              <a:endParaRPr lang="en-US" altLang="zh-CN" sz="2000" b="1" dirty="0">
                <a:solidFill>
                  <a:schemeClr val="tx1">
                    <a:lumMod val="85000"/>
                    <a:lumOff val="15000"/>
                  </a:schemeClr>
                </a:solidFill>
                <a:latin typeface="华文隶书" panose="02010800040101010101" pitchFamily="2" charset="-122"/>
                <a:ea typeface="华文隶书" panose="02010800040101010101" pitchFamily="2" charset="-122"/>
              </a:endParaRPr>
            </a:p>
            <a:p>
              <a:pPr>
                <a:lnSpc>
                  <a:spcPts val="2000"/>
                </a:lnSpc>
              </a:pPr>
              <a:r>
                <a:rPr lang="zh-CN" altLang="en-US" sz="2000" b="1" dirty="0">
                  <a:solidFill>
                    <a:schemeClr val="tx1">
                      <a:lumMod val="85000"/>
                      <a:lumOff val="15000"/>
                    </a:schemeClr>
                  </a:solidFill>
                  <a:latin typeface="华文隶书" panose="02010800040101010101" pitchFamily="2" charset="-122"/>
                  <a:ea typeface="华文隶书" panose="02010800040101010101" pitchFamily="2" charset="-122"/>
                </a:rPr>
                <a:t>述求</a:t>
              </a:r>
            </a:p>
          </p:txBody>
        </p:sp>
      </p:grpSp>
      <p:grpSp>
        <p:nvGrpSpPr>
          <p:cNvPr id="42" name="组合 41"/>
          <p:cNvGrpSpPr/>
          <p:nvPr/>
        </p:nvGrpSpPr>
        <p:grpSpPr>
          <a:xfrm>
            <a:off x="7235294" y="2568243"/>
            <a:ext cx="1569660" cy="2823422"/>
            <a:chOff x="6773363" y="2611607"/>
            <a:chExt cx="1569660" cy="2823422"/>
          </a:xfrm>
        </p:grpSpPr>
        <p:grpSp>
          <p:nvGrpSpPr>
            <p:cNvPr id="43" name="组合 42"/>
            <p:cNvGrpSpPr/>
            <p:nvPr/>
          </p:nvGrpSpPr>
          <p:grpSpPr>
            <a:xfrm>
              <a:off x="6773363" y="2611607"/>
              <a:ext cx="1569660" cy="2823422"/>
              <a:chOff x="1841606" y="4516986"/>
              <a:chExt cx="1569660" cy="2823422"/>
            </a:xfrm>
          </p:grpSpPr>
          <p:sp>
            <p:nvSpPr>
              <p:cNvPr id="45" name="矩形 44"/>
              <p:cNvSpPr/>
              <p:nvPr/>
            </p:nvSpPr>
            <p:spPr>
              <a:xfrm>
                <a:off x="1841606" y="4516986"/>
                <a:ext cx="1569660" cy="2823422"/>
              </a:xfrm>
              <a:prstGeom prst="rect">
                <a:avLst/>
              </a:prstGeom>
            </p:spPr>
            <p:txBody>
              <a:bodyPr vert="eaVert" wrap="square">
                <a:spAutoFit/>
              </a:bodyPr>
              <a:lstStyle/>
              <a:p>
                <a:pPr algn="ctr">
                  <a:lnSpc>
                    <a:spcPct val="150000"/>
                  </a:lnSpc>
                </a:pPr>
                <a:r>
                  <a:rPr lang="zh-CN" altLang="en-US" sz="2000" dirty="0">
                    <a:latin typeface="方正硬笔楷书简体" panose="03000509000000000000" pitchFamily="65" charset="-122"/>
                    <a:ea typeface="方正硬笔楷书简体" panose="03000509000000000000" pitchFamily="65" charset="-122"/>
                  </a:rPr>
                  <a:t>请插入您的文本内容请插入您的文本内容</a:t>
                </a:r>
              </a:p>
              <a:p>
                <a:pPr algn="ctr">
                  <a:lnSpc>
                    <a:spcPct val="150000"/>
                  </a:lnSpc>
                </a:pPr>
                <a:endParaRPr lang="zh-CN" altLang="en-US" sz="2000" dirty="0">
                  <a:solidFill>
                    <a:schemeClr val="tx1">
                      <a:lumMod val="85000"/>
                      <a:lumOff val="15000"/>
                    </a:schemeClr>
                  </a:solidFill>
                  <a:latin typeface="方正硬笔楷书简体" panose="03000509000000000000" pitchFamily="65" charset="-122"/>
                  <a:ea typeface="方正硬笔楷书简体" panose="03000509000000000000" pitchFamily="65" charset="-122"/>
                </a:endParaRPr>
              </a:p>
            </p:txBody>
          </p:sp>
          <p:cxnSp>
            <p:nvCxnSpPr>
              <p:cNvPr id="46" name="直接连接符 45"/>
              <p:cNvCxnSpPr/>
              <p:nvPr/>
            </p:nvCxnSpPr>
            <p:spPr>
              <a:xfrm>
                <a:off x="2795594" y="4691644"/>
                <a:ext cx="0" cy="248437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3264750" y="4703715"/>
                <a:ext cx="0" cy="247230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cxnSp>
          <p:nvCxnSpPr>
            <p:cNvPr id="44" name="直接连接符 43"/>
            <p:cNvCxnSpPr/>
            <p:nvPr/>
          </p:nvCxnSpPr>
          <p:spPr>
            <a:xfrm>
              <a:off x="7245299" y="2806270"/>
              <a:ext cx="0" cy="247230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91874427"/>
      </p:ext>
    </p:extLst>
  </p:cSld>
  <p:clrMapOvr>
    <a:masterClrMapping/>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par>
                          <p:cTn id="12" fill="hold">
                            <p:stCondLst>
                              <p:cond delay="2500"/>
                            </p:stCondLst>
                            <p:childTnLst>
                              <p:par>
                                <p:cTn id="13" presetID="6" presetClass="entr" presetSubtype="16"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circle(in)">
                                      <p:cBhvr>
                                        <p:cTn id="15" dur="2000"/>
                                        <p:tgtEl>
                                          <p:spTgt spid="19"/>
                                        </p:tgtEl>
                                      </p:cBhvr>
                                    </p:animEffect>
                                  </p:childTnLst>
                                </p:cTn>
                              </p:par>
                            </p:childTnLst>
                          </p:cTn>
                        </p:par>
                        <p:par>
                          <p:cTn id="16" fill="hold">
                            <p:stCondLst>
                              <p:cond delay="4500"/>
                            </p:stCondLst>
                            <p:childTnLst>
                              <p:par>
                                <p:cTn id="17" presetID="22" presetClass="entr" presetSubtype="1"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up)">
                                      <p:cBhvr>
                                        <p:cTn id="19" dur="500"/>
                                        <p:tgtEl>
                                          <p:spTgt spid="24"/>
                                        </p:tgtEl>
                                      </p:cBhvr>
                                    </p:animEffect>
                                  </p:childTnLst>
                                </p:cTn>
                              </p:par>
                            </p:childTnLst>
                          </p:cTn>
                        </p:par>
                        <p:par>
                          <p:cTn id="20" fill="hold">
                            <p:stCondLst>
                              <p:cond delay="5000"/>
                            </p:stCondLst>
                            <p:childTnLst>
                              <p:par>
                                <p:cTn id="21" presetID="6" presetClass="entr" presetSubtype="16"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circle(in)">
                                      <p:cBhvr>
                                        <p:cTn id="23" dur="2000"/>
                                        <p:tgtEl>
                                          <p:spTgt spid="28"/>
                                        </p:tgtEl>
                                      </p:cBhvr>
                                    </p:animEffect>
                                  </p:childTnLst>
                                </p:cTn>
                              </p:par>
                            </p:childTnLst>
                          </p:cTn>
                        </p:par>
                        <p:par>
                          <p:cTn id="24" fill="hold">
                            <p:stCondLst>
                              <p:cond delay="7000"/>
                            </p:stCondLst>
                            <p:childTnLst>
                              <p:par>
                                <p:cTn id="25" presetID="22" presetClass="entr" presetSubtype="1"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up)">
                                      <p:cBhvr>
                                        <p:cTn id="27" dur="500"/>
                                        <p:tgtEl>
                                          <p:spTgt spid="33"/>
                                        </p:tgtEl>
                                      </p:cBhvr>
                                    </p:animEffect>
                                  </p:childTnLst>
                                </p:cTn>
                              </p:par>
                            </p:childTnLst>
                          </p:cTn>
                        </p:par>
                        <p:par>
                          <p:cTn id="28" fill="hold">
                            <p:stCondLst>
                              <p:cond delay="7500"/>
                            </p:stCondLst>
                            <p:childTnLst>
                              <p:par>
                                <p:cTn id="29" presetID="6" presetClass="entr" presetSubtype="16"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circle(in)">
                                      <p:cBhvr>
                                        <p:cTn id="31" dur="2000"/>
                                        <p:tgtEl>
                                          <p:spTgt spid="37"/>
                                        </p:tgtEl>
                                      </p:cBhvr>
                                    </p:animEffect>
                                  </p:childTnLst>
                                </p:cTn>
                              </p:par>
                            </p:childTnLst>
                          </p:cTn>
                        </p:par>
                        <p:par>
                          <p:cTn id="32" fill="hold">
                            <p:stCondLst>
                              <p:cond delay="9500"/>
                            </p:stCondLst>
                            <p:childTnLst>
                              <p:par>
                                <p:cTn id="33" presetID="22" presetClass="entr" presetSubtype="1"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ipe(up)">
                                      <p:cBhvr>
                                        <p:cTn id="3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树, 户外, 雪花, 山&#10;&#10;已生成极高可信度的说明"/>
          <p:cNvPicPr>
            <a:picLocks noChangeAspect="1"/>
          </p:cNvPicPr>
          <p:nvPr/>
        </p:nvPicPr>
        <p:blipFill rotWithShape="1">
          <a:blip r:embed="rId3">
            <a:extLst>
              <a:ext uri="{28A0092B-C50C-407E-A947-70E740481C1C}">
                <a14:useLocalDpi xmlns:a14="http://schemas.microsoft.com/office/drawing/2010/main" val="0"/>
              </a:ext>
            </a:extLst>
          </a:blip>
          <a:srcRect t="9091" r="9091"/>
          <a:stretch/>
        </p:blipFill>
        <p:spPr>
          <a:xfrm>
            <a:off x="0" y="0"/>
            <a:ext cx="12192000" cy="6858000"/>
          </a:xfrm>
          <a:prstGeom prst="rect">
            <a:avLst/>
          </a:prstGeom>
        </p:spPr>
      </p:pic>
      <p:sp>
        <p:nvSpPr>
          <p:cNvPr id="16" name="Rectangle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3764612"/>
            <a:ext cx="5442280" cy="2256211"/>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标题 3"/>
          <p:cNvSpPr>
            <a:spLocks noGrp="1"/>
          </p:cNvSpPr>
          <p:nvPr>
            <p:ph type="ctrTitle"/>
          </p:nvPr>
        </p:nvSpPr>
        <p:spPr>
          <a:xfrm>
            <a:off x="640079" y="4025589"/>
            <a:ext cx="4610932" cy="1415839"/>
          </a:xfrm>
        </p:spPr>
        <p:txBody>
          <a:bodyPr>
            <a:normAutofit/>
          </a:bodyPr>
          <a:lstStyle/>
          <a:p>
            <a:pPr algn="l"/>
            <a:r>
              <a:rPr lang="zh-CN" altLang="en-US" sz="4800" dirty="0">
                <a:latin typeface="方正吕建德字体" panose="02010600010101010101" pitchFamily="2" charset="-122"/>
                <a:ea typeface="方正吕建德字体" panose="02010600010101010101" pitchFamily="2" charset="-122"/>
              </a:rPr>
              <a:t>第二部分</a:t>
            </a:r>
            <a:br>
              <a:rPr lang="en-US" altLang="zh-CN" sz="2800" dirty="0">
                <a:latin typeface="方正吕建德字体" panose="02010600010101010101" pitchFamily="2" charset="-122"/>
                <a:ea typeface="方正吕建德字体" panose="02010600010101010101" pitchFamily="2" charset="-122"/>
              </a:rPr>
            </a:br>
            <a:br>
              <a:rPr lang="en-US" altLang="zh-CN" sz="1000" dirty="0">
                <a:latin typeface="方正吕建德字体" panose="02010600010101010101" pitchFamily="2" charset="-122"/>
                <a:ea typeface="方正吕建德字体" panose="02010600010101010101" pitchFamily="2" charset="-122"/>
              </a:rPr>
            </a:br>
            <a:r>
              <a:rPr lang="zh-CN" altLang="en-US" sz="2800" dirty="0">
                <a:latin typeface="方正吕建德字体" panose="02010600010101010101" pitchFamily="2" charset="-122"/>
                <a:ea typeface="方正吕建德字体" panose="02010600010101010101" pitchFamily="2" charset="-122"/>
              </a:rPr>
              <a:t>请插入您的标题内容</a:t>
            </a:r>
            <a:endParaRPr lang="zh-CN" altLang="en-US" sz="2800" dirty="0"/>
          </a:p>
        </p:txBody>
      </p:sp>
      <p:sp>
        <p:nvSpPr>
          <p:cNvPr id="5" name="副标题 4"/>
          <p:cNvSpPr>
            <a:spLocks noGrp="1"/>
          </p:cNvSpPr>
          <p:nvPr>
            <p:ph type="subTitle" idx="1"/>
          </p:nvPr>
        </p:nvSpPr>
        <p:spPr>
          <a:xfrm>
            <a:off x="640078" y="5441429"/>
            <a:ext cx="4610933" cy="379507"/>
          </a:xfrm>
        </p:spPr>
        <p:txBody>
          <a:bodyPr>
            <a:normAutofit/>
          </a:bodyPr>
          <a:lstStyle/>
          <a:p>
            <a:pPr algn="l"/>
            <a:r>
              <a:rPr lang="zh-CN" altLang="en-US" sz="1800" dirty="0">
                <a:latin typeface="汉仪中楷简" panose="02010604000101010101" pitchFamily="2" charset="-122"/>
                <a:ea typeface="汉仪中楷简" panose="02010604000101010101" pitchFamily="2" charset="-122"/>
              </a:rPr>
              <a:t>请插入您的文本内容或者其它相关的内容</a:t>
            </a:r>
          </a:p>
        </p:txBody>
      </p:sp>
      <p:pic>
        <p:nvPicPr>
          <p:cNvPr id="15" name="PA_图片 7" descr="5d80f4b3e78a9513d048aa2ccdf80f56"/>
          <p:cNvPicPr>
            <a:picLocks noChangeAspect="1"/>
          </p:cNvPicPr>
          <p:nvPr>
            <p:custDataLst>
              <p:tags r:id="rId1"/>
            </p:custDataLst>
          </p:nvPr>
        </p:nvPicPr>
        <p:blipFill rotWithShape="1">
          <a:blip r:embed="rId4"/>
          <a:srcRect l="65717" t="69541" r="16491"/>
          <a:stretch/>
        </p:blipFill>
        <p:spPr>
          <a:xfrm>
            <a:off x="4549653" y="4182877"/>
            <a:ext cx="595086" cy="1419679"/>
          </a:xfrm>
          <a:prstGeom prst="rect">
            <a:avLst/>
          </a:prstGeom>
        </p:spPr>
      </p:pic>
    </p:spTree>
    <p:extLst>
      <p:ext uri="{BB962C8B-B14F-4D97-AF65-F5344CB8AC3E}">
        <p14:creationId xmlns:p14="http://schemas.microsoft.com/office/powerpoint/2010/main" val="29105739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Click="0" advTm="0">
        <p14:ripple dir="l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TotalTime>
  <Words>940</Words>
  <Application>Microsoft Office PowerPoint</Application>
  <PresentationFormat>宽屏</PresentationFormat>
  <Paragraphs>176</Paragraphs>
  <Slides>25</Slides>
  <Notes>2</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25</vt:i4>
      </vt:variant>
    </vt:vector>
  </HeadingPairs>
  <TitlesOfParts>
    <vt:vector size="43" baseType="lpstr">
      <vt:lpstr>Adobe 楷体 Std R</vt:lpstr>
      <vt:lpstr>方正古隶简体</vt:lpstr>
      <vt:lpstr>方正吕建德字体</vt:lpstr>
      <vt:lpstr>方正硬笔楷书简体</vt:lpstr>
      <vt:lpstr>汉仪雪君体简</vt:lpstr>
      <vt:lpstr>汉仪中楷简</vt:lpstr>
      <vt:lpstr>华文隶书</vt:lpstr>
      <vt:lpstr>楷体</vt:lpstr>
      <vt:lpstr>腾祥铁山楷书简</vt:lpstr>
      <vt:lpstr>叶根友行书繁</vt:lpstr>
      <vt:lpstr>叶根友毛笔行书2.0版</vt:lpstr>
      <vt:lpstr>钟齐志莽行书</vt:lpstr>
      <vt:lpstr>Arial</vt:lpstr>
      <vt:lpstr>Calibri</vt:lpstr>
      <vt:lpstr>等线</vt:lpstr>
      <vt:lpstr>等线 Light</vt:lpstr>
      <vt:lpstr>微软雅黑</vt:lpstr>
      <vt:lpstr>Office 主题​​</vt:lpstr>
      <vt:lpstr>PowerPoint 演示文稿</vt:lpstr>
      <vt:lpstr>PowerPoint 演示文稿</vt:lpstr>
      <vt:lpstr>第一部分  请插入您的标题内容</vt:lpstr>
      <vt:lpstr>PowerPoint 演示文稿</vt:lpstr>
      <vt:lpstr>PowerPoint 演示文稿</vt:lpstr>
      <vt:lpstr>PowerPoint 演示文稿</vt:lpstr>
      <vt:lpstr>PowerPoint 演示文稿</vt:lpstr>
      <vt:lpstr>PowerPoint 演示文稿</vt:lpstr>
      <vt:lpstr>第二部分  请插入您的标题内容</vt:lpstr>
      <vt:lpstr>PowerPoint 演示文稿</vt:lpstr>
      <vt:lpstr>PowerPoint 演示文稿</vt:lpstr>
      <vt:lpstr>PowerPoint 演示文稿</vt:lpstr>
      <vt:lpstr>PowerPoint 演示文稿</vt:lpstr>
      <vt:lpstr>PowerPoint 演示文稿</vt:lpstr>
      <vt:lpstr>第三部分  请插入您的标题内容</vt:lpstr>
      <vt:lpstr>PowerPoint 演示文稿</vt:lpstr>
      <vt:lpstr>PowerPoint 演示文稿</vt:lpstr>
      <vt:lpstr>PowerPoint 演示文稿</vt:lpstr>
      <vt:lpstr>PowerPoint 演示文稿</vt:lpstr>
      <vt:lpstr>PowerPoint 演示文稿</vt:lpstr>
      <vt:lpstr>第四部分  请插入您的标题内容</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cp:revision>
  <dcterms:created xsi:type="dcterms:W3CDTF">2017-05-21T03:33:57Z</dcterms:created>
  <dcterms:modified xsi:type="dcterms:W3CDTF">2018-04-28T14:34:54Z</dcterms:modified>
</cp:coreProperties>
</file>