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77" r:id="rId4"/>
    <p:sldId id="272" r:id="rId5"/>
    <p:sldId id="267" r:id="rId6"/>
    <p:sldId id="261" r:id="rId7"/>
    <p:sldId id="262" r:id="rId8"/>
    <p:sldId id="270" r:id="rId9"/>
    <p:sldId id="278" r:id="rId10"/>
    <p:sldId id="268" r:id="rId11"/>
    <p:sldId id="281" r:id="rId12"/>
    <p:sldId id="271" r:id="rId13"/>
    <p:sldId id="263" r:id="rId14"/>
    <p:sldId id="286" r:id="rId15"/>
    <p:sldId id="282" r:id="rId16"/>
    <p:sldId id="264" r:id="rId17"/>
    <p:sldId id="275" r:id="rId18"/>
    <p:sldId id="266" r:id="rId19"/>
    <p:sldId id="269" r:id="rId20"/>
    <p:sldId id="274" r:id="rId21"/>
    <p:sldId id="283" r:id="rId22"/>
    <p:sldId id="288" r:id="rId23"/>
    <p:sldId id="276" r:id="rId24"/>
    <p:sldId id="28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1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3F797-E948-4CE5-B384-6EF4FE2F4CAC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7B98A-6DD9-4B42-A2DA-26CF518EF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24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06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987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98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122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77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047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785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379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850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448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652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19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888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655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0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836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6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26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080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329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99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82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7B98A-6DD9-4B42-A2DA-26CF518EFE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17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2"/>
          <p:cNvSpPr>
            <a:spLocks/>
          </p:cNvSpPr>
          <p:nvPr userDrawn="1"/>
        </p:nvSpPr>
        <p:spPr bwMode="auto">
          <a:xfrm>
            <a:off x="2126755" y="668384"/>
            <a:ext cx="6626011" cy="6008914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5937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76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44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6" t="37240" r="10951" b="5820"/>
          <a:stretch/>
        </p:blipFill>
        <p:spPr>
          <a:xfrm>
            <a:off x="-57151" y="-57150"/>
            <a:ext cx="12325351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42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2"/>
          <p:cNvSpPr>
            <a:spLocks/>
          </p:cNvSpPr>
          <p:nvPr userDrawn="1"/>
        </p:nvSpPr>
        <p:spPr bwMode="auto">
          <a:xfrm>
            <a:off x="7262635" y="-1800496"/>
            <a:ext cx="6626011" cy="6008914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11644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2"/>
          <p:cNvSpPr>
            <a:spLocks/>
          </p:cNvSpPr>
          <p:nvPr userDrawn="1"/>
        </p:nvSpPr>
        <p:spPr bwMode="auto">
          <a:xfrm rot="18829753">
            <a:off x="-3028106" y="-1564909"/>
            <a:ext cx="7897295" cy="7161800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53210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70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8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34B49-39E8-4910-B102-0C16A6BAF151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 descr="http://pic40.nipic.com/20140413/2126883_151601318000_2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t="-140" r="4066" b="4528"/>
          <a:stretch/>
        </p:blipFill>
        <p:spPr bwMode="auto">
          <a:xfrm rot="5400000">
            <a:off x="2662518" y="-2689410"/>
            <a:ext cx="6884894" cy="1220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19052" y="-114300"/>
            <a:ext cx="12228984" cy="710565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4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5" t="14306" r="-2" b="11745"/>
          <a:stretch/>
        </p:blipFill>
        <p:spPr>
          <a:xfrm rot="10800000">
            <a:off x="-4" y="-26895"/>
            <a:ext cx="12209932" cy="68983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46809" y="2064123"/>
            <a:ext cx="2716306" cy="2716306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63115" y="2064123"/>
            <a:ext cx="2818956" cy="1578375"/>
            <a:chOff x="7463115" y="1975114"/>
            <a:chExt cx="2818956" cy="1578375"/>
          </a:xfrm>
        </p:grpSpPr>
        <p:sp>
          <p:nvSpPr>
            <p:cNvPr id="6" name="文本框 5"/>
            <p:cNvSpPr txBox="1"/>
            <p:nvPr/>
          </p:nvSpPr>
          <p:spPr>
            <a:xfrm>
              <a:off x="7637930" y="1975114"/>
              <a:ext cx="22591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Watercolor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637930" y="2380438"/>
              <a:ext cx="22591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Style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63115" y="2845603"/>
              <a:ext cx="28189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汇报</a:t>
              </a:r>
              <a:r>
                <a:rPr lang="zh-CN" altLang="en-US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人</a:t>
              </a:r>
              <a:r>
                <a:rPr lang="zh-CN" altLang="en-US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：</a:t>
              </a:r>
              <a:r>
                <a:rPr lang="en-US" altLang="zh-CN" sz="200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xx</a:t>
              </a:r>
              <a:endPara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汇报</a:t>
              </a:r>
              <a:r>
                <a:rPr lang="zh-CN" altLang="en-US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月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21624" y="2254201"/>
            <a:ext cx="23532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800" b="1" dirty="0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sz="6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21624" y="3380888"/>
            <a:ext cx="2353235" cy="1249797"/>
            <a:chOff x="4921624" y="3380888"/>
            <a:chExt cx="2353235" cy="1249797"/>
          </a:xfrm>
        </p:grpSpPr>
        <p:sp>
          <p:nvSpPr>
            <p:cNvPr id="11" name="文本框 10"/>
            <p:cNvSpPr txBox="1"/>
            <p:nvPr/>
          </p:nvSpPr>
          <p:spPr>
            <a:xfrm>
              <a:off x="4921624" y="3380888"/>
              <a:ext cx="23532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蓝色水彩通用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21624" y="3892021"/>
              <a:ext cx="23532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4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4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Keith Kenniff - Receiv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8685" y="-18034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9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6114756" y="2132856"/>
            <a:ext cx="6077244" cy="329184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6555872" y="1703982"/>
            <a:ext cx="3629" cy="3629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矩形 13"/>
          <p:cNvSpPr/>
          <p:nvPr/>
        </p:nvSpPr>
        <p:spPr>
          <a:xfrm>
            <a:off x="6114756" y="317817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</a:rPr>
              <a:t>标题文本预设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14756" y="3863342"/>
            <a:ext cx="6096000" cy="657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</a:rPr>
              <a:t>此部分内容作为文字排版占位显示（建议使用主题字体）</a:t>
            </a:r>
            <a:br>
              <a:rPr lang="zh-CN" altLang="en-US" sz="1600" dirty="0">
                <a:solidFill>
                  <a:prstClr val="white"/>
                </a:solidFill>
              </a:rPr>
            </a:br>
            <a:r>
              <a:rPr lang="zh-CN" altLang="en-US" sz="1600" dirty="0">
                <a:solidFill>
                  <a:prstClr val="white"/>
                </a:solidFill>
              </a:rPr>
              <a:t>如需更改请在（设置形状格式）菜单下（文本选项）中调整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0"/>
          <a:stretch/>
        </p:blipFill>
        <p:spPr>
          <a:xfrm>
            <a:off x="0" y="2132856"/>
            <a:ext cx="6062357" cy="32918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40302" y="1186223"/>
            <a:ext cx="8334561" cy="707886"/>
            <a:chOff x="3140302" y="1186223"/>
            <a:chExt cx="8334561" cy="707886"/>
          </a:xfrm>
        </p:grpSpPr>
        <p:sp>
          <p:nvSpPr>
            <p:cNvPr id="12" name="TextBox 15"/>
            <p:cNvSpPr txBox="1"/>
            <p:nvPr/>
          </p:nvSpPr>
          <p:spPr>
            <a:xfrm>
              <a:off x="7143560" y="1308758"/>
              <a:ext cx="4331303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r>
                <a:rPr lang="zh-CN" altLang="en-US" sz="1600" b="1" kern="900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3" name="TextBox 16"/>
            <p:cNvSpPr txBox="1"/>
            <p:nvPr/>
          </p:nvSpPr>
          <p:spPr>
            <a:xfrm>
              <a:off x="7143560" y="1571940"/>
              <a:ext cx="4331303" cy="277961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140302" y="1186223"/>
              <a:ext cx="4267869" cy="707886"/>
              <a:chOff x="366622" y="748322"/>
              <a:chExt cx="4267869" cy="707886"/>
            </a:xfrm>
          </p:grpSpPr>
          <p:sp>
            <p:nvSpPr>
              <p:cNvPr id="10" name="文本框 2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445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34650" y="1349829"/>
            <a:ext cx="3311853" cy="3311855"/>
            <a:chOff x="1434650" y="1349829"/>
            <a:chExt cx="3311853" cy="3311855"/>
          </a:xfrm>
        </p:grpSpPr>
        <p:sp>
          <p:nvSpPr>
            <p:cNvPr id="3" name="BackShape"/>
            <p:cNvSpPr/>
            <p:nvPr/>
          </p:nvSpPr>
          <p:spPr>
            <a:xfrm>
              <a:off x="1434650" y="1349829"/>
              <a:ext cx="3311853" cy="3311855"/>
            </a:xfrm>
            <a:prstGeom prst="donut">
              <a:avLst>
                <a:gd name="adj" fmla="val 3548"/>
              </a:avLst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ValueShape"/>
            <p:cNvSpPr/>
            <p:nvPr/>
          </p:nvSpPr>
          <p:spPr>
            <a:xfrm>
              <a:off x="1687638" y="1602819"/>
              <a:ext cx="2805875" cy="2805876"/>
            </a:xfrm>
            <a:prstGeom prst="pie">
              <a:avLst>
                <a:gd name="adj1" fmla="val 16200000"/>
                <a:gd name="adj2" fmla="val 8640000"/>
              </a:avLst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ValueText"/>
          <p:cNvSpPr txBox="1"/>
          <p:nvPr/>
        </p:nvSpPr>
        <p:spPr>
          <a:xfrm>
            <a:off x="863718" y="4923090"/>
            <a:ext cx="1141863" cy="856397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65%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399971" y="4923090"/>
            <a:ext cx="2919831" cy="911653"/>
            <a:chOff x="2602461" y="4289453"/>
            <a:chExt cx="2045824" cy="638764"/>
          </a:xfrm>
        </p:grpSpPr>
        <p:cxnSp>
          <p:nvCxnSpPr>
            <p:cNvPr id="7" name="LineShape"/>
            <p:cNvCxnSpPr>
              <a:cxnSpLocks/>
            </p:cNvCxnSpPr>
            <p:nvPr/>
          </p:nvCxnSpPr>
          <p:spPr>
            <a:xfrm flipH="1">
              <a:off x="2602461" y="4289453"/>
              <a:ext cx="2045824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8" name="CustomText1"/>
            <p:cNvSpPr/>
            <p:nvPr/>
          </p:nvSpPr>
          <p:spPr>
            <a:xfrm>
              <a:off x="2602461" y="43410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b="1" dirty="0" smtClean="0"/>
                <a:t>添加主题</a:t>
              </a:r>
              <a:endParaRPr lang="en-US" altLang="zh-CN" b="1" dirty="0"/>
            </a:p>
          </p:txBody>
        </p:sp>
        <p:sp>
          <p:nvSpPr>
            <p:cNvPr id="9" name="CustomText1"/>
            <p:cNvSpPr/>
            <p:nvPr/>
          </p:nvSpPr>
          <p:spPr>
            <a:xfrm>
              <a:off x="2602461" y="46585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altLang="zh-CN"/>
                <a:t>Supporting text here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42756" y="1349829"/>
            <a:ext cx="3311853" cy="3311855"/>
            <a:chOff x="7542756" y="1349829"/>
            <a:chExt cx="3311853" cy="3311855"/>
          </a:xfrm>
        </p:grpSpPr>
        <p:sp>
          <p:nvSpPr>
            <p:cNvPr id="11" name="BackShape"/>
            <p:cNvSpPr/>
            <p:nvPr/>
          </p:nvSpPr>
          <p:spPr>
            <a:xfrm>
              <a:off x="7542756" y="1349829"/>
              <a:ext cx="3311853" cy="3311855"/>
            </a:xfrm>
            <a:prstGeom prst="donut">
              <a:avLst>
                <a:gd name="adj" fmla="val 3548"/>
              </a:avLst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ValueShape"/>
            <p:cNvSpPr/>
            <p:nvPr/>
          </p:nvSpPr>
          <p:spPr>
            <a:xfrm>
              <a:off x="7795744" y="1602819"/>
              <a:ext cx="2805875" cy="2805876"/>
            </a:xfrm>
            <a:prstGeom prst="pie">
              <a:avLst>
                <a:gd name="adj1" fmla="val 16200000"/>
                <a:gd name="adj2" fmla="val 2376000"/>
              </a:avLst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ValueText"/>
          <p:cNvSpPr txBox="1"/>
          <p:nvPr/>
        </p:nvSpPr>
        <p:spPr>
          <a:xfrm>
            <a:off x="6971824" y="4923090"/>
            <a:ext cx="1141863" cy="856397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altLang="zh-CN" smtClean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36%</a:t>
            </a:r>
            <a:endParaRPr lang="en-US" altLang="zh-CN">
              <a:solidFill>
                <a:schemeClr val="accent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08077" y="4923090"/>
            <a:ext cx="2919831" cy="911653"/>
            <a:chOff x="2602461" y="4289453"/>
            <a:chExt cx="2045824" cy="638764"/>
          </a:xfrm>
        </p:grpSpPr>
        <p:cxnSp>
          <p:nvCxnSpPr>
            <p:cNvPr id="15" name="LineShape"/>
            <p:cNvCxnSpPr>
              <a:cxnSpLocks/>
            </p:cNvCxnSpPr>
            <p:nvPr/>
          </p:nvCxnSpPr>
          <p:spPr>
            <a:xfrm flipH="1">
              <a:off x="2602461" y="4289453"/>
              <a:ext cx="2045824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6" name="CustomText1"/>
            <p:cNvSpPr/>
            <p:nvPr/>
          </p:nvSpPr>
          <p:spPr>
            <a:xfrm>
              <a:off x="2602461" y="43410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b="1" dirty="0" smtClean="0"/>
                <a:t>添加主题</a:t>
              </a:r>
              <a:endParaRPr lang="en-US" altLang="zh-CN" b="1" dirty="0"/>
            </a:p>
          </p:txBody>
        </p:sp>
        <p:sp>
          <p:nvSpPr>
            <p:cNvPr id="17" name="CustomText1"/>
            <p:cNvSpPr/>
            <p:nvPr/>
          </p:nvSpPr>
          <p:spPr>
            <a:xfrm>
              <a:off x="2602461" y="46585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altLang="zh-CN"/>
                <a:t>Supporting text here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61252" y="1349829"/>
            <a:ext cx="966754" cy="4099979"/>
            <a:chOff x="5661252" y="1349829"/>
            <a:chExt cx="966754" cy="4099979"/>
          </a:xfrm>
        </p:grpSpPr>
        <p:sp>
          <p:nvSpPr>
            <p:cNvPr id="19" name="chat_273700"/>
            <p:cNvSpPr>
              <a:spLocks noChangeAspect="1"/>
            </p:cNvSpPr>
            <p:nvPr/>
          </p:nvSpPr>
          <p:spPr bwMode="auto">
            <a:xfrm>
              <a:off x="5661252" y="1349829"/>
              <a:ext cx="966754" cy="643528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39" h="404481">
                  <a:moveTo>
                    <a:pt x="63282" y="50595"/>
                  </a:moveTo>
                  <a:lnTo>
                    <a:pt x="316501" y="50595"/>
                  </a:lnTo>
                  <a:cubicBezTo>
                    <a:pt x="351391" y="50595"/>
                    <a:pt x="379783" y="78945"/>
                    <a:pt x="379783" y="113783"/>
                  </a:cubicBezTo>
                  <a:lnTo>
                    <a:pt x="379783" y="265397"/>
                  </a:lnTo>
                  <a:cubicBezTo>
                    <a:pt x="379783" y="300235"/>
                    <a:pt x="351391" y="328674"/>
                    <a:pt x="316501" y="328674"/>
                  </a:cubicBezTo>
                  <a:lnTo>
                    <a:pt x="168753" y="328674"/>
                  </a:lnTo>
                  <a:lnTo>
                    <a:pt x="70848" y="401904"/>
                  </a:lnTo>
                  <a:cubicBezTo>
                    <a:pt x="68622" y="403592"/>
                    <a:pt x="65952" y="404481"/>
                    <a:pt x="63282" y="404481"/>
                  </a:cubicBezTo>
                  <a:cubicBezTo>
                    <a:pt x="60701" y="404481"/>
                    <a:pt x="58120" y="403681"/>
                    <a:pt x="55895" y="402082"/>
                  </a:cubicBezTo>
                  <a:cubicBezTo>
                    <a:pt x="51356" y="398882"/>
                    <a:pt x="49575" y="393106"/>
                    <a:pt x="51267" y="387862"/>
                  </a:cubicBezTo>
                  <a:lnTo>
                    <a:pt x="71026" y="328674"/>
                  </a:lnTo>
                  <a:lnTo>
                    <a:pt x="63282" y="328674"/>
                  </a:lnTo>
                  <a:cubicBezTo>
                    <a:pt x="28392" y="328674"/>
                    <a:pt x="0" y="300235"/>
                    <a:pt x="0" y="265397"/>
                  </a:cubicBezTo>
                  <a:lnTo>
                    <a:pt x="0" y="113783"/>
                  </a:lnTo>
                  <a:cubicBezTo>
                    <a:pt x="0" y="78945"/>
                    <a:pt x="28392" y="50595"/>
                    <a:pt x="63282" y="50595"/>
                  </a:cubicBezTo>
                  <a:close/>
                  <a:moveTo>
                    <a:pt x="316512" y="0"/>
                  </a:moveTo>
                  <a:lnTo>
                    <a:pt x="544358" y="0"/>
                  </a:lnTo>
                  <a:cubicBezTo>
                    <a:pt x="579247" y="0"/>
                    <a:pt x="607639" y="28350"/>
                    <a:pt x="607639" y="63188"/>
                  </a:cubicBezTo>
                  <a:lnTo>
                    <a:pt x="607639" y="214891"/>
                  </a:lnTo>
                  <a:cubicBezTo>
                    <a:pt x="607639" y="249729"/>
                    <a:pt x="579247" y="278079"/>
                    <a:pt x="544358" y="278079"/>
                  </a:cubicBezTo>
                  <a:lnTo>
                    <a:pt x="536615" y="278079"/>
                  </a:lnTo>
                  <a:lnTo>
                    <a:pt x="555306" y="334157"/>
                  </a:lnTo>
                  <a:cubicBezTo>
                    <a:pt x="556641" y="336112"/>
                    <a:pt x="557442" y="338600"/>
                    <a:pt x="557442" y="341266"/>
                  </a:cubicBezTo>
                  <a:cubicBezTo>
                    <a:pt x="557442" y="348198"/>
                    <a:pt x="551834" y="353886"/>
                    <a:pt x="544803" y="353886"/>
                  </a:cubicBezTo>
                  <a:cubicBezTo>
                    <a:pt x="544625" y="353886"/>
                    <a:pt x="544536" y="353886"/>
                    <a:pt x="544358" y="353886"/>
                  </a:cubicBezTo>
                  <a:cubicBezTo>
                    <a:pt x="541599" y="353886"/>
                    <a:pt x="539018" y="353086"/>
                    <a:pt x="536704" y="351398"/>
                  </a:cubicBezTo>
                  <a:lnTo>
                    <a:pt x="438801" y="278079"/>
                  </a:lnTo>
                  <a:lnTo>
                    <a:pt x="417708" y="278079"/>
                  </a:lnTo>
                  <a:cubicBezTo>
                    <a:pt x="410765" y="278079"/>
                    <a:pt x="405069" y="272391"/>
                    <a:pt x="405069" y="265370"/>
                  </a:cubicBezTo>
                  <a:lnTo>
                    <a:pt x="405069" y="113756"/>
                  </a:lnTo>
                  <a:cubicBezTo>
                    <a:pt x="405069" y="64965"/>
                    <a:pt x="365374" y="25240"/>
                    <a:pt x="316512" y="25240"/>
                  </a:cubicBezTo>
                  <a:cubicBezTo>
                    <a:pt x="309480" y="25240"/>
                    <a:pt x="303784" y="19641"/>
                    <a:pt x="303784" y="12620"/>
                  </a:cubicBezTo>
                  <a:cubicBezTo>
                    <a:pt x="303784" y="5599"/>
                    <a:pt x="309480" y="0"/>
                    <a:pt x="31651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744519" y="2061563"/>
              <a:ext cx="800219" cy="33882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05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37127" y="1126509"/>
            <a:ext cx="2521547" cy="4802591"/>
            <a:chOff x="2437127" y="1126509"/>
            <a:chExt cx="2521547" cy="4802591"/>
          </a:xfrm>
        </p:grpSpPr>
        <p:sp>
          <p:nvSpPr>
            <p:cNvPr id="21" name="TextBox 32"/>
            <p:cNvSpPr txBox="1"/>
            <p:nvPr/>
          </p:nvSpPr>
          <p:spPr>
            <a:xfrm>
              <a:off x="3542902" y="2431394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2437127" y="2769948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3542902" y="373627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2437127" y="4074833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3542902" y="507412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437127" y="5412677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  <p:sp>
          <p:nvSpPr>
            <p:cNvPr id="27" name="TextBox 41"/>
            <p:cNvSpPr txBox="1"/>
            <p:nvPr/>
          </p:nvSpPr>
          <p:spPr>
            <a:xfrm>
              <a:off x="3542902" y="112650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8" name="TextBox 42"/>
            <p:cNvSpPr txBox="1"/>
            <p:nvPr/>
          </p:nvSpPr>
          <p:spPr>
            <a:xfrm>
              <a:off x="2437127" y="1465063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7"/>
          <a:stretch/>
        </p:blipFill>
        <p:spPr>
          <a:xfrm>
            <a:off x="6030686" y="0"/>
            <a:ext cx="6161314" cy="694508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51714" y="983962"/>
            <a:ext cx="957943" cy="962201"/>
            <a:chOff x="5551714" y="983962"/>
            <a:chExt cx="957943" cy="9622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983962"/>
              <a:ext cx="957943" cy="962201"/>
            </a:xfrm>
            <a:prstGeom prst="rect">
              <a:avLst/>
            </a:prstGeom>
          </p:spPr>
        </p:pic>
        <p:sp>
          <p:nvSpPr>
            <p:cNvPr id="15" name="任意多边形: 形状 14"/>
            <p:cNvSpPr/>
            <p:nvPr/>
          </p:nvSpPr>
          <p:spPr>
            <a:xfrm>
              <a:off x="5827083" y="1275687"/>
              <a:ext cx="407203" cy="3864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714" y="2299833"/>
            <a:ext cx="957943" cy="962201"/>
            <a:chOff x="5551714" y="2299833"/>
            <a:chExt cx="957943" cy="96220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2299833"/>
              <a:ext cx="957943" cy="962201"/>
            </a:xfrm>
            <a:prstGeom prst="rect">
              <a:avLst/>
            </a:prstGeom>
          </p:spPr>
        </p:pic>
        <p:sp>
          <p:nvSpPr>
            <p:cNvPr id="16" name="任意多边形: 形状 15"/>
            <p:cNvSpPr/>
            <p:nvPr/>
          </p:nvSpPr>
          <p:spPr>
            <a:xfrm>
              <a:off x="5827084" y="2642971"/>
              <a:ext cx="407202" cy="3567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51714" y="3615704"/>
            <a:ext cx="957943" cy="962201"/>
            <a:chOff x="5551714" y="3615704"/>
            <a:chExt cx="957943" cy="962201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3615704"/>
              <a:ext cx="957943" cy="962201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5865722" y="3872664"/>
              <a:ext cx="329923" cy="4043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任意多边形: 形状 27"/>
          <p:cNvSpPr/>
          <p:nvPr/>
        </p:nvSpPr>
        <p:spPr>
          <a:xfrm>
            <a:off x="11386854" y="6102739"/>
            <a:ext cx="534183" cy="4680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5551714" y="4931576"/>
            <a:ext cx="957943" cy="962201"/>
            <a:chOff x="5551714" y="4931576"/>
            <a:chExt cx="957943" cy="96220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4931576"/>
              <a:ext cx="957943" cy="962201"/>
            </a:xfrm>
            <a:prstGeom prst="rect">
              <a:avLst/>
            </a:prstGeom>
          </p:spPr>
        </p:pic>
        <p:sp>
          <p:nvSpPr>
            <p:cNvPr id="19" name="任意多边形: 形状 15"/>
            <p:cNvSpPr/>
            <p:nvPr/>
          </p:nvSpPr>
          <p:spPr>
            <a:xfrm>
              <a:off x="5827084" y="5234292"/>
              <a:ext cx="407202" cy="3567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00793" y="1542080"/>
            <a:ext cx="800219" cy="3388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381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375127" y="2482831"/>
            <a:ext cx="1819817" cy="1819817"/>
            <a:chOff x="6375127" y="2482831"/>
            <a:chExt cx="1819817" cy="1819817"/>
          </a:xfrm>
        </p:grpSpPr>
        <p:sp>
          <p:nvSpPr>
            <p:cNvPr id="4" name="泪滴形 3"/>
            <p:cNvSpPr/>
            <p:nvPr/>
          </p:nvSpPr>
          <p:spPr>
            <a:xfrm rot="10800000">
              <a:off x="6375127" y="2482831"/>
              <a:ext cx="1819817" cy="1819817"/>
            </a:xfrm>
            <a:prstGeom prst="teardrop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6788283" y="3154145"/>
              <a:ext cx="1059603" cy="414409"/>
            </a:xfrm>
            <a:prstGeom prst="rect">
              <a:avLst/>
            </a:prstGeom>
            <a:noFill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11281" y="2482831"/>
            <a:ext cx="1819817" cy="1819817"/>
            <a:chOff x="4011281" y="2482831"/>
            <a:chExt cx="1819817" cy="1819817"/>
          </a:xfrm>
        </p:grpSpPr>
        <p:sp>
          <p:nvSpPr>
            <p:cNvPr id="5" name="泪滴形 4"/>
            <p:cNvSpPr/>
            <p:nvPr/>
          </p:nvSpPr>
          <p:spPr>
            <a:xfrm>
              <a:off x="4011281" y="2482831"/>
              <a:ext cx="1819817" cy="1819817"/>
            </a:xfrm>
            <a:prstGeom prst="teardrop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4"/>
            <p:cNvSpPr txBox="1"/>
            <p:nvPr/>
          </p:nvSpPr>
          <p:spPr>
            <a:xfrm>
              <a:off x="4371442" y="3154145"/>
              <a:ext cx="1112598" cy="414409"/>
            </a:xfrm>
            <a:prstGeom prst="rect">
              <a:avLst/>
            </a:prstGeom>
            <a:noFill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6370" y="1592697"/>
            <a:ext cx="3460497" cy="4013446"/>
            <a:chOff x="176370" y="1592697"/>
            <a:chExt cx="3460497" cy="4013446"/>
          </a:xfrm>
        </p:grpSpPr>
        <p:sp>
          <p:nvSpPr>
            <p:cNvPr id="8" name="矩形 7"/>
            <p:cNvSpPr/>
            <p:nvPr/>
          </p:nvSpPr>
          <p:spPr>
            <a:xfrm>
              <a:off x="176370" y="3402786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270526" y="302547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93420" y="4964773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270524" y="4587464"/>
              <a:ext cx="1638734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76370" y="1970004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270527" y="159269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3128759" y="1879038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椭圆 14"/>
            <p:cNvSpPr/>
            <p:nvPr/>
          </p:nvSpPr>
          <p:spPr>
            <a:xfrm>
              <a:off x="3128759" y="4824338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椭圆 15"/>
            <p:cNvSpPr/>
            <p:nvPr/>
          </p:nvSpPr>
          <p:spPr>
            <a:xfrm>
              <a:off x="3128759" y="3289745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4"/>
            <p:cNvSpPr/>
            <p:nvPr/>
          </p:nvSpPr>
          <p:spPr>
            <a:xfrm>
              <a:off x="3277147" y="2032798"/>
              <a:ext cx="211336" cy="2005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5"/>
            <p:cNvSpPr/>
            <p:nvPr/>
          </p:nvSpPr>
          <p:spPr>
            <a:xfrm>
              <a:off x="3277147" y="3451219"/>
              <a:ext cx="211336" cy="1851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6"/>
            <p:cNvSpPr/>
            <p:nvPr/>
          </p:nvSpPr>
          <p:spPr>
            <a:xfrm>
              <a:off x="3297198" y="4973470"/>
              <a:ext cx="171228" cy="209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92453" y="1592697"/>
            <a:ext cx="3374807" cy="4013446"/>
            <a:chOff x="8492453" y="1592697"/>
            <a:chExt cx="3374807" cy="4013446"/>
          </a:xfrm>
        </p:grpSpPr>
        <p:sp>
          <p:nvSpPr>
            <p:cNvPr id="20" name="矩形 19"/>
            <p:cNvSpPr/>
            <p:nvPr/>
          </p:nvSpPr>
          <p:spPr>
            <a:xfrm>
              <a:off x="9134374" y="3402786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146580" y="302547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151424" y="4964773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6584" y="4587464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134374" y="1970004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9146580" y="159269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8492453" y="1879038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椭圆 26"/>
            <p:cNvSpPr/>
            <p:nvPr/>
          </p:nvSpPr>
          <p:spPr>
            <a:xfrm>
              <a:off x="8492453" y="4824338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椭圆 27"/>
            <p:cNvSpPr/>
            <p:nvPr/>
          </p:nvSpPr>
          <p:spPr>
            <a:xfrm>
              <a:off x="8492453" y="3289745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6"/>
            <p:cNvSpPr/>
            <p:nvPr/>
          </p:nvSpPr>
          <p:spPr>
            <a:xfrm>
              <a:off x="8658895" y="2032799"/>
              <a:ext cx="211336" cy="2005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7"/>
            <p:cNvSpPr/>
            <p:nvPr/>
          </p:nvSpPr>
          <p:spPr>
            <a:xfrm>
              <a:off x="8658895" y="3469271"/>
              <a:ext cx="211336" cy="1851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28"/>
            <p:cNvSpPr/>
            <p:nvPr/>
          </p:nvSpPr>
          <p:spPr>
            <a:xfrm>
              <a:off x="8678945" y="4973470"/>
              <a:ext cx="171228" cy="209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8408" y="687362"/>
            <a:ext cx="4631765" cy="975815"/>
            <a:chOff x="4218408" y="687362"/>
            <a:chExt cx="4631765" cy="975815"/>
          </a:xfrm>
        </p:grpSpPr>
        <p:sp>
          <p:nvSpPr>
            <p:cNvPr id="34" name="文本框 33"/>
            <p:cNvSpPr txBox="1"/>
            <p:nvPr/>
          </p:nvSpPr>
          <p:spPr>
            <a:xfrm>
              <a:off x="4218408" y="68736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4518870" y="1385216"/>
              <a:ext cx="4331303" cy="277961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46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4097" y="1006153"/>
            <a:ext cx="3111874" cy="4937448"/>
            <a:chOff x="94097" y="1006153"/>
            <a:chExt cx="3111874" cy="4937448"/>
          </a:xfrm>
        </p:grpSpPr>
        <p:sp>
          <p:nvSpPr>
            <p:cNvPr id="4" name="矩形 3"/>
            <p:cNvSpPr/>
            <p:nvPr/>
          </p:nvSpPr>
          <p:spPr>
            <a:xfrm>
              <a:off x="94097" y="1006153"/>
              <a:ext cx="3111874" cy="493744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1196308" y="1912549"/>
              <a:ext cx="945165" cy="931010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31810" y="3478718"/>
              <a:ext cx="3074161" cy="1202954"/>
              <a:chOff x="572479" y="3929263"/>
              <a:chExt cx="2702317" cy="1057447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967995" y="3929263"/>
                <a:ext cx="1911287" cy="501530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b="1" spc="0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72479" y="4451179"/>
                <a:ext cx="2702317" cy="5355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</a:b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sp>
          <p:nvSpPr>
            <p:cNvPr id="7" name="任意多边形: 形状 7"/>
            <p:cNvSpPr/>
            <p:nvPr/>
          </p:nvSpPr>
          <p:spPr>
            <a:xfrm>
              <a:off x="1324009" y="2122227"/>
              <a:ext cx="689762" cy="511653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5820" y="1714039"/>
            <a:ext cx="5625230" cy="1089324"/>
            <a:chOff x="6310580" y="2008168"/>
            <a:chExt cx="4649753" cy="957562"/>
          </a:xfrm>
        </p:grpSpPr>
        <p:sp>
          <p:nvSpPr>
            <p:cNvPr id="20" name="矩形 19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2400" b="1" spc="-151" dirty="0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310580" y="2484636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/>
                <a:t>此部分内容作为文字排版占位显示（建议使用主题字体）</a:t>
              </a:r>
              <a:br>
                <a:rPr lang="zh-CN" altLang="en-US" sz="1100" noProof="1"/>
              </a:br>
              <a:r>
                <a:rPr lang="zh-CN" altLang="en-US" sz="1100" noProof="1"/>
                <a:t>如需更改请在（设置形状格式）菜单下（文本选项）中调整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36492" y="3439679"/>
            <a:ext cx="942889" cy="931010"/>
            <a:chOff x="6636492" y="3439679"/>
            <a:chExt cx="942889" cy="931010"/>
          </a:xfrm>
        </p:grpSpPr>
        <p:sp>
          <p:nvSpPr>
            <p:cNvPr id="10" name="椭圆 9"/>
            <p:cNvSpPr/>
            <p:nvPr/>
          </p:nvSpPr>
          <p:spPr>
            <a:xfrm>
              <a:off x="6636492" y="3439679"/>
              <a:ext cx="942889" cy="93101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3"/>
            <p:cNvSpPr/>
            <p:nvPr/>
          </p:nvSpPr>
          <p:spPr>
            <a:xfrm>
              <a:off x="6834633" y="3703099"/>
              <a:ext cx="556847" cy="4130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48506" y="3403840"/>
            <a:ext cx="4162544" cy="985210"/>
            <a:chOff x="6310580" y="2008168"/>
            <a:chExt cx="4649753" cy="866041"/>
          </a:xfrm>
        </p:grpSpPr>
        <p:sp>
          <p:nvSpPr>
            <p:cNvPr id="18" name="矩形 17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600" b="1" spc="-151" dirty="0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0580" y="2393115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/>
                <a:t>此部分内容作为文字排版占位显示</a:t>
              </a:r>
              <a:br>
                <a:rPr lang="zh-CN" altLang="en-US" sz="1100" noProof="1"/>
              </a:br>
              <a:r>
                <a:rPr lang="zh-CN" altLang="en-US" sz="1100" noProof="1"/>
                <a:t>（建议使用主题字体）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36492" y="4888608"/>
            <a:ext cx="942889" cy="931010"/>
            <a:chOff x="6636492" y="4888608"/>
            <a:chExt cx="942889" cy="931010"/>
          </a:xfrm>
        </p:grpSpPr>
        <p:sp>
          <p:nvSpPr>
            <p:cNvPr id="13" name="椭圆 12"/>
            <p:cNvSpPr/>
            <p:nvPr/>
          </p:nvSpPr>
          <p:spPr>
            <a:xfrm>
              <a:off x="6636492" y="4888608"/>
              <a:ext cx="942889" cy="93101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23"/>
            <p:cNvSpPr/>
            <p:nvPr/>
          </p:nvSpPr>
          <p:spPr>
            <a:xfrm>
              <a:off x="6834633" y="5152028"/>
              <a:ext cx="556847" cy="4130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48506" y="4852769"/>
            <a:ext cx="4162544" cy="985210"/>
            <a:chOff x="6310580" y="2008168"/>
            <a:chExt cx="4649753" cy="866041"/>
          </a:xfrm>
        </p:grpSpPr>
        <p:sp>
          <p:nvSpPr>
            <p:cNvPr id="16" name="矩形 15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600" b="1" spc="-151" dirty="0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0580" y="2393115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/>
                <a:t>此部分内容作为文字排版占位显示</a:t>
              </a:r>
              <a:br>
                <a:rPr lang="zh-CN" altLang="en-US" sz="1100" noProof="1"/>
              </a:br>
              <a:r>
                <a:rPr lang="zh-CN" altLang="en-US" sz="1100" noProof="1"/>
                <a:t>（建议使用主题字体）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175595" y="1006153"/>
            <a:ext cx="3976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8"/>
          <a:stretch/>
        </p:blipFill>
        <p:spPr>
          <a:xfrm>
            <a:off x="3181499" y="1001573"/>
            <a:ext cx="3231660" cy="494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PART03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0359" y="704123"/>
            <a:ext cx="11049041" cy="5658578"/>
            <a:chOff x="660359" y="704123"/>
            <a:chExt cx="11049041" cy="5658578"/>
          </a:xfrm>
        </p:grpSpPr>
        <p:sp>
          <p:nvSpPr>
            <p:cNvPr id="3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3657559" y="604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0464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fe8bc2-525e-4658-b8ee-5658b54ee79a">
            <a:extLst>
              <a:ext uri="{FF2B5EF4-FFF2-40B4-BE49-F238E27FC236}">
                <a16:creationId xmlns="" xmlns:lc="http://schemas.openxmlformats.org/drawingml/2006/lockedCanvas" xmlns:a16="http://schemas.microsoft.com/office/drawing/2014/main" id="{83CEA47D-5EEB-40AF-9309-82AE662FF9B1}"/>
              </a:ext>
            </a:extLst>
          </p:cNvPr>
          <p:cNvGrpSpPr>
            <a:grpSpLocks noChangeAspect="1"/>
          </p:cNvGrpSpPr>
          <p:nvPr/>
        </p:nvGrpSpPr>
        <p:grpSpPr>
          <a:xfrm>
            <a:off x="746520" y="1880840"/>
            <a:ext cx="10937725" cy="4398040"/>
            <a:chOff x="1329200" y="2011598"/>
            <a:chExt cx="9014950" cy="362489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329200" y="2011598"/>
              <a:ext cx="9014950" cy="3211462"/>
              <a:chOff x="2233417" y="2004061"/>
              <a:chExt cx="10461597" cy="3726811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476500" y="2004061"/>
                <a:ext cx="9991450" cy="2441075"/>
                <a:chOff x="1260866" y="2431847"/>
                <a:chExt cx="13347146" cy="3260928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651000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泪滴形 21"/>
                <p:cNvSpPr/>
                <p:nvPr/>
              </p:nvSpPr>
              <p:spPr>
                <a:xfrm rot="8100000">
                  <a:off x="1260866" y="2431847"/>
                  <a:ext cx="2405870" cy="2405870"/>
                </a:xfrm>
                <a:prstGeom prst="teardrop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283200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915399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泪滴形 24"/>
                <p:cNvSpPr/>
                <p:nvPr/>
              </p:nvSpPr>
              <p:spPr>
                <a:xfrm rot="8100000">
                  <a:off x="4893065" y="2431847"/>
                  <a:ext cx="2405870" cy="2405870"/>
                </a:xfrm>
                <a:prstGeom prst="teardrop">
                  <a:avLst/>
                </a:prstGeom>
                <a:blipFill dpi="0" rotWithShape="1">
                  <a:blip r:embed="rId3"/>
                  <a:srcRect/>
                  <a:tile tx="0" ty="0" sx="50000" sy="50000" flip="none" algn="tl"/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泪滴形 25"/>
                <p:cNvSpPr/>
                <p:nvPr/>
              </p:nvSpPr>
              <p:spPr>
                <a:xfrm rot="8100000">
                  <a:off x="8525264" y="2431847"/>
                  <a:ext cx="2405870" cy="2405870"/>
                </a:xfrm>
                <a:prstGeom prst="teardrop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484077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8" name="任意多边形: 形状 62"/>
                <p:cNvSpPr>
                  <a:spLocks/>
                </p:cNvSpPr>
                <p:nvPr/>
              </p:nvSpPr>
              <p:spPr bwMode="auto">
                <a:xfrm>
                  <a:off x="2162598" y="2774835"/>
                  <a:ext cx="602401" cy="62744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5056600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8717710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1" name="任意多边形: 形状 65"/>
                <p:cNvSpPr>
                  <a:spLocks/>
                </p:cNvSpPr>
                <p:nvPr/>
              </p:nvSpPr>
              <p:spPr bwMode="auto">
                <a:xfrm>
                  <a:off x="9388349" y="2774179"/>
                  <a:ext cx="679697" cy="70795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66"/>
                <p:cNvSpPr>
                  <a:spLocks/>
                </p:cNvSpPr>
                <p:nvPr/>
              </p:nvSpPr>
              <p:spPr bwMode="auto">
                <a:xfrm>
                  <a:off x="5752892" y="2749791"/>
                  <a:ext cx="686216" cy="71474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2592276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泪滴形 36"/>
                <p:cNvSpPr/>
                <p:nvPr/>
              </p:nvSpPr>
              <p:spPr>
                <a:xfrm rot="8100000">
                  <a:off x="12202142" y="2431847"/>
                  <a:ext cx="2405870" cy="2405869"/>
                </a:xfrm>
                <a:prstGeom prst="teardrop">
                  <a:avLst/>
                </a:prstGeom>
                <a:blipFill dpi="0" rotWithShape="1">
                  <a:blip r:embed="rId3"/>
                  <a:srcRect/>
                  <a:tile tx="0" ty="0" sx="50000" sy="50000" flip="none" algn="tl"/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12394588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9" name="任意多边形: 形状 73"/>
                <p:cNvSpPr>
                  <a:spLocks/>
                </p:cNvSpPr>
                <p:nvPr/>
              </p:nvSpPr>
              <p:spPr bwMode="auto">
                <a:xfrm>
                  <a:off x="13065227" y="2774179"/>
                  <a:ext cx="679698" cy="707955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2233417" y="4873612"/>
                <a:ext cx="10461597" cy="857260"/>
                <a:chOff x="2232024" y="4705020"/>
                <a:chExt cx="10461597" cy="857260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2232024" y="4705020"/>
                  <a:ext cx="2213143" cy="857260"/>
                  <a:chOff x="2195951" y="5001250"/>
                  <a:chExt cx="2213143" cy="857260"/>
                </a:xfrm>
              </p:grpSpPr>
              <p:sp>
                <p:nvSpPr>
                  <p:cNvPr id="19" name="文本框 53"/>
                  <p:cNvSpPr txBox="1">
                    <a:spLocks/>
                  </p:cNvSpPr>
                  <p:nvPr/>
                </p:nvSpPr>
                <p:spPr bwMode="auto">
                  <a:xfrm>
                    <a:off x="2195951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20" name="文本框 54"/>
                  <p:cNvSpPr txBox="1">
                    <a:spLocks/>
                  </p:cNvSpPr>
                  <p:nvPr/>
                </p:nvSpPr>
                <p:spPr bwMode="auto">
                  <a:xfrm>
                    <a:off x="2195951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4988035" y="4705020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17" name="文本框 51"/>
                  <p:cNvSpPr txBox="1">
                    <a:spLocks/>
                  </p:cNvSpPr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18" name="文本框 52"/>
                  <p:cNvSpPr txBox="1">
                    <a:spLocks/>
                  </p:cNvSpPr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7724467" y="4705020"/>
                  <a:ext cx="4969154" cy="857260"/>
                  <a:chOff x="1250186" y="5001250"/>
                  <a:chExt cx="4969154" cy="857260"/>
                </a:xfrm>
              </p:grpSpPr>
              <p:sp>
                <p:nvSpPr>
                  <p:cNvPr id="13" name="文本框 47"/>
                  <p:cNvSpPr txBox="1">
                    <a:spLocks/>
                  </p:cNvSpPr>
                  <p:nvPr/>
                </p:nvSpPr>
                <p:spPr bwMode="auto">
                  <a:xfrm>
                    <a:off x="1250186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14" name="文本框 48"/>
                  <p:cNvSpPr txBox="1">
                    <a:spLocks/>
                  </p:cNvSpPr>
                  <p:nvPr/>
                </p:nvSpPr>
                <p:spPr bwMode="auto">
                  <a:xfrm>
                    <a:off x="1250186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文本框 49"/>
                  <p:cNvSpPr txBox="1">
                    <a:spLocks/>
                  </p:cNvSpPr>
                  <p:nvPr/>
                </p:nvSpPr>
                <p:spPr bwMode="auto">
                  <a:xfrm>
                    <a:off x="4006197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16" name="文本框 50"/>
                  <p:cNvSpPr txBox="1">
                    <a:spLocks/>
                  </p:cNvSpPr>
                  <p:nvPr/>
                </p:nvSpPr>
                <p:spPr bwMode="auto">
                  <a:xfrm>
                    <a:off x="4006197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</p:grpSp>
          </p:grpSp>
        </p:grpSp>
        <p:cxnSp>
          <p:nvCxnSpPr>
            <p:cNvPr id="5" name="直接连接符 4"/>
            <p:cNvCxnSpPr/>
            <p:nvPr/>
          </p:nvCxnSpPr>
          <p:spPr>
            <a:xfrm>
              <a:off x="3474765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846490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218215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4286826" y="595191"/>
            <a:ext cx="3976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4587288" y="1293045"/>
            <a:ext cx="4331303" cy="277961"/>
          </a:xfrm>
          <a:prstGeom prst="rect">
            <a:avLst/>
          </a:prstGeom>
        </p:spPr>
        <p:txBody>
          <a:bodyPr vert="horz" wrap="square" lIns="0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862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8680" cy="6979920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>
            <a:off x="967154" y="0"/>
            <a:ext cx="6169223" cy="6979920"/>
          </a:xfrm>
          <a:prstGeom prst="parallelogram">
            <a:avLst>
              <a:gd name="adj" fmla="val 45872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任意多边形: 形状 3"/>
          <p:cNvSpPr>
            <a:spLocks/>
          </p:cNvSpPr>
          <p:nvPr/>
        </p:nvSpPr>
        <p:spPr bwMode="auto">
          <a:xfrm>
            <a:off x="3403362" y="1219680"/>
            <a:ext cx="683444" cy="682174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文本框 4"/>
          <p:cNvSpPr txBox="1"/>
          <p:nvPr/>
        </p:nvSpPr>
        <p:spPr>
          <a:xfrm>
            <a:off x="1569228" y="1901854"/>
            <a:ext cx="2570330" cy="1107996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r"/>
            <a:r>
              <a:rPr lang="en-US" altLang="zh-CN" sz="7200" dirty="0" smtClean="0">
                <a:solidFill>
                  <a:schemeClr val="bg1"/>
                </a:solidFill>
              </a:rPr>
              <a:t>92%</a:t>
            </a:r>
            <a:endParaRPr lang="en-US" altLang="zh-CN" sz="72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3424" y="2983200"/>
            <a:ext cx="2566134" cy="43088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lvl="0" algn="r" defTabSz="914378">
              <a:defRPr/>
            </a:pPr>
            <a:r>
              <a:rPr lang="zh-CN" altLang="en-US" sz="4000" b="1" dirty="0" smtClean="0">
                <a:solidFill>
                  <a:schemeClr val="bg1"/>
                </a:solidFill>
              </a:rPr>
              <a:t>这里输入标题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849998" y="3980037"/>
            <a:ext cx="2925894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chemeClr val="bg1"/>
                </a:solidFill>
              </a:rPr>
            </a:br>
            <a:r>
              <a:rPr lang="zh-CN" altLang="en-US" sz="12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3849998" y="4692402"/>
            <a:ext cx="2925894" cy="43088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defRPr/>
            </a:pPr>
            <a:r>
              <a:rPr lang="zh-CN" altLang="en-US" sz="1100">
                <a:solidFill>
                  <a:schemeClr val="bg1"/>
                </a:solidFill>
              </a:rPr>
              <a:t>如需更改请在（设置形状格式）</a:t>
            </a:r>
            <a:br>
              <a:rPr lang="zh-CN" altLang="en-US" sz="1100">
                <a:solidFill>
                  <a:schemeClr val="bg1"/>
                </a:solidFill>
              </a:rPr>
            </a:br>
            <a:r>
              <a:rPr lang="zh-CN" altLang="en-US" sz="1100">
                <a:solidFill>
                  <a:schemeClr val="bg1"/>
                </a:solidFill>
              </a:rPr>
              <a:t>菜单下（文本选项）中调整。</a:t>
            </a:r>
          </a:p>
        </p:txBody>
      </p:sp>
      <p:sp>
        <p:nvSpPr>
          <p:cNvPr id="11" name="任意多边形: 形状 14"/>
          <p:cNvSpPr/>
          <p:nvPr/>
        </p:nvSpPr>
        <p:spPr>
          <a:xfrm>
            <a:off x="2351699" y="4569593"/>
            <a:ext cx="926354" cy="603266"/>
          </a:xfrm>
          <a:custGeom>
            <a:avLst/>
            <a:gdLst>
              <a:gd name="connsiteX0" fmla="*/ 855679 w 926354"/>
              <a:gd name="connsiteY0" fmla="*/ 0 h 603266"/>
              <a:gd name="connsiteX1" fmla="*/ 898589 w 926354"/>
              <a:gd name="connsiteY1" fmla="*/ 55530 h 603266"/>
              <a:gd name="connsiteX2" fmla="*/ 798255 w 926354"/>
              <a:gd name="connsiteY2" fmla="*/ 143559 h 603266"/>
              <a:gd name="connsiteX3" fmla="*/ 739569 w 926354"/>
              <a:gd name="connsiteY3" fmla="*/ 282702 h 603266"/>
              <a:gd name="connsiteX4" fmla="*/ 769858 w 926354"/>
              <a:gd name="connsiteY4" fmla="*/ 280178 h 603266"/>
              <a:gd name="connsiteX5" fmla="*/ 877449 w 926354"/>
              <a:gd name="connsiteY5" fmla="*/ 323088 h 603266"/>
              <a:gd name="connsiteX6" fmla="*/ 926354 w 926354"/>
              <a:gd name="connsiteY6" fmla="*/ 441722 h 603266"/>
              <a:gd name="connsiteX7" fmla="*/ 876187 w 926354"/>
              <a:gd name="connsiteY7" fmla="*/ 556569 h 603266"/>
              <a:gd name="connsiteX8" fmla="*/ 767334 w 926354"/>
              <a:gd name="connsiteY8" fmla="*/ 603266 h 603266"/>
              <a:gd name="connsiteX9" fmla="*/ 642075 w 926354"/>
              <a:gd name="connsiteY9" fmla="*/ 550575 h 603266"/>
              <a:gd name="connsiteX10" fmla="*/ 590645 w 926354"/>
              <a:gd name="connsiteY10" fmla="*/ 408908 h 603266"/>
              <a:gd name="connsiteX11" fmla="*/ 665423 w 926354"/>
              <a:gd name="connsiteY11" fmla="*/ 166592 h 603266"/>
              <a:gd name="connsiteX12" fmla="*/ 855679 w 926354"/>
              <a:gd name="connsiteY12" fmla="*/ 0 h 603266"/>
              <a:gd name="connsiteX13" fmla="*/ 267557 w 926354"/>
              <a:gd name="connsiteY13" fmla="*/ 0 h 603266"/>
              <a:gd name="connsiteX14" fmla="*/ 310468 w 926354"/>
              <a:gd name="connsiteY14" fmla="*/ 55530 h 603266"/>
              <a:gd name="connsiteX15" fmla="*/ 210134 w 926354"/>
              <a:gd name="connsiteY15" fmla="*/ 143559 h 603266"/>
              <a:gd name="connsiteX16" fmla="*/ 151448 w 926354"/>
              <a:gd name="connsiteY16" fmla="*/ 282702 h 603266"/>
              <a:gd name="connsiteX17" fmla="*/ 181737 w 926354"/>
              <a:gd name="connsiteY17" fmla="*/ 280178 h 603266"/>
              <a:gd name="connsiteX18" fmla="*/ 289328 w 926354"/>
              <a:gd name="connsiteY18" fmla="*/ 323088 h 603266"/>
              <a:gd name="connsiteX19" fmla="*/ 338233 w 926354"/>
              <a:gd name="connsiteY19" fmla="*/ 441722 h 603266"/>
              <a:gd name="connsiteX20" fmla="*/ 288066 w 926354"/>
              <a:gd name="connsiteY20" fmla="*/ 556569 h 603266"/>
              <a:gd name="connsiteX21" fmla="*/ 179213 w 926354"/>
              <a:gd name="connsiteY21" fmla="*/ 603266 h 603266"/>
              <a:gd name="connsiteX22" fmla="*/ 51745 w 926354"/>
              <a:gd name="connsiteY22" fmla="*/ 550575 h 603266"/>
              <a:gd name="connsiteX23" fmla="*/ 0 w 926354"/>
              <a:gd name="connsiteY23" fmla="*/ 408908 h 603266"/>
              <a:gd name="connsiteX24" fmla="*/ 75093 w 926354"/>
              <a:gd name="connsiteY24" fmla="*/ 166592 h 603266"/>
              <a:gd name="connsiteX25" fmla="*/ 267557 w 926354"/>
              <a:gd name="connsiteY25" fmla="*/ 0 h 60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926354" h="603266">
                <a:moveTo>
                  <a:pt x="855679" y="0"/>
                </a:moveTo>
                <a:lnTo>
                  <a:pt x="898589" y="55530"/>
                </a:lnTo>
                <a:cubicBezTo>
                  <a:pt x="859149" y="75881"/>
                  <a:pt x="825705" y="105224"/>
                  <a:pt x="798255" y="143559"/>
                </a:cubicBezTo>
                <a:cubicBezTo>
                  <a:pt x="770805" y="181895"/>
                  <a:pt x="751243" y="228275"/>
                  <a:pt x="739569" y="282702"/>
                </a:cubicBezTo>
                <a:cubicBezTo>
                  <a:pt x="749665" y="280598"/>
                  <a:pt x="759762" y="279757"/>
                  <a:pt x="769858" y="280178"/>
                </a:cubicBezTo>
                <a:cubicBezTo>
                  <a:pt x="810612" y="280598"/>
                  <a:pt x="846476" y="294902"/>
                  <a:pt x="877449" y="323088"/>
                </a:cubicBezTo>
                <a:cubicBezTo>
                  <a:pt x="908422" y="351274"/>
                  <a:pt x="924724" y="390818"/>
                  <a:pt x="926354" y="441722"/>
                </a:cubicBezTo>
                <a:cubicBezTo>
                  <a:pt x="924619" y="488208"/>
                  <a:pt x="907896" y="526490"/>
                  <a:pt x="876187" y="556569"/>
                </a:cubicBezTo>
                <a:cubicBezTo>
                  <a:pt x="844478" y="586649"/>
                  <a:pt x="808193" y="602214"/>
                  <a:pt x="767334" y="603266"/>
                </a:cubicBezTo>
                <a:cubicBezTo>
                  <a:pt x="716904" y="602582"/>
                  <a:pt x="675151" y="585018"/>
                  <a:pt x="642075" y="550575"/>
                </a:cubicBezTo>
                <a:cubicBezTo>
                  <a:pt x="608998" y="516131"/>
                  <a:pt x="591855" y="468908"/>
                  <a:pt x="590645" y="408908"/>
                </a:cubicBezTo>
                <a:cubicBezTo>
                  <a:pt x="592065" y="324034"/>
                  <a:pt x="616991" y="243262"/>
                  <a:pt x="665423" y="166592"/>
                </a:cubicBezTo>
                <a:cubicBezTo>
                  <a:pt x="713854" y="89922"/>
                  <a:pt x="777273" y="34391"/>
                  <a:pt x="855679" y="0"/>
                </a:cubicBezTo>
                <a:close/>
                <a:moveTo>
                  <a:pt x="267557" y="0"/>
                </a:moveTo>
                <a:lnTo>
                  <a:pt x="310468" y="55530"/>
                </a:lnTo>
                <a:cubicBezTo>
                  <a:pt x="271028" y="75881"/>
                  <a:pt x="237584" y="105224"/>
                  <a:pt x="210134" y="143559"/>
                </a:cubicBezTo>
                <a:cubicBezTo>
                  <a:pt x="182684" y="181895"/>
                  <a:pt x="163122" y="228275"/>
                  <a:pt x="151448" y="282702"/>
                </a:cubicBezTo>
                <a:cubicBezTo>
                  <a:pt x="161544" y="280598"/>
                  <a:pt x="171641" y="279757"/>
                  <a:pt x="181737" y="280178"/>
                </a:cubicBezTo>
                <a:cubicBezTo>
                  <a:pt x="222491" y="280598"/>
                  <a:pt x="258355" y="294902"/>
                  <a:pt x="289328" y="323088"/>
                </a:cubicBezTo>
                <a:cubicBezTo>
                  <a:pt x="320301" y="351274"/>
                  <a:pt x="336603" y="390818"/>
                  <a:pt x="338233" y="441722"/>
                </a:cubicBezTo>
                <a:cubicBezTo>
                  <a:pt x="336498" y="488208"/>
                  <a:pt x="319775" y="526490"/>
                  <a:pt x="288066" y="556569"/>
                </a:cubicBezTo>
                <a:cubicBezTo>
                  <a:pt x="256357" y="586649"/>
                  <a:pt x="220072" y="602214"/>
                  <a:pt x="179213" y="603266"/>
                </a:cubicBezTo>
                <a:cubicBezTo>
                  <a:pt x="127574" y="602582"/>
                  <a:pt x="85084" y="585018"/>
                  <a:pt x="51745" y="550575"/>
                </a:cubicBezTo>
                <a:cubicBezTo>
                  <a:pt x="18405" y="516131"/>
                  <a:pt x="1157" y="468908"/>
                  <a:pt x="0" y="408908"/>
                </a:cubicBezTo>
                <a:cubicBezTo>
                  <a:pt x="1368" y="324034"/>
                  <a:pt x="26398" y="243262"/>
                  <a:pt x="75093" y="166592"/>
                </a:cubicBezTo>
                <a:cubicBezTo>
                  <a:pt x="123788" y="89922"/>
                  <a:pt x="187942" y="34391"/>
                  <a:pt x="26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93325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04418" y="4956377"/>
            <a:ext cx="2510064" cy="622254"/>
            <a:chOff x="1404418" y="4956377"/>
            <a:chExt cx="2510064" cy="622254"/>
          </a:xfrm>
        </p:grpSpPr>
        <p:sp>
          <p:nvSpPr>
            <p:cNvPr id="7" name="任意多边形: 形状 17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BF48A06-DEBF-4368-B722-85A8069CB2D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697802" y="4956377"/>
              <a:ext cx="2216680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8" name="任意多边形: 形状 18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911DC12-17F8-41C8-81FA-01CF4FFAAF6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4418" y="5016170"/>
              <a:ext cx="395603" cy="395603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00021" y="2947727"/>
            <a:ext cx="3173913" cy="622254"/>
            <a:chOff x="1800021" y="2947727"/>
            <a:chExt cx="3173913" cy="622254"/>
          </a:xfrm>
        </p:grpSpPr>
        <p:sp>
          <p:nvSpPr>
            <p:cNvPr id="6" name="任意多边形: 形状 178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9A81B21-CF00-46D8-A768-CD5E8662B4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00021" y="2947727"/>
              <a:ext cx="3173913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9" name="任意多边形: 形状 18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AA358A3-8D8E-4D8E-BFD4-5FAF1B8768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72614" y="3017127"/>
              <a:ext cx="420145" cy="422167"/>
            </a:xfrm>
            <a:custGeom>
              <a:avLst/>
              <a:gdLst>
                <a:gd name="connsiteX0" fmla="*/ 104237 w 330200"/>
                <a:gd name="connsiteY0" fmla="*/ 80507 h 331788"/>
                <a:gd name="connsiteX1" fmla="*/ 112148 w 330200"/>
                <a:gd name="connsiteY1" fmla="*/ 84551 h 331788"/>
                <a:gd name="connsiteX2" fmla="*/ 163809 w 330200"/>
                <a:gd name="connsiteY2" fmla="*/ 154423 h 331788"/>
                <a:gd name="connsiteX3" fmla="*/ 166392 w 330200"/>
                <a:gd name="connsiteY3" fmla="*/ 154423 h 331788"/>
                <a:gd name="connsiteX4" fmla="*/ 219344 w 330200"/>
                <a:gd name="connsiteY4" fmla="*/ 84551 h 331788"/>
                <a:gd name="connsiteX5" fmla="*/ 234842 w 330200"/>
                <a:gd name="connsiteY5" fmla="*/ 83257 h 331788"/>
                <a:gd name="connsiteX6" fmla="*/ 237425 w 330200"/>
                <a:gd name="connsiteY6" fmla="*/ 98784 h 331788"/>
                <a:gd name="connsiteX7" fmla="*/ 194805 w 330200"/>
                <a:gd name="connsiteY7" fmla="*/ 154423 h 331788"/>
                <a:gd name="connsiteX8" fmla="*/ 216761 w 330200"/>
                <a:gd name="connsiteY8" fmla="*/ 154423 h 331788"/>
                <a:gd name="connsiteX9" fmla="*/ 228385 w 330200"/>
                <a:gd name="connsiteY9" fmla="*/ 166068 h 331788"/>
                <a:gd name="connsiteX10" fmla="*/ 216761 w 330200"/>
                <a:gd name="connsiteY10" fmla="*/ 177714 h 331788"/>
                <a:gd name="connsiteX11" fmla="*/ 178015 w 330200"/>
                <a:gd name="connsiteY11" fmla="*/ 177714 h 331788"/>
                <a:gd name="connsiteX12" fmla="*/ 176724 w 330200"/>
                <a:gd name="connsiteY12" fmla="*/ 179007 h 331788"/>
                <a:gd name="connsiteX13" fmla="*/ 176724 w 330200"/>
                <a:gd name="connsiteY13" fmla="*/ 194535 h 331788"/>
                <a:gd name="connsiteX14" fmla="*/ 216761 w 330200"/>
                <a:gd name="connsiteY14" fmla="*/ 194535 h 331788"/>
                <a:gd name="connsiteX15" fmla="*/ 228385 w 330200"/>
                <a:gd name="connsiteY15" fmla="*/ 206180 h 331788"/>
                <a:gd name="connsiteX16" fmla="*/ 216761 w 330200"/>
                <a:gd name="connsiteY16" fmla="*/ 217825 h 331788"/>
                <a:gd name="connsiteX17" fmla="*/ 176724 w 330200"/>
                <a:gd name="connsiteY17" fmla="*/ 217825 h 331788"/>
                <a:gd name="connsiteX18" fmla="*/ 176724 w 330200"/>
                <a:gd name="connsiteY18" fmla="*/ 257937 h 331788"/>
                <a:gd name="connsiteX19" fmla="*/ 165100 w 330200"/>
                <a:gd name="connsiteY19" fmla="*/ 268288 h 331788"/>
                <a:gd name="connsiteX20" fmla="*/ 153476 w 330200"/>
                <a:gd name="connsiteY20" fmla="*/ 257937 h 331788"/>
                <a:gd name="connsiteX21" fmla="*/ 153476 w 330200"/>
                <a:gd name="connsiteY21" fmla="*/ 217825 h 331788"/>
                <a:gd name="connsiteX22" fmla="*/ 113439 w 330200"/>
                <a:gd name="connsiteY22" fmla="*/ 217825 h 331788"/>
                <a:gd name="connsiteX23" fmla="*/ 101815 w 330200"/>
                <a:gd name="connsiteY23" fmla="*/ 206180 h 331788"/>
                <a:gd name="connsiteX24" fmla="*/ 113439 w 330200"/>
                <a:gd name="connsiteY24" fmla="*/ 194535 h 331788"/>
                <a:gd name="connsiteX25" fmla="*/ 153476 w 330200"/>
                <a:gd name="connsiteY25" fmla="*/ 194535 h 331788"/>
                <a:gd name="connsiteX26" fmla="*/ 153476 w 330200"/>
                <a:gd name="connsiteY26" fmla="*/ 179007 h 331788"/>
                <a:gd name="connsiteX27" fmla="*/ 152185 w 330200"/>
                <a:gd name="connsiteY27" fmla="*/ 177714 h 331788"/>
                <a:gd name="connsiteX28" fmla="*/ 113439 w 330200"/>
                <a:gd name="connsiteY28" fmla="*/ 177714 h 331788"/>
                <a:gd name="connsiteX29" fmla="*/ 101815 w 330200"/>
                <a:gd name="connsiteY29" fmla="*/ 166068 h 331788"/>
                <a:gd name="connsiteX30" fmla="*/ 113439 w 330200"/>
                <a:gd name="connsiteY30" fmla="*/ 154423 h 331788"/>
                <a:gd name="connsiteX31" fmla="*/ 135395 w 330200"/>
                <a:gd name="connsiteY31" fmla="*/ 154423 h 331788"/>
                <a:gd name="connsiteX32" fmla="*/ 92775 w 330200"/>
                <a:gd name="connsiteY32" fmla="*/ 98784 h 331788"/>
                <a:gd name="connsiteX33" fmla="*/ 95358 w 330200"/>
                <a:gd name="connsiteY33" fmla="*/ 83257 h 331788"/>
                <a:gd name="connsiteX34" fmla="*/ 104237 w 330200"/>
                <a:gd name="connsiteY34" fmla="*/ 80507 h 331788"/>
                <a:gd name="connsiteX35" fmla="*/ 165100 w 330200"/>
                <a:gd name="connsiteY35" fmla="*/ 26988 h 331788"/>
                <a:gd name="connsiteX36" fmla="*/ 26987 w 330200"/>
                <a:gd name="connsiteY36" fmla="*/ 165101 h 331788"/>
                <a:gd name="connsiteX37" fmla="*/ 165100 w 330200"/>
                <a:gd name="connsiteY37" fmla="*/ 303214 h 331788"/>
                <a:gd name="connsiteX38" fmla="*/ 303213 w 330200"/>
                <a:gd name="connsiteY38" fmla="*/ 165101 h 331788"/>
                <a:gd name="connsiteX39" fmla="*/ 165100 w 330200"/>
                <a:gd name="connsiteY39" fmla="*/ 26988 h 331788"/>
                <a:gd name="connsiteX40" fmla="*/ 165100 w 330200"/>
                <a:gd name="connsiteY40" fmla="*/ 0 h 331788"/>
                <a:gd name="connsiteX41" fmla="*/ 330200 w 330200"/>
                <a:gd name="connsiteY41" fmla="*/ 165894 h 331788"/>
                <a:gd name="connsiteX42" fmla="*/ 165100 w 330200"/>
                <a:gd name="connsiteY42" fmla="*/ 331788 h 331788"/>
                <a:gd name="connsiteX43" fmla="*/ 0 w 330200"/>
                <a:gd name="connsiteY43" fmla="*/ 165894 h 331788"/>
                <a:gd name="connsiteX44" fmla="*/ 165100 w 330200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0200" h="331788">
                  <a:moveTo>
                    <a:pt x="104237" y="80507"/>
                  </a:moveTo>
                  <a:cubicBezTo>
                    <a:pt x="107304" y="80669"/>
                    <a:pt x="110210" y="81963"/>
                    <a:pt x="112148" y="84551"/>
                  </a:cubicBezTo>
                  <a:cubicBezTo>
                    <a:pt x="163809" y="154423"/>
                    <a:pt x="163809" y="154423"/>
                    <a:pt x="163809" y="154423"/>
                  </a:cubicBezTo>
                  <a:cubicBezTo>
                    <a:pt x="166392" y="154423"/>
                    <a:pt x="166392" y="154423"/>
                    <a:pt x="166392" y="154423"/>
                  </a:cubicBezTo>
                  <a:cubicBezTo>
                    <a:pt x="219344" y="84551"/>
                    <a:pt x="219344" y="84551"/>
                    <a:pt x="219344" y="84551"/>
                  </a:cubicBezTo>
                  <a:cubicBezTo>
                    <a:pt x="221927" y="79375"/>
                    <a:pt x="229676" y="79375"/>
                    <a:pt x="234842" y="83257"/>
                  </a:cubicBezTo>
                  <a:cubicBezTo>
                    <a:pt x="240009" y="85845"/>
                    <a:pt x="241300" y="93608"/>
                    <a:pt x="237425" y="98784"/>
                  </a:cubicBezTo>
                  <a:cubicBezTo>
                    <a:pt x="194805" y="154423"/>
                    <a:pt x="194805" y="154423"/>
                    <a:pt x="194805" y="154423"/>
                  </a:cubicBezTo>
                  <a:cubicBezTo>
                    <a:pt x="216761" y="154423"/>
                    <a:pt x="216761" y="154423"/>
                    <a:pt x="216761" y="154423"/>
                  </a:cubicBezTo>
                  <a:cubicBezTo>
                    <a:pt x="223219" y="154423"/>
                    <a:pt x="228385" y="159599"/>
                    <a:pt x="228385" y="166068"/>
                  </a:cubicBezTo>
                  <a:cubicBezTo>
                    <a:pt x="228385" y="172538"/>
                    <a:pt x="223219" y="177714"/>
                    <a:pt x="216761" y="177714"/>
                  </a:cubicBezTo>
                  <a:cubicBezTo>
                    <a:pt x="178015" y="177714"/>
                    <a:pt x="178015" y="177714"/>
                    <a:pt x="178015" y="177714"/>
                  </a:cubicBezTo>
                  <a:cubicBezTo>
                    <a:pt x="176724" y="179007"/>
                    <a:pt x="176724" y="179007"/>
                    <a:pt x="176724" y="179007"/>
                  </a:cubicBezTo>
                  <a:cubicBezTo>
                    <a:pt x="176724" y="194535"/>
                    <a:pt x="176724" y="194535"/>
                    <a:pt x="176724" y="194535"/>
                  </a:cubicBezTo>
                  <a:cubicBezTo>
                    <a:pt x="216761" y="194535"/>
                    <a:pt x="216761" y="194535"/>
                    <a:pt x="216761" y="194535"/>
                  </a:cubicBezTo>
                  <a:cubicBezTo>
                    <a:pt x="223219" y="194535"/>
                    <a:pt x="228385" y="199710"/>
                    <a:pt x="228385" y="206180"/>
                  </a:cubicBezTo>
                  <a:cubicBezTo>
                    <a:pt x="228385" y="212649"/>
                    <a:pt x="223219" y="217825"/>
                    <a:pt x="216761" y="217825"/>
                  </a:cubicBezTo>
                  <a:cubicBezTo>
                    <a:pt x="176724" y="217825"/>
                    <a:pt x="176724" y="217825"/>
                    <a:pt x="176724" y="217825"/>
                  </a:cubicBezTo>
                  <a:cubicBezTo>
                    <a:pt x="176724" y="257937"/>
                    <a:pt x="176724" y="257937"/>
                    <a:pt x="176724" y="257937"/>
                  </a:cubicBezTo>
                  <a:cubicBezTo>
                    <a:pt x="176724" y="264406"/>
                    <a:pt x="171558" y="268288"/>
                    <a:pt x="165100" y="268288"/>
                  </a:cubicBezTo>
                  <a:cubicBezTo>
                    <a:pt x="158642" y="268288"/>
                    <a:pt x="153476" y="264406"/>
                    <a:pt x="153476" y="257937"/>
                  </a:cubicBezTo>
                  <a:cubicBezTo>
                    <a:pt x="153476" y="217825"/>
                    <a:pt x="153476" y="217825"/>
                    <a:pt x="153476" y="217825"/>
                  </a:cubicBezTo>
                  <a:cubicBezTo>
                    <a:pt x="113439" y="217825"/>
                    <a:pt x="113439" y="217825"/>
                    <a:pt x="113439" y="217825"/>
                  </a:cubicBezTo>
                  <a:cubicBezTo>
                    <a:pt x="106981" y="217825"/>
                    <a:pt x="101815" y="212649"/>
                    <a:pt x="101815" y="206180"/>
                  </a:cubicBezTo>
                  <a:cubicBezTo>
                    <a:pt x="101815" y="199710"/>
                    <a:pt x="106981" y="194535"/>
                    <a:pt x="113439" y="194535"/>
                  </a:cubicBezTo>
                  <a:cubicBezTo>
                    <a:pt x="153476" y="194535"/>
                    <a:pt x="153476" y="194535"/>
                    <a:pt x="153476" y="194535"/>
                  </a:cubicBezTo>
                  <a:cubicBezTo>
                    <a:pt x="153476" y="179007"/>
                    <a:pt x="153476" y="179007"/>
                    <a:pt x="153476" y="179007"/>
                  </a:cubicBezTo>
                  <a:cubicBezTo>
                    <a:pt x="152185" y="177714"/>
                    <a:pt x="152185" y="177714"/>
                    <a:pt x="152185" y="177714"/>
                  </a:cubicBezTo>
                  <a:cubicBezTo>
                    <a:pt x="113439" y="177714"/>
                    <a:pt x="113439" y="177714"/>
                    <a:pt x="113439" y="177714"/>
                  </a:cubicBezTo>
                  <a:cubicBezTo>
                    <a:pt x="106981" y="177714"/>
                    <a:pt x="101815" y="172538"/>
                    <a:pt x="101815" y="166068"/>
                  </a:cubicBezTo>
                  <a:cubicBezTo>
                    <a:pt x="101815" y="159599"/>
                    <a:pt x="106981" y="154423"/>
                    <a:pt x="113439" y="154423"/>
                  </a:cubicBezTo>
                  <a:cubicBezTo>
                    <a:pt x="135395" y="154423"/>
                    <a:pt x="135395" y="154423"/>
                    <a:pt x="135395" y="154423"/>
                  </a:cubicBezTo>
                  <a:cubicBezTo>
                    <a:pt x="92775" y="98784"/>
                    <a:pt x="92775" y="98784"/>
                    <a:pt x="92775" y="98784"/>
                  </a:cubicBezTo>
                  <a:cubicBezTo>
                    <a:pt x="88900" y="93608"/>
                    <a:pt x="90192" y="85845"/>
                    <a:pt x="95358" y="83257"/>
                  </a:cubicBezTo>
                  <a:cubicBezTo>
                    <a:pt x="97941" y="81316"/>
                    <a:pt x="101170" y="80346"/>
                    <a:pt x="104237" y="80507"/>
                  </a:cubicBezTo>
                  <a:close/>
                  <a:moveTo>
                    <a:pt x="165100" y="26988"/>
                  </a:moveTo>
                  <a:cubicBezTo>
                    <a:pt x="88822" y="26988"/>
                    <a:pt x="26987" y="88823"/>
                    <a:pt x="26987" y="165101"/>
                  </a:cubicBezTo>
                  <a:cubicBezTo>
                    <a:pt x="26987" y="241379"/>
                    <a:pt x="88822" y="303214"/>
                    <a:pt x="165100" y="303214"/>
                  </a:cubicBezTo>
                  <a:cubicBezTo>
                    <a:pt x="241378" y="303214"/>
                    <a:pt x="303213" y="241379"/>
                    <a:pt x="303213" y="165101"/>
                  </a:cubicBezTo>
                  <a:cubicBezTo>
                    <a:pt x="303213" y="88823"/>
                    <a:pt x="241378" y="26988"/>
                    <a:pt x="165100" y="26988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4273"/>
                    <a:pt x="330200" y="165894"/>
                  </a:cubicBezTo>
                  <a:cubicBezTo>
                    <a:pt x="330200" y="257515"/>
                    <a:pt x="256282" y="331788"/>
                    <a:pt x="165100" y="331788"/>
                  </a:cubicBezTo>
                  <a:cubicBezTo>
                    <a:pt x="73918" y="331788"/>
                    <a:pt x="0" y="257515"/>
                    <a:pt x="0" y="165894"/>
                  </a:cubicBezTo>
                  <a:cubicBezTo>
                    <a:pt x="0" y="74273"/>
                    <a:pt x="73918" y="0"/>
                    <a:pt x="165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lc="http://schemas.openxmlformats.org/drawingml/2006/lockedCanvas" xmlns:a16="http://schemas.microsoft.com/office/drawing/2014/main" id="{C2EBCD5A-F9A0-46A1-87CB-4431D65FF34F}"/>
              </a:ext>
            </a:extLst>
          </p:cNvPr>
          <p:cNvGrpSpPr/>
          <p:nvPr/>
        </p:nvGrpSpPr>
        <p:grpSpPr>
          <a:xfrm>
            <a:off x="3819356" y="4325885"/>
            <a:ext cx="4416627" cy="2212075"/>
            <a:chOff x="4063207" y="4258807"/>
            <a:chExt cx="4184973" cy="2090400"/>
          </a:xfrm>
        </p:grpSpPr>
        <p:sp>
          <p:nvSpPr>
            <p:cNvPr id="32" name="任意多边形: 形状 20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B7236C2-3334-41D0-9E17-542532189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7" y="4747818"/>
              <a:ext cx="2092903" cy="1601389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58" y="0"/>
                  </a:moveTo>
                  <a:lnTo>
                    <a:pt x="0" y="8486"/>
                  </a:lnTo>
                  <a:lnTo>
                    <a:pt x="0" y="21599"/>
                  </a:lnTo>
                  <a:lnTo>
                    <a:pt x="21599" y="10727"/>
                  </a:lnTo>
                  <a:lnTo>
                    <a:pt x="16858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20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C070F8F-C05B-4FF2-A22C-03D82CCCE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74" y="4258807"/>
              <a:ext cx="3272039" cy="1136576"/>
            </a:xfrm>
            <a:custGeom>
              <a:avLst/>
              <a:gdLst>
                <a:gd name="T0" fmla="*/ 3112106 w 21600"/>
                <a:gd name="T1" fmla="*/ 1081025 h 21600"/>
                <a:gd name="T2" fmla="*/ 3112106 w 21600"/>
                <a:gd name="T3" fmla="*/ 1081025 h 21600"/>
                <a:gd name="T4" fmla="*/ 3112106 w 21600"/>
                <a:gd name="T5" fmla="*/ 1081025 h 21600"/>
                <a:gd name="T6" fmla="*/ 3112106 w 21600"/>
                <a:gd name="T7" fmla="*/ 10810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206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9CB9C9B2-0693-441B-B6CA-C15F01A25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207" y="4747818"/>
              <a:ext cx="2092903" cy="1601389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741" y="0"/>
                  </a:moveTo>
                  <a:lnTo>
                    <a:pt x="0" y="10727"/>
                  </a:lnTo>
                  <a:lnTo>
                    <a:pt x="21599" y="21599"/>
                  </a:lnTo>
                  <a:lnTo>
                    <a:pt x="21599" y="8486"/>
                  </a:lnTo>
                  <a:lnTo>
                    <a:pt x="4741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lc="http://schemas.openxmlformats.org/drawingml/2006/lockedCanvas" xmlns:a16="http://schemas.microsoft.com/office/drawing/2014/main" id="{88F7F30C-322B-4C6A-9258-34CF66776CEC}"/>
              </a:ext>
            </a:extLst>
          </p:cNvPr>
          <p:cNvGrpSpPr/>
          <p:nvPr/>
        </p:nvGrpSpPr>
        <p:grpSpPr>
          <a:xfrm>
            <a:off x="4405012" y="3464013"/>
            <a:ext cx="3245319" cy="1832357"/>
            <a:chOff x="4618144" y="3444343"/>
            <a:chExt cx="3075100" cy="1731570"/>
          </a:xfrm>
        </p:grpSpPr>
        <p:sp>
          <p:nvSpPr>
            <p:cNvPr id="29" name="任意多边形: 形状 20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6AF2961-5C20-4B4D-9D78-FA505CE4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576" y="3444343"/>
              <a:ext cx="2212236" cy="768567"/>
            </a:xfrm>
            <a:custGeom>
              <a:avLst/>
              <a:gdLst>
                <a:gd name="T0" fmla="*/ 2104537 w 21600"/>
                <a:gd name="T1" fmla="*/ 731139 h 21600"/>
                <a:gd name="T2" fmla="*/ 2104537 w 21600"/>
                <a:gd name="T3" fmla="*/ 731139 h 21600"/>
                <a:gd name="T4" fmla="*/ 2104537 w 21600"/>
                <a:gd name="T5" fmla="*/ 731139 h 21600"/>
                <a:gd name="T6" fmla="*/ 2104537 w 21600"/>
                <a:gd name="T7" fmla="*/ 73113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0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CFCFB8D-25CD-42C5-8A8A-B66CC37BF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7" y="3788988"/>
              <a:ext cx="1537967" cy="1386925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151" y="0"/>
                  </a:moveTo>
                  <a:lnTo>
                    <a:pt x="0" y="6467"/>
                  </a:lnTo>
                  <a:lnTo>
                    <a:pt x="0" y="21599"/>
                  </a:lnTo>
                  <a:lnTo>
                    <a:pt x="21599" y="12378"/>
                  </a:lnTo>
                  <a:lnTo>
                    <a:pt x="15151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20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A17630E-A5EB-434C-AFCB-FD8251ABD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144" y="3788988"/>
              <a:ext cx="1537967" cy="1386925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448" y="0"/>
                  </a:moveTo>
                  <a:lnTo>
                    <a:pt x="0" y="12378"/>
                  </a:lnTo>
                  <a:lnTo>
                    <a:pt x="21599" y="21599"/>
                  </a:lnTo>
                  <a:lnTo>
                    <a:pt x="21599" y="6467"/>
                  </a:lnTo>
                  <a:lnTo>
                    <a:pt x="6448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lc="http://schemas.openxmlformats.org/drawingml/2006/lockedCanvas" xmlns:a16="http://schemas.microsoft.com/office/drawing/2014/main" id="{2E0D6D1C-690C-40FD-A330-97CB79B0A93B}"/>
              </a:ext>
            </a:extLst>
          </p:cNvPr>
          <p:cNvGrpSpPr/>
          <p:nvPr/>
        </p:nvGrpSpPr>
        <p:grpSpPr>
          <a:xfrm>
            <a:off x="4973942" y="2663079"/>
            <a:ext cx="2107476" cy="1424384"/>
            <a:chOff x="5157226" y="2687460"/>
            <a:chExt cx="1996937" cy="1346034"/>
          </a:xfrm>
        </p:grpSpPr>
        <p:sp>
          <p:nvSpPr>
            <p:cNvPr id="26" name="任意多边形: 形状 198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E00C48A-73DB-4D8A-99C6-C4682AC75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333" y="2687460"/>
              <a:ext cx="1120722" cy="388873"/>
            </a:xfrm>
            <a:custGeom>
              <a:avLst/>
              <a:gdLst>
                <a:gd name="T0" fmla="*/ 1065832 w 21600"/>
                <a:gd name="T1" fmla="*/ 370019 h 21600"/>
                <a:gd name="T2" fmla="*/ 1065832 w 21600"/>
                <a:gd name="T3" fmla="*/ 370019 h 21600"/>
                <a:gd name="T4" fmla="*/ 1065832 w 21600"/>
                <a:gd name="T5" fmla="*/ 370019 h 21600"/>
                <a:gd name="T6" fmla="*/ 1065832 w 21600"/>
                <a:gd name="T7" fmla="*/ 370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19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9ADAB104-F80B-4F77-BA45-492E62D18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111" y="2854358"/>
              <a:ext cx="998052" cy="1179136"/>
            </a:xfrm>
            <a:custGeom>
              <a:avLst/>
              <a:gdLst>
                <a:gd name="T0" fmla="*/ 949170 w 21600"/>
                <a:gd name="T1" fmla="*/ 1121967 h 21600"/>
                <a:gd name="T2" fmla="*/ 949170 w 21600"/>
                <a:gd name="T3" fmla="*/ 1121967 h 21600"/>
                <a:gd name="T4" fmla="*/ 949170 w 21600"/>
                <a:gd name="T5" fmla="*/ 1121967 h 21600"/>
                <a:gd name="T6" fmla="*/ 949170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1" y="0"/>
                  </a:moveTo>
                  <a:lnTo>
                    <a:pt x="0" y="3801"/>
                  </a:lnTo>
                  <a:lnTo>
                    <a:pt x="0" y="21600"/>
                  </a:lnTo>
                  <a:lnTo>
                    <a:pt x="21600" y="14559"/>
                  </a:lnTo>
                  <a:lnTo>
                    <a:pt x="11661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0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44A76B2-92EE-445B-AB5F-B75B1CCF9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226" y="2854358"/>
              <a:ext cx="998885" cy="1179136"/>
            </a:xfrm>
            <a:custGeom>
              <a:avLst/>
              <a:gdLst>
                <a:gd name="T0" fmla="*/ 949963 w 21600"/>
                <a:gd name="T1" fmla="*/ 1121967 h 21600"/>
                <a:gd name="T2" fmla="*/ 949963 w 21600"/>
                <a:gd name="T3" fmla="*/ 1121967 h 21600"/>
                <a:gd name="T4" fmla="*/ 949963 w 21600"/>
                <a:gd name="T5" fmla="*/ 1121967 h 21600"/>
                <a:gd name="T6" fmla="*/ 949963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38" y="0"/>
                  </a:moveTo>
                  <a:lnTo>
                    <a:pt x="0" y="14559"/>
                  </a:lnTo>
                  <a:lnTo>
                    <a:pt x="21600" y="21600"/>
                  </a:lnTo>
                  <a:lnTo>
                    <a:pt x="21600" y="3801"/>
                  </a:lnTo>
                  <a:lnTo>
                    <a:pt x="9938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lc="http://schemas.openxmlformats.org/drawingml/2006/lockedCanvas" xmlns:a16="http://schemas.microsoft.com/office/drawing/2014/main" id="{68060BAA-339A-4BA3-A257-387ED87A8A43}"/>
              </a:ext>
            </a:extLst>
          </p:cNvPr>
          <p:cNvGrpSpPr/>
          <p:nvPr/>
        </p:nvGrpSpPr>
        <p:grpSpPr>
          <a:xfrm>
            <a:off x="5548139" y="1852423"/>
            <a:ext cx="959064" cy="1016404"/>
            <a:chOff x="5701314" y="1921397"/>
            <a:chExt cx="908761" cy="960499"/>
          </a:xfrm>
        </p:grpSpPr>
        <p:sp>
          <p:nvSpPr>
            <p:cNvPr id="24" name="任意多边形: 形状 196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4324A09-5A3A-49F8-A98B-2571724F4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8" y="1921397"/>
              <a:ext cx="454797" cy="960499"/>
            </a:xfrm>
            <a:custGeom>
              <a:avLst/>
              <a:gdLst>
                <a:gd name="T0" fmla="*/ 432267 w 21600"/>
                <a:gd name="T1" fmla="*/ 913958 h 21600"/>
                <a:gd name="T2" fmla="*/ 432267 w 21600"/>
                <a:gd name="T3" fmla="*/ 913958 h 21600"/>
                <a:gd name="T4" fmla="*/ 432267 w 21600"/>
                <a:gd name="T5" fmla="*/ 913958 h 21600"/>
                <a:gd name="T6" fmla="*/ 432267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1766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197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6734C67-3EE6-4272-B6F0-A070249FF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1314" y="1921397"/>
              <a:ext cx="453964" cy="960499"/>
            </a:xfrm>
            <a:custGeom>
              <a:avLst/>
              <a:gdLst>
                <a:gd name="T0" fmla="*/ 431474 w 21600"/>
                <a:gd name="T1" fmla="*/ 913958 h 21600"/>
                <a:gd name="T2" fmla="*/ 431474 w 21600"/>
                <a:gd name="T3" fmla="*/ 913958 h 21600"/>
                <a:gd name="T4" fmla="*/ 431474 w 21600"/>
                <a:gd name="T5" fmla="*/ 913958 h 21600"/>
                <a:gd name="T6" fmla="*/ 431474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7667"/>
                  </a:lnTo>
                  <a:lnTo>
                    <a:pt x="21599" y="21600"/>
                  </a:lnTo>
                  <a:lnTo>
                    <a:pt x="21599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" name="任意多边形: 形状 188">
            <a:extLst>
              <a:ext uri="{FF2B5EF4-FFF2-40B4-BE49-F238E27FC236}">
                <a16:creationId xmlns="" xmlns:lc="http://schemas.openxmlformats.org/drawingml/2006/lockedCanvas" xmlns:a16="http://schemas.microsoft.com/office/drawing/2014/main" id="{9F225C1F-15DC-41E0-B0CF-A5544DD08E9B}"/>
              </a:ext>
            </a:extLst>
          </p:cNvPr>
          <p:cNvSpPr>
            <a:spLocks/>
          </p:cNvSpPr>
          <p:nvPr/>
        </p:nvSpPr>
        <p:spPr bwMode="auto">
          <a:xfrm rot="1241860">
            <a:off x="4432991" y="5364883"/>
            <a:ext cx="920314" cy="362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" name="任意多边形: 形状 189">
            <a:extLst>
              <a:ext uri="{FF2B5EF4-FFF2-40B4-BE49-F238E27FC236}">
                <a16:creationId xmlns="" xmlns:lc="http://schemas.openxmlformats.org/drawingml/2006/lockedCanvas" xmlns:a16="http://schemas.microsoft.com/office/drawing/2014/main" id="{D0D59159-6E5E-4445-A7AE-AB0EDDAEE044}"/>
              </a:ext>
            </a:extLst>
          </p:cNvPr>
          <p:cNvSpPr>
            <a:spLocks/>
          </p:cNvSpPr>
          <p:nvPr/>
        </p:nvSpPr>
        <p:spPr bwMode="auto">
          <a:xfrm rot="1161022">
            <a:off x="4999280" y="4221654"/>
            <a:ext cx="578609" cy="362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" name="任意多边形: 形状 190">
            <a:extLst>
              <a:ext uri="{FF2B5EF4-FFF2-40B4-BE49-F238E27FC236}">
                <a16:creationId xmlns="" xmlns:lc="http://schemas.openxmlformats.org/drawingml/2006/lockedCanvas" xmlns:a16="http://schemas.microsoft.com/office/drawing/2014/main" id="{9FD7E34B-C0F2-423D-AAD1-90188744A468}"/>
              </a:ext>
            </a:extLst>
          </p:cNvPr>
          <p:cNvSpPr>
            <a:spLocks/>
          </p:cNvSpPr>
          <p:nvPr/>
        </p:nvSpPr>
        <p:spPr bwMode="auto">
          <a:xfrm rot="1056546">
            <a:off x="5261848" y="3293961"/>
            <a:ext cx="578609" cy="362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9" name="任意多边形: 形状 191">
            <a:extLst>
              <a:ext uri="{FF2B5EF4-FFF2-40B4-BE49-F238E27FC236}">
                <a16:creationId xmlns="" xmlns:lc="http://schemas.openxmlformats.org/drawingml/2006/lockedCanvas" xmlns:a16="http://schemas.microsoft.com/office/drawing/2014/main" id="{3995F050-A31E-42ED-9DC5-6FA4FF68039D}"/>
              </a:ext>
            </a:extLst>
          </p:cNvPr>
          <p:cNvSpPr>
            <a:spLocks/>
          </p:cNvSpPr>
          <p:nvPr/>
        </p:nvSpPr>
        <p:spPr bwMode="auto">
          <a:xfrm rot="596028">
            <a:off x="5592399" y="2268359"/>
            <a:ext cx="578609" cy="362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</a:t>
            </a:r>
            <a:br>
              <a:rPr lang="zh-CN" altLang="en-US" sz="1300" b="1" dirty="0">
                <a:solidFill>
                  <a:schemeClr val="bg1"/>
                </a:solidFill>
              </a:rPr>
            </a:br>
            <a:r>
              <a:rPr lang="zh-CN" altLang="en-US" sz="1300" b="1" dirty="0">
                <a:solidFill>
                  <a:schemeClr val="bg1"/>
                </a:solidFill>
              </a:rPr>
              <a:t>键词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838781" y="1929998"/>
            <a:ext cx="3590545" cy="622254"/>
            <a:chOff x="6838781" y="1929998"/>
            <a:chExt cx="3590545" cy="622254"/>
          </a:xfrm>
        </p:grpSpPr>
        <p:sp>
          <p:nvSpPr>
            <p:cNvPr id="20" name="任意多边形: 形状 19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C679D9C7-5331-4F87-8040-B91EB610F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8781" y="1929998"/>
              <a:ext cx="3590545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ysClr val="windowText" lastClr="000000"/>
                  </a:solidFill>
                </a:rPr>
              </a:br>
              <a:r>
                <a:rPr lang="zh-CN" altLang="en-US" sz="12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  <p:sp>
          <p:nvSpPr>
            <p:cNvPr id="22" name="任意多边形: 形状 19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F6938D9-29DF-4B96-BA79-7451AA02F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9038" y="1969465"/>
              <a:ext cx="415397" cy="434707"/>
            </a:xfrm>
            <a:custGeom>
              <a:avLst/>
              <a:gdLst>
                <a:gd name="connsiteX0" fmla="*/ 205582 w 321601"/>
                <a:gd name="connsiteY0" fmla="*/ 285750 h 336550"/>
                <a:gd name="connsiteX1" fmla="*/ 200257 w 321601"/>
                <a:gd name="connsiteY1" fmla="*/ 288396 h 336550"/>
                <a:gd name="connsiteX2" fmla="*/ 196262 w 321601"/>
                <a:gd name="connsiteY2" fmla="*/ 297657 h 336550"/>
                <a:gd name="connsiteX3" fmla="*/ 196262 w 321601"/>
                <a:gd name="connsiteY3" fmla="*/ 300302 h 336550"/>
                <a:gd name="connsiteX4" fmla="*/ 197594 w 321601"/>
                <a:gd name="connsiteY4" fmla="*/ 304271 h 336550"/>
                <a:gd name="connsiteX5" fmla="*/ 216234 w 321601"/>
                <a:gd name="connsiteY5" fmla="*/ 309563 h 336550"/>
                <a:gd name="connsiteX6" fmla="*/ 234874 w 321601"/>
                <a:gd name="connsiteY6" fmla="*/ 304271 h 336550"/>
                <a:gd name="connsiteX7" fmla="*/ 236206 w 321601"/>
                <a:gd name="connsiteY7" fmla="*/ 300302 h 336550"/>
                <a:gd name="connsiteX8" fmla="*/ 234874 w 321601"/>
                <a:gd name="connsiteY8" fmla="*/ 297657 h 336550"/>
                <a:gd name="connsiteX9" fmla="*/ 230880 w 321601"/>
                <a:gd name="connsiteY9" fmla="*/ 288396 h 336550"/>
                <a:gd name="connsiteX10" fmla="*/ 226886 w 321601"/>
                <a:gd name="connsiteY10" fmla="*/ 285750 h 336550"/>
                <a:gd name="connsiteX11" fmla="*/ 221560 w 321601"/>
                <a:gd name="connsiteY11" fmla="*/ 292365 h 336550"/>
                <a:gd name="connsiteX12" fmla="*/ 220228 w 321601"/>
                <a:gd name="connsiteY12" fmla="*/ 293688 h 336550"/>
                <a:gd name="connsiteX13" fmla="*/ 216234 w 321601"/>
                <a:gd name="connsiteY13" fmla="*/ 293688 h 336550"/>
                <a:gd name="connsiteX14" fmla="*/ 212240 w 321601"/>
                <a:gd name="connsiteY14" fmla="*/ 293688 h 336550"/>
                <a:gd name="connsiteX15" fmla="*/ 210908 w 321601"/>
                <a:gd name="connsiteY15" fmla="*/ 292365 h 336550"/>
                <a:gd name="connsiteX16" fmla="*/ 205582 w 321601"/>
                <a:gd name="connsiteY16" fmla="*/ 285750 h 336550"/>
                <a:gd name="connsiteX17" fmla="*/ 47431 w 321601"/>
                <a:gd name="connsiteY17" fmla="*/ 285750 h 336550"/>
                <a:gd name="connsiteX18" fmla="*/ 40874 w 321601"/>
                <a:gd name="connsiteY18" fmla="*/ 292270 h 336550"/>
                <a:gd name="connsiteX19" fmla="*/ 35629 w 321601"/>
                <a:gd name="connsiteY19" fmla="*/ 305311 h 336550"/>
                <a:gd name="connsiteX20" fmla="*/ 34317 w 321601"/>
                <a:gd name="connsiteY20" fmla="*/ 309223 h 336550"/>
                <a:gd name="connsiteX21" fmla="*/ 35629 w 321601"/>
                <a:gd name="connsiteY21" fmla="*/ 314439 h 336550"/>
                <a:gd name="connsiteX22" fmla="*/ 63168 w 321601"/>
                <a:gd name="connsiteY22" fmla="*/ 322263 h 336550"/>
                <a:gd name="connsiteX23" fmla="*/ 90708 w 321601"/>
                <a:gd name="connsiteY23" fmla="*/ 314439 h 336550"/>
                <a:gd name="connsiteX24" fmla="*/ 92019 w 321601"/>
                <a:gd name="connsiteY24" fmla="*/ 309223 h 336550"/>
                <a:gd name="connsiteX25" fmla="*/ 90708 w 321601"/>
                <a:gd name="connsiteY25" fmla="*/ 305311 h 336550"/>
                <a:gd name="connsiteX26" fmla="*/ 85462 w 321601"/>
                <a:gd name="connsiteY26" fmla="*/ 292270 h 336550"/>
                <a:gd name="connsiteX27" fmla="*/ 78905 w 321601"/>
                <a:gd name="connsiteY27" fmla="*/ 285750 h 336550"/>
                <a:gd name="connsiteX28" fmla="*/ 71037 w 321601"/>
                <a:gd name="connsiteY28" fmla="*/ 297486 h 336550"/>
                <a:gd name="connsiteX29" fmla="*/ 69725 w 321601"/>
                <a:gd name="connsiteY29" fmla="*/ 297486 h 336550"/>
                <a:gd name="connsiteX30" fmla="*/ 63168 w 321601"/>
                <a:gd name="connsiteY30" fmla="*/ 298790 h 336550"/>
                <a:gd name="connsiteX31" fmla="*/ 56611 w 321601"/>
                <a:gd name="connsiteY31" fmla="*/ 297486 h 336550"/>
                <a:gd name="connsiteX32" fmla="*/ 55300 w 321601"/>
                <a:gd name="connsiteY32" fmla="*/ 297486 h 336550"/>
                <a:gd name="connsiteX33" fmla="*/ 47431 w 321601"/>
                <a:gd name="connsiteY33" fmla="*/ 285750 h 336550"/>
                <a:gd name="connsiteX34" fmla="*/ 216204 w 321601"/>
                <a:gd name="connsiteY34" fmla="*/ 254000 h 336550"/>
                <a:gd name="connsiteX35" fmla="*/ 206044 w 321601"/>
                <a:gd name="connsiteY35" fmla="*/ 267040 h 336550"/>
                <a:gd name="connsiteX36" fmla="*/ 211124 w 321601"/>
                <a:gd name="connsiteY36" fmla="*/ 278777 h 336550"/>
                <a:gd name="connsiteX37" fmla="*/ 211124 w 321601"/>
                <a:gd name="connsiteY37" fmla="*/ 285297 h 336550"/>
                <a:gd name="connsiteX38" fmla="*/ 209854 w 321601"/>
                <a:gd name="connsiteY38" fmla="*/ 285297 h 336550"/>
                <a:gd name="connsiteX39" fmla="*/ 211124 w 321601"/>
                <a:gd name="connsiteY39" fmla="*/ 287905 h 336550"/>
                <a:gd name="connsiteX40" fmla="*/ 216204 w 321601"/>
                <a:gd name="connsiteY40" fmla="*/ 290513 h 336550"/>
                <a:gd name="connsiteX41" fmla="*/ 221284 w 321601"/>
                <a:gd name="connsiteY41" fmla="*/ 287905 h 336550"/>
                <a:gd name="connsiteX42" fmla="*/ 222554 w 321601"/>
                <a:gd name="connsiteY42" fmla="*/ 285297 h 336550"/>
                <a:gd name="connsiteX43" fmla="*/ 221284 w 321601"/>
                <a:gd name="connsiteY43" fmla="*/ 285297 h 336550"/>
                <a:gd name="connsiteX44" fmla="*/ 221284 w 321601"/>
                <a:gd name="connsiteY44" fmla="*/ 278777 h 336550"/>
                <a:gd name="connsiteX45" fmla="*/ 225094 w 321601"/>
                <a:gd name="connsiteY45" fmla="*/ 267040 h 336550"/>
                <a:gd name="connsiteX46" fmla="*/ 216204 w 321601"/>
                <a:gd name="connsiteY46" fmla="*/ 254000 h 336550"/>
                <a:gd name="connsiteX47" fmla="*/ 63168 w 321601"/>
                <a:gd name="connsiteY47" fmla="*/ 239713 h 336550"/>
                <a:gd name="connsiteX48" fmla="*/ 48881 w 321601"/>
                <a:gd name="connsiteY48" fmla="*/ 260776 h 336550"/>
                <a:gd name="connsiteX49" fmla="*/ 55375 w 321601"/>
                <a:gd name="connsiteY49" fmla="*/ 276574 h 336550"/>
                <a:gd name="connsiteX50" fmla="*/ 55375 w 321601"/>
                <a:gd name="connsiteY50" fmla="*/ 285789 h 336550"/>
                <a:gd name="connsiteX51" fmla="*/ 54076 w 321601"/>
                <a:gd name="connsiteY51" fmla="*/ 285789 h 336550"/>
                <a:gd name="connsiteX52" fmla="*/ 55375 w 321601"/>
                <a:gd name="connsiteY52" fmla="*/ 289739 h 336550"/>
                <a:gd name="connsiteX53" fmla="*/ 63168 w 321601"/>
                <a:gd name="connsiteY53" fmla="*/ 293688 h 336550"/>
                <a:gd name="connsiteX54" fmla="*/ 70961 w 321601"/>
                <a:gd name="connsiteY54" fmla="*/ 289739 h 336550"/>
                <a:gd name="connsiteX55" fmla="*/ 73559 w 321601"/>
                <a:gd name="connsiteY55" fmla="*/ 285789 h 336550"/>
                <a:gd name="connsiteX56" fmla="*/ 70961 w 321601"/>
                <a:gd name="connsiteY56" fmla="*/ 285789 h 336550"/>
                <a:gd name="connsiteX57" fmla="*/ 70961 w 321601"/>
                <a:gd name="connsiteY57" fmla="*/ 276574 h 336550"/>
                <a:gd name="connsiteX58" fmla="*/ 77456 w 321601"/>
                <a:gd name="connsiteY58" fmla="*/ 260776 h 336550"/>
                <a:gd name="connsiteX59" fmla="*/ 63168 w 321601"/>
                <a:gd name="connsiteY59" fmla="*/ 239713 h 336550"/>
                <a:gd name="connsiteX60" fmla="*/ 267751 w 321601"/>
                <a:gd name="connsiteY60" fmla="*/ 182563 h 336550"/>
                <a:gd name="connsiteX61" fmla="*/ 262426 w 321601"/>
                <a:gd name="connsiteY61" fmla="*/ 186532 h 336550"/>
                <a:gd name="connsiteX62" fmla="*/ 259763 w 321601"/>
                <a:gd name="connsiteY62" fmla="*/ 195792 h 336550"/>
                <a:gd name="connsiteX63" fmla="*/ 258431 w 321601"/>
                <a:gd name="connsiteY63" fmla="*/ 197115 h 336550"/>
                <a:gd name="connsiteX64" fmla="*/ 259763 w 321601"/>
                <a:gd name="connsiteY64" fmla="*/ 201084 h 336550"/>
                <a:gd name="connsiteX65" fmla="*/ 278403 w 321601"/>
                <a:gd name="connsiteY65" fmla="*/ 206376 h 336550"/>
                <a:gd name="connsiteX66" fmla="*/ 297043 w 321601"/>
                <a:gd name="connsiteY66" fmla="*/ 201084 h 336550"/>
                <a:gd name="connsiteX67" fmla="*/ 298375 w 321601"/>
                <a:gd name="connsiteY67" fmla="*/ 197115 h 336550"/>
                <a:gd name="connsiteX68" fmla="*/ 298375 w 321601"/>
                <a:gd name="connsiteY68" fmla="*/ 195792 h 336550"/>
                <a:gd name="connsiteX69" fmla="*/ 294380 w 321601"/>
                <a:gd name="connsiteY69" fmla="*/ 186532 h 336550"/>
                <a:gd name="connsiteX70" fmla="*/ 289055 w 321601"/>
                <a:gd name="connsiteY70" fmla="*/ 182563 h 336550"/>
                <a:gd name="connsiteX71" fmla="*/ 283729 w 321601"/>
                <a:gd name="connsiteY71" fmla="*/ 189178 h 336550"/>
                <a:gd name="connsiteX72" fmla="*/ 282397 w 321601"/>
                <a:gd name="connsiteY72" fmla="*/ 190501 h 336550"/>
                <a:gd name="connsiteX73" fmla="*/ 278403 w 321601"/>
                <a:gd name="connsiteY73" fmla="*/ 191824 h 336550"/>
                <a:gd name="connsiteX74" fmla="*/ 274409 w 321601"/>
                <a:gd name="connsiteY74" fmla="*/ 190501 h 336550"/>
                <a:gd name="connsiteX75" fmla="*/ 273077 w 321601"/>
                <a:gd name="connsiteY75" fmla="*/ 189178 h 336550"/>
                <a:gd name="connsiteX76" fmla="*/ 267751 w 321601"/>
                <a:gd name="connsiteY76" fmla="*/ 182563 h 336550"/>
                <a:gd name="connsiteX77" fmla="*/ 278434 w 321601"/>
                <a:gd name="connsiteY77" fmla="*/ 150813 h 336550"/>
                <a:gd name="connsiteX78" fmla="*/ 269544 w 321601"/>
                <a:gd name="connsiteY78" fmla="*/ 164420 h 336550"/>
                <a:gd name="connsiteX79" fmla="*/ 273354 w 321601"/>
                <a:gd name="connsiteY79" fmla="*/ 176667 h 336550"/>
                <a:gd name="connsiteX80" fmla="*/ 273354 w 321601"/>
                <a:gd name="connsiteY80" fmla="*/ 183470 h 336550"/>
                <a:gd name="connsiteX81" fmla="*/ 272084 w 321601"/>
                <a:gd name="connsiteY81" fmla="*/ 183470 h 336550"/>
                <a:gd name="connsiteX82" fmla="*/ 273354 w 321601"/>
                <a:gd name="connsiteY82" fmla="*/ 186192 h 336550"/>
                <a:gd name="connsiteX83" fmla="*/ 278434 w 321601"/>
                <a:gd name="connsiteY83" fmla="*/ 188913 h 336550"/>
                <a:gd name="connsiteX84" fmla="*/ 283514 w 321601"/>
                <a:gd name="connsiteY84" fmla="*/ 186192 h 336550"/>
                <a:gd name="connsiteX85" fmla="*/ 284784 w 321601"/>
                <a:gd name="connsiteY85" fmla="*/ 183470 h 336550"/>
                <a:gd name="connsiteX86" fmla="*/ 283514 w 321601"/>
                <a:gd name="connsiteY86" fmla="*/ 183470 h 336550"/>
                <a:gd name="connsiteX87" fmla="*/ 283514 w 321601"/>
                <a:gd name="connsiteY87" fmla="*/ 176667 h 336550"/>
                <a:gd name="connsiteX88" fmla="*/ 288594 w 321601"/>
                <a:gd name="connsiteY88" fmla="*/ 164420 h 336550"/>
                <a:gd name="connsiteX89" fmla="*/ 278434 w 321601"/>
                <a:gd name="connsiteY89" fmla="*/ 150813 h 336550"/>
                <a:gd name="connsiteX90" fmla="*/ 154681 w 321601"/>
                <a:gd name="connsiteY90" fmla="*/ 115888 h 336550"/>
                <a:gd name="connsiteX91" fmla="*/ 150840 w 321601"/>
                <a:gd name="connsiteY91" fmla="*/ 119899 h 336550"/>
                <a:gd name="connsiteX92" fmla="*/ 146999 w 321601"/>
                <a:gd name="connsiteY92" fmla="*/ 129256 h 336550"/>
                <a:gd name="connsiteX93" fmla="*/ 145719 w 321601"/>
                <a:gd name="connsiteY93" fmla="*/ 131930 h 336550"/>
                <a:gd name="connsiteX94" fmla="*/ 146999 w 321601"/>
                <a:gd name="connsiteY94" fmla="*/ 135941 h 336550"/>
                <a:gd name="connsiteX95" fmla="*/ 166203 w 321601"/>
                <a:gd name="connsiteY95" fmla="*/ 141288 h 336550"/>
                <a:gd name="connsiteX96" fmla="*/ 184126 w 321601"/>
                <a:gd name="connsiteY96" fmla="*/ 135941 h 336550"/>
                <a:gd name="connsiteX97" fmla="*/ 185407 w 321601"/>
                <a:gd name="connsiteY97" fmla="*/ 131930 h 336550"/>
                <a:gd name="connsiteX98" fmla="*/ 184126 w 321601"/>
                <a:gd name="connsiteY98" fmla="*/ 129256 h 336550"/>
                <a:gd name="connsiteX99" fmla="*/ 180286 w 321601"/>
                <a:gd name="connsiteY99" fmla="*/ 119899 h 336550"/>
                <a:gd name="connsiteX100" fmla="*/ 176445 w 321601"/>
                <a:gd name="connsiteY100" fmla="*/ 115888 h 336550"/>
                <a:gd name="connsiteX101" fmla="*/ 171324 w 321601"/>
                <a:gd name="connsiteY101" fmla="*/ 123909 h 336550"/>
                <a:gd name="connsiteX102" fmla="*/ 170044 w 321601"/>
                <a:gd name="connsiteY102" fmla="*/ 125246 h 336550"/>
                <a:gd name="connsiteX103" fmla="*/ 166203 w 321601"/>
                <a:gd name="connsiteY103" fmla="*/ 125246 h 336550"/>
                <a:gd name="connsiteX104" fmla="*/ 161082 w 321601"/>
                <a:gd name="connsiteY104" fmla="*/ 125246 h 336550"/>
                <a:gd name="connsiteX105" fmla="*/ 159802 w 321601"/>
                <a:gd name="connsiteY105" fmla="*/ 123909 h 336550"/>
                <a:gd name="connsiteX106" fmla="*/ 154681 w 321601"/>
                <a:gd name="connsiteY106" fmla="*/ 115888 h 336550"/>
                <a:gd name="connsiteX107" fmla="*/ 166251 w 321601"/>
                <a:gd name="connsiteY107" fmla="*/ 85725 h 336550"/>
                <a:gd name="connsiteX108" fmla="*/ 155244 w 321601"/>
                <a:gd name="connsiteY108" fmla="*/ 98765 h 336550"/>
                <a:gd name="connsiteX109" fmla="*/ 159371 w 321601"/>
                <a:gd name="connsiteY109" fmla="*/ 110502 h 336550"/>
                <a:gd name="connsiteX110" fmla="*/ 159371 w 321601"/>
                <a:gd name="connsiteY110" fmla="*/ 115718 h 336550"/>
                <a:gd name="connsiteX111" fmla="*/ 157995 w 321601"/>
                <a:gd name="connsiteY111" fmla="*/ 115718 h 336550"/>
                <a:gd name="connsiteX112" fmla="*/ 159371 w 321601"/>
                <a:gd name="connsiteY112" fmla="*/ 119630 h 336550"/>
                <a:gd name="connsiteX113" fmla="*/ 166251 w 321601"/>
                <a:gd name="connsiteY113" fmla="*/ 122238 h 336550"/>
                <a:gd name="connsiteX114" fmla="*/ 171754 w 321601"/>
                <a:gd name="connsiteY114" fmla="*/ 119630 h 336550"/>
                <a:gd name="connsiteX115" fmla="*/ 173130 w 321601"/>
                <a:gd name="connsiteY115" fmla="*/ 115718 h 336550"/>
                <a:gd name="connsiteX116" fmla="*/ 171754 w 321601"/>
                <a:gd name="connsiteY116" fmla="*/ 115718 h 336550"/>
                <a:gd name="connsiteX117" fmla="*/ 171754 w 321601"/>
                <a:gd name="connsiteY117" fmla="*/ 110502 h 336550"/>
                <a:gd name="connsiteX118" fmla="*/ 175882 w 321601"/>
                <a:gd name="connsiteY118" fmla="*/ 98765 h 336550"/>
                <a:gd name="connsiteX119" fmla="*/ 166251 w 321601"/>
                <a:gd name="connsiteY119" fmla="*/ 85725 h 336550"/>
                <a:gd name="connsiteX120" fmla="*/ 47431 w 321601"/>
                <a:gd name="connsiteY120" fmla="*/ 60325 h 336550"/>
                <a:gd name="connsiteX121" fmla="*/ 40874 w 321601"/>
                <a:gd name="connsiteY121" fmla="*/ 65541 h 336550"/>
                <a:gd name="connsiteX122" fmla="*/ 35629 w 321601"/>
                <a:gd name="connsiteY122" fmla="*/ 78582 h 336550"/>
                <a:gd name="connsiteX123" fmla="*/ 34317 w 321601"/>
                <a:gd name="connsiteY123" fmla="*/ 82494 h 336550"/>
                <a:gd name="connsiteX124" fmla="*/ 35629 w 321601"/>
                <a:gd name="connsiteY124" fmla="*/ 87710 h 336550"/>
                <a:gd name="connsiteX125" fmla="*/ 63168 w 321601"/>
                <a:gd name="connsiteY125" fmla="*/ 96838 h 336550"/>
                <a:gd name="connsiteX126" fmla="*/ 90708 w 321601"/>
                <a:gd name="connsiteY126" fmla="*/ 87710 h 336550"/>
                <a:gd name="connsiteX127" fmla="*/ 92019 w 321601"/>
                <a:gd name="connsiteY127" fmla="*/ 82494 h 336550"/>
                <a:gd name="connsiteX128" fmla="*/ 90708 w 321601"/>
                <a:gd name="connsiteY128" fmla="*/ 78582 h 336550"/>
                <a:gd name="connsiteX129" fmla="*/ 85462 w 321601"/>
                <a:gd name="connsiteY129" fmla="*/ 65541 h 336550"/>
                <a:gd name="connsiteX130" fmla="*/ 78905 w 321601"/>
                <a:gd name="connsiteY130" fmla="*/ 60325 h 336550"/>
                <a:gd name="connsiteX131" fmla="*/ 71037 w 321601"/>
                <a:gd name="connsiteY131" fmla="*/ 70757 h 336550"/>
                <a:gd name="connsiteX132" fmla="*/ 69725 w 321601"/>
                <a:gd name="connsiteY132" fmla="*/ 72061 h 336550"/>
                <a:gd name="connsiteX133" fmla="*/ 63168 w 321601"/>
                <a:gd name="connsiteY133" fmla="*/ 73365 h 336550"/>
                <a:gd name="connsiteX134" fmla="*/ 56611 w 321601"/>
                <a:gd name="connsiteY134" fmla="*/ 72061 h 336550"/>
                <a:gd name="connsiteX135" fmla="*/ 55300 w 321601"/>
                <a:gd name="connsiteY135" fmla="*/ 70757 h 336550"/>
                <a:gd name="connsiteX136" fmla="*/ 47431 w 321601"/>
                <a:gd name="connsiteY136" fmla="*/ 60325 h 336550"/>
                <a:gd name="connsiteX137" fmla="*/ 267751 w 321601"/>
                <a:gd name="connsiteY137" fmla="*/ 50800 h 336550"/>
                <a:gd name="connsiteX138" fmla="*/ 262426 w 321601"/>
                <a:gd name="connsiteY138" fmla="*/ 54560 h 336550"/>
                <a:gd name="connsiteX139" fmla="*/ 259763 w 321601"/>
                <a:gd name="connsiteY139" fmla="*/ 63333 h 336550"/>
                <a:gd name="connsiteX140" fmla="*/ 258431 w 321601"/>
                <a:gd name="connsiteY140" fmla="*/ 65840 h 336550"/>
                <a:gd name="connsiteX141" fmla="*/ 259763 w 321601"/>
                <a:gd name="connsiteY141" fmla="*/ 69600 h 336550"/>
                <a:gd name="connsiteX142" fmla="*/ 278403 w 321601"/>
                <a:gd name="connsiteY142" fmla="*/ 74613 h 336550"/>
                <a:gd name="connsiteX143" fmla="*/ 297043 w 321601"/>
                <a:gd name="connsiteY143" fmla="*/ 69600 h 336550"/>
                <a:gd name="connsiteX144" fmla="*/ 298375 w 321601"/>
                <a:gd name="connsiteY144" fmla="*/ 65840 h 336550"/>
                <a:gd name="connsiteX145" fmla="*/ 298375 w 321601"/>
                <a:gd name="connsiteY145" fmla="*/ 63333 h 336550"/>
                <a:gd name="connsiteX146" fmla="*/ 294380 w 321601"/>
                <a:gd name="connsiteY146" fmla="*/ 54560 h 336550"/>
                <a:gd name="connsiteX147" fmla="*/ 289055 w 321601"/>
                <a:gd name="connsiteY147" fmla="*/ 50800 h 336550"/>
                <a:gd name="connsiteX148" fmla="*/ 283729 w 321601"/>
                <a:gd name="connsiteY148" fmla="*/ 58320 h 336550"/>
                <a:gd name="connsiteX149" fmla="*/ 282397 w 321601"/>
                <a:gd name="connsiteY149" fmla="*/ 58320 h 336550"/>
                <a:gd name="connsiteX150" fmla="*/ 278403 w 321601"/>
                <a:gd name="connsiteY150" fmla="*/ 59573 h 336550"/>
                <a:gd name="connsiteX151" fmla="*/ 274409 w 321601"/>
                <a:gd name="connsiteY151" fmla="*/ 58320 h 336550"/>
                <a:gd name="connsiteX152" fmla="*/ 273077 w 321601"/>
                <a:gd name="connsiteY152" fmla="*/ 58320 h 336550"/>
                <a:gd name="connsiteX153" fmla="*/ 267751 w 321601"/>
                <a:gd name="connsiteY153" fmla="*/ 50800 h 336550"/>
                <a:gd name="connsiteX154" fmla="*/ 278434 w 321601"/>
                <a:gd name="connsiteY154" fmla="*/ 20638 h 336550"/>
                <a:gd name="connsiteX155" fmla="*/ 269544 w 321601"/>
                <a:gd name="connsiteY155" fmla="*/ 33573 h 336550"/>
                <a:gd name="connsiteX156" fmla="*/ 273354 w 321601"/>
                <a:gd name="connsiteY156" fmla="*/ 43921 h 336550"/>
                <a:gd name="connsiteX157" fmla="*/ 273354 w 321601"/>
                <a:gd name="connsiteY157" fmla="*/ 50389 h 336550"/>
                <a:gd name="connsiteX158" fmla="*/ 272084 w 321601"/>
                <a:gd name="connsiteY158" fmla="*/ 50389 h 336550"/>
                <a:gd name="connsiteX159" fmla="*/ 273354 w 321601"/>
                <a:gd name="connsiteY159" fmla="*/ 52976 h 336550"/>
                <a:gd name="connsiteX160" fmla="*/ 278434 w 321601"/>
                <a:gd name="connsiteY160" fmla="*/ 55563 h 336550"/>
                <a:gd name="connsiteX161" fmla="*/ 283514 w 321601"/>
                <a:gd name="connsiteY161" fmla="*/ 52976 h 336550"/>
                <a:gd name="connsiteX162" fmla="*/ 284784 w 321601"/>
                <a:gd name="connsiteY162" fmla="*/ 50389 h 336550"/>
                <a:gd name="connsiteX163" fmla="*/ 283514 w 321601"/>
                <a:gd name="connsiteY163" fmla="*/ 50389 h 336550"/>
                <a:gd name="connsiteX164" fmla="*/ 283514 w 321601"/>
                <a:gd name="connsiteY164" fmla="*/ 43921 h 336550"/>
                <a:gd name="connsiteX165" fmla="*/ 288594 w 321601"/>
                <a:gd name="connsiteY165" fmla="*/ 33573 h 336550"/>
                <a:gd name="connsiteX166" fmla="*/ 278434 w 321601"/>
                <a:gd name="connsiteY166" fmla="*/ 20638 h 336550"/>
                <a:gd name="connsiteX167" fmla="*/ 63168 w 321601"/>
                <a:gd name="connsiteY167" fmla="*/ 14288 h 336550"/>
                <a:gd name="connsiteX168" fmla="*/ 48881 w 321601"/>
                <a:gd name="connsiteY168" fmla="*/ 34035 h 336550"/>
                <a:gd name="connsiteX169" fmla="*/ 55375 w 321601"/>
                <a:gd name="connsiteY169" fmla="*/ 51149 h 336550"/>
                <a:gd name="connsiteX170" fmla="*/ 55375 w 321601"/>
                <a:gd name="connsiteY170" fmla="*/ 60364 h 336550"/>
                <a:gd name="connsiteX171" fmla="*/ 54076 w 321601"/>
                <a:gd name="connsiteY171" fmla="*/ 60364 h 336550"/>
                <a:gd name="connsiteX172" fmla="*/ 55375 w 321601"/>
                <a:gd name="connsiteY172" fmla="*/ 64314 h 336550"/>
                <a:gd name="connsiteX173" fmla="*/ 63168 w 321601"/>
                <a:gd name="connsiteY173" fmla="*/ 68263 h 336550"/>
                <a:gd name="connsiteX174" fmla="*/ 70961 w 321601"/>
                <a:gd name="connsiteY174" fmla="*/ 64314 h 336550"/>
                <a:gd name="connsiteX175" fmla="*/ 73559 w 321601"/>
                <a:gd name="connsiteY175" fmla="*/ 60364 h 336550"/>
                <a:gd name="connsiteX176" fmla="*/ 70961 w 321601"/>
                <a:gd name="connsiteY176" fmla="*/ 60364 h 336550"/>
                <a:gd name="connsiteX177" fmla="*/ 70961 w 321601"/>
                <a:gd name="connsiteY177" fmla="*/ 51149 h 336550"/>
                <a:gd name="connsiteX178" fmla="*/ 77456 w 321601"/>
                <a:gd name="connsiteY178" fmla="*/ 34035 h 336550"/>
                <a:gd name="connsiteX179" fmla="*/ 63168 w 321601"/>
                <a:gd name="connsiteY179" fmla="*/ 14288 h 336550"/>
                <a:gd name="connsiteX180" fmla="*/ 35329 w 321601"/>
                <a:gd name="connsiteY180" fmla="*/ 0 h 336550"/>
                <a:gd name="connsiteX181" fmla="*/ 90801 w 321601"/>
                <a:gd name="connsiteY181" fmla="*/ 0 h 336550"/>
                <a:gd name="connsiteX182" fmla="*/ 97404 w 321601"/>
                <a:gd name="connsiteY182" fmla="*/ 3944 h 336550"/>
                <a:gd name="connsiteX183" fmla="*/ 125140 w 321601"/>
                <a:gd name="connsiteY183" fmla="*/ 51271 h 336550"/>
                <a:gd name="connsiteX184" fmla="*/ 125140 w 321601"/>
                <a:gd name="connsiteY184" fmla="*/ 59159 h 336550"/>
                <a:gd name="connsiteX185" fmla="*/ 114574 w 321601"/>
                <a:gd name="connsiteY185" fmla="*/ 78879 h 336550"/>
                <a:gd name="connsiteX186" fmla="*/ 135706 w 321601"/>
                <a:gd name="connsiteY186" fmla="*/ 89396 h 336550"/>
                <a:gd name="connsiteX187" fmla="*/ 142310 w 321601"/>
                <a:gd name="connsiteY187" fmla="*/ 77564 h 336550"/>
                <a:gd name="connsiteX188" fmla="*/ 146272 w 321601"/>
                <a:gd name="connsiteY188" fmla="*/ 74935 h 336550"/>
                <a:gd name="connsiteX189" fmla="*/ 184574 w 321601"/>
                <a:gd name="connsiteY189" fmla="*/ 74935 h 336550"/>
                <a:gd name="connsiteX190" fmla="*/ 188536 w 321601"/>
                <a:gd name="connsiteY190" fmla="*/ 77564 h 336550"/>
                <a:gd name="connsiteX191" fmla="*/ 196461 w 321601"/>
                <a:gd name="connsiteY191" fmla="*/ 90711 h 336550"/>
                <a:gd name="connsiteX192" fmla="*/ 242687 w 321601"/>
                <a:gd name="connsiteY192" fmla="*/ 60474 h 336550"/>
                <a:gd name="connsiteX193" fmla="*/ 236083 w 321601"/>
                <a:gd name="connsiteY193" fmla="*/ 49957 h 336550"/>
                <a:gd name="connsiteX194" fmla="*/ 236083 w 321601"/>
                <a:gd name="connsiteY194" fmla="*/ 44698 h 336550"/>
                <a:gd name="connsiteX195" fmla="*/ 254574 w 321601"/>
                <a:gd name="connsiteY195" fmla="*/ 11832 h 336550"/>
                <a:gd name="connsiteX196" fmla="*/ 259857 w 321601"/>
                <a:gd name="connsiteY196" fmla="*/ 9203 h 336550"/>
                <a:gd name="connsiteX197" fmla="*/ 296838 w 321601"/>
                <a:gd name="connsiteY197" fmla="*/ 9203 h 336550"/>
                <a:gd name="connsiteX198" fmla="*/ 302121 w 321601"/>
                <a:gd name="connsiteY198" fmla="*/ 11832 h 336550"/>
                <a:gd name="connsiteX199" fmla="*/ 320611 w 321601"/>
                <a:gd name="connsiteY199" fmla="*/ 44698 h 336550"/>
                <a:gd name="connsiteX200" fmla="*/ 320611 w 321601"/>
                <a:gd name="connsiteY200" fmla="*/ 49957 h 336550"/>
                <a:gd name="connsiteX201" fmla="*/ 302121 w 321601"/>
                <a:gd name="connsiteY201" fmla="*/ 81508 h 336550"/>
                <a:gd name="connsiteX202" fmla="*/ 296838 w 321601"/>
                <a:gd name="connsiteY202" fmla="*/ 84138 h 336550"/>
                <a:gd name="connsiteX203" fmla="*/ 259857 w 321601"/>
                <a:gd name="connsiteY203" fmla="*/ 84138 h 336550"/>
                <a:gd name="connsiteX204" fmla="*/ 254574 w 321601"/>
                <a:gd name="connsiteY204" fmla="*/ 81508 h 336550"/>
                <a:gd name="connsiteX205" fmla="*/ 249291 w 321601"/>
                <a:gd name="connsiteY205" fmla="*/ 70991 h 336550"/>
                <a:gd name="connsiteX206" fmla="*/ 201744 w 321601"/>
                <a:gd name="connsiteY206" fmla="*/ 99913 h 336550"/>
                <a:gd name="connsiteX207" fmla="*/ 207027 w 321601"/>
                <a:gd name="connsiteY207" fmla="*/ 110430 h 336550"/>
                <a:gd name="connsiteX208" fmla="*/ 207027 w 321601"/>
                <a:gd name="connsiteY208" fmla="*/ 115689 h 336550"/>
                <a:gd name="connsiteX209" fmla="*/ 200423 w 321601"/>
                <a:gd name="connsiteY209" fmla="*/ 127521 h 336550"/>
                <a:gd name="connsiteX210" fmla="*/ 249291 w 321601"/>
                <a:gd name="connsiteY210" fmla="*/ 155129 h 336550"/>
                <a:gd name="connsiteX211" fmla="*/ 254574 w 321601"/>
                <a:gd name="connsiteY211" fmla="*/ 144611 h 336550"/>
                <a:gd name="connsiteX212" fmla="*/ 259857 w 321601"/>
                <a:gd name="connsiteY212" fmla="*/ 141982 h 336550"/>
                <a:gd name="connsiteX213" fmla="*/ 296838 w 321601"/>
                <a:gd name="connsiteY213" fmla="*/ 141982 h 336550"/>
                <a:gd name="connsiteX214" fmla="*/ 302121 w 321601"/>
                <a:gd name="connsiteY214" fmla="*/ 144611 h 336550"/>
                <a:gd name="connsiteX215" fmla="*/ 320611 w 321601"/>
                <a:gd name="connsiteY215" fmla="*/ 176163 h 336550"/>
                <a:gd name="connsiteX216" fmla="*/ 320611 w 321601"/>
                <a:gd name="connsiteY216" fmla="*/ 181421 h 336550"/>
                <a:gd name="connsiteX217" fmla="*/ 302121 w 321601"/>
                <a:gd name="connsiteY217" fmla="*/ 214288 h 336550"/>
                <a:gd name="connsiteX218" fmla="*/ 296838 w 321601"/>
                <a:gd name="connsiteY218" fmla="*/ 216917 h 336550"/>
                <a:gd name="connsiteX219" fmla="*/ 259857 w 321601"/>
                <a:gd name="connsiteY219" fmla="*/ 216917 h 336550"/>
                <a:gd name="connsiteX220" fmla="*/ 254574 w 321601"/>
                <a:gd name="connsiteY220" fmla="*/ 214288 h 336550"/>
                <a:gd name="connsiteX221" fmla="*/ 236083 w 321601"/>
                <a:gd name="connsiteY221" fmla="*/ 181421 h 336550"/>
                <a:gd name="connsiteX222" fmla="*/ 236083 w 321601"/>
                <a:gd name="connsiteY222" fmla="*/ 176163 h 336550"/>
                <a:gd name="connsiteX223" fmla="*/ 244008 w 321601"/>
                <a:gd name="connsiteY223" fmla="*/ 164331 h 336550"/>
                <a:gd name="connsiteX224" fmla="*/ 195140 w 321601"/>
                <a:gd name="connsiteY224" fmla="*/ 136723 h 336550"/>
                <a:gd name="connsiteX225" fmla="*/ 188536 w 321601"/>
                <a:gd name="connsiteY225" fmla="*/ 148555 h 336550"/>
                <a:gd name="connsiteX226" fmla="*/ 184574 w 321601"/>
                <a:gd name="connsiteY226" fmla="*/ 151185 h 336550"/>
                <a:gd name="connsiteX227" fmla="*/ 146272 w 321601"/>
                <a:gd name="connsiteY227" fmla="*/ 151185 h 336550"/>
                <a:gd name="connsiteX228" fmla="*/ 142310 w 321601"/>
                <a:gd name="connsiteY228" fmla="*/ 148555 h 336550"/>
                <a:gd name="connsiteX229" fmla="*/ 123819 w 321601"/>
                <a:gd name="connsiteY229" fmla="*/ 115689 h 336550"/>
                <a:gd name="connsiteX230" fmla="*/ 123819 w 321601"/>
                <a:gd name="connsiteY230" fmla="*/ 110430 h 336550"/>
                <a:gd name="connsiteX231" fmla="*/ 129102 w 321601"/>
                <a:gd name="connsiteY231" fmla="*/ 99913 h 336550"/>
                <a:gd name="connsiteX232" fmla="*/ 109291 w 321601"/>
                <a:gd name="connsiteY232" fmla="*/ 88081 h 336550"/>
                <a:gd name="connsiteX233" fmla="*/ 97404 w 321601"/>
                <a:gd name="connsiteY233" fmla="*/ 107801 h 336550"/>
                <a:gd name="connsiteX234" fmla="*/ 90801 w 321601"/>
                <a:gd name="connsiteY234" fmla="*/ 111745 h 336550"/>
                <a:gd name="connsiteX235" fmla="*/ 70989 w 321601"/>
                <a:gd name="connsiteY235" fmla="*/ 111745 h 336550"/>
                <a:gd name="connsiteX236" fmla="*/ 70989 w 321601"/>
                <a:gd name="connsiteY236" fmla="*/ 224805 h 336550"/>
                <a:gd name="connsiteX237" fmla="*/ 90801 w 321601"/>
                <a:gd name="connsiteY237" fmla="*/ 224805 h 336550"/>
                <a:gd name="connsiteX238" fmla="*/ 97404 w 321601"/>
                <a:gd name="connsiteY238" fmla="*/ 228749 h 336550"/>
                <a:gd name="connsiteX239" fmla="*/ 123819 w 321601"/>
                <a:gd name="connsiteY239" fmla="*/ 274762 h 336550"/>
                <a:gd name="connsiteX240" fmla="*/ 176649 w 321601"/>
                <a:gd name="connsiteY240" fmla="*/ 274762 h 336550"/>
                <a:gd name="connsiteX241" fmla="*/ 192498 w 321601"/>
                <a:gd name="connsiteY241" fmla="*/ 245839 h 336550"/>
                <a:gd name="connsiteX242" fmla="*/ 197781 w 321601"/>
                <a:gd name="connsiteY242" fmla="*/ 243210 h 336550"/>
                <a:gd name="connsiteX243" fmla="*/ 234762 w 321601"/>
                <a:gd name="connsiteY243" fmla="*/ 243210 h 336550"/>
                <a:gd name="connsiteX244" fmla="*/ 238725 w 321601"/>
                <a:gd name="connsiteY244" fmla="*/ 245839 h 336550"/>
                <a:gd name="connsiteX245" fmla="*/ 258536 w 321601"/>
                <a:gd name="connsiteY245" fmla="*/ 278705 h 336550"/>
                <a:gd name="connsiteX246" fmla="*/ 258536 w 321601"/>
                <a:gd name="connsiteY246" fmla="*/ 283964 h 336550"/>
                <a:gd name="connsiteX247" fmla="*/ 238725 w 321601"/>
                <a:gd name="connsiteY247" fmla="*/ 316830 h 336550"/>
                <a:gd name="connsiteX248" fmla="*/ 234762 w 321601"/>
                <a:gd name="connsiteY248" fmla="*/ 319460 h 336550"/>
                <a:gd name="connsiteX249" fmla="*/ 197781 w 321601"/>
                <a:gd name="connsiteY249" fmla="*/ 319460 h 336550"/>
                <a:gd name="connsiteX250" fmla="*/ 192498 w 321601"/>
                <a:gd name="connsiteY250" fmla="*/ 316830 h 336550"/>
                <a:gd name="connsiteX251" fmla="*/ 175329 w 321601"/>
                <a:gd name="connsiteY251" fmla="*/ 285279 h 336550"/>
                <a:gd name="connsiteX252" fmla="*/ 125140 w 321601"/>
                <a:gd name="connsiteY252" fmla="*/ 285279 h 336550"/>
                <a:gd name="connsiteX253" fmla="*/ 97404 w 321601"/>
                <a:gd name="connsiteY253" fmla="*/ 332606 h 336550"/>
                <a:gd name="connsiteX254" fmla="*/ 90801 w 321601"/>
                <a:gd name="connsiteY254" fmla="*/ 336550 h 336550"/>
                <a:gd name="connsiteX255" fmla="*/ 35329 w 321601"/>
                <a:gd name="connsiteY255" fmla="*/ 336550 h 336550"/>
                <a:gd name="connsiteX256" fmla="*/ 28725 w 321601"/>
                <a:gd name="connsiteY256" fmla="*/ 332606 h 336550"/>
                <a:gd name="connsiteX257" fmla="*/ 990 w 321601"/>
                <a:gd name="connsiteY257" fmla="*/ 285279 h 336550"/>
                <a:gd name="connsiteX258" fmla="*/ 990 w 321601"/>
                <a:gd name="connsiteY258" fmla="*/ 277391 h 336550"/>
                <a:gd name="connsiteX259" fmla="*/ 28725 w 321601"/>
                <a:gd name="connsiteY259" fmla="*/ 228749 h 336550"/>
                <a:gd name="connsiteX260" fmla="*/ 35329 w 321601"/>
                <a:gd name="connsiteY260" fmla="*/ 224805 h 336550"/>
                <a:gd name="connsiteX261" fmla="*/ 60423 w 321601"/>
                <a:gd name="connsiteY261" fmla="*/ 224805 h 336550"/>
                <a:gd name="connsiteX262" fmla="*/ 60423 w 321601"/>
                <a:gd name="connsiteY262" fmla="*/ 111745 h 336550"/>
                <a:gd name="connsiteX263" fmla="*/ 35329 w 321601"/>
                <a:gd name="connsiteY263" fmla="*/ 111745 h 336550"/>
                <a:gd name="connsiteX264" fmla="*/ 28725 w 321601"/>
                <a:gd name="connsiteY264" fmla="*/ 107801 h 336550"/>
                <a:gd name="connsiteX265" fmla="*/ 990 w 321601"/>
                <a:gd name="connsiteY265" fmla="*/ 59159 h 336550"/>
                <a:gd name="connsiteX266" fmla="*/ 990 w 321601"/>
                <a:gd name="connsiteY266" fmla="*/ 51271 h 336550"/>
                <a:gd name="connsiteX267" fmla="*/ 28725 w 321601"/>
                <a:gd name="connsiteY267" fmla="*/ 3944 h 336550"/>
                <a:gd name="connsiteX268" fmla="*/ 35329 w 321601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1601" h="336550">
                  <a:moveTo>
                    <a:pt x="205582" y="285750"/>
                  </a:moveTo>
                  <a:cubicBezTo>
                    <a:pt x="202919" y="285750"/>
                    <a:pt x="201588" y="287073"/>
                    <a:pt x="200257" y="288396"/>
                  </a:cubicBezTo>
                  <a:cubicBezTo>
                    <a:pt x="200257" y="288396"/>
                    <a:pt x="200257" y="288396"/>
                    <a:pt x="196262" y="297657"/>
                  </a:cubicBezTo>
                  <a:cubicBezTo>
                    <a:pt x="196262" y="297657"/>
                    <a:pt x="196262" y="297657"/>
                    <a:pt x="196262" y="300302"/>
                  </a:cubicBezTo>
                  <a:cubicBezTo>
                    <a:pt x="194931" y="301625"/>
                    <a:pt x="196262" y="302948"/>
                    <a:pt x="197594" y="304271"/>
                  </a:cubicBezTo>
                  <a:cubicBezTo>
                    <a:pt x="202919" y="308240"/>
                    <a:pt x="209577" y="309563"/>
                    <a:pt x="216234" y="309563"/>
                  </a:cubicBezTo>
                  <a:cubicBezTo>
                    <a:pt x="222891" y="309563"/>
                    <a:pt x="229548" y="308240"/>
                    <a:pt x="234874" y="304271"/>
                  </a:cubicBezTo>
                  <a:cubicBezTo>
                    <a:pt x="236206" y="302948"/>
                    <a:pt x="236206" y="301625"/>
                    <a:pt x="236206" y="300302"/>
                  </a:cubicBezTo>
                  <a:cubicBezTo>
                    <a:pt x="236206" y="300302"/>
                    <a:pt x="236206" y="300302"/>
                    <a:pt x="234874" y="297657"/>
                  </a:cubicBezTo>
                  <a:cubicBezTo>
                    <a:pt x="234874" y="297657"/>
                    <a:pt x="234874" y="297657"/>
                    <a:pt x="230880" y="288396"/>
                  </a:cubicBezTo>
                  <a:cubicBezTo>
                    <a:pt x="230880" y="287073"/>
                    <a:pt x="228217" y="285750"/>
                    <a:pt x="226886" y="285750"/>
                  </a:cubicBezTo>
                  <a:cubicBezTo>
                    <a:pt x="225554" y="288396"/>
                    <a:pt x="224223" y="291042"/>
                    <a:pt x="221560" y="292365"/>
                  </a:cubicBezTo>
                  <a:cubicBezTo>
                    <a:pt x="221560" y="292365"/>
                    <a:pt x="220228" y="293688"/>
                    <a:pt x="220228" y="293688"/>
                  </a:cubicBezTo>
                  <a:cubicBezTo>
                    <a:pt x="218897" y="293688"/>
                    <a:pt x="217565" y="293688"/>
                    <a:pt x="216234" y="293688"/>
                  </a:cubicBezTo>
                  <a:cubicBezTo>
                    <a:pt x="214903" y="293688"/>
                    <a:pt x="213571" y="293688"/>
                    <a:pt x="212240" y="293688"/>
                  </a:cubicBezTo>
                  <a:cubicBezTo>
                    <a:pt x="210908" y="293688"/>
                    <a:pt x="210908" y="292365"/>
                    <a:pt x="210908" y="292365"/>
                  </a:cubicBezTo>
                  <a:cubicBezTo>
                    <a:pt x="208245" y="291042"/>
                    <a:pt x="205582" y="288396"/>
                    <a:pt x="205582" y="285750"/>
                  </a:cubicBezTo>
                  <a:close/>
                  <a:moveTo>
                    <a:pt x="47431" y="285750"/>
                  </a:moveTo>
                  <a:cubicBezTo>
                    <a:pt x="44808" y="287054"/>
                    <a:pt x="42186" y="288358"/>
                    <a:pt x="40874" y="292270"/>
                  </a:cubicBezTo>
                  <a:cubicBezTo>
                    <a:pt x="40874" y="292270"/>
                    <a:pt x="40874" y="292270"/>
                    <a:pt x="35629" y="305311"/>
                  </a:cubicBezTo>
                  <a:cubicBezTo>
                    <a:pt x="35629" y="305311"/>
                    <a:pt x="35629" y="305311"/>
                    <a:pt x="34317" y="309223"/>
                  </a:cubicBezTo>
                  <a:cubicBezTo>
                    <a:pt x="33006" y="310527"/>
                    <a:pt x="34317" y="313135"/>
                    <a:pt x="35629" y="314439"/>
                  </a:cubicBezTo>
                  <a:cubicBezTo>
                    <a:pt x="43497" y="319655"/>
                    <a:pt x="53988" y="322263"/>
                    <a:pt x="63168" y="322263"/>
                  </a:cubicBezTo>
                  <a:cubicBezTo>
                    <a:pt x="73660" y="322263"/>
                    <a:pt x="82839" y="319655"/>
                    <a:pt x="90708" y="314439"/>
                  </a:cubicBezTo>
                  <a:cubicBezTo>
                    <a:pt x="92019" y="313135"/>
                    <a:pt x="93331" y="310527"/>
                    <a:pt x="92019" y="309223"/>
                  </a:cubicBezTo>
                  <a:cubicBezTo>
                    <a:pt x="92019" y="309223"/>
                    <a:pt x="92019" y="309223"/>
                    <a:pt x="90708" y="305311"/>
                  </a:cubicBezTo>
                  <a:cubicBezTo>
                    <a:pt x="90708" y="305311"/>
                    <a:pt x="90708" y="305311"/>
                    <a:pt x="85462" y="292270"/>
                  </a:cubicBezTo>
                  <a:cubicBezTo>
                    <a:pt x="85462" y="288358"/>
                    <a:pt x="82839" y="287054"/>
                    <a:pt x="78905" y="285750"/>
                  </a:cubicBezTo>
                  <a:cubicBezTo>
                    <a:pt x="77594" y="290966"/>
                    <a:pt x="74971" y="294878"/>
                    <a:pt x="71037" y="297486"/>
                  </a:cubicBezTo>
                  <a:cubicBezTo>
                    <a:pt x="71037" y="297486"/>
                    <a:pt x="69725" y="297486"/>
                    <a:pt x="69725" y="297486"/>
                  </a:cubicBezTo>
                  <a:cubicBezTo>
                    <a:pt x="68414" y="298790"/>
                    <a:pt x="65791" y="298790"/>
                    <a:pt x="63168" y="298790"/>
                  </a:cubicBezTo>
                  <a:cubicBezTo>
                    <a:pt x="61857" y="298790"/>
                    <a:pt x="59234" y="298790"/>
                    <a:pt x="56611" y="297486"/>
                  </a:cubicBezTo>
                  <a:cubicBezTo>
                    <a:pt x="56611" y="297486"/>
                    <a:pt x="56611" y="297486"/>
                    <a:pt x="55300" y="297486"/>
                  </a:cubicBezTo>
                  <a:cubicBezTo>
                    <a:pt x="51366" y="294878"/>
                    <a:pt x="48743" y="290966"/>
                    <a:pt x="47431" y="285750"/>
                  </a:cubicBezTo>
                  <a:close/>
                  <a:moveTo>
                    <a:pt x="216204" y="254000"/>
                  </a:moveTo>
                  <a:cubicBezTo>
                    <a:pt x="211124" y="254000"/>
                    <a:pt x="206044" y="259216"/>
                    <a:pt x="206044" y="267040"/>
                  </a:cubicBezTo>
                  <a:cubicBezTo>
                    <a:pt x="206044" y="272257"/>
                    <a:pt x="208584" y="276169"/>
                    <a:pt x="211124" y="278777"/>
                  </a:cubicBezTo>
                  <a:cubicBezTo>
                    <a:pt x="211124" y="278777"/>
                    <a:pt x="211124" y="278777"/>
                    <a:pt x="211124" y="285297"/>
                  </a:cubicBezTo>
                  <a:cubicBezTo>
                    <a:pt x="211124" y="285297"/>
                    <a:pt x="211124" y="285297"/>
                    <a:pt x="209854" y="285297"/>
                  </a:cubicBezTo>
                  <a:cubicBezTo>
                    <a:pt x="209854" y="285297"/>
                    <a:pt x="209854" y="286601"/>
                    <a:pt x="211124" y="287905"/>
                  </a:cubicBezTo>
                  <a:cubicBezTo>
                    <a:pt x="212394" y="289209"/>
                    <a:pt x="213664" y="290513"/>
                    <a:pt x="216204" y="290513"/>
                  </a:cubicBezTo>
                  <a:cubicBezTo>
                    <a:pt x="217474" y="290513"/>
                    <a:pt x="220014" y="289209"/>
                    <a:pt x="221284" y="287905"/>
                  </a:cubicBezTo>
                  <a:cubicBezTo>
                    <a:pt x="221284" y="286601"/>
                    <a:pt x="222554" y="285297"/>
                    <a:pt x="222554" y="285297"/>
                  </a:cubicBezTo>
                  <a:cubicBezTo>
                    <a:pt x="222554" y="285297"/>
                    <a:pt x="222554" y="285297"/>
                    <a:pt x="221284" y="285297"/>
                  </a:cubicBezTo>
                  <a:cubicBezTo>
                    <a:pt x="221284" y="285297"/>
                    <a:pt x="221284" y="285297"/>
                    <a:pt x="221284" y="278777"/>
                  </a:cubicBezTo>
                  <a:cubicBezTo>
                    <a:pt x="223824" y="276169"/>
                    <a:pt x="225094" y="272257"/>
                    <a:pt x="225094" y="267040"/>
                  </a:cubicBezTo>
                  <a:cubicBezTo>
                    <a:pt x="225094" y="259216"/>
                    <a:pt x="221284" y="254000"/>
                    <a:pt x="216204" y="254000"/>
                  </a:cubicBezTo>
                  <a:close/>
                  <a:moveTo>
                    <a:pt x="63168" y="239713"/>
                  </a:moveTo>
                  <a:cubicBezTo>
                    <a:pt x="55375" y="239713"/>
                    <a:pt x="48881" y="248928"/>
                    <a:pt x="48881" y="260776"/>
                  </a:cubicBezTo>
                  <a:cubicBezTo>
                    <a:pt x="48881" y="267359"/>
                    <a:pt x="51478" y="273941"/>
                    <a:pt x="55375" y="276574"/>
                  </a:cubicBezTo>
                  <a:cubicBezTo>
                    <a:pt x="55375" y="276574"/>
                    <a:pt x="55375" y="276574"/>
                    <a:pt x="55375" y="285789"/>
                  </a:cubicBezTo>
                  <a:cubicBezTo>
                    <a:pt x="55375" y="285789"/>
                    <a:pt x="55375" y="285789"/>
                    <a:pt x="54076" y="285789"/>
                  </a:cubicBezTo>
                  <a:cubicBezTo>
                    <a:pt x="54076" y="288422"/>
                    <a:pt x="54076" y="289739"/>
                    <a:pt x="55375" y="289739"/>
                  </a:cubicBezTo>
                  <a:cubicBezTo>
                    <a:pt x="57973" y="292372"/>
                    <a:pt x="60571" y="293688"/>
                    <a:pt x="63168" y="293688"/>
                  </a:cubicBezTo>
                  <a:cubicBezTo>
                    <a:pt x="67065" y="293688"/>
                    <a:pt x="69663" y="292372"/>
                    <a:pt x="70961" y="289739"/>
                  </a:cubicBezTo>
                  <a:cubicBezTo>
                    <a:pt x="72260" y="289739"/>
                    <a:pt x="73559" y="288422"/>
                    <a:pt x="73559" y="285789"/>
                  </a:cubicBezTo>
                  <a:cubicBezTo>
                    <a:pt x="73559" y="285789"/>
                    <a:pt x="73559" y="285789"/>
                    <a:pt x="70961" y="285789"/>
                  </a:cubicBezTo>
                  <a:cubicBezTo>
                    <a:pt x="70961" y="285789"/>
                    <a:pt x="70961" y="285789"/>
                    <a:pt x="70961" y="276574"/>
                  </a:cubicBezTo>
                  <a:cubicBezTo>
                    <a:pt x="74858" y="273941"/>
                    <a:pt x="77456" y="267359"/>
                    <a:pt x="77456" y="260776"/>
                  </a:cubicBezTo>
                  <a:cubicBezTo>
                    <a:pt x="77456" y="248928"/>
                    <a:pt x="70961" y="239713"/>
                    <a:pt x="63168" y="239713"/>
                  </a:cubicBezTo>
                  <a:close/>
                  <a:moveTo>
                    <a:pt x="267751" y="182563"/>
                  </a:moveTo>
                  <a:cubicBezTo>
                    <a:pt x="265089" y="182563"/>
                    <a:pt x="263757" y="183886"/>
                    <a:pt x="262426" y="186532"/>
                  </a:cubicBezTo>
                  <a:cubicBezTo>
                    <a:pt x="262426" y="186532"/>
                    <a:pt x="262426" y="186532"/>
                    <a:pt x="259763" y="195792"/>
                  </a:cubicBezTo>
                  <a:cubicBezTo>
                    <a:pt x="259763" y="195792"/>
                    <a:pt x="259763" y="195792"/>
                    <a:pt x="258431" y="197115"/>
                  </a:cubicBezTo>
                  <a:cubicBezTo>
                    <a:pt x="258431" y="198438"/>
                    <a:pt x="258431" y="201084"/>
                    <a:pt x="259763" y="201084"/>
                  </a:cubicBezTo>
                  <a:cubicBezTo>
                    <a:pt x="265089" y="205053"/>
                    <a:pt x="271746" y="206376"/>
                    <a:pt x="278403" y="206376"/>
                  </a:cubicBezTo>
                  <a:cubicBezTo>
                    <a:pt x="285060" y="206376"/>
                    <a:pt x="291718" y="205053"/>
                    <a:pt x="297043" y="201084"/>
                  </a:cubicBezTo>
                  <a:cubicBezTo>
                    <a:pt x="298375" y="201084"/>
                    <a:pt x="299706" y="198438"/>
                    <a:pt x="298375" y="197115"/>
                  </a:cubicBezTo>
                  <a:cubicBezTo>
                    <a:pt x="298375" y="197115"/>
                    <a:pt x="298375" y="197115"/>
                    <a:pt x="298375" y="195792"/>
                  </a:cubicBezTo>
                  <a:cubicBezTo>
                    <a:pt x="298375" y="195792"/>
                    <a:pt x="298375" y="195792"/>
                    <a:pt x="294380" y="186532"/>
                  </a:cubicBezTo>
                  <a:cubicBezTo>
                    <a:pt x="293049" y="183886"/>
                    <a:pt x="291718" y="182563"/>
                    <a:pt x="289055" y="182563"/>
                  </a:cubicBezTo>
                  <a:cubicBezTo>
                    <a:pt x="289055" y="185209"/>
                    <a:pt x="286392" y="187855"/>
                    <a:pt x="283729" y="189178"/>
                  </a:cubicBezTo>
                  <a:cubicBezTo>
                    <a:pt x="283729" y="190501"/>
                    <a:pt x="283729" y="190501"/>
                    <a:pt x="282397" y="190501"/>
                  </a:cubicBezTo>
                  <a:cubicBezTo>
                    <a:pt x="281066" y="190501"/>
                    <a:pt x="279734" y="191824"/>
                    <a:pt x="278403" y="191824"/>
                  </a:cubicBezTo>
                  <a:cubicBezTo>
                    <a:pt x="277072" y="191824"/>
                    <a:pt x="275740" y="190501"/>
                    <a:pt x="274409" y="190501"/>
                  </a:cubicBezTo>
                  <a:cubicBezTo>
                    <a:pt x="274409" y="190501"/>
                    <a:pt x="273077" y="190501"/>
                    <a:pt x="273077" y="189178"/>
                  </a:cubicBezTo>
                  <a:cubicBezTo>
                    <a:pt x="270414" y="187855"/>
                    <a:pt x="269083" y="185209"/>
                    <a:pt x="267751" y="182563"/>
                  </a:cubicBezTo>
                  <a:close/>
                  <a:moveTo>
                    <a:pt x="278434" y="150813"/>
                  </a:moveTo>
                  <a:cubicBezTo>
                    <a:pt x="273354" y="150813"/>
                    <a:pt x="269544" y="157617"/>
                    <a:pt x="269544" y="164420"/>
                  </a:cubicBezTo>
                  <a:cubicBezTo>
                    <a:pt x="269544" y="169863"/>
                    <a:pt x="270814" y="173945"/>
                    <a:pt x="273354" y="176667"/>
                  </a:cubicBezTo>
                  <a:cubicBezTo>
                    <a:pt x="273354" y="176667"/>
                    <a:pt x="273354" y="176667"/>
                    <a:pt x="273354" y="183470"/>
                  </a:cubicBezTo>
                  <a:cubicBezTo>
                    <a:pt x="273354" y="183470"/>
                    <a:pt x="273354" y="183470"/>
                    <a:pt x="272084" y="183470"/>
                  </a:cubicBezTo>
                  <a:cubicBezTo>
                    <a:pt x="272084" y="183470"/>
                    <a:pt x="273354" y="184831"/>
                    <a:pt x="273354" y="186192"/>
                  </a:cubicBezTo>
                  <a:cubicBezTo>
                    <a:pt x="274624" y="187552"/>
                    <a:pt x="277164" y="188913"/>
                    <a:pt x="278434" y="188913"/>
                  </a:cubicBezTo>
                  <a:cubicBezTo>
                    <a:pt x="280974" y="188913"/>
                    <a:pt x="282244" y="187552"/>
                    <a:pt x="283514" y="186192"/>
                  </a:cubicBezTo>
                  <a:cubicBezTo>
                    <a:pt x="284784" y="184831"/>
                    <a:pt x="284784" y="183470"/>
                    <a:pt x="284784" y="183470"/>
                  </a:cubicBezTo>
                  <a:cubicBezTo>
                    <a:pt x="284784" y="183470"/>
                    <a:pt x="284784" y="183470"/>
                    <a:pt x="283514" y="183470"/>
                  </a:cubicBezTo>
                  <a:cubicBezTo>
                    <a:pt x="283514" y="183470"/>
                    <a:pt x="283514" y="183470"/>
                    <a:pt x="283514" y="176667"/>
                  </a:cubicBezTo>
                  <a:cubicBezTo>
                    <a:pt x="286054" y="173945"/>
                    <a:pt x="288594" y="169863"/>
                    <a:pt x="288594" y="164420"/>
                  </a:cubicBezTo>
                  <a:cubicBezTo>
                    <a:pt x="288594" y="157617"/>
                    <a:pt x="283514" y="150813"/>
                    <a:pt x="278434" y="150813"/>
                  </a:cubicBezTo>
                  <a:close/>
                  <a:moveTo>
                    <a:pt x="154681" y="115888"/>
                  </a:moveTo>
                  <a:cubicBezTo>
                    <a:pt x="153400" y="117225"/>
                    <a:pt x="150840" y="118562"/>
                    <a:pt x="150840" y="119899"/>
                  </a:cubicBezTo>
                  <a:cubicBezTo>
                    <a:pt x="150840" y="119899"/>
                    <a:pt x="150840" y="119899"/>
                    <a:pt x="146999" y="129256"/>
                  </a:cubicBezTo>
                  <a:cubicBezTo>
                    <a:pt x="146999" y="129256"/>
                    <a:pt x="146999" y="129256"/>
                    <a:pt x="145719" y="131930"/>
                  </a:cubicBezTo>
                  <a:cubicBezTo>
                    <a:pt x="145719" y="133267"/>
                    <a:pt x="145719" y="134604"/>
                    <a:pt x="146999" y="135941"/>
                  </a:cubicBezTo>
                  <a:cubicBezTo>
                    <a:pt x="152120" y="139951"/>
                    <a:pt x="158521" y="141288"/>
                    <a:pt x="166203" y="141288"/>
                  </a:cubicBezTo>
                  <a:cubicBezTo>
                    <a:pt x="172604" y="141288"/>
                    <a:pt x="179005" y="139951"/>
                    <a:pt x="184126" y="135941"/>
                  </a:cubicBezTo>
                  <a:cubicBezTo>
                    <a:pt x="185407" y="134604"/>
                    <a:pt x="185407" y="133267"/>
                    <a:pt x="185407" y="131930"/>
                  </a:cubicBezTo>
                  <a:cubicBezTo>
                    <a:pt x="185407" y="131930"/>
                    <a:pt x="185407" y="131930"/>
                    <a:pt x="184126" y="129256"/>
                  </a:cubicBezTo>
                  <a:cubicBezTo>
                    <a:pt x="184126" y="129256"/>
                    <a:pt x="184126" y="129256"/>
                    <a:pt x="180286" y="119899"/>
                  </a:cubicBezTo>
                  <a:cubicBezTo>
                    <a:pt x="180286" y="118562"/>
                    <a:pt x="177725" y="117225"/>
                    <a:pt x="176445" y="115888"/>
                  </a:cubicBezTo>
                  <a:cubicBezTo>
                    <a:pt x="175165" y="119899"/>
                    <a:pt x="173884" y="122572"/>
                    <a:pt x="171324" y="123909"/>
                  </a:cubicBezTo>
                  <a:cubicBezTo>
                    <a:pt x="170044" y="123909"/>
                    <a:pt x="170044" y="123909"/>
                    <a:pt x="170044" y="125246"/>
                  </a:cubicBezTo>
                  <a:cubicBezTo>
                    <a:pt x="168763" y="125246"/>
                    <a:pt x="167483" y="125246"/>
                    <a:pt x="166203" y="125246"/>
                  </a:cubicBezTo>
                  <a:cubicBezTo>
                    <a:pt x="163642" y="125246"/>
                    <a:pt x="162362" y="125246"/>
                    <a:pt x="161082" y="125246"/>
                  </a:cubicBezTo>
                  <a:cubicBezTo>
                    <a:pt x="161082" y="123909"/>
                    <a:pt x="161082" y="123909"/>
                    <a:pt x="159802" y="123909"/>
                  </a:cubicBezTo>
                  <a:cubicBezTo>
                    <a:pt x="157241" y="122572"/>
                    <a:pt x="155961" y="119899"/>
                    <a:pt x="154681" y="115888"/>
                  </a:cubicBezTo>
                  <a:close/>
                  <a:moveTo>
                    <a:pt x="166251" y="85725"/>
                  </a:moveTo>
                  <a:cubicBezTo>
                    <a:pt x="159371" y="85725"/>
                    <a:pt x="155244" y="90941"/>
                    <a:pt x="155244" y="98765"/>
                  </a:cubicBezTo>
                  <a:cubicBezTo>
                    <a:pt x="155244" y="103982"/>
                    <a:pt x="156620" y="107894"/>
                    <a:pt x="159371" y="110502"/>
                  </a:cubicBezTo>
                  <a:cubicBezTo>
                    <a:pt x="159371" y="110502"/>
                    <a:pt x="159371" y="110502"/>
                    <a:pt x="159371" y="115718"/>
                  </a:cubicBezTo>
                  <a:cubicBezTo>
                    <a:pt x="159371" y="115718"/>
                    <a:pt x="159371" y="115718"/>
                    <a:pt x="157995" y="115718"/>
                  </a:cubicBezTo>
                  <a:cubicBezTo>
                    <a:pt x="159371" y="117022"/>
                    <a:pt x="159371" y="118326"/>
                    <a:pt x="159371" y="119630"/>
                  </a:cubicBezTo>
                  <a:cubicBezTo>
                    <a:pt x="160747" y="120934"/>
                    <a:pt x="163499" y="122238"/>
                    <a:pt x="166251" y="122238"/>
                  </a:cubicBezTo>
                  <a:cubicBezTo>
                    <a:pt x="167627" y="122238"/>
                    <a:pt x="170378" y="120934"/>
                    <a:pt x="171754" y="119630"/>
                  </a:cubicBezTo>
                  <a:cubicBezTo>
                    <a:pt x="171754" y="118326"/>
                    <a:pt x="173130" y="117022"/>
                    <a:pt x="173130" y="115718"/>
                  </a:cubicBezTo>
                  <a:cubicBezTo>
                    <a:pt x="173130" y="115718"/>
                    <a:pt x="173130" y="115718"/>
                    <a:pt x="171754" y="115718"/>
                  </a:cubicBezTo>
                  <a:cubicBezTo>
                    <a:pt x="171754" y="115718"/>
                    <a:pt x="171754" y="115718"/>
                    <a:pt x="171754" y="110502"/>
                  </a:cubicBezTo>
                  <a:cubicBezTo>
                    <a:pt x="174506" y="107894"/>
                    <a:pt x="175882" y="103982"/>
                    <a:pt x="175882" y="98765"/>
                  </a:cubicBezTo>
                  <a:cubicBezTo>
                    <a:pt x="175882" y="90941"/>
                    <a:pt x="171754" y="85725"/>
                    <a:pt x="166251" y="85725"/>
                  </a:cubicBezTo>
                  <a:close/>
                  <a:moveTo>
                    <a:pt x="47431" y="60325"/>
                  </a:moveTo>
                  <a:cubicBezTo>
                    <a:pt x="44808" y="60325"/>
                    <a:pt x="42186" y="62933"/>
                    <a:pt x="40874" y="65541"/>
                  </a:cubicBezTo>
                  <a:cubicBezTo>
                    <a:pt x="40874" y="65541"/>
                    <a:pt x="40874" y="65541"/>
                    <a:pt x="35629" y="78582"/>
                  </a:cubicBezTo>
                  <a:cubicBezTo>
                    <a:pt x="35629" y="78582"/>
                    <a:pt x="35629" y="78582"/>
                    <a:pt x="34317" y="82494"/>
                  </a:cubicBezTo>
                  <a:cubicBezTo>
                    <a:pt x="33006" y="85102"/>
                    <a:pt x="34317" y="86406"/>
                    <a:pt x="35629" y="87710"/>
                  </a:cubicBezTo>
                  <a:cubicBezTo>
                    <a:pt x="43497" y="92926"/>
                    <a:pt x="53988" y="96838"/>
                    <a:pt x="63168" y="96838"/>
                  </a:cubicBezTo>
                  <a:cubicBezTo>
                    <a:pt x="73660" y="96838"/>
                    <a:pt x="82839" y="92926"/>
                    <a:pt x="90708" y="87710"/>
                  </a:cubicBezTo>
                  <a:cubicBezTo>
                    <a:pt x="92019" y="86406"/>
                    <a:pt x="93331" y="85102"/>
                    <a:pt x="92019" y="82494"/>
                  </a:cubicBezTo>
                  <a:cubicBezTo>
                    <a:pt x="92019" y="82494"/>
                    <a:pt x="92019" y="82494"/>
                    <a:pt x="90708" y="78582"/>
                  </a:cubicBezTo>
                  <a:cubicBezTo>
                    <a:pt x="90708" y="78582"/>
                    <a:pt x="90708" y="78582"/>
                    <a:pt x="85462" y="65541"/>
                  </a:cubicBezTo>
                  <a:cubicBezTo>
                    <a:pt x="85462" y="62933"/>
                    <a:pt x="82839" y="60325"/>
                    <a:pt x="78905" y="60325"/>
                  </a:cubicBezTo>
                  <a:cubicBezTo>
                    <a:pt x="77594" y="64237"/>
                    <a:pt x="74971" y="69453"/>
                    <a:pt x="71037" y="70757"/>
                  </a:cubicBezTo>
                  <a:cubicBezTo>
                    <a:pt x="71037" y="72061"/>
                    <a:pt x="69725" y="72061"/>
                    <a:pt x="69725" y="72061"/>
                  </a:cubicBezTo>
                  <a:cubicBezTo>
                    <a:pt x="68414" y="73365"/>
                    <a:pt x="65791" y="73365"/>
                    <a:pt x="63168" y="73365"/>
                  </a:cubicBezTo>
                  <a:cubicBezTo>
                    <a:pt x="61857" y="73365"/>
                    <a:pt x="59234" y="73365"/>
                    <a:pt x="56611" y="72061"/>
                  </a:cubicBezTo>
                  <a:cubicBezTo>
                    <a:pt x="56611" y="72061"/>
                    <a:pt x="56611" y="72061"/>
                    <a:pt x="55300" y="70757"/>
                  </a:cubicBezTo>
                  <a:cubicBezTo>
                    <a:pt x="51366" y="69453"/>
                    <a:pt x="48743" y="64237"/>
                    <a:pt x="47431" y="60325"/>
                  </a:cubicBezTo>
                  <a:close/>
                  <a:moveTo>
                    <a:pt x="267751" y="50800"/>
                  </a:moveTo>
                  <a:cubicBezTo>
                    <a:pt x="265089" y="50800"/>
                    <a:pt x="263757" y="53307"/>
                    <a:pt x="262426" y="54560"/>
                  </a:cubicBezTo>
                  <a:cubicBezTo>
                    <a:pt x="262426" y="54560"/>
                    <a:pt x="262426" y="54560"/>
                    <a:pt x="259763" y="63333"/>
                  </a:cubicBezTo>
                  <a:cubicBezTo>
                    <a:pt x="259763" y="63333"/>
                    <a:pt x="259763" y="63333"/>
                    <a:pt x="258431" y="65840"/>
                  </a:cubicBezTo>
                  <a:cubicBezTo>
                    <a:pt x="258431" y="67093"/>
                    <a:pt x="258431" y="68346"/>
                    <a:pt x="259763" y="69600"/>
                  </a:cubicBezTo>
                  <a:cubicBezTo>
                    <a:pt x="265089" y="72106"/>
                    <a:pt x="271746" y="74613"/>
                    <a:pt x="278403" y="74613"/>
                  </a:cubicBezTo>
                  <a:cubicBezTo>
                    <a:pt x="285060" y="74613"/>
                    <a:pt x="291718" y="72106"/>
                    <a:pt x="297043" y="69600"/>
                  </a:cubicBezTo>
                  <a:cubicBezTo>
                    <a:pt x="298375" y="68346"/>
                    <a:pt x="299706" y="67093"/>
                    <a:pt x="298375" y="65840"/>
                  </a:cubicBezTo>
                  <a:cubicBezTo>
                    <a:pt x="298375" y="65840"/>
                    <a:pt x="298375" y="65840"/>
                    <a:pt x="298375" y="63333"/>
                  </a:cubicBezTo>
                  <a:cubicBezTo>
                    <a:pt x="298375" y="63333"/>
                    <a:pt x="298375" y="63333"/>
                    <a:pt x="294380" y="54560"/>
                  </a:cubicBezTo>
                  <a:cubicBezTo>
                    <a:pt x="293049" y="53307"/>
                    <a:pt x="291718" y="50800"/>
                    <a:pt x="289055" y="50800"/>
                  </a:cubicBezTo>
                  <a:cubicBezTo>
                    <a:pt x="289055" y="54560"/>
                    <a:pt x="286392" y="57067"/>
                    <a:pt x="283729" y="58320"/>
                  </a:cubicBezTo>
                  <a:cubicBezTo>
                    <a:pt x="283729" y="58320"/>
                    <a:pt x="283729" y="58320"/>
                    <a:pt x="282397" y="58320"/>
                  </a:cubicBezTo>
                  <a:cubicBezTo>
                    <a:pt x="281066" y="59573"/>
                    <a:pt x="279734" y="59573"/>
                    <a:pt x="278403" y="59573"/>
                  </a:cubicBezTo>
                  <a:cubicBezTo>
                    <a:pt x="277072" y="59573"/>
                    <a:pt x="275740" y="59573"/>
                    <a:pt x="274409" y="58320"/>
                  </a:cubicBezTo>
                  <a:cubicBezTo>
                    <a:pt x="274409" y="58320"/>
                    <a:pt x="273077" y="58320"/>
                    <a:pt x="273077" y="58320"/>
                  </a:cubicBezTo>
                  <a:cubicBezTo>
                    <a:pt x="270414" y="57067"/>
                    <a:pt x="269083" y="54560"/>
                    <a:pt x="267751" y="50800"/>
                  </a:cubicBezTo>
                  <a:close/>
                  <a:moveTo>
                    <a:pt x="278434" y="20638"/>
                  </a:moveTo>
                  <a:cubicBezTo>
                    <a:pt x="273354" y="20638"/>
                    <a:pt x="269544" y="25812"/>
                    <a:pt x="269544" y="33573"/>
                  </a:cubicBezTo>
                  <a:cubicBezTo>
                    <a:pt x="269544" y="37454"/>
                    <a:pt x="270814" y="42628"/>
                    <a:pt x="273354" y="43921"/>
                  </a:cubicBezTo>
                  <a:cubicBezTo>
                    <a:pt x="273354" y="43921"/>
                    <a:pt x="273354" y="43921"/>
                    <a:pt x="273354" y="50389"/>
                  </a:cubicBezTo>
                  <a:cubicBezTo>
                    <a:pt x="273354" y="50389"/>
                    <a:pt x="273354" y="50389"/>
                    <a:pt x="272084" y="50389"/>
                  </a:cubicBezTo>
                  <a:cubicBezTo>
                    <a:pt x="272084" y="51682"/>
                    <a:pt x="273354" y="52976"/>
                    <a:pt x="273354" y="52976"/>
                  </a:cubicBezTo>
                  <a:cubicBezTo>
                    <a:pt x="274624" y="55563"/>
                    <a:pt x="277164" y="55563"/>
                    <a:pt x="278434" y="55563"/>
                  </a:cubicBezTo>
                  <a:cubicBezTo>
                    <a:pt x="280974" y="55563"/>
                    <a:pt x="282244" y="55563"/>
                    <a:pt x="283514" y="52976"/>
                  </a:cubicBezTo>
                  <a:cubicBezTo>
                    <a:pt x="284784" y="52976"/>
                    <a:pt x="284784" y="51682"/>
                    <a:pt x="284784" y="50389"/>
                  </a:cubicBezTo>
                  <a:cubicBezTo>
                    <a:pt x="284784" y="50389"/>
                    <a:pt x="284784" y="50389"/>
                    <a:pt x="283514" y="50389"/>
                  </a:cubicBezTo>
                  <a:cubicBezTo>
                    <a:pt x="283514" y="50389"/>
                    <a:pt x="283514" y="50389"/>
                    <a:pt x="283514" y="43921"/>
                  </a:cubicBezTo>
                  <a:cubicBezTo>
                    <a:pt x="286054" y="42628"/>
                    <a:pt x="288594" y="37454"/>
                    <a:pt x="288594" y="33573"/>
                  </a:cubicBezTo>
                  <a:cubicBezTo>
                    <a:pt x="288594" y="25812"/>
                    <a:pt x="283514" y="20638"/>
                    <a:pt x="278434" y="20638"/>
                  </a:cubicBezTo>
                  <a:close/>
                  <a:moveTo>
                    <a:pt x="63168" y="14288"/>
                  </a:moveTo>
                  <a:cubicBezTo>
                    <a:pt x="55375" y="14288"/>
                    <a:pt x="48881" y="23503"/>
                    <a:pt x="48881" y="34035"/>
                  </a:cubicBezTo>
                  <a:cubicBezTo>
                    <a:pt x="48881" y="41934"/>
                    <a:pt x="51478" y="47200"/>
                    <a:pt x="55375" y="51149"/>
                  </a:cubicBezTo>
                  <a:cubicBezTo>
                    <a:pt x="55375" y="51149"/>
                    <a:pt x="55375" y="51149"/>
                    <a:pt x="55375" y="60364"/>
                  </a:cubicBezTo>
                  <a:cubicBezTo>
                    <a:pt x="55375" y="60364"/>
                    <a:pt x="55375" y="60364"/>
                    <a:pt x="54076" y="60364"/>
                  </a:cubicBezTo>
                  <a:cubicBezTo>
                    <a:pt x="54076" y="61681"/>
                    <a:pt x="54076" y="62997"/>
                    <a:pt x="55375" y="64314"/>
                  </a:cubicBezTo>
                  <a:cubicBezTo>
                    <a:pt x="57973" y="66947"/>
                    <a:pt x="60571" y="68263"/>
                    <a:pt x="63168" y="68263"/>
                  </a:cubicBezTo>
                  <a:cubicBezTo>
                    <a:pt x="67065" y="68263"/>
                    <a:pt x="69663" y="66947"/>
                    <a:pt x="70961" y="64314"/>
                  </a:cubicBezTo>
                  <a:cubicBezTo>
                    <a:pt x="72260" y="62997"/>
                    <a:pt x="73559" y="61681"/>
                    <a:pt x="73559" y="60364"/>
                  </a:cubicBezTo>
                  <a:cubicBezTo>
                    <a:pt x="73559" y="60364"/>
                    <a:pt x="73559" y="60364"/>
                    <a:pt x="70961" y="60364"/>
                  </a:cubicBezTo>
                  <a:cubicBezTo>
                    <a:pt x="70961" y="60364"/>
                    <a:pt x="70961" y="60364"/>
                    <a:pt x="70961" y="51149"/>
                  </a:cubicBezTo>
                  <a:cubicBezTo>
                    <a:pt x="74858" y="47200"/>
                    <a:pt x="77456" y="41934"/>
                    <a:pt x="77456" y="34035"/>
                  </a:cubicBezTo>
                  <a:cubicBezTo>
                    <a:pt x="77456" y="23503"/>
                    <a:pt x="70961" y="14288"/>
                    <a:pt x="63168" y="14288"/>
                  </a:cubicBezTo>
                  <a:close/>
                  <a:moveTo>
                    <a:pt x="35329" y="0"/>
                  </a:moveTo>
                  <a:cubicBezTo>
                    <a:pt x="35329" y="0"/>
                    <a:pt x="35329" y="0"/>
                    <a:pt x="90801" y="0"/>
                  </a:cubicBezTo>
                  <a:cubicBezTo>
                    <a:pt x="93442" y="0"/>
                    <a:pt x="96084" y="1315"/>
                    <a:pt x="97404" y="3944"/>
                  </a:cubicBezTo>
                  <a:cubicBezTo>
                    <a:pt x="97404" y="3944"/>
                    <a:pt x="97404" y="3944"/>
                    <a:pt x="125140" y="51271"/>
                  </a:cubicBezTo>
                  <a:cubicBezTo>
                    <a:pt x="126461" y="53901"/>
                    <a:pt x="126461" y="56530"/>
                    <a:pt x="125140" y="59159"/>
                  </a:cubicBezTo>
                  <a:cubicBezTo>
                    <a:pt x="125140" y="59159"/>
                    <a:pt x="125140" y="59159"/>
                    <a:pt x="114574" y="78879"/>
                  </a:cubicBezTo>
                  <a:cubicBezTo>
                    <a:pt x="114574" y="78879"/>
                    <a:pt x="114574" y="78879"/>
                    <a:pt x="135706" y="89396"/>
                  </a:cubicBezTo>
                  <a:cubicBezTo>
                    <a:pt x="135706" y="89396"/>
                    <a:pt x="135706" y="89396"/>
                    <a:pt x="142310" y="77564"/>
                  </a:cubicBezTo>
                  <a:cubicBezTo>
                    <a:pt x="143631" y="76250"/>
                    <a:pt x="144951" y="74935"/>
                    <a:pt x="146272" y="74935"/>
                  </a:cubicBezTo>
                  <a:cubicBezTo>
                    <a:pt x="146272" y="74935"/>
                    <a:pt x="146272" y="74935"/>
                    <a:pt x="184574" y="74935"/>
                  </a:cubicBezTo>
                  <a:cubicBezTo>
                    <a:pt x="185895" y="74935"/>
                    <a:pt x="188536" y="76250"/>
                    <a:pt x="188536" y="77564"/>
                  </a:cubicBezTo>
                  <a:cubicBezTo>
                    <a:pt x="188536" y="77564"/>
                    <a:pt x="188536" y="77564"/>
                    <a:pt x="196461" y="90711"/>
                  </a:cubicBezTo>
                  <a:cubicBezTo>
                    <a:pt x="196461" y="90711"/>
                    <a:pt x="196461" y="90711"/>
                    <a:pt x="242687" y="60474"/>
                  </a:cubicBezTo>
                  <a:cubicBezTo>
                    <a:pt x="242687" y="60474"/>
                    <a:pt x="242687" y="60474"/>
                    <a:pt x="236083" y="49957"/>
                  </a:cubicBezTo>
                  <a:cubicBezTo>
                    <a:pt x="236083" y="48642"/>
                    <a:pt x="236083" y="46013"/>
                    <a:pt x="236083" y="44698"/>
                  </a:cubicBezTo>
                  <a:cubicBezTo>
                    <a:pt x="236083" y="44698"/>
                    <a:pt x="236083" y="44698"/>
                    <a:pt x="254574" y="11832"/>
                  </a:cubicBezTo>
                  <a:cubicBezTo>
                    <a:pt x="255894" y="10517"/>
                    <a:pt x="258536" y="9203"/>
                    <a:pt x="259857" y="9203"/>
                  </a:cubicBezTo>
                  <a:cubicBezTo>
                    <a:pt x="259857" y="9203"/>
                    <a:pt x="259857" y="9203"/>
                    <a:pt x="296838" y="9203"/>
                  </a:cubicBezTo>
                  <a:cubicBezTo>
                    <a:pt x="299479" y="9203"/>
                    <a:pt x="300800" y="10517"/>
                    <a:pt x="302121" y="11832"/>
                  </a:cubicBezTo>
                  <a:cubicBezTo>
                    <a:pt x="302121" y="11832"/>
                    <a:pt x="302121" y="11832"/>
                    <a:pt x="320611" y="44698"/>
                  </a:cubicBezTo>
                  <a:cubicBezTo>
                    <a:pt x="321932" y="46013"/>
                    <a:pt x="321932" y="48642"/>
                    <a:pt x="320611" y="49957"/>
                  </a:cubicBezTo>
                  <a:cubicBezTo>
                    <a:pt x="320611" y="49957"/>
                    <a:pt x="320611" y="49957"/>
                    <a:pt x="302121" y="81508"/>
                  </a:cubicBezTo>
                  <a:cubicBezTo>
                    <a:pt x="300800" y="84138"/>
                    <a:pt x="299479" y="84138"/>
                    <a:pt x="296838" y="84138"/>
                  </a:cubicBezTo>
                  <a:cubicBezTo>
                    <a:pt x="296838" y="84138"/>
                    <a:pt x="296838" y="84138"/>
                    <a:pt x="259857" y="84138"/>
                  </a:cubicBezTo>
                  <a:cubicBezTo>
                    <a:pt x="258536" y="84138"/>
                    <a:pt x="255894" y="84138"/>
                    <a:pt x="254574" y="81508"/>
                  </a:cubicBezTo>
                  <a:cubicBezTo>
                    <a:pt x="254574" y="81508"/>
                    <a:pt x="254574" y="81508"/>
                    <a:pt x="249291" y="70991"/>
                  </a:cubicBezTo>
                  <a:cubicBezTo>
                    <a:pt x="249291" y="70991"/>
                    <a:pt x="249291" y="70991"/>
                    <a:pt x="201744" y="99913"/>
                  </a:cubicBezTo>
                  <a:cubicBezTo>
                    <a:pt x="201744" y="99913"/>
                    <a:pt x="201744" y="99913"/>
                    <a:pt x="207027" y="110430"/>
                  </a:cubicBezTo>
                  <a:cubicBezTo>
                    <a:pt x="208347" y="111745"/>
                    <a:pt x="208347" y="114374"/>
                    <a:pt x="207027" y="115689"/>
                  </a:cubicBezTo>
                  <a:cubicBezTo>
                    <a:pt x="207027" y="115689"/>
                    <a:pt x="207027" y="115689"/>
                    <a:pt x="200423" y="127521"/>
                  </a:cubicBezTo>
                  <a:cubicBezTo>
                    <a:pt x="200423" y="127521"/>
                    <a:pt x="200423" y="127521"/>
                    <a:pt x="249291" y="155129"/>
                  </a:cubicBezTo>
                  <a:cubicBezTo>
                    <a:pt x="249291" y="155129"/>
                    <a:pt x="249291" y="155129"/>
                    <a:pt x="254574" y="144611"/>
                  </a:cubicBezTo>
                  <a:cubicBezTo>
                    <a:pt x="255894" y="141982"/>
                    <a:pt x="258536" y="141982"/>
                    <a:pt x="259857" y="141982"/>
                  </a:cubicBezTo>
                  <a:cubicBezTo>
                    <a:pt x="259857" y="141982"/>
                    <a:pt x="259857" y="141982"/>
                    <a:pt x="296838" y="141982"/>
                  </a:cubicBezTo>
                  <a:cubicBezTo>
                    <a:pt x="299479" y="141982"/>
                    <a:pt x="300800" y="141982"/>
                    <a:pt x="302121" y="144611"/>
                  </a:cubicBezTo>
                  <a:lnTo>
                    <a:pt x="320611" y="176163"/>
                  </a:lnTo>
                  <a:cubicBezTo>
                    <a:pt x="321932" y="177478"/>
                    <a:pt x="321932" y="180107"/>
                    <a:pt x="320611" y="181421"/>
                  </a:cubicBezTo>
                  <a:cubicBezTo>
                    <a:pt x="320611" y="181421"/>
                    <a:pt x="320611" y="181421"/>
                    <a:pt x="302121" y="214288"/>
                  </a:cubicBezTo>
                  <a:cubicBezTo>
                    <a:pt x="300800" y="215602"/>
                    <a:pt x="299479" y="216917"/>
                    <a:pt x="296838" y="216917"/>
                  </a:cubicBezTo>
                  <a:cubicBezTo>
                    <a:pt x="296838" y="216917"/>
                    <a:pt x="296838" y="216917"/>
                    <a:pt x="259857" y="216917"/>
                  </a:cubicBezTo>
                  <a:cubicBezTo>
                    <a:pt x="258536" y="216917"/>
                    <a:pt x="255894" y="215602"/>
                    <a:pt x="254574" y="214288"/>
                  </a:cubicBezTo>
                  <a:cubicBezTo>
                    <a:pt x="254574" y="214288"/>
                    <a:pt x="254574" y="214288"/>
                    <a:pt x="236083" y="181421"/>
                  </a:cubicBezTo>
                  <a:cubicBezTo>
                    <a:pt x="236083" y="180107"/>
                    <a:pt x="236083" y="177478"/>
                    <a:pt x="236083" y="176163"/>
                  </a:cubicBezTo>
                  <a:cubicBezTo>
                    <a:pt x="236083" y="176163"/>
                    <a:pt x="236083" y="176163"/>
                    <a:pt x="244008" y="164331"/>
                  </a:cubicBezTo>
                  <a:cubicBezTo>
                    <a:pt x="244008" y="164331"/>
                    <a:pt x="244008" y="164331"/>
                    <a:pt x="195140" y="136723"/>
                  </a:cubicBezTo>
                  <a:cubicBezTo>
                    <a:pt x="195140" y="136723"/>
                    <a:pt x="195140" y="136723"/>
                    <a:pt x="188536" y="148555"/>
                  </a:cubicBezTo>
                  <a:cubicBezTo>
                    <a:pt x="188536" y="149870"/>
                    <a:pt x="185895" y="151185"/>
                    <a:pt x="184574" y="151185"/>
                  </a:cubicBezTo>
                  <a:cubicBezTo>
                    <a:pt x="184574" y="151185"/>
                    <a:pt x="184574" y="151185"/>
                    <a:pt x="146272" y="151185"/>
                  </a:cubicBezTo>
                  <a:cubicBezTo>
                    <a:pt x="144951" y="151185"/>
                    <a:pt x="143631" y="149870"/>
                    <a:pt x="142310" y="148555"/>
                  </a:cubicBezTo>
                  <a:cubicBezTo>
                    <a:pt x="142310" y="148555"/>
                    <a:pt x="142310" y="148555"/>
                    <a:pt x="123819" y="115689"/>
                  </a:cubicBezTo>
                  <a:cubicBezTo>
                    <a:pt x="122499" y="114374"/>
                    <a:pt x="122499" y="111745"/>
                    <a:pt x="123819" y="110430"/>
                  </a:cubicBezTo>
                  <a:cubicBezTo>
                    <a:pt x="123819" y="110430"/>
                    <a:pt x="123819" y="110430"/>
                    <a:pt x="129102" y="99913"/>
                  </a:cubicBezTo>
                  <a:cubicBezTo>
                    <a:pt x="129102" y="99913"/>
                    <a:pt x="129102" y="99913"/>
                    <a:pt x="109291" y="88081"/>
                  </a:cubicBezTo>
                  <a:cubicBezTo>
                    <a:pt x="109291" y="88081"/>
                    <a:pt x="109291" y="88081"/>
                    <a:pt x="97404" y="107801"/>
                  </a:cubicBezTo>
                  <a:cubicBezTo>
                    <a:pt x="96084" y="109116"/>
                    <a:pt x="93442" y="111745"/>
                    <a:pt x="90801" y="111745"/>
                  </a:cubicBezTo>
                  <a:cubicBezTo>
                    <a:pt x="90801" y="111745"/>
                    <a:pt x="90801" y="111745"/>
                    <a:pt x="70989" y="111745"/>
                  </a:cubicBezTo>
                  <a:cubicBezTo>
                    <a:pt x="70989" y="111745"/>
                    <a:pt x="70989" y="111745"/>
                    <a:pt x="70989" y="224805"/>
                  </a:cubicBezTo>
                  <a:cubicBezTo>
                    <a:pt x="70989" y="224805"/>
                    <a:pt x="70989" y="224805"/>
                    <a:pt x="90801" y="224805"/>
                  </a:cubicBezTo>
                  <a:cubicBezTo>
                    <a:pt x="93442" y="224805"/>
                    <a:pt x="96084" y="227434"/>
                    <a:pt x="97404" y="228749"/>
                  </a:cubicBezTo>
                  <a:cubicBezTo>
                    <a:pt x="97404" y="228749"/>
                    <a:pt x="97404" y="228749"/>
                    <a:pt x="123819" y="274762"/>
                  </a:cubicBezTo>
                  <a:cubicBezTo>
                    <a:pt x="123819" y="274762"/>
                    <a:pt x="123819" y="274762"/>
                    <a:pt x="176649" y="274762"/>
                  </a:cubicBezTo>
                  <a:cubicBezTo>
                    <a:pt x="176649" y="274762"/>
                    <a:pt x="176649" y="274762"/>
                    <a:pt x="192498" y="245839"/>
                  </a:cubicBezTo>
                  <a:cubicBezTo>
                    <a:pt x="193819" y="244525"/>
                    <a:pt x="195140" y="243210"/>
                    <a:pt x="197781" y="243210"/>
                  </a:cubicBezTo>
                  <a:cubicBezTo>
                    <a:pt x="197781" y="243210"/>
                    <a:pt x="197781" y="243210"/>
                    <a:pt x="234762" y="243210"/>
                  </a:cubicBezTo>
                  <a:cubicBezTo>
                    <a:pt x="236083" y="243210"/>
                    <a:pt x="238725" y="244525"/>
                    <a:pt x="238725" y="245839"/>
                  </a:cubicBezTo>
                  <a:cubicBezTo>
                    <a:pt x="238725" y="245839"/>
                    <a:pt x="238725" y="245839"/>
                    <a:pt x="258536" y="278705"/>
                  </a:cubicBezTo>
                  <a:cubicBezTo>
                    <a:pt x="258536" y="280020"/>
                    <a:pt x="258536" y="282649"/>
                    <a:pt x="258536" y="283964"/>
                  </a:cubicBezTo>
                  <a:cubicBezTo>
                    <a:pt x="258536" y="283964"/>
                    <a:pt x="258536" y="283964"/>
                    <a:pt x="238725" y="316830"/>
                  </a:cubicBezTo>
                  <a:cubicBezTo>
                    <a:pt x="238725" y="318145"/>
                    <a:pt x="236083" y="319460"/>
                    <a:pt x="234762" y="319460"/>
                  </a:cubicBezTo>
                  <a:cubicBezTo>
                    <a:pt x="234762" y="319460"/>
                    <a:pt x="234762" y="319460"/>
                    <a:pt x="197781" y="319460"/>
                  </a:cubicBezTo>
                  <a:cubicBezTo>
                    <a:pt x="195140" y="319460"/>
                    <a:pt x="193819" y="318145"/>
                    <a:pt x="192498" y="316830"/>
                  </a:cubicBezTo>
                  <a:cubicBezTo>
                    <a:pt x="192498" y="316830"/>
                    <a:pt x="192498" y="316830"/>
                    <a:pt x="175329" y="285279"/>
                  </a:cubicBezTo>
                  <a:cubicBezTo>
                    <a:pt x="175329" y="285279"/>
                    <a:pt x="175329" y="285279"/>
                    <a:pt x="125140" y="285279"/>
                  </a:cubicBezTo>
                  <a:cubicBezTo>
                    <a:pt x="125140" y="285279"/>
                    <a:pt x="125140" y="285279"/>
                    <a:pt x="97404" y="332606"/>
                  </a:cubicBezTo>
                  <a:cubicBezTo>
                    <a:pt x="96084" y="335235"/>
                    <a:pt x="93442" y="336550"/>
                    <a:pt x="90801" y="336550"/>
                  </a:cubicBezTo>
                  <a:cubicBezTo>
                    <a:pt x="90801" y="336550"/>
                    <a:pt x="90801" y="336550"/>
                    <a:pt x="35329" y="336550"/>
                  </a:cubicBezTo>
                  <a:cubicBezTo>
                    <a:pt x="32688" y="336550"/>
                    <a:pt x="30046" y="335235"/>
                    <a:pt x="28725" y="332606"/>
                  </a:cubicBezTo>
                  <a:cubicBezTo>
                    <a:pt x="28725" y="332606"/>
                    <a:pt x="28725" y="332606"/>
                    <a:pt x="990" y="285279"/>
                  </a:cubicBezTo>
                  <a:cubicBezTo>
                    <a:pt x="-331" y="282649"/>
                    <a:pt x="-331" y="280020"/>
                    <a:pt x="990" y="277391"/>
                  </a:cubicBezTo>
                  <a:cubicBezTo>
                    <a:pt x="990" y="277391"/>
                    <a:pt x="990" y="277391"/>
                    <a:pt x="28725" y="228749"/>
                  </a:cubicBezTo>
                  <a:cubicBezTo>
                    <a:pt x="30046" y="227434"/>
                    <a:pt x="32688" y="224805"/>
                    <a:pt x="35329" y="224805"/>
                  </a:cubicBezTo>
                  <a:cubicBezTo>
                    <a:pt x="35329" y="224805"/>
                    <a:pt x="35329" y="224805"/>
                    <a:pt x="60423" y="224805"/>
                  </a:cubicBezTo>
                  <a:cubicBezTo>
                    <a:pt x="60423" y="224805"/>
                    <a:pt x="60423" y="224805"/>
                    <a:pt x="60423" y="111745"/>
                  </a:cubicBezTo>
                  <a:cubicBezTo>
                    <a:pt x="60423" y="111745"/>
                    <a:pt x="60423" y="111745"/>
                    <a:pt x="35329" y="111745"/>
                  </a:cubicBezTo>
                  <a:cubicBezTo>
                    <a:pt x="32688" y="111745"/>
                    <a:pt x="30046" y="109116"/>
                    <a:pt x="28725" y="107801"/>
                  </a:cubicBezTo>
                  <a:cubicBezTo>
                    <a:pt x="28725" y="107801"/>
                    <a:pt x="28725" y="107801"/>
                    <a:pt x="990" y="59159"/>
                  </a:cubicBezTo>
                  <a:cubicBezTo>
                    <a:pt x="-331" y="56530"/>
                    <a:pt x="-331" y="53901"/>
                    <a:pt x="990" y="51271"/>
                  </a:cubicBezTo>
                  <a:cubicBezTo>
                    <a:pt x="990" y="51271"/>
                    <a:pt x="990" y="51271"/>
                    <a:pt x="28725" y="3944"/>
                  </a:cubicBezTo>
                  <a:cubicBezTo>
                    <a:pt x="30046" y="1315"/>
                    <a:pt x="32688" y="0"/>
                    <a:pt x="35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85075" y="3930863"/>
            <a:ext cx="2927390" cy="622254"/>
            <a:chOff x="7785075" y="3930863"/>
            <a:chExt cx="2927390" cy="622254"/>
          </a:xfrm>
        </p:grpSpPr>
        <p:sp>
          <p:nvSpPr>
            <p:cNvPr id="21" name="任意多边形: 形状 19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53302EC-E5FB-4CEC-8316-DFCDA9FF9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5075" y="3930863"/>
              <a:ext cx="2792646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ysClr val="windowText" lastClr="000000"/>
                  </a:solidFill>
                </a:rPr>
              </a:br>
              <a:r>
                <a:rPr lang="zh-CN" altLang="en-US" sz="12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  <p:sp>
          <p:nvSpPr>
            <p:cNvPr id="23" name="任意多边形: 形状 19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C4FBB4D-6F95-481A-A2CF-F05859D5B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298" y="4014969"/>
              <a:ext cx="422167" cy="394419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00021" y="880617"/>
            <a:ext cx="9004200" cy="735321"/>
            <a:chOff x="1800021" y="880617"/>
            <a:chExt cx="9004200" cy="735321"/>
          </a:xfrm>
        </p:grpSpPr>
        <p:sp>
          <p:nvSpPr>
            <p:cNvPr id="35" name="paper-bag-with-dollar-sign_20951"/>
            <p:cNvSpPr>
              <a:spLocks noChangeAspect="1"/>
            </p:cNvSpPr>
            <p:nvPr/>
          </p:nvSpPr>
          <p:spPr bwMode="auto">
            <a:xfrm>
              <a:off x="5752009" y="880617"/>
              <a:ext cx="550441" cy="667147"/>
            </a:xfrm>
            <a:custGeom>
              <a:avLst/>
              <a:gdLst>
                <a:gd name="T0" fmla="*/ 1265 w 2068"/>
                <a:gd name="T1" fmla="*/ 1672 h 2510"/>
                <a:gd name="T2" fmla="*/ 1238 w 2068"/>
                <a:gd name="T3" fmla="*/ 1780 h 2510"/>
                <a:gd name="T4" fmla="*/ 1056 w 2068"/>
                <a:gd name="T5" fmla="*/ 1876 h 2510"/>
                <a:gd name="T6" fmla="*/ 1056 w 2068"/>
                <a:gd name="T7" fmla="*/ 1469 h 2510"/>
                <a:gd name="T8" fmla="*/ 1194 w 2068"/>
                <a:gd name="T9" fmla="*/ 1525 h 2510"/>
                <a:gd name="T10" fmla="*/ 1265 w 2068"/>
                <a:gd name="T11" fmla="*/ 1672 h 2510"/>
                <a:gd name="T12" fmla="*/ 837 w 2068"/>
                <a:gd name="T13" fmla="*/ 1008 h 2510"/>
                <a:gd name="T14" fmla="*/ 793 w 2068"/>
                <a:gd name="T15" fmla="*/ 1129 h 2510"/>
                <a:gd name="T16" fmla="*/ 844 w 2068"/>
                <a:gd name="T17" fmla="*/ 1249 h 2510"/>
                <a:gd name="T18" fmla="*/ 982 w 2068"/>
                <a:gd name="T19" fmla="*/ 1310 h 2510"/>
                <a:gd name="T20" fmla="*/ 982 w 2068"/>
                <a:gd name="T21" fmla="*/ 946 h 2510"/>
                <a:gd name="T22" fmla="*/ 837 w 2068"/>
                <a:gd name="T23" fmla="*/ 1008 h 2510"/>
                <a:gd name="T24" fmla="*/ 529 w 2068"/>
                <a:gd name="T25" fmla="*/ 483 h 2510"/>
                <a:gd name="T26" fmla="*/ 1034 w 2068"/>
                <a:gd name="T27" fmla="*/ 0 h 2510"/>
                <a:gd name="T28" fmla="*/ 1539 w 2068"/>
                <a:gd name="T29" fmla="*/ 483 h 2510"/>
                <a:gd name="T30" fmla="*/ 1989 w 2068"/>
                <a:gd name="T31" fmla="*/ 483 h 2510"/>
                <a:gd name="T32" fmla="*/ 2068 w 2068"/>
                <a:gd name="T33" fmla="*/ 2510 h 2510"/>
                <a:gd name="T34" fmla="*/ 0 w 2068"/>
                <a:gd name="T35" fmla="*/ 2510 h 2510"/>
                <a:gd name="T36" fmla="*/ 78 w 2068"/>
                <a:gd name="T37" fmla="*/ 482 h 2510"/>
                <a:gd name="T38" fmla="*/ 529 w 2068"/>
                <a:gd name="T39" fmla="*/ 482 h 2510"/>
                <a:gd name="T40" fmla="*/ 529 w 2068"/>
                <a:gd name="T41" fmla="*/ 483 h 2510"/>
                <a:gd name="T42" fmla="*/ 1404 w 2068"/>
                <a:gd name="T43" fmla="*/ 1634 h 2510"/>
                <a:gd name="T44" fmla="*/ 1300 w 2068"/>
                <a:gd name="T45" fmla="*/ 1419 h 2510"/>
                <a:gd name="T46" fmla="*/ 1056 w 2068"/>
                <a:gd name="T47" fmla="*/ 1324 h 2510"/>
                <a:gd name="T48" fmla="*/ 1056 w 2068"/>
                <a:gd name="T49" fmla="*/ 947 h 2510"/>
                <a:gd name="T50" fmla="*/ 1211 w 2068"/>
                <a:gd name="T51" fmla="*/ 1029 h 2510"/>
                <a:gd name="T52" fmla="*/ 1243 w 2068"/>
                <a:gd name="T53" fmla="*/ 1131 h 2510"/>
                <a:gd name="T54" fmla="*/ 1379 w 2068"/>
                <a:gd name="T55" fmla="*/ 1131 h 2510"/>
                <a:gd name="T56" fmla="*/ 1292 w 2068"/>
                <a:gd name="T57" fmla="*/ 919 h 2510"/>
                <a:gd name="T58" fmla="*/ 1056 w 2068"/>
                <a:gd name="T59" fmla="*/ 829 h 2510"/>
                <a:gd name="T60" fmla="*/ 1056 w 2068"/>
                <a:gd name="T61" fmla="*/ 727 h 2510"/>
                <a:gd name="T62" fmla="*/ 982 w 2068"/>
                <a:gd name="T63" fmla="*/ 727 h 2510"/>
                <a:gd name="T64" fmla="*/ 982 w 2068"/>
                <a:gd name="T65" fmla="*/ 830 h 2510"/>
                <a:gd name="T66" fmla="*/ 740 w 2068"/>
                <a:gd name="T67" fmla="*/ 926 h 2510"/>
                <a:gd name="T68" fmla="*/ 654 w 2068"/>
                <a:gd name="T69" fmla="*/ 1138 h 2510"/>
                <a:gd name="T70" fmla="*/ 734 w 2068"/>
                <a:gd name="T71" fmla="*/ 1344 h 2510"/>
                <a:gd name="T72" fmla="*/ 982 w 2068"/>
                <a:gd name="T73" fmla="*/ 1451 h 2510"/>
                <a:gd name="T74" fmla="*/ 982 w 2068"/>
                <a:gd name="T75" fmla="*/ 1873 h 2510"/>
                <a:gd name="T76" fmla="*/ 803 w 2068"/>
                <a:gd name="T77" fmla="*/ 1774 h 2510"/>
                <a:gd name="T78" fmla="*/ 769 w 2068"/>
                <a:gd name="T79" fmla="*/ 1619 h 2510"/>
                <a:gd name="T80" fmla="*/ 632 w 2068"/>
                <a:gd name="T81" fmla="*/ 1619 h 2510"/>
                <a:gd name="T82" fmla="*/ 676 w 2068"/>
                <a:gd name="T83" fmla="*/ 1831 h 2510"/>
                <a:gd name="T84" fmla="*/ 982 w 2068"/>
                <a:gd name="T85" fmla="*/ 1990 h 2510"/>
                <a:gd name="T86" fmla="*/ 982 w 2068"/>
                <a:gd name="T87" fmla="*/ 2141 h 2510"/>
                <a:gd name="T88" fmla="*/ 1056 w 2068"/>
                <a:gd name="T89" fmla="*/ 2141 h 2510"/>
                <a:gd name="T90" fmla="*/ 1056 w 2068"/>
                <a:gd name="T91" fmla="*/ 1990 h 2510"/>
                <a:gd name="T92" fmla="*/ 1270 w 2068"/>
                <a:gd name="T93" fmla="*/ 1927 h 2510"/>
                <a:gd name="T94" fmla="*/ 1404 w 2068"/>
                <a:gd name="T95" fmla="*/ 1634 h 2510"/>
                <a:gd name="T96" fmla="*/ 610 w 2068"/>
                <a:gd name="T97" fmla="*/ 483 h 2510"/>
                <a:gd name="T98" fmla="*/ 1458 w 2068"/>
                <a:gd name="T99" fmla="*/ 483 h 2510"/>
                <a:gd name="T100" fmla="*/ 1034 w 2068"/>
                <a:gd name="T101" fmla="*/ 80 h 2510"/>
                <a:gd name="T102" fmla="*/ 610 w 2068"/>
                <a:gd name="T103" fmla="*/ 483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10">
                  <a:moveTo>
                    <a:pt x="1265" y="1672"/>
                  </a:moveTo>
                  <a:cubicBezTo>
                    <a:pt x="1265" y="1713"/>
                    <a:pt x="1256" y="1749"/>
                    <a:pt x="1238" y="1780"/>
                  </a:cubicBezTo>
                  <a:cubicBezTo>
                    <a:pt x="1205" y="1840"/>
                    <a:pt x="1144" y="1872"/>
                    <a:pt x="1056" y="1876"/>
                  </a:cubicBezTo>
                  <a:lnTo>
                    <a:pt x="1056" y="1469"/>
                  </a:lnTo>
                  <a:cubicBezTo>
                    <a:pt x="1120" y="1487"/>
                    <a:pt x="1166" y="1505"/>
                    <a:pt x="1194" y="1525"/>
                  </a:cubicBezTo>
                  <a:cubicBezTo>
                    <a:pt x="1241" y="1558"/>
                    <a:pt x="1265" y="1607"/>
                    <a:pt x="1265" y="1672"/>
                  </a:cubicBezTo>
                  <a:close/>
                  <a:moveTo>
                    <a:pt x="837" y="1008"/>
                  </a:moveTo>
                  <a:cubicBezTo>
                    <a:pt x="808" y="1046"/>
                    <a:pt x="793" y="1087"/>
                    <a:pt x="793" y="1129"/>
                  </a:cubicBezTo>
                  <a:cubicBezTo>
                    <a:pt x="793" y="1180"/>
                    <a:pt x="810" y="1220"/>
                    <a:pt x="844" y="1249"/>
                  </a:cubicBezTo>
                  <a:cubicBezTo>
                    <a:pt x="879" y="1278"/>
                    <a:pt x="924" y="1298"/>
                    <a:pt x="982" y="1310"/>
                  </a:cubicBezTo>
                  <a:lnTo>
                    <a:pt x="982" y="946"/>
                  </a:lnTo>
                  <a:cubicBezTo>
                    <a:pt x="914" y="948"/>
                    <a:pt x="865" y="969"/>
                    <a:pt x="837" y="1008"/>
                  </a:cubicBezTo>
                  <a:close/>
                  <a:moveTo>
                    <a:pt x="529" y="483"/>
                  </a:moveTo>
                  <a:cubicBezTo>
                    <a:pt x="541" y="214"/>
                    <a:pt x="763" y="0"/>
                    <a:pt x="1034" y="0"/>
                  </a:cubicBezTo>
                  <a:cubicBezTo>
                    <a:pt x="1305" y="0"/>
                    <a:pt x="1526" y="214"/>
                    <a:pt x="1539" y="483"/>
                  </a:cubicBezTo>
                  <a:lnTo>
                    <a:pt x="1989" y="483"/>
                  </a:lnTo>
                  <a:lnTo>
                    <a:pt x="2068" y="2510"/>
                  </a:lnTo>
                  <a:lnTo>
                    <a:pt x="0" y="2510"/>
                  </a:lnTo>
                  <a:lnTo>
                    <a:pt x="78" y="482"/>
                  </a:lnTo>
                  <a:lnTo>
                    <a:pt x="529" y="482"/>
                  </a:lnTo>
                  <a:lnTo>
                    <a:pt x="529" y="483"/>
                  </a:lnTo>
                  <a:close/>
                  <a:moveTo>
                    <a:pt x="1404" y="1634"/>
                  </a:moveTo>
                  <a:cubicBezTo>
                    <a:pt x="1404" y="1539"/>
                    <a:pt x="1369" y="1467"/>
                    <a:pt x="1300" y="1419"/>
                  </a:cubicBezTo>
                  <a:cubicBezTo>
                    <a:pt x="1257" y="1389"/>
                    <a:pt x="1175" y="1358"/>
                    <a:pt x="1056" y="1324"/>
                  </a:cubicBezTo>
                  <a:lnTo>
                    <a:pt x="1056" y="947"/>
                  </a:lnTo>
                  <a:cubicBezTo>
                    <a:pt x="1127" y="950"/>
                    <a:pt x="1179" y="977"/>
                    <a:pt x="1211" y="1029"/>
                  </a:cubicBezTo>
                  <a:cubicBezTo>
                    <a:pt x="1229" y="1058"/>
                    <a:pt x="1240" y="1091"/>
                    <a:pt x="1243" y="1131"/>
                  </a:cubicBezTo>
                  <a:lnTo>
                    <a:pt x="1379" y="1131"/>
                  </a:lnTo>
                  <a:cubicBezTo>
                    <a:pt x="1376" y="1043"/>
                    <a:pt x="1347" y="973"/>
                    <a:pt x="1292" y="919"/>
                  </a:cubicBezTo>
                  <a:cubicBezTo>
                    <a:pt x="1237" y="866"/>
                    <a:pt x="1158" y="836"/>
                    <a:pt x="1056" y="829"/>
                  </a:cubicBezTo>
                  <a:lnTo>
                    <a:pt x="1056" y="727"/>
                  </a:lnTo>
                  <a:lnTo>
                    <a:pt x="982" y="727"/>
                  </a:lnTo>
                  <a:lnTo>
                    <a:pt x="982" y="830"/>
                  </a:lnTo>
                  <a:cubicBezTo>
                    <a:pt x="878" y="831"/>
                    <a:pt x="798" y="863"/>
                    <a:pt x="740" y="926"/>
                  </a:cubicBezTo>
                  <a:cubicBezTo>
                    <a:pt x="682" y="989"/>
                    <a:pt x="654" y="1060"/>
                    <a:pt x="654" y="1138"/>
                  </a:cubicBezTo>
                  <a:cubicBezTo>
                    <a:pt x="654" y="1226"/>
                    <a:pt x="680" y="1295"/>
                    <a:pt x="734" y="1344"/>
                  </a:cubicBezTo>
                  <a:cubicBezTo>
                    <a:pt x="787" y="1394"/>
                    <a:pt x="870" y="1429"/>
                    <a:pt x="982" y="1451"/>
                  </a:cubicBezTo>
                  <a:lnTo>
                    <a:pt x="982" y="1873"/>
                  </a:lnTo>
                  <a:cubicBezTo>
                    <a:pt x="895" y="1865"/>
                    <a:pt x="835" y="1833"/>
                    <a:pt x="803" y="1774"/>
                  </a:cubicBezTo>
                  <a:cubicBezTo>
                    <a:pt x="785" y="1742"/>
                    <a:pt x="773" y="1690"/>
                    <a:pt x="769" y="1619"/>
                  </a:cubicBezTo>
                  <a:lnTo>
                    <a:pt x="632" y="1619"/>
                  </a:lnTo>
                  <a:cubicBezTo>
                    <a:pt x="632" y="1708"/>
                    <a:pt x="647" y="1779"/>
                    <a:pt x="676" y="1831"/>
                  </a:cubicBezTo>
                  <a:cubicBezTo>
                    <a:pt x="730" y="1927"/>
                    <a:pt x="832" y="1981"/>
                    <a:pt x="982" y="1990"/>
                  </a:cubicBezTo>
                  <a:lnTo>
                    <a:pt x="982" y="2141"/>
                  </a:lnTo>
                  <a:lnTo>
                    <a:pt x="1056" y="2141"/>
                  </a:lnTo>
                  <a:lnTo>
                    <a:pt x="1056" y="1990"/>
                  </a:lnTo>
                  <a:cubicBezTo>
                    <a:pt x="1149" y="1980"/>
                    <a:pt x="1221" y="1959"/>
                    <a:pt x="1270" y="1927"/>
                  </a:cubicBezTo>
                  <a:cubicBezTo>
                    <a:pt x="1359" y="1869"/>
                    <a:pt x="1404" y="1771"/>
                    <a:pt x="1404" y="1634"/>
                  </a:cubicBezTo>
                  <a:close/>
                  <a:moveTo>
                    <a:pt x="610" y="483"/>
                  </a:moveTo>
                  <a:lnTo>
                    <a:pt x="1458" y="483"/>
                  </a:lnTo>
                  <a:cubicBezTo>
                    <a:pt x="1445" y="258"/>
                    <a:pt x="1261" y="80"/>
                    <a:pt x="1034" y="80"/>
                  </a:cubicBezTo>
                  <a:cubicBezTo>
                    <a:pt x="807" y="80"/>
                    <a:pt x="622" y="258"/>
                    <a:pt x="610" y="48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36" name="TextBox 15"/>
            <p:cNvSpPr txBox="1"/>
            <p:nvPr/>
          </p:nvSpPr>
          <p:spPr>
            <a:xfrm>
              <a:off x="6472918" y="955215"/>
              <a:ext cx="4331303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r>
                <a:rPr lang="zh-CN" altLang="en-US" sz="1600" b="1" kern="900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7" name="TextBox 16"/>
            <p:cNvSpPr txBox="1"/>
            <p:nvPr/>
          </p:nvSpPr>
          <p:spPr>
            <a:xfrm>
              <a:off x="6472918" y="1293769"/>
              <a:ext cx="4331303" cy="277961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800021" y="908052"/>
              <a:ext cx="4267869" cy="707886"/>
              <a:chOff x="366622" y="748322"/>
              <a:chExt cx="4267869" cy="707886"/>
            </a:xfrm>
          </p:grpSpPr>
          <p:sp>
            <p:nvSpPr>
              <p:cNvPr id="39" name="文本框 2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043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77431a-7bb7-49d4-8a93-b7e21d8c63e2"/>
          <p:cNvGrpSpPr>
            <a:grpSpLocks noChangeAspect="1"/>
          </p:cNvGrpSpPr>
          <p:nvPr/>
        </p:nvGrpSpPr>
        <p:grpSpPr>
          <a:xfrm>
            <a:off x="155971" y="1161792"/>
            <a:ext cx="11908312" cy="5502442"/>
            <a:chOff x="747391" y="1160748"/>
            <a:chExt cx="10725472" cy="4955890"/>
          </a:xfrm>
        </p:grpSpPr>
        <p:grpSp>
          <p:nvGrpSpPr>
            <p:cNvPr id="4" name="Group 1"/>
            <p:cNvGrpSpPr/>
            <p:nvPr/>
          </p:nvGrpSpPr>
          <p:grpSpPr>
            <a:xfrm>
              <a:off x="747391" y="1160748"/>
              <a:ext cx="10725472" cy="4955890"/>
              <a:chOff x="747391" y="1160748"/>
              <a:chExt cx="10725472" cy="4955890"/>
            </a:xfrm>
          </p:grpSpPr>
          <p:sp>
            <p:nvSpPr>
              <p:cNvPr id="17" name="Rectangle 2"/>
              <p:cNvSpPr/>
              <p:nvPr/>
            </p:nvSpPr>
            <p:spPr bwMode="auto">
              <a:xfrm>
                <a:off x="747391" y="2672916"/>
                <a:ext cx="2484276" cy="34437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Document 9"/>
              <p:cNvSpPr/>
              <p:nvPr/>
            </p:nvSpPr>
            <p:spPr>
              <a:xfrm>
                <a:off x="747391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4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Rectangle 3"/>
              <p:cNvSpPr/>
              <p:nvPr/>
            </p:nvSpPr>
            <p:spPr bwMode="auto">
              <a:xfrm>
                <a:off x="3494456" y="2672916"/>
                <a:ext cx="2484276" cy="3443722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50000" sy="50000" flip="none" algn="tl"/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lowchart: Document 10"/>
              <p:cNvSpPr/>
              <p:nvPr/>
            </p:nvSpPr>
            <p:spPr>
              <a:xfrm>
                <a:off x="3494456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5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Rectangle 5"/>
              <p:cNvSpPr/>
              <p:nvPr/>
            </p:nvSpPr>
            <p:spPr bwMode="auto">
              <a:xfrm>
                <a:off x="6241521" y="2672916"/>
                <a:ext cx="2484276" cy="34437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lowchart: Document 11"/>
              <p:cNvSpPr/>
              <p:nvPr/>
            </p:nvSpPr>
            <p:spPr>
              <a:xfrm>
                <a:off x="6241521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6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 7"/>
              <p:cNvSpPr/>
              <p:nvPr/>
            </p:nvSpPr>
            <p:spPr bwMode="auto">
              <a:xfrm>
                <a:off x="8988587" y="2672916"/>
                <a:ext cx="2484276" cy="3443722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50000" sy="50000" flip="none" algn="tl"/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lowchart: Document 12"/>
              <p:cNvSpPr/>
              <p:nvPr/>
            </p:nvSpPr>
            <p:spPr>
              <a:xfrm>
                <a:off x="8988587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7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13"/>
            <p:cNvGrpSpPr/>
            <p:nvPr/>
          </p:nvGrpSpPr>
          <p:grpSpPr>
            <a:xfrm>
              <a:off x="747392" y="3807785"/>
              <a:ext cx="2484274" cy="1371600"/>
              <a:chOff x="2380891" y="1378621"/>
              <a:chExt cx="1569660" cy="137160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" name="Group 16"/>
            <p:cNvGrpSpPr/>
            <p:nvPr/>
          </p:nvGrpSpPr>
          <p:grpSpPr>
            <a:xfrm>
              <a:off x="3494456" y="3807785"/>
              <a:ext cx="2484274" cy="1371600"/>
              <a:chOff x="2380891" y="1378621"/>
              <a:chExt cx="1569660" cy="1371600"/>
            </a:xfrm>
          </p:grpSpPr>
          <p:sp>
            <p:nvSpPr>
              <p:cNvPr id="13" name="TextBox 17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Rectangle 18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6241520" y="3807785"/>
              <a:ext cx="2484274" cy="1371600"/>
              <a:chOff x="2380891" y="1378621"/>
              <a:chExt cx="1569660" cy="1371600"/>
            </a:xfrm>
          </p:grpSpPr>
          <p:sp>
            <p:nvSpPr>
              <p:cNvPr id="11" name="TextBox 20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2" name="Rectangle 21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Group 22"/>
            <p:cNvGrpSpPr/>
            <p:nvPr/>
          </p:nvGrpSpPr>
          <p:grpSpPr>
            <a:xfrm>
              <a:off x="8988584" y="3807785"/>
              <a:ext cx="2484274" cy="1371600"/>
              <a:chOff x="2380891" y="1378621"/>
              <a:chExt cx="1569660" cy="1371600"/>
            </a:xfrm>
          </p:grpSpPr>
          <p:sp>
            <p:nvSpPr>
              <p:cNvPr id="9" name="TextBox 23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0" name="Rectangle 24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5971" y="274320"/>
            <a:ext cx="8003244" cy="839833"/>
            <a:chOff x="155971" y="274320"/>
            <a:chExt cx="8003244" cy="839833"/>
          </a:xfrm>
        </p:grpSpPr>
        <p:grpSp>
          <p:nvGrpSpPr>
            <p:cNvPr id="25" name="组合 24"/>
            <p:cNvGrpSpPr/>
            <p:nvPr/>
          </p:nvGrpSpPr>
          <p:grpSpPr>
            <a:xfrm>
              <a:off x="155971" y="274320"/>
              <a:ext cx="4267869" cy="707886"/>
              <a:chOff x="366622" y="748322"/>
              <a:chExt cx="4267869" cy="707886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DE33B88-8FCF-419A-8072-DFA61C311A4D}"/>
                </a:ext>
              </a:extLst>
            </p:cNvPr>
            <p:cNvSpPr/>
            <p:nvPr/>
          </p:nvSpPr>
          <p:spPr>
            <a:xfrm>
              <a:off x="4047648" y="362804"/>
              <a:ext cx="4111567" cy="75134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zh-CN" altLang="en-US" sz="1400" dirty="0"/>
                <a:t>通常规则为在</a:t>
              </a:r>
              <a:r>
                <a:rPr lang="en-US" altLang="zh-CN" sz="1400" dirty="0"/>
                <a:t>PPT</a:t>
              </a:r>
              <a:r>
                <a:rPr lang="zh-CN" altLang="en-US" sz="1400" dirty="0"/>
                <a:t>文档下中英文各使用一种字体以保持全文档统一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42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848"/>
          <a:stretch/>
        </p:blipFill>
        <p:spPr>
          <a:xfrm>
            <a:off x="-48581" y="-61697"/>
            <a:ext cx="3528381" cy="7097497"/>
          </a:xfrm>
          <a:prstGeom prst="rect">
            <a:avLst/>
          </a:prstGeom>
        </p:spPr>
      </p:pic>
      <p:grpSp>
        <p:nvGrpSpPr>
          <p:cNvPr id="4" name="Group 1"/>
          <p:cNvGrpSpPr/>
          <p:nvPr/>
        </p:nvGrpSpPr>
        <p:grpSpPr>
          <a:xfrm>
            <a:off x="4249757" y="1928563"/>
            <a:ext cx="1684912" cy="3456384"/>
            <a:chOff x="4151784" y="1808820"/>
            <a:chExt cx="2808312" cy="3456384"/>
          </a:xfrm>
        </p:grpSpPr>
        <p:cxnSp>
          <p:nvCxnSpPr>
            <p:cNvPr id="41" name="Straight Connector 26"/>
            <p:cNvCxnSpPr/>
            <p:nvPr/>
          </p:nvCxnSpPr>
          <p:spPr>
            <a:xfrm>
              <a:off x="5123892" y="2970533"/>
              <a:ext cx="183620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7"/>
            <p:cNvCxnSpPr/>
            <p:nvPr/>
          </p:nvCxnSpPr>
          <p:spPr>
            <a:xfrm>
              <a:off x="5123892" y="4149080"/>
              <a:ext cx="183620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8"/>
            <p:cNvCxnSpPr/>
            <p:nvPr/>
          </p:nvCxnSpPr>
          <p:spPr>
            <a:xfrm>
              <a:off x="4151784" y="5265204"/>
              <a:ext cx="2808312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9"/>
            <p:cNvCxnSpPr/>
            <p:nvPr/>
          </p:nvCxnSpPr>
          <p:spPr>
            <a:xfrm>
              <a:off x="4151784" y="1808820"/>
              <a:ext cx="28083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477447" y="1640530"/>
            <a:ext cx="3996445" cy="3996445"/>
            <a:chOff x="1477447" y="1640530"/>
            <a:chExt cx="3996445" cy="3996445"/>
          </a:xfrm>
        </p:grpSpPr>
        <p:sp>
          <p:nvSpPr>
            <p:cNvPr id="5" name="Circle: Hollow 24"/>
            <p:cNvSpPr/>
            <p:nvPr/>
          </p:nvSpPr>
          <p:spPr bwMode="auto">
            <a:xfrm>
              <a:off x="1477447" y="1640530"/>
              <a:ext cx="3996445" cy="3996445"/>
            </a:xfrm>
            <a:prstGeom prst="donut">
              <a:avLst>
                <a:gd name="adj" fmla="val 20463"/>
              </a:avLst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 bwMode="auto">
            <a:xfrm>
              <a:off x="1477447" y="1640531"/>
              <a:ext cx="1998222" cy="3996444"/>
            </a:xfrm>
            <a:custGeom>
              <a:avLst/>
              <a:gdLst>
                <a:gd name="connsiteX0" fmla="*/ 1998222 w 1998222"/>
                <a:gd name="connsiteY0" fmla="*/ 0 h 3996444"/>
                <a:gd name="connsiteX1" fmla="*/ 1998222 w 1998222"/>
                <a:gd name="connsiteY1" fmla="*/ 567495 h 3996444"/>
                <a:gd name="connsiteX2" fmla="*/ 567495 w 1998222"/>
                <a:gd name="connsiteY2" fmla="*/ 1998222 h 3996444"/>
                <a:gd name="connsiteX3" fmla="*/ 1998222 w 1998222"/>
                <a:gd name="connsiteY3" fmla="*/ 3428949 h 3996444"/>
                <a:gd name="connsiteX4" fmla="*/ 1998222 w 1998222"/>
                <a:gd name="connsiteY4" fmla="*/ 3996444 h 3996444"/>
                <a:gd name="connsiteX5" fmla="*/ 0 w 1998222"/>
                <a:gd name="connsiteY5" fmla="*/ 1998222 h 3996444"/>
                <a:gd name="connsiteX6" fmla="*/ 1998222 w 1998222"/>
                <a:gd name="connsiteY6" fmla="*/ 0 h 399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222" h="3996444">
                  <a:moveTo>
                    <a:pt x="1998222" y="0"/>
                  </a:moveTo>
                  <a:lnTo>
                    <a:pt x="1998222" y="567495"/>
                  </a:lnTo>
                  <a:cubicBezTo>
                    <a:pt x="1208053" y="567495"/>
                    <a:pt x="567495" y="1208053"/>
                    <a:pt x="567495" y="1998222"/>
                  </a:cubicBezTo>
                  <a:cubicBezTo>
                    <a:pt x="567495" y="2788391"/>
                    <a:pt x="1208053" y="3428949"/>
                    <a:pt x="1998222" y="3428949"/>
                  </a:cubicBezTo>
                  <a:lnTo>
                    <a:pt x="1998222" y="3996444"/>
                  </a:lnTo>
                  <a:cubicBezTo>
                    <a:pt x="894634" y="3996444"/>
                    <a:pt x="0" y="3101810"/>
                    <a:pt x="0" y="1998222"/>
                  </a:cubicBezTo>
                  <a:cubicBezTo>
                    <a:pt x="0" y="894634"/>
                    <a:pt x="894634" y="0"/>
                    <a:pt x="199822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1"/>
            <p:cNvSpPr/>
            <p:nvPr/>
          </p:nvSpPr>
          <p:spPr bwMode="auto">
            <a:xfrm>
              <a:off x="4487347" y="3638753"/>
              <a:ext cx="986545" cy="1412956"/>
            </a:xfrm>
            <a:custGeom>
              <a:avLst/>
              <a:gdLst>
                <a:gd name="connsiteX0" fmla="*/ 419050 w 986545"/>
                <a:gd name="connsiteY0" fmla="*/ 0 h 1412956"/>
                <a:gd name="connsiteX1" fmla="*/ 986545 w 986545"/>
                <a:gd name="connsiteY1" fmla="*/ 0 h 1412956"/>
                <a:gd name="connsiteX2" fmla="*/ 401279 w 986545"/>
                <a:gd name="connsiteY2" fmla="*/ 1412956 h 1412956"/>
                <a:gd name="connsiteX3" fmla="*/ 0 w 986545"/>
                <a:gd name="connsiteY3" fmla="*/ 1011677 h 1412956"/>
                <a:gd name="connsiteX4" fmla="*/ 419050 w 986545"/>
                <a:gd name="connsiteY4" fmla="*/ 0 h 141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545" h="1412956">
                  <a:moveTo>
                    <a:pt x="419050" y="0"/>
                  </a:moveTo>
                  <a:lnTo>
                    <a:pt x="986545" y="0"/>
                  </a:lnTo>
                  <a:cubicBezTo>
                    <a:pt x="986545" y="551794"/>
                    <a:pt x="762887" y="1051350"/>
                    <a:pt x="401279" y="1412956"/>
                  </a:cubicBezTo>
                  <a:lnTo>
                    <a:pt x="0" y="1011677"/>
                  </a:lnTo>
                  <a:cubicBezTo>
                    <a:pt x="258911" y="752766"/>
                    <a:pt x="419050" y="395085"/>
                    <a:pt x="419050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50000" sy="50000" flip="none" algn="tl"/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/>
            <p:cNvSpPr/>
            <p:nvPr/>
          </p:nvSpPr>
          <p:spPr bwMode="auto">
            <a:xfrm flipH="1">
              <a:off x="4487819" y="2226317"/>
              <a:ext cx="986073" cy="1412436"/>
            </a:xfrm>
            <a:custGeom>
              <a:avLst/>
              <a:gdLst>
                <a:gd name="connsiteX0" fmla="*/ 584794 w 986073"/>
                <a:gd name="connsiteY0" fmla="*/ 0 h 1412436"/>
                <a:gd name="connsiteX1" fmla="*/ 456297 w 986073"/>
                <a:gd name="connsiteY1" fmla="*/ 141381 h 1412436"/>
                <a:gd name="connsiteX2" fmla="*/ 0 w 986073"/>
                <a:gd name="connsiteY2" fmla="*/ 1412436 h 1412436"/>
                <a:gd name="connsiteX3" fmla="*/ 567495 w 986073"/>
                <a:gd name="connsiteY3" fmla="*/ 1412436 h 1412436"/>
                <a:gd name="connsiteX4" fmla="*/ 894203 w 986073"/>
                <a:gd name="connsiteY4" fmla="*/ 502361 h 1412436"/>
                <a:gd name="connsiteX5" fmla="*/ 986073 w 986073"/>
                <a:gd name="connsiteY5" fmla="*/ 401279 h 1412436"/>
                <a:gd name="connsiteX6" fmla="*/ 584794 w 986073"/>
                <a:gd name="connsiteY6" fmla="*/ 0 h 141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073" h="1412436">
                  <a:moveTo>
                    <a:pt x="584794" y="0"/>
                  </a:moveTo>
                  <a:lnTo>
                    <a:pt x="456297" y="141381"/>
                  </a:lnTo>
                  <a:cubicBezTo>
                    <a:pt x="171239" y="486792"/>
                    <a:pt x="0" y="929616"/>
                    <a:pt x="0" y="1412436"/>
                  </a:cubicBezTo>
                  <a:lnTo>
                    <a:pt x="567495" y="1412436"/>
                  </a:lnTo>
                  <a:cubicBezTo>
                    <a:pt x="567495" y="1066737"/>
                    <a:pt x="690102" y="749675"/>
                    <a:pt x="894203" y="502361"/>
                  </a:cubicBezTo>
                  <a:lnTo>
                    <a:pt x="986073" y="401279"/>
                  </a:lnTo>
                  <a:lnTo>
                    <a:pt x="584794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7"/>
            <p:cNvSpPr/>
            <p:nvPr/>
          </p:nvSpPr>
          <p:spPr bwMode="auto">
            <a:xfrm flipH="1">
              <a:off x="3475669" y="1640532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50000" sy="50000" flip="none" algn="tl"/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3"/>
            <p:cNvSpPr/>
            <p:nvPr/>
          </p:nvSpPr>
          <p:spPr bwMode="auto">
            <a:xfrm flipH="1" flipV="1">
              <a:off x="3475669" y="4649910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401719" y="3069365"/>
              <a:ext cx="2147900" cy="11387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</a:rPr>
                <a:t>目</a:t>
              </a:r>
              <a:r>
                <a:rPr lang="zh-CN" altLang="en-US" sz="4800" b="1" dirty="0">
                  <a:solidFill>
                    <a:schemeClr val="accent2"/>
                  </a:solidFill>
                </a:rPr>
                <a:t>录</a:t>
              </a:r>
              <a:br>
                <a:rPr lang="zh-CN" altLang="en-US" sz="4800" b="1" dirty="0">
                  <a:solidFill>
                    <a:schemeClr val="accent2"/>
                  </a:solidFill>
                </a:rPr>
              </a:br>
              <a:r>
                <a:rPr lang="en-US" altLang="zh-CN" b="1" dirty="0">
                  <a:solidFill>
                    <a:schemeClr val="bg1"/>
                  </a:solidFill>
                </a:rPr>
                <a:t>CON</a:t>
              </a:r>
              <a:r>
                <a:rPr lang="en-US" altLang="zh-CN" b="1" dirty="0">
                  <a:solidFill>
                    <a:schemeClr val="accent2"/>
                  </a:solidFill>
                </a:rPr>
                <a:t>TENT</a:t>
              </a:r>
            </a:p>
          </p:txBody>
        </p:sp>
      </p:grpSp>
      <p:grpSp>
        <p:nvGrpSpPr>
          <p:cNvPr id="12" name="Group 20"/>
          <p:cNvGrpSpPr/>
          <p:nvPr/>
        </p:nvGrpSpPr>
        <p:grpSpPr>
          <a:xfrm>
            <a:off x="6049955" y="1675387"/>
            <a:ext cx="5256584" cy="4419633"/>
            <a:chOff x="6023992" y="1752437"/>
            <a:chExt cx="3971468" cy="3339133"/>
          </a:xfrm>
        </p:grpSpPr>
        <p:grpSp>
          <p:nvGrpSpPr>
            <p:cNvPr id="13" name="Group 22"/>
            <p:cNvGrpSpPr/>
            <p:nvPr/>
          </p:nvGrpSpPr>
          <p:grpSpPr>
            <a:xfrm>
              <a:off x="6023992" y="1752437"/>
              <a:ext cx="3960440" cy="674180"/>
              <a:chOff x="5403632" y="2024608"/>
              <a:chExt cx="3960440" cy="674180"/>
            </a:xfrm>
          </p:grpSpPr>
          <p:grpSp>
            <p:nvGrpSpPr>
              <p:cNvPr id="35" name="Group 59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39" name="Freeform: Shape 63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50000" sy="50000" flip="none" algn="tl"/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64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60"/>
              <p:cNvGrpSpPr/>
              <p:nvPr/>
            </p:nvGrpSpPr>
            <p:grpSpPr>
              <a:xfrm>
                <a:off x="5802845" y="2024608"/>
                <a:ext cx="3561227" cy="674180"/>
                <a:chOff x="6729846" y="3961702"/>
                <a:chExt cx="3561227" cy="674180"/>
              </a:xfrm>
            </p:grpSpPr>
            <p:sp>
              <p:nvSpPr>
                <p:cNvPr id="37" name="Rectangle 61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8" name="Rectangle 62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4" name="Group 25"/>
            <p:cNvGrpSpPr/>
            <p:nvPr/>
          </p:nvGrpSpPr>
          <p:grpSpPr>
            <a:xfrm>
              <a:off x="6023992" y="2640755"/>
              <a:ext cx="3971468" cy="674180"/>
              <a:chOff x="5403632" y="3014427"/>
              <a:chExt cx="3971468" cy="674180"/>
            </a:xfrm>
          </p:grpSpPr>
          <p:grpSp>
            <p:nvGrpSpPr>
              <p:cNvPr id="29" name="Group 53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33" name="Freeform: Shape 57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58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54"/>
              <p:cNvGrpSpPr/>
              <p:nvPr/>
            </p:nvGrpSpPr>
            <p:grpSpPr>
              <a:xfrm>
                <a:off x="5813873" y="3014427"/>
                <a:ext cx="3561227" cy="674180"/>
                <a:chOff x="6729846" y="3961702"/>
                <a:chExt cx="3561227" cy="674180"/>
              </a:xfrm>
            </p:grpSpPr>
            <p:sp>
              <p:nvSpPr>
                <p:cNvPr id="31" name="Rectangle 55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2" name="Rectangle 56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5" name="Group 30"/>
            <p:cNvGrpSpPr/>
            <p:nvPr/>
          </p:nvGrpSpPr>
          <p:grpSpPr>
            <a:xfrm>
              <a:off x="6023992" y="3502738"/>
              <a:ext cx="3960440" cy="700515"/>
              <a:chOff x="5403632" y="4279235"/>
              <a:chExt cx="3960440" cy="700515"/>
            </a:xfrm>
          </p:grpSpPr>
          <p:grpSp>
            <p:nvGrpSpPr>
              <p:cNvPr id="23" name="Group 47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7" name="Freeform: Shape 51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50000" sy="50000" flip="none" algn="tl"/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52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48"/>
              <p:cNvGrpSpPr/>
              <p:nvPr/>
            </p:nvGrpSpPr>
            <p:grpSpPr>
              <a:xfrm>
                <a:off x="5802845" y="4305570"/>
                <a:ext cx="3561227" cy="674180"/>
                <a:chOff x="6729846" y="3961702"/>
                <a:chExt cx="3561227" cy="674180"/>
              </a:xfrm>
            </p:grpSpPr>
            <p:sp>
              <p:nvSpPr>
                <p:cNvPr id="25" name="Rectangle 49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6" name="Rectangle 50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6" name="Group 40"/>
            <p:cNvGrpSpPr/>
            <p:nvPr/>
          </p:nvGrpSpPr>
          <p:grpSpPr>
            <a:xfrm>
              <a:off x="6023992" y="4391055"/>
              <a:ext cx="3960440" cy="700515"/>
              <a:chOff x="5403632" y="4279235"/>
              <a:chExt cx="3960440" cy="700515"/>
            </a:xfrm>
          </p:grpSpPr>
          <p:grpSp>
            <p:nvGrpSpPr>
              <p:cNvPr id="17" name="Group 41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1" name="Freeform: Shape 45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46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Group 42"/>
              <p:cNvGrpSpPr/>
              <p:nvPr/>
            </p:nvGrpSpPr>
            <p:grpSpPr>
              <a:xfrm>
                <a:off x="5802845" y="4305570"/>
                <a:ext cx="3561227" cy="674180"/>
                <a:chOff x="6729846" y="3961702"/>
                <a:chExt cx="3561227" cy="674180"/>
              </a:xfrm>
            </p:grpSpPr>
            <p:sp>
              <p:nvSpPr>
                <p:cNvPr id="19" name="Rectangle 43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0" name="Rectangle 44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3425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" b="13254"/>
          <a:stretch/>
        </p:blipFill>
        <p:spPr>
          <a:xfrm>
            <a:off x="0" y="-127000"/>
            <a:ext cx="12192000" cy="70866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2336800"/>
            <a:ext cx="4330700" cy="19304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93100" y="1790700"/>
            <a:ext cx="3162300" cy="3022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386740" y="2609772"/>
            <a:ext cx="2469419" cy="1229536"/>
            <a:chOff x="1386740" y="2609772"/>
            <a:chExt cx="2469419" cy="1229536"/>
          </a:xfrm>
        </p:grpSpPr>
        <p:sp>
          <p:nvSpPr>
            <p:cNvPr id="6" name="文本框 4"/>
            <p:cNvSpPr txBox="1"/>
            <p:nvPr/>
          </p:nvSpPr>
          <p:spPr>
            <a:xfrm>
              <a:off x="1386740" y="3168016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386741" y="2609772"/>
              <a:ext cx="2469418" cy="371700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791186" y="3839308"/>
              <a:ext cx="206497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591304" y="2608385"/>
            <a:ext cx="2530965" cy="1230923"/>
            <a:chOff x="8591304" y="2608385"/>
            <a:chExt cx="2530965" cy="1230923"/>
          </a:xfrm>
        </p:grpSpPr>
        <p:sp>
          <p:nvSpPr>
            <p:cNvPr id="9" name="文本框 9"/>
            <p:cNvSpPr txBox="1"/>
            <p:nvPr/>
          </p:nvSpPr>
          <p:spPr>
            <a:xfrm>
              <a:off x="8591304" y="3199486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591305" y="28491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defTabSz="914378">
                <a:defRPr/>
              </a:pPr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591304" y="3839308"/>
              <a:ext cx="253096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591304" y="2608385"/>
              <a:ext cx="253096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87514" y="1535642"/>
            <a:ext cx="4267869" cy="707886"/>
            <a:chOff x="366622" y="748322"/>
            <a:chExt cx="4267869" cy="707886"/>
          </a:xfrm>
        </p:grpSpPr>
        <p:sp>
          <p:nvSpPr>
            <p:cNvPr id="17" name="文本框 2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bg1"/>
                  </a:solidFill>
                </a:rPr>
                <a:t>“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264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PART04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228559" y="335823"/>
            <a:ext cx="11049041" cy="5658578"/>
            <a:chOff x="660359" y="704123"/>
            <a:chExt cx="11049041" cy="5658578"/>
          </a:xfrm>
        </p:grpSpPr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657559" y="604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11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07869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 bwMode="auto">
          <a:xfrm>
            <a:off x="0" y="2528900"/>
            <a:ext cx="6720257" cy="4329100"/>
          </a:xfrm>
          <a:prstGeom prst="parallelogram">
            <a:avLst>
              <a:gd name="adj" fmla="val 39904"/>
            </a:avLst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76000" tIns="144000" rIns="576000" bIns="14400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</a:rPr>
              <a:t>此部分内容作为文字排版占位显示（建议使用主题字体）。如需更改请在（设置形状格式）菜单下（文本选项）中调整。此部分内容作为文字排版占位显示（建议使用主题字体）。如需更改请在（设置形状格式）菜单下（文本选项）中调整</a:t>
            </a:r>
          </a:p>
        </p:txBody>
      </p:sp>
      <p:sp>
        <p:nvSpPr>
          <p:cNvPr id="5" name="平行四边形 4"/>
          <p:cNvSpPr/>
          <p:nvPr/>
        </p:nvSpPr>
        <p:spPr bwMode="auto">
          <a:xfrm>
            <a:off x="4979876" y="0"/>
            <a:ext cx="7212124" cy="6858000"/>
          </a:xfrm>
          <a:prstGeom prst="parallelogram">
            <a:avLst>
              <a:gd name="adj" fmla="val 39904"/>
            </a:avLst>
          </a:prstGeom>
          <a:blipFill dpi="0" rotWithShape="1">
            <a:blip r:embed="rId4"/>
            <a:srcRect/>
            <a:tile tx="-1270000" ty="0" sx="70000" sy="7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平行四边形 5"/>
          <p:cNvSpPr/>
          <p:nvPr/>
        </p:nvSpPr>
        <p:spPr bwMode="auto">
          <a:xfrm>
            <a:off x="6713114" y="0"/>
            <a:ext cx="1728192" cy="2528900"/>
          </a:xfrm>
          <a:prstGeom prst="parallelogram">
            <a:avLst>
              <a:gd name="adj" fmla="val 57936"/>
            </a:avLst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883532" y="1208541"/>
            <a:ext cx="4521025" cy="1249742"/>
            <a:chOff x="1883532" y="1208541"/>
            <a:chExt cx="4521025" cy="1249742"/>
          </a:xfrm>
        </p:grpSpPr>
        <p:sp>
          <p:nvSpPr>
            <p:cNvPr id="7" name="文本框 4"/>
            <p:cNvSpPr txBox="1"/>
            <p:nvPr/>
          </p:nvSpPr>
          <p:spPr>
            <a:xfrm>
              <a:off x="1883532" y="1988840"/>
              <a:ext cx="421246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1883532" y="2255792"/>
              <a:ext cx="4212468" cy="20249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136688" y="1208541"/>
              <a:ext cx="4267869" cy="707886"/>
              <a:chOff x="366622" y="748322"/>
              <a:chExt cx="4267869" cy="707886"/>
            </a:xfrm>
          </p:grpSpPr>
          <p:sp>
            <p:nvSpPr>
              <p:cNvPr id="10" name="文本框 2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704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0"/>
          <a:stretch/>
        </p:blipFill>
        <p:spPr>
          <a:xfrm>
            <a:off x="-41237" y="-103545"/>
            <a:ext cx="4935130" cy="70225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968045" y="1938338"/>
            <a:ext cx="4895520" cy="3711148"/>
            <a:chOff x="6023992" y="1746266"/>
            <a:chExt cx="4439520" cy="3365468"/>
          </a:xfrm>
        </p:grpSpPr>
        <p:grpSp>
          <p:nvGrpSpPr>
            <p:cNvPr id="6" name="组合 5"/>
            <p:cNvGrpSpPr/>
            <p:nvPr/>
          </p:nvGrpSpPr>
          <p:grpSpPr>
            <a:xfrm>
              <a:off x="6023992" y="1776906"/>
              <a:ext cx="399214" cy="399214"/>
              <a:chOff x="0" y="0"/>
              <a:chExt cx="767929" cy="767929"/>
            </a:xfrm>
          </p:grpSpPr>
          <p:sp>
            <p:nvSpPr>
              <p:cNvPr id="28" name="任意多边形: 形状 1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1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23205" y="1746266"/>
              <a:ext cx="4029279" cy="700515"/>
              <a:chOff x="6729846" y="3935367"/>
              <a:chExt cx="3561227" cy="70051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023992" y="2713070"/>
              <a:ext cx="399214" cy="399214"/>
              <a:chOff x="0" y="0"/>
              <a:chExt cx="767929" cy="767929"/>
            </a:xfrm>
          </p:grpSpPr>
          <p:sp>
            <p:nvSpPr>
              <p:cNvPr id="24" name="任意多边形: 形状 2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34233" y="2634584"/>
              <a:ext cx="4029279" cy="700515"/>
              <a:chOff x="6729846" y="3935367"/>
              <a:chExt cx="3561227" cy="70051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23992" y="3522902"/>
              <a:ext cx="399214" cy="399214"/>
              <a:chOff x="0" y="0"/>
              <a:chExt cx="767929" cy="767929"/>
            </a:xfrm>
          </p:grpSpPr>
          <p:sp>
            <p:nvSpPr>
              <p:cNvPr id="20" name="任意多边形: 形状 26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7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423205" y="3522902"/>
              <a:ext cx="4029279" cy="700515"/>
              <a:chOff x="6729846" y="3935367"/>
              <a:chExt cx="3561227" cy="70051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23992" y="4411219"/>
              <a:ext cx="399214" cy="399214"/>
              <a:chOff x="0" y="0"/>
              <a:chExt cx="767929" cy="767929"/>
            </a:xfrm>
          </p:grpSpPr>
          <p:sp>
            <p:nvSpPr>
              <p:cNvPr id="16" name="任意多边形: 形状 32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33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423205" y="4411219"/>
              <a:ext cx="4029279" cy="700515"/>
              <a:chOff x="6729846" y="3935367"/>
              <a:chExt cx="3561227" cy="70051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044222" y="1319720"/>
            <a:ext cx="3699342" cy="3715782"/>
            <a:chOff x="3044222" y="1319720"/>
            <a:chExt cx="3699342" cy="3715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4222" y="1319720"/>
              <a:ext cx="3699342" cy="3715782"/>
            </a:xfrm>
            <a:prstGeom prst="rect">
              <a:avLst/>
            </a:prstGeom>
          </p:spPr>
        </p:pic>
        <p:sp>
          <p:nvSpPr>
            <p:cNvPr id="31" name="map-pin_74627"/>
            <p:cNvSpPr>
              <a:spLocks noChangeAspect="1"/>
            </p:cNvSpPr>
            <p:nvPr/>
          </p:nvSpPr>
          <p:spPr bwMode="auto">
            <a:xfrm>
              <a:off x="4290785" y="2461894"/>
              <a:ext cx="1200230" cy="1431434"/>
            </a:xfrm>
            <a:custGeom>
              <a:avLst/>
              <a:gdLst>
                <a:gd name="T0" fmla="*/ 2064 w 4128"/>
                <a:gd name="T1" fmla="*/ 0 h 4930"/>
                <a:gd name="T2" fmla="*/ 0 w 4128"/>
                <a:gd name="T3" fmla="*/ 2064 h 4930"/>
                <a:gd name="T4" fmla="*/ 2064 w 4128"/>
                <a:gd name="T5" fmla="*/ 4930 h 4930"/>
                <a:gd name="T6" fmla="*/ 4128 w 4128"/>
                <a:gd name="T7" fmla="*/ 2064 h 4930"/>
                <a:gd name="T8" fmla="*/ 2064 w 4128"/>
                <a:gd name="T9" fmla="*/ 0 h 4930"/>
                <a:gd name="T10" fmla="*/ 2064 w 4128"/>
                <a:gd name="T11" fmla="*/ 2758 h 4930"/>
                <a:gd name="T12" fmla="*/ 1153 w 4128"/>
                <a:gd name="T13" fmla="*/ 1848 h 4930"/>
                <a:gd name="T14" fmla="*/ 2064 w 4128"/>
                <a:gd name="T15" fmla="*/ 937 h 4930"/>
                <a:gd name="T16" fmla="*/ 2974 w 4128"/>
                <a:gd name="T17" fmla="*/ 1848 h 4930"/>
                <a:gd name="T18" fmla="*/ 2064 w 4128"/>
                <a:gd name="T19" fmla="*/ 2758 h 4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8" h="4930">
                  <a:moveTo>
                    <a:pt x="2064" y="0"/>
                  </a:moveTo>
                  <a:cubicBezTo>
                    <a:pt x="924" y="0"/>
                    <a:pt x="0" y="924"/>
                    <a:pt x="0" y="2064"/>
                  </a:cubicBezTo>
                  <a:cubicBezTo>
                    <a:pt x="0" y="3204"/>
                    <a:pt x="2064" y="4930"/>
                    <a:pt x="2064" y="4930"/>
                  </a:cubicBezTo>
                  <a:cubicBezTo>
                    <a:pt x="2064" y="4930"/>
                    <a:pt x="4128" y="3204"/>
                    <a:pt x="4128" y="2064"/>
                  </a:cubicBezTo>
                  <a:cubicBezTo>
                    <a:pt x="4128" y="924"/>
                    <a:pt x="3204" y="0"/>
                    <a:pt x="2064" y="0"/>
                  </a:cubicBezTo>
                  <a:close/>
                  <a:moveTo>
                    <a:pt x="2064" y="2758"/>
                  </a:moveTo>
                  <a:cubicBezTo>
                    <a:pt x="1561" y="2758"/>
                    <a:pt x="1153" y="2351"/>
                    <a:pt x="1153" y="1848"/>
                  </a:cubicBezTo>
                  <a:cubicBezTo>
                    <a:pt x="1153" y="1345"/>
                    <a:pt x="1561" y="937"/>
                    <a:pt x="2064" y="937"/>
                  </a:cubicBezTo>
                  <a:cubicBezTo>
                    <a:pt x="2567" y="937"/>
                    <a:pt x="2974" y="1345"/>
                    <a:pt x="2974" y="1848"/>
                  </a:cubicBezTo>
                  <a:cubicBezTo>
                    <a:pt x="2974" y="2351"/>
                    <a:pt x="2567" y="2758"/>
                    <a:pt x="2064" y="2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3" name="组合 32"/>
          <p:cNvGrpSpPr/>
          <p:nvPr/>
        </p:nvGrpSpPr>
        <p:grpSpPr>
          <a:xfrm>
            <a:off x="6968045" y="965777"/>
            <a:ext cx="4267869" cy="707886"/>
            <a:chOff x="366622" y="748322"/>
            <a:chExt cx="4267869" cy="707886"/>
          </a:xfrm>
        </p:grpSpPr>
        <p:sp>
          <p:nvSpPr>
            <p:cNvPr id="34" name="文本框 2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accent1"/>
                  </a:solidFill>
                </a:rPr>
                <a:t>“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743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213360"/>
            <a:ext cx="12192000" cy="719328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0764" y="2064123"/>
            <a:ext cx="4828396" cy="2264037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86201" y="2254201"/>
            <a:ext cx="4424082" cy="1942295"/>
            <a:chOff x="3886201" y="2254201"/>
            <a:chExt cx="4424082" cy="1942295"/>
          </a:xfrm>
        </p:grpSpPr>
        <p:sp>
          <p:nvSpPr>
            <p:cNvPr id="6" name="文本框 5"/>
            <p:cNvSpPr txBox="1"/>
            <p:nvPr/>
          </p:nvSpPr>
          <p:spPr>
            <a:xfrm>
              <a:off x="3886201" y="2254201"/>
              <a:ext cx="44240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感谢观看</a:t>
              </a:r>
              <a:endParaRPr lang="zh-CN" altLang="en-US" sz="7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86202" y="3380888"/>
              <a:ext cx="44240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THANK YOU</a:t>
              </a:r>
              <a:endParaRPr lang="zh-CN" altLang="en-US" sz="4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265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PART01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0359" y="704123"/>
            <a:ext cx="11049041" cy="5655467"/>
            <a:chOff x="660359" y="704123"/>
            <a:chExt cx="11049041" cy="5655467"/>
          </a:xfrm>
        </p:grpSpPr>
        <p:sp>
          <p:nvSpPr>
            <p:cNvPr id="3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5151079" y="6022752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5838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76" b="43708"/>
          <a:stretch/>
        </p:blipFill>
        <p:spPr>
          <a:xfrm>
            <a:off x="0" y="0"/>
            <a:ext cx="12286799" cy="418011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34559" y="5244753"/>
            <a:ext cx="11291342" cy="927447"/>
            <a:chOff x="434559" y="5244753"/>
            <a:chExt cx="11291342" cy="927447"/>
          </a:xfrm>
        </p:grpSpPr>
        <p:sp>
          <p:nvSpPr>
            <p:cNvPr id="17" name="TextBox 31"/>
            <p:cNvSpPr txBox="1"/>
            <p:nvPr/>
          </p:nvSpPr>
          <p:spPr>
            <a:xfrm>
              <a:off x="434559" y="5244753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434559" y="5627832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9" name="TextBox 34"/>
            <p:cNvSpPr txBox="1"/>
            <p:nvPr/>
          </p:nvSpPr>
          <p:spPr>
            <a:xfrm>
              <a:off x="3268743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0" name="TextBox 35"/>
            <p:cNvSpPr txBox="1"/>
            <p:nvPr/>
          </p:nvSpPr>
          <p:spPr>
            <a:xfrm>
              <a:off x="3268743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1" name="TextBox 37"/>
            <p:cNvSpPr txBox="1"/>
            <p:nvPr/>
          </p:nvSpPr>
          <p:spPr>
            <a:xfrm>
              <a:off x="6071460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2" name="TextBox 38"/>
            <p:cNvSpPr txBox="1"/>
            <p:nvPr/>
          </p:nvSpPr>
          <p:spPr>
            <a:xfrm>
              <a:off x="6071460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3" name="TextBox 40"/>
            <p:cNvSpPr txBox="1"/>
            <p:nvPr/>
          </p:nvSpPr>
          <p:spPr>
            <a:xfrm>
              <a:off x="8874175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4" name="TextBox 41"/>
            <p:cNvSpPr txBox="1"/>
            <p:nvPr/>
          </p:nvSpPr>
          <p:spPr>
            <a:xfrm>
              <a:off x="8874175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0072" y="3419334"/>
            <a:ext cx="1320700" cy="1326570"/>
            <a:chOff x="1200072" y="3419334"/>
            <a:chExt cx="1320700" cy="132657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072" y="3419334"/>
              <a:ext cx="1320700" cy="1326570"/>
            </a:xfrm>
            <a:prstGeom prst="rect">
              <a:avLst/>
            </a:prstGeom>
          </p:spPr>
        </p:pic>
        <p:sp>
          <p:nvSpPr>
            <p:cNvPr id="15" name="wifi_159076"/>
            <p:cNvSpPr>
              <a:spLocks noChangeAspect="1"/>
            </p:cNvSpPr>
            <p:nvPr/>
          </p:nvSpPr>
          <p:spPr bwMode="auto">
            <a:xfrm>
              <a:off x="1552908" y="3867737"/>
              <a:ext cx="609685" cy="460618"/>
            </a:xfrm>
            <a:custGeom>
              <a:avLst/>
              <a:gdLst>
                <a:gd name="connsiteX0" fmla="*/ 303696 w 607675"/>
                <a:gd name="connsiteY0" fmla="*/ 372374 h 459100"/>
                <a:gd name="connsiteX1" fmla="*/ 347129 w 607675"/>
                <a:gd name="connsiteY1" fmla="*/ 415737 h 459100"/>
                <a:gd name="connsiteX2" fmla="*/ 303696 w 607675"/>
                <a:gd name="connsiteY2" fmla="*/ 459100 h 459100"/>
                <a:gd name="connsiteX3" fmla="*/ 260263 w 607675"/>
                <a:gd name="connsiteY3" fmla="*/ 415737 h 459100"/>
                <a:gd name="connsiteX4" fmla="*/ 303696 w 607675"/>
                <a:gd name="connsiteY4" fmla="*/ 372374 h 459100"/>
                <a:gd name="connsiteX5" fmla="*/ 303661 w 607675"/>
                <a:gd name="connsiteY5" fmla="*/ 250366 h 459100"/>
                <a:gd name="connsiteX6" fmla="*/ 420639 w 607675"/>
                <a:gd name="connsiteY6" fmla="*/ 298893 h 459100"/>
                <a:gd name="connsiteX7" fmla="*/ 420639 w 607675"/>
                <a:gd name="connsiteY7" fmla="*/ 344750 h 459100"/>
                <a:gd name="connsiteX8" fmla="*/ 397686 w 607675"/>
                <a:gd name="connsiteY8" fmla="*/ 354234 h 459100"/>
                <a:gd name="connsiteX9" fmla="*/ 374733 w 607675"/>
                <a:gd name="connsiteY9" fmla="*/ 344658 h 459100"/>
                <a:gd name="connsiteX10" fmla="*/ 303661 w 607675"/>
                <a:gd name="connsiteY10" fmla="*/ 315284 h 459100"/>
                <a:gd name="connsiteX11" fmla="*/ 232589 w 607675"/>
                <a:gd name="connsiteY11" fmla="*/ 344658 h 459100"/>
                <a:gd name="connsiteX12" fmla="*/ 186683 w 607675"/>
                <a:gd name="connsiteY12" fmla="*/ 344658 h 459100"/>
                <a:gd name="connsiteX13" fmla="*/ 186683 w 607675"/>
                <a:gd name="connsiteY13" fmla="*/ 298709 h 459100"/>
                <a:gd name="connsiteX14" fmla="*/ 303661 w 607675"/>
                <a:gd name="connsiteY14" fmla="*/ 250366 h 459100"/>
                <a:gd name="connsiteX15" fmla="*/ 303697 w 607675"/>
                <a:gd name="connsiteY15" fmla="*/ 126320 h 459100"/>
                <a:gd name="connsiteX16" fmla="*/ 508726 w 607675"/>
                <a:gd name="connsiteY16" fmla="*/ 211021 h 459100"/>
                <a:gd name="connsiteX17" fmla="*/ 508726 w 607675"/>
                <a:gd name="connsiteY17" fmla="*/ 256950 h 459100"/>
                <a:gd name="connsiteX18" fmla="*/ 485771 w 607675"/>
                <a:gd name="connsiteY18" fmla="*/ 266523 h 459100"/>
                <a:gd name="connsiteX19" fmla="*/ 462724 w 607675"/>
                <a:gd name="connsiteY19" fmla="*/ 256950 h 459100"/>
                <a:gd name="connsiteX20" fmla="*/ 144670 w 607675"/>
                <a:gd name="connsiteY20" fmla="*/ 256950 h 459100"/>
                <a:gd name="connsiteX21" fmla="*/ 98668 w 607675"/>
                <a:gd name="connsiteY21" fmla="*/ 256950 h 459100"/>
                <a:gd name="connsiteX22" fmla="*/ 98668 w 607675"/>
                <a:gd name="connsiteY22" fmla="*/ 211021 h 459100"/>
                <a:gd name="connsiteX23" fmla="*/ 303697 w 607675"/>
                <a:gd name="connsiteY23" fmla="*/ 126320 h 459100"/>
                <a:gd name="connsiteX24" fmla="*/ 303791 w 607675"/>
                <a:gd name="connsiteY24" fmla="*/ 0 h 459100"/>
                <a:gd name="connsiteX25" fmla="*/ 598204 w 607675"/>
                <a:gd name="connsiteY25" fmla="*/ 121809 h 459100"/>
                <a:gd name="connsiteX26" fmla="*/ 598204 w 607675"/>
                <a:gd name="connsiteY26" fmla="*/ 167659 h 459100"/>
                <a:gd name="connsiteX27" fmla="*/ 575067 w 607675"/>
                <a:gd name="connsiteY27" fmla="*/ 177235 h 459100"/>
                <a:gd name="connsiteX28" fmla="*/ 552115 w 607675"/>
                <a:gd name="connsiteY28" fmla="*/ 167659 h 459100"/>
                <a:gd name="connsiteX29" fmla="*/ 55467 w 607675"/>
                <a:gd name="connsiteY29" fmla="*/ 167659 h 459100"/>
                <a:gd name="connsiteX30" fmla="*/ 9471 w 607675"/>
                <a:gd name="connsiteY30" fmla="*/ 167659 h 459100"/>
                <a:gd name="connsiteX31" fmla="*/ 9471 w 607675"/>
                <a:gd name="connsiteY31" fmla="*/ 121809 h 459100"/>
                <a:gd name="connsiteX32" fmla="*/ 303791 w 607675"/>
                <a:gd name="connsiteY32" fmla="*/ 0 h 4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75" h="459100">
                  <a:moveTo>
                    <a:pt x="303696" y="372374"/>
                  </a:moveTo>
                  <a:cubicBezTo>
                    <a:pt x="327683" y="372374"/>
                    <a:pt x="347129" y="391788"/>
                    <a:pt x="347129" y="415737"/>
                  </a:cubicBezTo>
                  <a:cubicBezTo>
                    <a:pt x="347129" y="439686"/>
                    <a:pt x="327683" y="459100"/>
                    <a:pt x="303696" y="459100"/>
                  </a:cubicBezTo>
                  <a:cubicBezTo>
                    <a:pt x="279709" y="459100"/>
                    <a:pt x="260263" y="439686"/>
                    <a:pt x="260263" y="415737"/>
                  </a:cubicBezTo>
                  <a:cubicBezTo>
                    <a:pt x="260263" y="391788"/>
                    <a:pt x="279709" y="372374"/>
                    <a:pt x="303696" y="372374"/>
                  </a:cubicBezTo>
                  <a:close/>
                  <a:moveTo>
                    <a:pt x="303661" y="250366"/>
                  </a:moveTo>
                  <a:cubicBezTo>
                    <a:pt x="347908" y="250366"/>
                    <a:pt x="389482" y="267585"/>
                    <a:pt x="420639" y="298893"/>
                  </a:cubicBezTo>
                  <a:cubicBezTo>
                    <a:pt x="433360" y="311508"/>
                    <a:pt x="433360" y="332135"/>
                    <a:pt x="420639" y="344750"/>
                  </a:cubicBezTo>
                  <a:cubicBezTo>
                    <a:pt x="414371" y="351011"/>
                    <a:pt x="406074" y="354234"/>
                    <a:pt x="397686" y="354234"/>
                  </a:cubicBezTo>
                  <a:cubicBezTo>
                    <a:pt x="389297" y="354234"/>
                    <a:pt x="381093" y="351011"/>
                    <a:pt x="374733" y="344658"/>
                  </a:cubicBezTo>
                  <a:cubicBezTo>
                    <a:pt x="355743" y="325781"/>
                    <a:pt x="330486" y="315284"/>
                    <a:pt x="303661" y="315284"/>
                  </a:cubicBezTo>
                  <a:cubicBezTo>
                    <a:pt x="276836" y="315284"/>
                    <a:pt x="251579" y="325781"/>
                    <a:pt x="232589" y="344658"/>
                  </a:cubicBezTo>
                  <a:cubicBezTo>
                    <a:pt x="219960" y="357273"/>
                    <a:pt x="199312" y="357273"/>
                    <a:pt x="186683" y="344658"/>
                  </a:cubicBezTo>
                  <a:cubicBezTo>
                    <a:pt x="173962" y="332043"/>
                    <a:pt x="173962" y="311416"/>
                    <a:pt x="186683" y="298709"/>
                  </a:cubicBezTo>
                  <a:cubicBezTo>
                    <a:pt x="217840" y="267585"/>
                    <a:pt x="259414" y="250366"/>
                    <a:pt x="303661" y="250366"/>
                  </a:cubicBezTo>
                  <a:close/>
                  <a:moveTo>
                    <a:pt x="303697" y="126320"/>
                  </a:moveTo>
                  <a:cubicBezTo>
                    <a:pt x="377933" y="126320"/>
                    <a:pt x="452168" y="154554"/>
                    <a:pt x="508726" y="211021"/>
                  </a:cubicBezTo>
                  <a:cubicBezTo>
                    <a:pt x="521356" y="223631"/>
                    <a:pt x="521356" y="244248"/>
                    <a:pt x="508726" y="256950"/>
                  </a:cubicBezTo>
                  <a:cubicBezTo>
                    <a:pt x="502365" y="263301"/>
                    <a:pt x="493976" y="266523"/>
                    <a:pt x="485771" y="266523"/>
                  </a:cubicBezTo>
                  <a:cubicBezTo>
                    <a:pt x="477382" y="266523"/>
                    <a:pt x="469177" y="263301"/>
                    <a:pt x="462724" y="256950"/>
                  </a:cubicBezTo>
                  <a:cubicBezTo>
                    <a:pt x="374959" y="169418"/>
                    <a:pt x="232435" y="169418"/>
                    <a:pt x="144670" y="256950"/>
                  </a:cubicBezTo>
                  <a:cubicBezTo>
                    <a:pt x="131948" y="269560"/>
                    <a:pt x="111298" y="269560"/>
                    <a:pt x="98668" y="256950"/>
                  </a:cubicBezTo>
                  <a:cubicBezTo>
                    <a:pt x="86038" y="244248"/>
                    <a:pt x="86038" y="223631"/>
                    <a:pt x="98668" y="211021"/>
                  </a:cubicBezTo>
                  <a:cubicBezTo>
                    <a:pt x="155226" y="154554"/>
                    <a:pt x="229462" y="126320"/>
                    <a:pt x="303697" y="126320"/>
                  </a:cubicBezTo>
                  <a:close/>
                  <a:moveTo>
                    <a:pt x="303791" y="0"/>
                  </a:moveTo>
                  <a:cubicBezTo>
                    <a:pt x="415049" y="0"/>
                    <a:pt x="519485" y="43181"/>
                    <a:pt x="598204" y="121809"/>
                  </a:cubicBezTo>
                  <a:cubicBezTo>
                    <a:pt x="610832" y="134422"/>
                    <a:pt x="610832" y="155046"/>
                    <a:pt x="598204" y="167659"/>
                  </a:cubicBezTo>
                  <a:cubicBezTo>
                    <a:pt x="591659" y="174104"/>
                    <a:pt x="583271" y="177235"/>
                    <a:pt x="575067" y="177235"/>
                  </a:cubicBezTo>
                  <a:cubicBezTo>
                    <a:pt x="566679" y="177235"/>
                    <a:pt x="558476" y="174104"/>
                    <a:pt x="552115" y="167659"/>
                  </a:cubicBezTo>
                  <a:cubicBezTo>
                    <a:pt x="415049" y="30935"/>
                    <a:pt x="192350" y="30935"/>
                    <a:pt x="55467" y="167659"/>
                  </a:cubicBezTo>
                  <a:cubicBezTo>
                    <a:pt x="42747" y="180365"/>
                    <a:pt x="22099" y="180365"/>
                    <a:pt x="9471" y="167659"/>
                  </a:cubicBezTo>
                  <a:cubicBezTo>
                    <a:pt x="-3157" y="155046"/>
                    <a:pt x="-3157" y="134422"/>
                    <a:pt x="9471" y="121809"/>
                  </a:cubicBezTo>
                  <a:cubicBezTo>
                    <a:pt x="88098" y="43181"/>
                    <a:pt x="192626" y="0"/>
                    <a:pt x="3037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4031321" y="3422269"/>
            <a:ext cx="1326570" cy="1320700"/>
            <a:chOff x="4031321" y="3422269"/>
            <a:chExt cx="1326570" cy="1320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34256" y="3419334"/>
              <a:ext cx="1320700" cy="1326570"/>
            </a:xfrm>
            <a:prstGeom prst="rect">
              <a:avLst/>
            </a:prstGeom>
          </p:spPr>
        </p:pic>
        <p:sp>
          <p:nvSpPr>
            <p:cNvPr id="16" name="phone-call_154487"/>
            <p:cNvSpPr>
              <a:spLocks noChangeAspect="1"/>
            </p:cNvSpPr>
            <p:nvPr/>
          </p:nvSpPr>
          <p:spPr bwMode="auto">
            <a:xfrm>
              <a:off x="4355623" y="3761702"/>
              <a:ext cx="609685" cy="608583"/>
            </a:xfrm>
            <a:custGeom>
              <a:avLst/>
              <a:gdLst>
                <a:gd name="connsiteX0" fmla="*/ 293121 w 604143"/>
                <a:gd name="connsiteY0" fmla="*/ 106060 h 603052"/>
                <a:gd name="connsiteX1" fmla="*/ 320579 w 604143"/>
                <a:gd name="connsiteY1" fmla="*/ 133472 h 603052"/>
                <a:gd name="connsiteX2" fmla="*/ 293121 w 604143"/>
                <a:gd name="connsiteY2" fmla="*/ 160885 h 603052"/>
                <a:gd name="connsiteX3" fmla="*/ 161187 w 604143"/>
                <a:gd name="connsiteY3" fmla="*/ 292602 h 603052"/>
                <a:gd name="connsiteX4" fmla="*/ 133730 w 604143"/>
                <a:gd name="connsiteY4" fmla="*/ 320014 h 603052"/>
                <a:gd name="connsiteX5" fmla="*/ 106272 w 604143"/>
                <a:gd name="connsiteY5" fmla="*/ 292602 h 603052"/>
                <a:gd name="connsiteX6" fmla="*/ 293121 w 604143"/>
                <a:gd name="connsiteY6" fmla="*/ 106060 h 603052"/>
                <a:gd name="connsiteX7" fmla="*/ 476472 w 604143"/>
                <a:gd name="connsiteY7" fmla="*/ 73097 h 603052"/>
                <a:gd name="connsiteX8" fmla="*/ 495899 w 604143"/>
                <a:gd name="connsiteY8" fmla="*/ 81115 h 603052"/>
                <a:gd name="connsiteX9" fmla="*/ 570861 w 604143"/>
                <a:gd name="connsiteY9" fmla="*/ 156089 h 603052"/>
                <a:gd name="connsiteX10" fmla="*/ 593651 w 604143"/>
                <a:gd name="connsiteY10" fmla="*/ 309188 h 603052"/>
                <a:gd name="connsiteX11" fmla="*/ 483268 w 604143"/>
                <a:gd name="connsiteY11" fmla="*/ 482573 h 603052"/>
                <a:gd name="connsiteX12" fmla="*/ 244929 w 604143"/>
                <a:gd name="connsiteY12" fmla="*/ 603052 h 603052"/>
                <a:gd name="connsiteX13" fmla="*/ 156375 w 604143"/>
                <a:gd name="connsiteY13" fmla="*/ 570020 h 603052"/>
                <a:gd name="connsiteX14" fmla="*/ 81276 w 604143"/>
                <a:gd name="connsiteY14" fmla="*/ 495046 h 603052"/>
                <a:gd name="connsiteX15" fmla="*/ 73176 w 604143"/>
                <a:gd name="connsiteY15" fmla="*/ 475720 h 603052"/>
                <a:gd name="connsiteX16" fmla="*/ 81276 w 604143"/>
                <a:gd name="connsiteY16" fmla="*/ 456257 h 603052"/>
                <a:gd name="connsiteX17" fmla="*/ 193581 w 604143"/>
                <a:gd name="connsiteY17" fmla="*/ 344139 h 603052"/>
                <a:gd name="connsiteX18" fmla="*/ 232435 w 604143"/>
                <a:gd name="connsiteY18" fmla="*/ 344139 h 603052"/>
                <a:gd name="connsiteX19" fmla="*/ 288176 w 604143"/>
                <a:gd name="connsiteY19" fmla="*/ 399787 h 603052"/>
                <a:gd name="connsiteX20" fmla="*/ 400481 w 604143"/>
                <a:gd name="connsiteY20" fmla="*/ 287669 h 603052"/>
                <a:gd name="connsiteX21" fmla="*/ 344740 w 604143"/>
                <a:gd name="connsiteY21" fmla="*/ 232022 h 603052"/>
                <a:gd name="connsiteX22" fmla="*/ 336640 w 604143"/>
                <a:gd name="connsiteY22" fmla="*/ 212696 h 603052"/>
                <a:gd name="connsiteX23" fmla="*/ 344740 w 604143"/>
                <a:gd name="connsiteY23" fmla="*/ 193233 h 603052"/>
                <a:gd name="connsiteX24" fmla="*/ 457045 w 604143"/>
                <a:gd name="connsiteY24" fmla="*/ 81115 h 603052"/>
                <a:gd name="connsiteX25" fmla="*/ 476472 w 604143"/>
                <a:gd name="connsiteY25" fmla="*/ 73097 h 603052"/>
                <a:gd name="connsiteX26" fmla="*/ 293120 w 604143"/>
                <a:gd name="connsiteY26" fmla="*/ 0 h 603052"/>
                <a:gd name="connsiteX27" fmla="*/ 320579 w 604143"/>
                <a:gd name="connsiteY27" fmla="*/ 27410 h 603052"/>
                <a:gd name="connsiteX28" fmla="*/ 293120 w 604143"/>
                <a:gd name="connsiteY28" fmla="*/ 54820 h 603052"/>
                <a:gd name="connsiteX29" fmla="*/ 124662 w 604143"/>
                <a:gd name="connsiteY29" fmla="*/ 124442 h 603052"/>
                <a:gd name="connsiteX30" fmla="*/ 54917 w 604143"/>
                <a:gd name="connsiteY30" fmla="*/ 292604 h 603052"/>
                <a:gd name="connsiteX31" fmla="*/ 27459 w 604143"/>
                <a:gd name="connsiteY31" fmla="*/ 320014 h 603052"/>
                <a:gd name="connsiteX32" fmla="*/ 0 w 604143"/>
                <a:gd name="connsiteY32" fmla="*/ 292604 h 603052"/>
                <a:gd name="connsiteX33" fmla="*/ 85808 w 604143"/>
                <a:gd name="connsiteY33" fmla="*/ 85794 h 603052"/>
                <a:gd name="connsiteX34" fmla="*/ 293120 w 604143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43" h="603052">
                  <a:moveTo>
                    <a:pt x="293121" y="106060"/>
                  </a:moveTo>
                  <a:cubicBezTo>
                    <a:pt x="308360" y="106060"/>
                    <a:pt x="320579" y="118396"/>
                    <a:pt x="320579" y="133472"/>
                  </a:cubicBezTo>
                  <a:cubicBezTo>
                    <a:pt x="320579" y="148686"/>
                    <a:pt x="308360" y="160885"/>
                    <a:pt x="293121" y="160885"/>
                  </a:cubicBezTo>
                  <a:cubicBezTo>
                    <a:pt x="220359" y="160885"/>
                    <a:pt x="161187" y="219959"/>
                    <a:pt x="161187" y="292602"/>
                  </a:cubicBezTo>
                  <a:cubicBezTo>
                    <a:pt x="161187" y="307816"/>
                    <a:pt x="148969" y="320014"/>
                    <a:pt x="133730" y="320014"/>
                  </a:cubicBezTo>
                  <a:cubicBezTo>
                    <a:pt x="118628" y="320014"/>
                    <a:pt x="106272" y="307816"/>
                    <a:pt x="106272" y="292602"/>
                  </a:cubicBezTo>
                  <a:cubicBezTo>
                    <a:pt x="106272" y="189805"/>
                    <a:pt x="190155" y="106060"/>
                    <a:pt x="293121" y="106060"/>
                  </a:cubicBezTo>
                  <a:close/>
                  <a:moveTo>
                    <a:pt x="476472" y="73097"/>
                  </a:moveTo>
                  <a:cubicBezTo>
                    <a:pt x="483508" y="73097"/>
                    <a:pt x="490545" y="75769"/>
                    <a:pt x="495899" y="81115"/>
                  </a:cubicBezTo>
                  <a:lnTo>
                    <a:pt x="570861" y="156089"/>
                  </a:lnTo>
                  <a:cubicBezTo>
                    <a:pt x="605184" y="190354"/>
                    <a:pt x="613284" y="244632"/>
                    <a:pt x="593651" y="309188"/>
                  </a:cubicBezTo>
                  <a:cubicBezTo>
                    <a:pt x="575803" y="367714"/>
                    <a:pt x="536675" y="429256"/>
                    <a:pt x="483268" y="482573"/>
                  </a:cubicBezTo>
                  <a:cubicBezTo>
                    <a:pt x="408856" y="556862"/>
                    <a:pt x="317556" y="603052"/>
                    <a:pt x="244929" y="603052"/>
                  </a:cubicBezTo>
                  <a:cubicBezTo>
                    <a:pt x="208684" y="603052"/>
                    <a:pt x="178067" y="591676"/>
                    <a:pt x="156375" y="570020"/>
                  </a:cubicBezTo>
                  <a:lnTo>
                    <a:pt x="81276" y="495046"/>
                  </a:lnTo>
                  <a:cubicBezTo>
                    <a:pt x="76059" y="489975"/>
                    <a:pt x="73176" y="482985"/>
                    <a:pt x="73176" y="475720"/>
                  </a:cubicBezTo>
                  <a:cubicBezTo>
                    <a:pt x="73176" y="468456"/>
                    <a:pt x="76059" y="461466"/>
                    <a:pt x="81276" y="456257"/>
                  </a:cubicBezTo>
                  <a:lnTo>
                    <a:pt x="193581" y="344139"/>
                  </a:lnTo>
                  <a:cubicBezTo>
                    <a:pt x="204290" y="333449"/>
                    <a:pt x="221726" y="333449"/>
                    <a:pt x="232435" y="344139"/>
                  </a:cubicBezTo>
                  <a:lnTo>
                    <a:pt x="288176" y="399787"/>
                  </a:lnTo>
                  <a:lnTo>
                    <a:pt x="400481" y="287669"/>
                  </a:lnTo>
                  <a:lnTo>
                    <a:pt x="344740" y="232022"/>
                  </a:lnTo>
                  <a:cubicBezTo>
                    <a:pt x="339523" y="226950"/>
                    <a:pt x="336640" y="219960"/>
                    <a:pt x="336640" y="212696"/>
                  </a:cubicBezTo>
                  <a:cubicBezTo>
                    <a:pt x="336640" y="205431"/>
                    <a:pt x="339523" y="198441"/>
                    <a:pt x="344740" y="193233"/>
                  </a:cubicBezTo>
                  <a:lnTo>
                    <a:pt x="457045" y="81115"/>
                  </a:lnTo>
                  <a:cubicBezTo>
                    <a:pt x="462400" y="75769"/>
                    <a:pt x="469436" y="73097"/>
                    <a:pt x="476472" y="73097"/>
                  </a:cubicBezTo>
                  <a:close/>
                  <a:moveTo>
                    <a:pt x="293120" y="0"/>
                  </a:moveTo>
                  <a:cubicBezTo>
                    <a:pt x="308360" y="0"/>
                    <a:pt x="320579" y="12335"/>
                    <a:pt x="320579" y="27410"/>
                  </a:cubicBezTo>
                  <a:cubicBezTo>
                    <a:pt x="320579" y="42623"/>
                    <a:pt x="308360" y="54820"/>
                    <a:pt x="293120" y="54820"/>
                  </a:cubicBezTo>
                  <a:cubicBezTo>
                    <a:pt x="229554" y="54820"/>
                    <a:pt x="169694" y="79627"/>
                    <a:pt x="124662" y="124442"/>
                  </a:cubicBezTo>
                  <a:cubicBezTo>
                    <a:pt x="79630" y="169395"/>
                    <a:pt x="54917" y="229149"/>
                    <a:pt x="54917" y="292604"/>
                  </a:cubicBezTo>
                  <a:cubicBezTo>
                    <a:pt x="54917" y="307817"/>
                    <a:pt x="42561" y="320014"/>
                    <a:pt x="27459" y="320014"/>
                  </a:cubicBezTo>
                  <a:cubicBezTo>
                    <a:pt x="12356" y="320014"/>
                    <a:pt x="0" y="307817"/>
                    <a:pt x="0" y="292604"/>
                  </a:cubicBezTo>
                  <a:cubicBezTo>
                    <a:pt x="0" y="214485"/>
                    <a:pt x="30479" y="141026"/>
                    <a:pt x="85808" y="85794"/>
                  </a:cubicBezTo>
                  <a:cubicBezTo>
                    <a:pt x="141274" y="30425"/>
                    <a:pt x="214863" y="0"/>
                    <a:pt x="2931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9509931" y="3419334"/>
            <a:ext cx="1320700" cy="1326570"/>
            <a:chOff x="9509931" y="3419334"/>
            <a:chExt cx="1320700" cy="132657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9509931" y="3419334"/>
              <a:ext cx="1320700" cy="1326570"/>
            </a:xfrm>
            <a:prstGeom prst="rect">
              <a:avLst/>
            </a:prstGeom>
          </p:spPr>
        </p:pic>
        <p:sp>
          <p:nvSpPr>
            <p:cNvPr id="29" name="black-envelope_73290"/>
            <p:cNvSpPr>
              <a:spLocks noChangeAspect="1"/>
            </p:cNvSpPr>
            <p:nvPr/>
          </p:nvSpPr>
          <p:spPr bwMode="auto">
            <a:xfrm>
              <a:off x="9865438" y="3899840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6834038" y="3422269"/>
            <a:ext cx="1326570" cy="1320700"/>
            <a:chOff x="6834038" y="3422269"/>
            <a:chExt cx="1326570" cy="13207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836973" y="3419334"/>
              <a:ext cx="1320700" cy="1326570"/>
            </a:xfrm>
            <a:prstGeom prst="rect">
              <a:avLst/>
            </a:prstGeom>
          </p:spPr>
        </p:pic>
        <p:sp>
          <p:nvSpPr>
            <p:cNvPr id="31" name="checked-monitor_71723"/>
            <p:cNvSpPr>
              <a:spLocks noChangeAspect="1"/>
            </p:cNvSpPr>
            <p:nvPr/>
          </p:nvSpPr>
          <p:spPr bwMode="auto">
            <a:xfrm>
              <a:off x="7192480" y="3821801"/>
              <a:ext cx="609685" cy="521636"/>
            </a:xfrm>
            <a:custGeom>
              <a:avLst/>
              <a:gdLst>
                <a:gd name="connsiteX0" fmla="*/ 220893 w 607356"/>
                <a:gd name="connsiteY0" fmla="*/ 446115 h 519644"/>
                <a:gd name="connsiteX1" fmla="*/ 386392 w 607356"/>
                <a:gd name="connsiteY1" fmla="*/ 446115 h 519644"/>
                <a:gd name="connsiteX2" fmla="*/ 389303 w 607356"/>
                <a:gd name="connsiteY2" fmla="*/ 447252 h 519644"/>
                <a:gd name="connsiteX3" fmla="*/ 444849 w 607356"/>
                <a:gd name="connsiteY3" fmla="*/ 500693 h 519644"/>
                <a:gd name="connsiteX4" fmla="*/ 446114 w 607356"/>
                <a:gd name="connsiteY4" fmla="*/ 503725 h 519644"/>
                <a:gd name="connsiteX5" fmla="*/ 446114 w 607356"/>
                <a:gd name="connsiteY5" fmla="*/ 515349 h 519644"/>
                <a:gd name="connsiteX6" fmla="*/ 441939 w 607356"/>
                <a:gd name="connsiteY6" fmla="*/ 519644 h 519644"/>
                <a:gd name="connsiteX7" fmla="*/ 165346 w 607356"/>
                <a:gd name="connsiteY7" fmla="*/ 519644 h 519644"/>
                <a:gd name="connsiteX8" fmla="*/ 161171 w 607356"/>
                <a:gd name="connsiteY8" fmla="*/ 515349 h 519644"/>
                <a:gd name="connsiteX9" fmla="*/ 161171 w 607356"/>
                <a:gd name="connsiteY9" fmla="*/ 503725 h 519644"/>
                <a:gd name="connsiteX10" fmla="*/ 162436 w 607356"/>
                <a:gd name="connsiteY10" fmla="*/ 500693 h 519644"/>
                <a:gd name="connsiteX11" fmla="*/ 217982 w 607356"/>
                <a:gd name="connsiteY11" fmla="*/ 447252 h 519644"/>
                <a:gd name="connsiteX12" fmla="*/ 220893 w 607356"/>
                <a:gd name="connsiteY12" fmla="*/ 446115 h 519644"/>
                <a:gd name="connsiteX13" fmla="*/ 303678 w 607356"/>
                <a:gd name="connsiteY13" fmla="*/ 387903 h 519644"/>
                <a:gd name="connsiteX14" fmla="*/ 290392 w 607356"/>
                <a:gd name="connsiteY14" fmla="*/ 401165 h 519644"/>
                <a:gd name="connsiteX15" fmla="*/ 303678 w 607356"/>
                <a:gd name="connsiteY15" fmla="*/ 414428 h 519644"/>
                <a:gd name="connsiteX16" fmla="*/ 316964 w 607356"/>
                <a:gd name="connsiteY16" fmla="*/ 401165 h 519644"/>
                <a:gd name="connsiteX17" fmla="*/ 303678 w 607356"/>
                <a:gd name="connsiteY17" fmla="*/ 387903 h 519644"/>
                <a:gd name="connsiteX18" fmla="*/ 387042 w 607356"/>
                <a:gd name="connsiteY18" fmla="*/ 107746 h 519644"/>
                <a:gd name="connsiteX19" fmla="*/ 391976 w 607356"/>
                <a:gd name="connsiteY19" fmla="*/ 107746 h 519644"/>
                <a:gd name="connsiteX20" fmla="*/ 422718 w 607356"/>
                <a:gd name="connsiteY20" fmla="*/ 138315 h 519644"/>
                <a:gd name="connsiteX21" fmla="*/ 423604 w 607356"/>
                <a:gd name="connsiteY21" fmla="*/ 140841 h 519644"/>
                <a:gd name="connsiteX22" fmla="*/ 422718 w 607356"/>
                <a:gd name="connsiteY22" fmla="*/ 143241 h 519644"/>
                <a:gd name="connsiteX23" fmla="*/ 274826 w 607356"/>
                <a:gd name="connsiteY23" fmla="*/ 290777 h 519644"/>
                <a:gd name="connsiteX24" fmla="*/ 272422 w 607356"/>
                <a:gd name="connsiteY24" fmla="*/ 291788 h 519644"/>
                <a:gd name="connsiteX25" fmla="*/ 270019 w 607356"/>
                <a:gd name="connsiteY25" fmla="*/ 290777 h 519644"/>
                <a:gd name="connsiteX26" fmla="*/ 184623 w 607356"/>
                <a:gd name="connsiteY26" fmla="*/ 205641 h 519644"/>
                <a:gd name="connsiteX27" fmla="*/ 183611 w 607356"/>
                <a:gd name="connsiteY27" fmla="*/ 203114 h 519644"/>
                <a:gd name="connsiteX28" fmla="*/ 184623 w 607356"/>
                <a:gd name="connsiteY28" fmla="*/ 200714 h 519644"/>
                <a:gd name="connsiteX29" fmla="*/ 215365 w 607356"/>
                <a:gd name="connsiteY29" fmla="*/ 170146 h 519644"/>
                <a:gd name="connsiteX30" fmla="*/ 220173 w 607356"/>
                <a:gd name="connsiteY30" fmla="*/ 170146 h 519644"/>
                <a:gd name="connsiteX31" fmla="*/ 272422 w 607356"/>
                <a:gd name="connsiteY31" fmla="*/ 222188 h 519644"/>
                <a:gd name="connsiteX32" fmla="*/ 48462 w 607356"/>
                <a:gd name="connsiteY32" fmla="*/ 57219 h 519644"/>
                <a:gd name="connsiteX33" fmla="*/ 48462 w 607356"/>
                <a:gd name="connsiteY33" fmla="*/ 361504 h 519644"/>
                <a:gd name="connsiteX34" fmla="*/ 558894 w 607356"/>
                <a:gd name="connsiteY34" fmla="*/ 361504 h 519644"/>
                <a:gd name="connsiteX35" fmla="*/ 558894 w 607356"/>
                <a:gd name="connsiteY35" fmla="*/ 57219 h 519644"/>
                <a:gd name="connsiteX36" fmla="*/ 12021 w 607356"/>
                <a:gd name="connsiteY36" fmla="*/ 0 h 519644"/>
                <a:gd name="connsiteX37" fmla="*/ 595335 w 607356"/>
                <a:gd name="connsiteY37" fmla="*/ 0 h 519644"/>
                <a:gd name="connsiteX38" fmla="*/ 607356 w 607356"/>
                <a:gd name="connsiteY38" fmla="*/ 12000 h 519644"/>
                <a:gd name="connsiteX39" fmla="*/ 607356 w 607356"/>
                <a:gd name="connsiteY39" fmla="*/ 424659 h 519644"/>
                <a:gd name="connsiteX40" fmla="*/ 595335 w 607356"/>
                <a:gd name="connsiteY40" fmla="*/ 436659 h 519644"/>
                <a:gd name="connsiteX41" fmla="*/ 12021 w 607356"/>
                <a:gd name="connsiteY41" fmla="*/ 436659 h 519644"/>
                <a:gd name="connsiteX42" fmla="*/ 0 w 607356"/>
                <a:gd name="connsiteY42" fmla="*/ 424659 h 519644"/>
                <a:gd name="connsiteX43" fmla="*/ 0 w 607356"/>
                <a:gd name="connsiteY43" fmla="*/ 12000 h 519644"/>
                <a:gd name="connsiteX44" fmla="*/ 12021 w 607356"/>
                <a:gd name="connsiteY44" fmla="*/ 0 h 51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356" h="519644">
                  <a:moveTo>
                    <a:pt x="220893" y="446115"/>
                  </a:moveTo>
                  <a:lnTo>
                    <a:pt x="386392" y="446115"/>
                  </a:lnTo>
                  <a:cubicBezTo>
                    <a:pt x="387405" y="446115"/>
                    <a:pt x="388543" y="446494"/>
                    <a:pt x="389303" y="447252"/>
                  </a:cubicBezTo>
                  <a:lnTo>
                    <a:pt x="444849" y="500693"/>
                  </a:lnTo>
                  <a:cubicBezTo>
                    <a:pt x="445734" y="501451"/>
                    <a:pt x="446114" y="502588"/>
                    <a:pt x="446114" y="503725"/>
                  </a:cubicBezTo>
                  <a:lnTo>
                    <a:pt x="446114" y="515349"/>
                  </a:lnTo>
                  <a:cubicBezTo>
                    <a:pt x="446114" y="517749"/>
                    <a:pt x="444216" y="519644"/>
                    <a:pt x="441939" y="519644"/>
                  </a:cubicBezTo>
                  <a:lnTo>
                    <a:pt x="165346" y="519644"/>
                  </a:lnTo>
                  <a:cubicBezTo>
                    <a:pt x="163069" y="519644"/>
                    <a:pt x="161171" y="517749"/>
                    <a:pt x="161171" y="515349"/>
                  </a:cubicBezTo>
                  <a:lnTo>
                    <a:pt x="161171" y="503725"/>
                  </a:lnTo>
                  <a:cubicBezTo>
                    <a:pt x="161171" y="502588"/>
                    <a:pt x="161551" y="501451"/>
                    <a:pt x="162436" y="500693"/>
                  </a:cubicBezTo>
                  <a:lnTo>
                    <a:pt x="217982" y="447252"/>
                  </a:lnTo>
                  <a:cubicBezTo>
                    <a:pt x="218742" y="446494"/>
                    <a:pt x="219880" y="446115"/>
                    <a:pt x="220893" y="446115"/>
                  </a:cubicBezTo>
                  <a:close/>
                  <a:moveTo>
                    <a:pt x="303678" y="387903"/>
                  </a:moveTo>
                  <a:cubicBezTo>
                    <a:pt x="296339" y="387903"/>
                    <a:pt x="290392" y="393839"/>
                    <a:pt x="290392" y="401165"/>
                  </a:cubicBezTo>
                  <a:cubicBezTo>
                    <a:pt x="290392" y="408492"/>
                    <a:pt x="296339" y="414428"/>
                    <a:pt x="303678" y="414428"/>
                  </a:cubicBezTo>
                  <a:cubicBezTo>
                    <a:pt x="311017" y="414428"/>
                    <a:pt x="316964" y="408492"/>
                    <a:pt x="316964" y="401165"/>
                  </a:cubicBezTo>
                  <a:cubicBezTo>
                    <a:pt x="316964" y="393839"/>
                    <a:pt x="311017" y="387903"/>
                    <a:pt x="303678" y="387903"/>
                  </a:cubicBezTo>
                  <a:close/>
                  <a:moveTo>
                    <a:pt x="387042" y="107746"/>
                  </a:moveTo>
                  <a:cubicBezTo>
                    <a:pt x="388434" y="106483"/>
                    <a:pt x="390711" y="106483"/>
                    <a:pt x="391976" y="107746"/>
                  </a:cubicBezTo>
                  <a:lnTo>
                    <a:pt x="422718" y="138315"/>
                  </a:lnTo>
                  <a:cubicBezTo>
                    <a:pt x="423351" y="139072"/>
                    <a:pt x="423604" y="139957"/>
                    <a:pt x="423604" y="140841"/>
                  </a:cubicBezTo>
                  <a:cubicBezTo>
                    <a:pt x="423604" y="141725"/>
                    <a:pt x="423351" y="142609"/>
                    <a:pt x="422718" y="143241"/>
                  </a:cubicBezTo>
                  <a:lnTo>
                    <a:pt x="274826" y="290777"/>
                  </a:lnTo>
                  <a:cubicBezTo>
                    <a:pt x="274193" y="291409"/>
                    <a:pt x="273308" y="291788"/>
                    <a:pt x="272422" y="291788"/>
                  </a:cubicBezTo>
                  <a:cubicBezTo>
                    <a:pt x="271537" y="291788"/>
                    <a:pt x="270651" y="291409"/>
                    <a:pt x="270019" y="290777"/>
                  </a:cubicBezTo>
                  <a:lnTo>
                    <a:pt x="184623" y="205641"/>
                  </a:lnTo>
                  <a:cubicBezTo>
                    <a:pt x="183991" y="205009"/>
                    <a:pt x="183611" y="204125"/>
                    <a:pt x="183611" y="203114"/>
                  </a:cubicBezTo>
                  <a:cubicBezTo>
                    <a:pt x="183611" y="202230"/>
                    <a:pt x="183991" y="201346"/>
                    <a:pt x="184623" y="200714"/>
                  </a:cubicBezTo>
                  <a:lnTo>
                    <a:pt x="215365" y="170146"/>
                  </a:lnTo>
                  <a:cubicBezTo>
                    <a:pt x="216757" y="168757"/>
                    <a:pt x="218908" y="168757"/>
                    <a:pt x="220173" y="170146"/>
                  </a:cubicBezTo>
                  <a:lnTo>
                    <a:pt x="272422" y="222188"/>
                  </a:lnTo>
                  <a:close/>
                  <a:moveTo>
                    <a:pt x="48462" y="57219"/>
                  </a:moveTo>
                  <a:lnTo>
                    <a:pt x="48462" y="361504"/>
                  </a:lnTo>
                  <a:lnTo>
                    <a:pt x="558894" y="361504"/>
                  </a:lnTo>
                  <a:lnTo>
                    <a:pt x="558894" y="57219"/>
                  </a:lnTo>
                  <a:close/>
                  <a:moveTo>
                    <a:pt x="12021" y="0"/>
                  </a:moveTo>
                  <a:lnTo>
                    <a:pt x="595335" y="0"/>
                  </a:lnTo>
                  <a:cubicBezTo>
                    <a:pt x="601915" y="0"/>
                    <a:pt x="607356" y="5431"/>
                    <a:pt x="607356" y="12000"/>
                  </a:cubicBezTo>
                  <a:lnTo>
                    <a:pt x="607356" y="424659"/>
                  </a:lnTo>
                  <a:cubicBezTo>
                    <a:pt x="607356" y="431228"/>
                    <a:pt x="601915" y="436659"/>
                    <a:pt x="595335" y="436659"/>
                  </a:cubicBezTo>
                  <a:lnTo>
                    <a:pt x="12021" y="436659"/>
                  </a:lnTo>
                  <a:cubicBezTo>
                    <a:pt x="5441" y="436659"/>
                    <a:pt x="0" y="431228"/>
                    <a:pt x="0" y="424659"/>
                  </a:cubicBezTo>
                  <a:lnTo>
                    <a:pt x="0" y="12000"/>
                  </a:lnTo>
                  <a:cubicBezTo>
                    <a:pt x="0" y="5431"/>
                    <a:pt x="5441" y="0"/>
                    <a:pt x="12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16622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0999" y="2171170"/>
            <a:ext cx="2449051" cy="723852"/>
            <a:chOff x="719666" y="2048993"/>
            <a:chExt cx="3288101" cy="723852"/>
          </a:xfrm>
        </p:grpSpPr>
        <p:sp>
          <p:nvSpPr>
            <p:cNvPr id="18" name="文本框 2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此部分内容作为文字排版占位显示</a:t>
              </a:r>
              <a:br>
                <a:rPr lang="zh-CN" altLang="en-US" sz="1100" dirty="0" smtClean="0"/>
              </a:br>
              <a:r>
                <a:rPr lang="zh-CN" altLang="en-US" sz="1100" dirty="0" smtClean="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mtClean="0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0999" y="3961297"/>
            <a:ext cx="2449051" cy="723852"/>
            <a:chOff x="719666" y="2048993"/>
            <a:chExt cx="3288101" cy="723852"/>
          </a:xfrm>
        </p:grpSpPr>
        <p:sp>
          <p:nvSpPr>
            <p:cNvPr id="16" name="文本框 2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smtClean="0"/>
                <a:t>此部分内容作为文字排版占位显示</a:t>
              </a:r>
              <a:br>
                <a:rPr lang="zh-CN" altLang="en-US" sz="1100" smtClean="0"/>
              </a:br>
              <a:r>
                <a:rPr lang="zh-CN" altLang="en-US" sz="1100" smtClean="0"/>
                <a:t>（建议使用主题字体）</a:t>
              </a:r>
              <a:endParaRPr lang="zh-CN" altLang="en-US" sz="11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71951" y="2171170"/>
            <a:ext cx="2449050" cy="723852"/>
            <a:chOff x="719666" y="2048993"/>
            <a:chExt cx="3288101" cy="723852"/>
          </a:xfrm>
        </p:grpSpPr>
        <p:sp>
          <p:nvSpPr>
            <p:cNvPr id="14" name="文本框 19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smtClean="0"/>
                <a:t>此部分内容作为文字排版占位显示</a:t>
              </a:r>
              <a:br>
                <a:rPr lang="zh-CN" altLang="en-US" sz="1100" smtClean="0"/>
              </a:br>
              <a:r>
                <a:rPr lang="zh-CN" altLang="en-US" sz="1100" smtClean="0"/>
                <a:t>（建议使用主题字体）</a:t>
              </a:r>
              <a:endParaRPr lang="zh-CN" altLang="en-US" sz="11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mtClean="0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71951" y="3961297"/>
            <a:ext cx="2449050" cy="723852"/>
            <a:chOff x="719666" y="2048993"/>
            <a:chExt cx="3288101" cy="723852"/>
          </a:xfrm>
        </p:grpSpPr>
        <p:sp>
          <p:nvSpPr>
            <p:cNvPr id="12" name="文本框 1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此部分内容作为文字排版占位显示</a:t>
              </a:r>
              <a:br>
                <a:rPr lang="zh-CN" altLang="en-US" sz="1100" dirty="0" smtClean="0"/>
              </a:br>
              <a:r>
                <a:rPr lang="zh-CN" altLang="en-US" sz="1100" dirty="0" smtClean="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mtClean="0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>
                <a:solidFill>
                  <a:schemeClr val="accent4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51713" y="1801794"/>
            <a:ext cx="2587369" cy="1462426"/>
            <a:chOff x="3151713" y="1801794"/>
            <a:chExt cx="2587369" cy="1462426"/>
          </a:xfrm>
        </p:grpSpPr>
        <p:sp>
          <p:nvSpPr>
            <p:cNvPr id="38" name="任意多边形 37"/>
            <p:cNvSpPr>
              <a:spLocks/>
            </p:cNvSpPr>
            <p:nvPr/>
          </p:nvSpPr>
          <p:spPr bwMode="auto">
            <a:xfrm>
              <a:off x="3151713" y="1801794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wifi_159076"/>
            <p:cNvSpPr>
              <a:spLocks noChangeAspect="1"/>
            </p:cNvSpPr>
            <p:nvPr/>
          </p:nvSpPr>
          <p:spPr bwMode="auto">
            <a:xfrm>
              <a:off x="3336176" y="2377287"/>
              <a:ext cx="445845" cy="336837"/>
            </a:xfrm>
            <a:custGeom>
              <a:avLst/>
              <a:gdLst>
                <a:gd name="connsiteX0" fmla="*/ 303696 w 607675"/>
                <a:gd name="connsiteY0" fmla="*/ 372374 h 459100"/>
                <a:gd name="connsiteX1" fmla="*/ 347129 w 607675"/>
                <a:gd name="connsiteY1" fmla="*/ 415737 h 459100"/>
                <a:gd name="connsiteX2" fmla="*/ 303696 w 607675"/>
                <a:gd name="connsiteY2" fmla="*/ 459100 h 459100"/>
                <a:gd name="connsiteX3" fmla="*/ 260263 w 607675"/>
                <a:gd name="connsiteY3" fmla="*/ 415737 h 459100"/>
                <a:gd name="connsiteX4" fmla="*/ 303696 w 607675"/>
                <a:gd name="connsiteY4" fmla="*/ 372374 h 459100"/>
                <a:gd name="connsiteX5" fmla="*/ 303661 w 607675"/>
                <a:gd name="connsiteY5" fmla="*/ 250366 h 459100"/>
                <a:gd name="connsiteX6" fmla="*/ 420639 w 607675"/>
                <a:gd name="connsiteY6" fmla="*/ 298893 h 459100"/>
                <a:gd name="connsiteX7" fmla="*/ 420639 w 607675"/>
                <a:gd name="connsiteY7" fmla="*/ 344750 h 459100"/>
                <a:gd name="connsiteX8" fmla="*/ 397686 w 607675"/>
                <a:gd name="connsiteY8" fmla="*/ 354234 h 459100"/>
                <a:gd name="connsiteX9" fmla="*/ 374733 w 607675"/>
                <a:gd name="connsiteY9" fmla="*/ 344658 h 459100"/>
                <a:gd name="connsiteX10" fmla="*/ 303661 w 607675"/>
                <a:gd name="connsiteY10" fmla="*/ 315284 h 459100"/>
                <a:gd name="connsiteX11" fmla="*/ 232589 w 607675"/>
                <a:gd name="connsiteY11" fmla="*/ 344658 h 459100"/>
                <a:gd name="connsiteX12" fmla="*/ 186683 w 607675"/>
                <a:gd name="connsiteY12" fmla="*/ 344658 h 459100"/>
                <a:gd name="connsiteX13" fmla="*/ 186683 w 607675"/>
                <a:gd name="connsiteY13" fmla="*/ 298709 h 459100"/>
                <a:gd name="connsiteX14" fmla="*/ 303661 w 607675"/>
                <a:gd name="connsiteY14" fmla="*/ 250366 h 459100"/>
                <a:gd name="connsiteX15" fmla="*/ 303697 w 607675"/>
                <a:gd name="connsiteY15" fmla="*/ 126320 h 459100"/>
                <a:gd name="connsiteX16" fmla="*/ 508726 w 607675"/>
                <a:gd name="connsiteY16" fmla="*/ 211021 h 459100"/>
                <a:gd name="connsiteX17" fmla="*/ 508726 w 607675"/>
                <a:gd name="connsiteY17" fmla="*/ 256950 h 459100"/>
                <a:gd name="connsiteX18" fmla="*/ 485771 w 607675"/>
                <a:gd name="connsiteY18" fmla="*/ 266523 h 459100"/>
                <a:gd name="connsiteX19" fmla="*/ 462724 w 607675"/>
                <a:gd name="connsiteY19" fmla="*/ 256950 h 459100"/>
                <a:gd name="connsiteX20" fmla="*/ 144670 w 607675"/>
                <a:gd name="connsiteY20" fmla="*/ 256950 h 459100"/>
                <a:gd name="connsiteX21" fmla="*/ 98668 w 607675"/>
                <a:gd name="connsiteY21" fmla="*/ 256950 h 459100"/>
                <a:gd name="connsiteX22" fmla="*/ 98668 w 607675"/>
                <a:gd name="connsiteY22" fmla="*/ 211021 h 459100"/>
                <a:gd name="connsiteX23" fmla="*/ 303697 w 607675"/>
                <a:gd name="connsiteY23" fmla="*/ 126320 h 459100"/>
                <a:gd name="connsiteX24" fmla="*/ 303791 w 607675"/>
                <a:gd name="connsiteY24" fmla="*/ 0 h 459100"/>
                <a:gd name="connsiteX25" fmla="*/ 598204 w 607675"/>
                <a:gd name="connsiteY25" fmla="*/ 121809 h 459100"/>
                <a:gd name="connsiteX26" fmla="*/ 598204 w 607675"/>
                <a:gd name="connsiteY26" fmla="*/ 167659 h 459100"/>
                <a:gd name="connsiteX27" fmla="*/ 575067 w 607675"/>
                <a:gd name="connsiteY27" fmla="*/ 177235 h 459100"/>
                <a:gd name="connsiteX28" fmla="*/ 552115 w 607675"/>
                <a:gd name="connsiteY28" fmla="*/ 167659 h 459100"/>
                <a:gd name="connsiteX29" fmla="*/ 55467 w 607675"/>
                <a:gd name="connsiteY29" fmla="*/ 167659 h 459100"/>
                <a:gd name="connsiteX30" fmla="*/ 9471 w 607675"/>
                <a:gd name="connsiteY30" fmla="*/ 167659 h 459100"/>
                <a:gd name="connsiteX31" fmla="*/ 9471 w 607675"/>
                <a:gd name="connsiteY31" fmla="*/ 121809 h 459100"/>
                <a:gd name="connsiteX32" fmla="*/ 303791 w 607675"/>
                <a:gd name="connsiteY32" fmla="*/ 0 h 4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75" h="459100">
                  <a:moveTo>
                    <a:pt x="303696" y="372374"/>
                  </a:moveTo>
                  <a:cubicBezTo>
                    <a:pt x="327683" y="372374"/>
                    <a:pt x="347129" y="391788"/>
                    <a:pt x="347129" y="415737"/>
                  </a:cubicBezTo>
                  <a:cubicBezTo>
                    <a:pt x="347129" y="439686"/>
                    <a:pt x="327683" y="459100"/>
                    <a:pt x="303696" y="459100"/>
                  </a:cubicBezTo>
                  <a:cubicBezTo>
                    <a:pt x="279709" y="459100"/>
                    <a:pt x="260263" y="439686"/>
                    <a:pt x="260263" y="415737"/>
                  </a:cubicBezTo>
                  <a:cubicBezTo>
                    <a:pt x="260263" y="391788"/>
                    <a:pt x="279709" y="372374"/>
                    <a:pt x="303696" y="372374"/>
                  </a:cubicBezTo>
                  <a:close/>
                  <a:moveTo>
                    <a:pt x="303661" y="250366"/>
                  </a:moveTo>
                  <a:cubicBezTo>
                    <a:pt x="347908" y="250366"/>
                    <a:pt x="389482" y="267585"/>
                    <a:pt x="420639" y="298893"/>
                  </a:cubicBezTo>
                  <a:cubicBezTo>
                    <a:pt x="433360" y="311508"/>
                    <a:pt x="433360" y="332135"/>
                    <a:pt x="420639" y="344750"/>
                  </a:cubicBezTo>
                  <a:cubicBezTo>
                    <a:pt x="414371" y="351011"/>
                    <a:pt x="406074" y="354234"/>
                    <a:pt x="397686" y="354234"/>
                  </a:cubicBezTo>
                  <a:cubicBezTo>
                    <a:pt x="389297" y="354234"/>
                    <a:pt x="381093" y="351011"/>
                    <a:pt x="374733" y="344658"/>
                  </a:cubicBezTo>
                  <a:cubicBezTo>
                    <a:pt x="355743" y="325781"/>
                    <a:pt x="330486" y="315284"/>
                    <a:pt x="303661" y="315284"/>
                  </a:cubicBezTo>
                  <a:cubicBezTo>
                    <a:pt x="276836" y="315284"/>
                    <a:pt x="251579" y="325781"/>
                    <a:pt x="232589" y="344658"/>
                  </a:cubicBezTo>
                  <a:cubicBezTo>
                    <a:pt x="219960" y="357273"/>
                    <a:pt x="199312" y="357273"/>
                    <a:pt x="186683" y="344658"/>
                  </a:cubicBezTo>
                  <a:cubicBezTo>
                    <a:pt x="173962" y="332043"/>
                    <a:pt x="173962" y="311416"/>
                    <a:pt x="186683" y="298709"/>
                  </a:cubicBezTo>
                  <a:cubicBezTo>
                    <a:pt x="217840" y="267585"/>
                    <a:pt x="259414" y="250366"/>
                    <a:pt x="303661" y="250366"/>
                  </a:cubicBezTo>
                  <a:close/>
                  <a:moveTo>
                    <a:pt x="303697" y="126320"/>
                  </a:moveTo>
                  <a:cubicBezTo>
                    <a:pt x="377933" y="126320"/>
                    <a:pt x="452168" y="154554"/>
                    <a:pt x="508726" y="211021"/>
                  </a:cubicBezTo>
                  <a:cubicBezTo>
                    <a:pt x="521356" y="223631"/>
                    <a:pt x="521356" y="244248"/>
                    <a:pt x="508726" y="256950"/>
                  </a:cubicBezTo>
                  <a:cubicBezTo>
                    <a:pt x="502365" y="263301"/>
                    <a:pt x="493976" y="266523"/>
                    <a:pt x="485771" y="266523"/>
                  </a:cubicBezTo>
                  <a:cubicBezTo>
                    <a:pt x="477382" y="266523"/>
                    <a:pt x="469177" y="263301"/>
                    <a:pt x="462724" y="256950"/>
                  </a:cubicBezTo>
                  <a:cubicBezTo>
                    <a:pt x="374959" y="169418"/>
                    <a:pt x="232435" y="169418"/>
                    <a:pt x="144670" y="256950"/>
                  </a:cubicBezTo>
                  <a:cubicBezTo>
                    <a:pt x="131948" y="269560"/>
                    <a:pt x="111298" y="269560"/>
                    <a:pt x="98668" y="256950"/>
                  </a:cubicBezTo>
                  <a:cubicBezTo>
                    <a:pt x="86038" y="244248"/>
                    <a:pt x="86038" y="223631"/>
                    <a:pt x="98668" y="211021"/>
                  </a:cubicBezTo>
                  <a:cubicBezTo>
                    <a:pt x="155226" y="154554"/>
                    <a:pt x="229462" y="126320"/>
                    <a:pt x="303697" y="126320"/>
                  </a:cubicBezTo>
                  <a:close/>
                  <a:moveTo>
                    <a:pt x="303791" y="0"/>
                  </a:moveTo>
                  <a:cubicBezTo>
                    <a:pt x="415049" y="0"/>
                    <a:pt x="519485" y="43181"/>
                    <a:pt x="598204" y="121809"/>
                  </a:cubicBezTo>
                  <a:cubicBezTo>
                    <a:pt x="610832" y="134422"/>
                    <a:pt x="610832" y="155046"/>
                    <a:pt x="598204" y="167659"/>
                  </a:cubicBezTo>
                  <a:cubicBezTo>
                    <a:pt x="591659" y="174104"/>
                    <a:pt x="583271" y="177235"/>
                    <a:pt x="575067" y="177235"/>
                  </a:cubicBezTo>
                  <a:cubicBezTo>
                    <a:pt x="566679" y="177235"/>
                    <a:pt x="558476" y="174104"/>
                    <a:pt x="552115" y="167659"/>
                  </a:cubicBezTo>
                  <a:cubicBezTo>
                    <a:pt x="415049" y="30935"/>
                    <a:pt x="192350" y="30935"/>
                    <a:pt x="55467" y="167659"/>
                  </a:cubicBezTo>
                  <a:cubicBezTo>
                    <a:pt x="42747" y="180365"/>
                    <a:pt x="22099" y="180365"/>
                    <a:pt x="9471" y="167659"/>
                  </a:cubicBezTo>
                  <a:cubicBezTo>
                    <a:pt x="-3157" y="155046"/>
                    <a:pt x="-3157" y="134422"/>
                    <a:pt x="9471" y="121809"/>
                  </a:cubicBezTo>
                  <a:cubicBezTo>
                    <a:pt x="88098" y="43181"/>
                    <a:pt x="192626" y="0"/>
                    <a:pt x="303791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3304250" y="3591922"/>
            <a:ext cx="2587369" cy="1464285"/>
            <a:chOff x="3304250" y="3591922"/>
            <a:chExt cx="2587369" cy="1464285"/>
          </a:xfrm>
        </p:grpSpPr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3304250" y="3591922"/>
              <a:ext cx="2587369" cy="1464285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phone-call_154487"/>
            <p:cNvSpPr>
              <a:spLocks noChangeAspect="1"/>
            </p:cNvSpPr>
            <p:nvPr/>
          </p:nvSpPr>
          <p:spPr bwMode="auto">
            <a:xfrm>
              <a:off x="5263256" y="4084407"/>
              <a:ext cx="445846" cy="445040"/>
            </a:xfrm>
            <a:custGeom>
              <a:avLst/>
              <a:gdLst>
                <a:gd name="connsiteX0" fmla="*/ 293121 w 604143"/>
                <a:gd name="connsiteY0" fmla="*/ 106060 h 603052"/>
                <a:gd name="connsiteX1" fmla="*/ 320579 w 604143"/>
                <a:gd name="connsiteY1" fmla="*/ 133472 h 603052"/>
                <a:gd name="connsiteX2" fmla="*/ 293121 w 604143"/>
                <a:gd name="connsiteY2" fmla="*/ 160885 h 603052"/>
                <a:gd name="connsiteX3" fmla="*/ 161187 w 604143"/>
                <a:gd name="connsiteY3" fmla="*/ 292602 h 603052"/>
                <a:gd name="connsiteX4" fmla="*/ 133730 w 604143"/>
                <a:gd name="connsiteY4" fmla="*/ 320014 h 603052"/>
                <a:gd name="connsiteX5" fmla="*/ 106272 w 604143"/>
                <a:gd name="connsiteY5" fmla="*/ 292602 h 603052"/>
                <a:gd name="connsiteX6" fmla="*/ 293121 w 604143"/>
                <a:gd name="connsiteY6" fmla="*/ 106060 h 603052"/>
                <a:gd name="connsiteX7" fmla="*/ 476472 w 604143"/>
                <a:gd name="connsiteY7" fmla="*/ 73097 h 603052"/>
                <a:gd name="connsiteX8" fmla="*/ 495899 w 604143"/>
                <a:gd name="connsiteY8" fmla="*/ 81115 h 603052"/>
                <a:gd name="connsiteX9" fmla="*/ 570861 w 604143"/>
                <a:gd name="connsiteY9" fmla="*/ 156089 h 603052"/>
                <a:gd name="connsiteX10" fmla="*/ 593651 w 604143"/>
                <a:gd name="connsiteY10" fmla="*/ 309188 h 603052"/>
                <a:gd name="connsiteX11" fmla="*/ 483268 w 604143"/>
                <a:gd name="connsiteY11" fmla="*/ 482573 h 603052"/>
                <a:gd name="connsiteX12" fmla="*/ 244929 w 604143"/>
                <a:gd name="connsiteY12" fmla="*/ 603052 h 603052"/>
                <a:gd name="connsiteX13" fmla="*/ 156375 w 604143"/>
                <a:gd name="connsiteY13" fmla="*/ 570020 h 603052"/>
                <a:gd name="connsiteX14" fmla="*/ 81276 w 604143"/>
                <a:gd name="connsiteY14" fmla="*/ 495046 h 603052"/>
                <a:gd name="connsiteX15" fmla="*/ 73176 w 604143"/>
                <a:gd name="connsiteY15" fmla="*/ 475720 h 603052"/>
                <a:gd name="connsiteX16" fmla="*/ 81276 w 604143"/>
                <a:gd name="connsiteY16" fmla="*/ 456257 h 603052"/>
                <a:gd name="connsiteX17" fmla="*/ 193581 w 604143"/>
                <a:gd name="connsiteY17" fmla="*/ 344139 h 603052"/>
                <a:gd name="connsiteX18" fmla="*/ 232435 w 604143"/>
                <a:gd name="connsiteY18" fmla="*/ 344139 h 603052"/>
                <a:gd name="connsiteX19" fmla="*/ 288176 w 604143"/>
                <a:gd name="connsiteY19" fmla="*/ 399787 h 603052"/>
                <a:gd name="connsiteX20" fmla="*/ 400481 w 604143"/>
                <a:gd name="connsiteY20" fmla="*/ 287669 h 603052"/>
                <a:gd name="connsiteX21" fmla="*/ 344740 w 604143"/>
                <a:gd name="connsiteY21" fmla="*/ 232022 h 603052"/>
                <a:gd name="connsiteX22" fmla="*/ 336640 w 604143"/>
                <a:gd name="connsiteY22" fmla="*/ 212696 h 603052"/>
                <a:gd name="connsiteX23" fmla="*/ 344740 w 604143"/>
                <a:gd name="connsiteY23" fmla="*/ 193233 h 603052"/>
                <a:gd name="connsiteX24" fmla="*/ 457045 w 604143"/>
                <a:gd name="connsiteY24" fmla="*/ 81115 h 603052"/>
                <a:gd name="connsiteX25" fmla="*/ 476472 w 604143"/>
                <a:gd name="connsiteY25" fmla="*/ 73097 h 603052"/>
                <a:gd name="connsiteX26" fmla="*/ 293120 w 604143"/>
                <a:gd name="connsiteY26" fmla="*/ 0 h 603052"/>
                <a:gd name="connsiteX27" fmla="*/ 320579 w 604143"/>
                <a:gd name="connsiteY27" fmla="*/ 27410 h 603052"/>
                <a:gd name="connsiteX28" fmla="*/ 293120 w 604143"/>
                <a:gd name="connsiteY28" fmla="*/ 54820 h 603052"/>
                <a:gd name="connsiteX29" fmla="*/ 124662 w 604143"/>
                <a:gd name="connsiteY29" fmla="*/ 124442 h 603052"/>
                <a:gd name="connsiteX30" fmla="*/ 54917 w 604143"/>
                <a:gd name="connsiteY30" fmla="*/ 292604 h 603052"/>
                <a:gd name="connsiteX31" fmla="*/ 27459 w 604143"/>
                <a:gd name="connsiteY31" fmla="*/ 320014 h 603052"/>
                <a:gd name="connsiteX32" fmla="*/ 0 w 604143"/>
                <a:gd name="connsiteY32" fmla="*/ 292604 h 603052"/>
                <a:gd name="connsiteX33" fmla="*/ 85808 w 604143"/>
                <a:gd name="connsiteY33" fmla="*/ 85794 h 603052"/>
                <a:gd name="connsiteX34" fmla="*/ 293120 w 604143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43" h="603052">
                  <a:moveTo>
                    <a:pt x="293121" y="106060"/>
                  </a:moveTo>
                  <a:cubicBezTo>
                    <a:pt x="308360" y="106060"/>
                    <a:pt x="320579" y="118396"/>
                    <a:pt x="320579" y="133472"/>
                  </a:cubicBezTo>
                  <a:cubicBezTo>
                    <a:pt x="320579" y="148686"/>
                    <a:pt x="308360" y="160885"/>
                    <a:pt x="293121" y="160885"/>
                  </a:cubicBezTo>
                  <a:cubicBezTo>
                    <a:pt x="220359" y="160885"/>
                    <a:pt x="161187" y="219959"/>
                    <a:pt x="161187" y="292602"/>
                  </a:cubicBezTo>
                  <a:cubicBezTo>
                    <a:pt x="161187" y="307816"/>
                    <a:pt x="148969" y="320014"/>
                    <a:pt x="133730" y="320014"/>
                  </a:cubicBezTo>
                  <a:cubicBezTo>
                    <a:pt x="118628" y="320014"/>
                    <a:pt x="106272" y="307816"/>
                    <a:pt x="106272" y="292602"/>
                  </a:cubicBezTo>
                  <a:cubicBezTo>
                    <a:pt x="106272" y="189805"/>
                    <a:pt x="190155" y="106060"/>
                    <a:pt x="293121" y="106060"/>
                  </a:cubicBezTo>
                  <a:close/>
                  <a:moveTo>
                    <a:pt x="476472" y="73097"/>
                  </a:moveTo>
                  <a:cubicBezTo>
                    <a:pt x="483508" y="73097"/>
                    <a:pt x="490545" y="75769"/>
                    <a:pt x="495899" y="81115"/>
                  </a:cubicBezTo>
                  <a:lnTo>
                    <a:pt x="570861" y="156089"/>
                  </a:lnTo>
                  <a:cubicBezTo>
                    <a:pt x="605184" y="190354"/>
                    <a:pt x="613284" y="244632"/>
                    <a:pt x="593651" y="309188"/>
                  </a:cubicBezTo>
                  <a:cubicBezTo>
                    <a:pt x="575803" y="367714"/>
                    <a:pt x="536675" y="429256"/>
                    <a:pt x="483268" y="482573"/>
                  </a:cubicBezTo>
                  <a:cubicBezTo>
                    <a:pt x="408856" y="556862"/>
                    <a:pt x="317556" y="603052"/>
                    <a:pt x="244929" y="603052"/>
                  </a:cubicBezTo>
                  <a:cubicBezTo>
                    <a:pt x="208684" y="603052"/>
                    <a:pt x="178067" y="591676"/>
                    <a:pt x="156375" y="570020"/>
                  </a:cubicBezTo>
                  <a:lnTo>
                    <a:pt x="81276" y="495046"/>
                  </a:lnTo>
                  <a:cubicBezTo>
                    <a:pt x="76059" y="489975"/>
                    <a:pt x="73176" y="482985"/>
                    <a:pt x="73176" y="475720"/>
                  </a:cubicBezTo>
                  <a:cubicBezTo>
                    <a:pt x="73176" y="468456"/>
                    <a:pt x="76059" y="461466"/>
                    <a:pt x="81276" y="456257"/>
                  </a:cubicBezTo>
                  <a:lnTo>
                    <a:pt x="193581" y="344139"/>
                  </a:lnTo>
                  <a:cubicBezTo>
                    <a:pt x="204290" y="333449"/>
                    <a:pt x="221726" y="333449"/>
                    <a:pt x="232435" y="344139"/>
                  </a:cubicBezTo>
                  <a:lnTo>
                    <a:pt x="288176" y="399787"/>
                  </a:lnTo>
                  <a:lnTo>
                    <a:pt x="400481" y="287669"/>
                  </a:lnTo>
                  <a:lnTo>
                    <a:pt x="344740" y="232022"/>
                  </a:lnTo>
                  <a:cubicBezTo>
                    <a:pt x="339523" y="226950"/>
                    <a:pt x="336640" y="219960"/>
                    <a:pt x="336640" y="212696"/>
                  </a:cubicBezTo>
                  <a:cubicBezTo>
                    <a:pt x="336640" y="205431"/>
                    <a:pt x="339523" y="198441"/>
                    <a:pt x="344740" y="193233"/>
                  </a:cubicBezTo>
                  <a:lnTo>
                    <a:pt x="457045" y="81115"/>
                  </a:lnTo>
                  <a:cubicBezTo>
                    <a:pt x="462400" y="75769"/>
                    <a:pt x="469436" y="73097"/>
                    <a:pt x="476472" y="73097"/>
                  </a:cubicBezTo>
                  <a:close/>
                  <a:moveTo>
                    <a:pt x="293120" y="0"/>
                  </a:moveTo>
                  <a:cubicBezTo>
                    <a:pt x="308360" y="0"/>
                    <a:pt x="320579" y="12335"/>
                    <a:pt x="320579" y="27410"/>
                  </a:cubicBezTo>
                  <a:cubicBezTo>
                    <a:pt x="320579" y="42623"/>
                    <a:pt x="308360" y="54820"/>
                    <a:pt x="293120" y="54820"/>
                  </a:cubicBezTo>
                  <a:cubicBezTo>
                    <a:pt x="229554" y="54820"/>
                    <a:pt x="169694" y="79627"/>
                    <a:pt x="124662" y="124442"/>
                  </a:cubicBezTo>
                  <a:cubicBezTo>
                    <a:pt x="79630" y="169395"/>
                    <a:pt x="54917" y="229149"/>
                    <a:pt x="54917" y="292604"/>
                  </a:cubicBezTo>
                  <a:cubicBezTo>
                    <a:pt x="54917" y="307817"/>
                    <a:pt x="42561" y="320014"/>
                    <a:pt x="27459" y="320014"/>
                  </a:cubicBezTo>
                  <a:cubicBezTo>
                    <a:pt x="12356" y="320014"/>
                    <a:pt x="0" y="307817"/>
                    <a:pt x="0" y="292604"/>
                  </a:cubicBezTo>
                  <a:cubicBezTo>
                    <a:pt x="0" y="214485"/>
                    <a:pt x="30479" y="141026"/>
                    <a:pt x="85808" y="85794"/>
                  </a:cubicBezTo>
                  <a:cubicBezTo>
                    <a:pt x="141274" y="30425"/>
                    <a:pt x="214863" y="0"/>
                    <a:pt x="293120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6278591" y="3591920"/>
            <a:ext cx="2587371" cy="1464287"/>
            <a:chOff x="6278591" y="3591920"/>
            <a:chExt cx="2587371" cy="1464287"/>
          </a:xfrm>
        </p:grpSpPr>
        <p:sp>
          <p:nvSpPr>
            <p:cNvPr id="20" name="任意多边形 19"/>
            <p:cNvSpPr>
              <a:spLocks/>
            </p:cNvSpPr>
            <p:nvPr/>
          </p:nvSpPr>
          <p:spPr bwMode="auto">
            <a:xfrm flipH="1">
              <a:off x="6278591" y="3591920"/>
              <a:ext cx="2587371" cy="1464287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black-envelope_73290"/>
            <p:cNvSpPr>
              <a:spLocks noChangeAspect="1"/>
            </p:cNvSpPr>
            <p:nvPr/>
          </p:nvSpPr>
          <p:spPr bwMode="auto">
            <a:xfrm>
              <a:off x="6477083" y="4179120"/>
              <a:ext cx="445845" cy="289885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6431128" y="1801793"/>
            <a:ext cx="2587369" cy="1462426"/>
            <a:chOff x="6431128" y="1801793"/>
            <a:chExt cx="2587369" cy="1462426"/>
          </a:xfrm>
        </p:grpSpPr>
        <p:sp>
          <p:nvSpPr>
            <p:cNvPr id="26" name="任意多边形 25"/>
            <p:cNvSpPr>
              <a:spLocks/>
            </p:cNvSpPr>
            <p:nvPr/>
          </p:nvSpPr>
          <p:spPr bwMode="auto">
            <a:xfrm flipH="1">
              <a:off x="6431128" y="1801793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checked-monitor_71723"/>
            <p:cNvSpPr>
              <a:spLocks noChangeAspect="1"/>
            </p:cNvSpPr>
            <p:nvPr/>
          </p:nvSpPr>
          <p:spPr bwMode="auto">
            <a:xfrm>
              <a:off x="8382016" y="2354976"/>
              <a:ext cx="445846" cy="381458"/>
            </a:xfrm>
            <a:custGeom>
              <a:avLst/>
              <a:gdLst>
                <a:gd name="connsiteX0" fmla="*/ 220893 w 607356"/>
                <a:gd name="connsiteY0" fmla="*/ 446115 h 519644"/>
                <a:gd name="connsiteX1" fmla="*/ 386392 w 607356"/>
                <a:gd name="connsiteY1" fmla="*/ 446115 h 519644"/>
                <a:gd name="connsiteX2" fmla="*/ 389303 w 607356"/>
                <a:gd name="connsiteY2" fmla="*/ 447252 h 519644"/>
                <a:gd name="connsiteX3" fmla="*/ 444849 w 607356"/>
                <a:gd name="connsiteY3" fmla="*/ 500693 h 519644"/>
                <a:gd name="connsiteX4" fmla="*/ 446114 w 607356"/>
                <a:gd name="connsiteY4" fmla="*/ 503725 h 519644"/>
                <a:gd name="connsiteX5" fmla="*/ 446114 w 607356"/>
                <a:gd name="connsiteY5" fmla="*/ 515349 h 519644"/>
                <a:gd name="connsiteX6" fmla="*/ 441939 w 607356"/>
                <a:gd name="connsiteY6" fmla="*/ 519644 h 519644"/>
                <a:gd name="connsiteX7" fmla="*/ 165346 w 607356"/>
                <a:gd name="connsiteY7" fmla="*/ 519644 h 519644"/>
                <a:gd name="connsiteX8" fmla="*/ 161171 w 607356"/>
                <a:gd name="connsiteY8" fmla="*/ 515349 h 519644"/>
                <a:gd name="connsiteX9" fmla="*/ 161171 w 607356"/>
                <a:gd name="connsiteY9" fmla="*/ 503725 h 519644"/>
                <a:gd name="connsiteX10" fmla="*/ 162436 w 607356"/>
                <a:gd name="connsiteY10" fmla="*/ 500693 h 519644"/>
                <a:gd name="connsiteX11" fmla="*/ 217982 w 607356"/>
                <a:gd name="connsiteY11" fmla="*/ 447252 h 519644"/>
                <a:gd name="connsiteX12" fmla="*/ 220893 w 607356"/>
                <a:gd name="connsiteY12" fmla="*/ 446115 h 519644"/>
                <a:gd name="connsiteX13" fmla="*/ 303678 w 607356"/>
                <a:gd name="connsiteY13" fmla="*/ 387903 h 519644"/>
                <a:gd name="connsiteX14" fmla="*/ 290392 w 607356"/>
                <a:gd name="connsiteY14" fmla="*/ 401165 h 519644"/>
                <a:gd name="connsiteX15" fmla="*/ 303678 w 607356"/>
                <a:gd name="connsiteY15" fmla="*/ 414428 h 519644"/>
                <a:gd name="connsiteX16" fmla="*/ 316964 w 607356"/>
                <a:gd name="connsiteY16" fmla="*/ 401165 h 519644"/>
                <a:gd name="connsiteX17" fmla="*/ 303678 w 607356"/>
                <a:gd name="connsiteY17" fmla="*/ 387903 h 519644"/>
                <a:gd name="connsiteX18" fmla="*/ 387042 w 607356"/>
                <a:gd name="connsiteY18" fmla="*/ 107746 h 519644"/>
                <a:gd name="connsiteX19" fmla="*/ 391976 w 607356"/>
                <a:gd name="connsiteY19" fmla="*/ 107746 h 519644"/>
                <a:gd name="connsiteX20" fmla="*/ 422718 w 607356"/>
                <a:gd name="connsiteY20" fmla="*/ 138315 h 519644"/>
                <a:gd name="connsiteX21" fmla="*/ 423604 w 607356"/>
                <a:gd name="connsiteY21" fmla="*/ 140841 h 519644"/>
                <a:gd name="connsiteX22" fmla="*/ 422718 w 607356"/>
                <a:gd name="connsiteY22" fmla="*/ 143241 h 519644"/>
                <a:gd name="connsiteX23" fmla="*/ 274826 w 607356"/>
                <a:gd name="connsiteY23" fmla="*/ 290777 h 519644"/>
                <a:gd name="connsiteX24" fmla="*/ 272422 w 607356"/>
                <a:gd name="connsiteY24" fmla="*/ 291788 h 519644"/>
                <a:gd name="connsiteX25" fmla="*/ 270019 w 607356"/>
                <a:gd name="connsiteY25" fmla="*/ 290777 h 519644"/>
                <a:gd name="connsiteX26" fmla="*/ 184623 w 607356"/>
                <a:gd name="connsiteY26" fmla="*/ 205641 h 519644"/>
                <a:gd name="connsiteX27" fmla="*/ 183611 w 607356"/>
                <a:gd name="connsiteY27" fmla="*/ 203114 h 519644"/>
                <a:gd name="connsiteX28" fmla="*/ 184623 w 607356"/>
                <a:gd name="connsiteY28" fmla="*/ 200714 h 519644"/>
                <a:gd name="connsiteX29" fmla="*/ 215365 w 607356"/>
                <a:gd name="connsiteY29" fmla="*/ 170146 h 519644"/>
                <a:gd name="connsiteX30" fmla="*/ 220173 w 607356"/>
                <a:gd name="connsiteY30" fmla="*/ 170146 h 519644"/>
                <a:gd name="connsiteX31" fmla="*/ 272422 w 607356"/>
                <a:gd name="connsiteY31" fmla="*/ 222188 h 519644"/>
                <a:gd name="connsiteX32" fmla="*/ 48462 w 607356"/>
                <a:gd name="connsiteY32" fmla="*/ 57219 h 519644"/>
                <a:gd name="connsiteX33" fmla="*/ 48462 w 607356"/>
                <a:gd name="connsiteY33" fmla="*/ 361504 h 519644"/>
                <a:gd name="connsiteX34" fmla="*/ 558894 w 607356"/>
                <a:gd name="connsiteY34" fmla="*/ 361504 h 519644"/>
                <a:gd name="connsiteX35" fmla="*/ 558894 w 607356"/>
                <a:gd name="connsiteY35" fmla="*/ 57219 h 519644"/>
                <a:gd name="connsiteX36" fmla="*/ 12021 w 607356"/>
                <a:gd name="connsiteY36" fmla="*/ 0 h 519644"/>
                <a:gd name="connsiteX37" fmla="*/ 595335 w 607356"/>
                <a:gd name="connsiteY37" fmla="*/ 0 h 519644"/>
                <a:gd name="connsiteX38" fmla="*/ 607356 w 607356"/>
                <a:gd name="connsiteY38" fmla="*/ 12000 h 519644"/>
                <a:gd name="connsiteX39" fmla="*/ 607356 w 607356"/>
                <a:gd name="connsiteY39" fmla="*/ 424659 h 519644"/>
                <a:gd name="connsiteX40" fmla="*/ 595335 w 607356"/>
                <a:gd name="connsiteY40" fmla="*/ 436659 h 519644"/>
                <a:gd name="connsiteX41" fmla="*/ 12021 w 607356"/>
                <a:gd name="connsiteY41" fmla="*/ 436659 h 519644"/>
                <a:gd name="connsiteX42" fmla="*/ 0 w 607356"/>
                <a:gd name="connsiteY42" fmla="*/ 424659 h 519644"/>
                <a:gd name="connsiteX43" fmla="*/ 0 w 607356"/>
                <a:gd name="connsiteY43" fmla="*/ 12000 h 519644"/>
                <a:gd name="connsiteX44" fmla="*/ 12021 w 607356"/>
                <a:gd name="connsiteY44" fmla="*/ 0 h 51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356" h="519644">
                  <a:moveTo>
                    <a:pt x="220893" y="446115"/>
                  </a:moveTo>
                  <a:lnTo>
                    <a:pt x="386392" y="446115"/>
                  </a:lnTo>
                  <a:cubicBezTo>
                    <a:pt x="387405" y="446115"/>
                    <a:pt x="388543" y="446494"/>
                    <a:pt x="389303" y="447252"/>
                  </a:cubicBezTo>
                  <a:lnTo>
                    <a:pt x="444849" y="500693"/>
                  </a:lnTo>
                  <a:cubicBezTo>
                    <a:pt x="445734" y="501451"/>
                    <a:pt x="446114" y="502588"/>
                    <a:pt x="446114" y="503725"/>
                  </a:cubicBezTo>
                  <a:lnTo>
                    <a:pt x="446114" y="515349"/>
                  </a:lnTo>
                  <a:cubicBezTo>
                    <a:pt x="446114" y="517749"/>
                    <a:pt x="444216" y="519644"/>
                    <a:pt x="441939" y="519644"/>
                  </a:cubicBezTo>
                  <a:lnTo>
                    <a:pt x="165346" y="519644"/>
                  </a:lnTo>
                  <a:cubicBezTo>
                    <a:pt x="163069" y="519644"/>
                    <a:pt x="161171" y="517749"/>
                    <a:pt x="161171" y="515349"/>
                  </a:cubicBezTo>
                  <a:lnTo>
                    <a:pt x="161171" y="503725"/>
                  </a:lnTo>
                  <a:cubicBezTo>
                    <a:pt x="161171" y="502588"/>
                    <a:pt x="161551" y="501451"/>
                    <a:pt x="162436" y="500693"/>
                  </a:cubicBezTo>
                  <a:lnTo>
                    <a:pt x="217982" y="447252"/>
                  </a:lnTo>
                  <a:cubicBezTo>
                    <a:pt x="218742" y="446494"/>
                    <a:pt x="219880" y="446115"/>
                    <a:pt x="220893" y="446115"/>
                  </a:cubicBezTo>
                  <a:close/>
                  <a:moveTo>
                    <a:pt x="303678" y="387903"/>
                  </a:moveTo>
                  <a:cubicBezTo>
                    <a:pt x="296339" y="387903"/>
                    <a:pt x="290392" y="393839"/>
                    <a:pt x="290392" y="401165"/>
                  </a:cubicBezTo>
                  <a:cubicBezTo>
                    <a:pt x="290392" y="408492"/>
                    <a:pt x="296339" y="414428"/>
                    <a:pt x="303678" y="414428"/>
                  </a:cubicBezTo>
                  <a:cubicBezTo>
                    <a:pt x="311017" y="414428"/>
                    <a:pt x="316964" y="408492"/>
                    <a:pt x="316964" y="401165"/>
                  </a:cubicBezTo>
                  <a:cubicBezTo>
                    <a:pt x="316964" y="393839"/>
                    <a:pt x="311017" y="387903"/>
                    <a:pt x="303678" y="387903"/>
                  </a:cubicBezTo>
                  <a:close/>
                  <a:moveTo>
                    <a:pt x="387042" y="107746"/>
                  </a:moveTo>
                  <a:cubicBezTo>
                    <a:pt x="388434" y="106483"/>
                    <a:pt x="390711" y="106483"/>
                    <a:pt x="391976" y="107746"/>
                  </a:cubicBezTo>
                  <a:lnTo>
                    <a:pt x="422718" y="138315"/>
                  </a:lnTo>
                  <a:cubicBezTo>
                    <a:pt x="423351" y="139072"/>
                    <a:pt x="423604" y="139957"/>
                    <a:pt x="423604" y="140841"/>
                  </a:cubicBezTo>
                  <a:cubicBezTo>
                    <a:pt x="423604" y="141725"/>
                    <a:pt x="423351" y="142609"/>
                    <a:pt x="422718" y="143241"/>
                  </a:cubicBezTo>
                  <a:lnTo>
                    <a:pt x="274826" y="290777"/>
                  </a:lnTo>
                  <a:cubicBezTo>
                    <a:pt x="274193" y="291409"/>
                    <a:pt x="273308" y="291788"/>
                    <a:pt x="272422" y="291788"/>
                  </a:cubicBezTo>
                  <a:cubicBezTo>
                    <a:pt x="271537" y="291788"/>
                    <a:pt x="270651" y="291409"/>
                    <a:pt x="270019" y="290777"/>
                  </a:cubicBezTo>
                  <a:lnTo>
                    <a:pt x="184623" y="205641"/>
                  </a:lnTo>
                  <a:cubicBezTo>
                    <a:pt x="183991" y="205009"/>
                    <a:pt x="183611" y="204125"/>
                    <a:pt x="183611" y="203114"/>
                  </a:cubicBezTo>
                  <a:cubicBezTo>
                    <a:pt x="183611" y="202230"/>
                    <a:pt x="183991" y="201346"/>
                    <a:pt x="184623" y="200714"/>
                  </a:cubicBezTo>
                  <a:lnTo>
                    <a:pt x="215365" y="170146"/>
                  </a:lnTo>
                  <a:cubicBezTo>
                    <a:pt x="216757" y="168757"/>
                    <a:pt x="218908" y="168757"/>
                    <a:pt x="220173" y="170146"/>
                  </a:cubicBezTo>
                  <a:lnTo>
                    <a:pt x="272422" y="222188"/>
                  </a:lnTo>
                  <a:close/>
                  <a:moveTo>
                    <a:pt x="48462" y="57219"/>
                  </a:moveTo>
                  <a:lnTo>
                    <a:pt x="48462" y="361504"/>
                  </a:lnTo>
                  <a:lnTo>
                    <a:pt x="558894" y="361504"/>
                  </a:lnTo>
                  <a:lnTo>
                    <a:pt x="558894" y="57219"/>
                  </a:lnTo>
                  <a:close/>
                  <a:moveTo>
                    <a:pt x="12021" y="0"/>
                  </a:moveTo>
                  <a:lnTo>
                    <a:pt x="595335" y="0"/>
                  </a:lnTo>
                  <a:cubicBezTo>
                    <a:pt x="601915" y="0"/>
                    <a:pt x="607356" y="5431"/>
                    <a:pt x="607356" y="12000"/>
                  </a:cubicBezTo>
                  <a:lnTo>
                    <a:pt x="607356" y="424659"/>
                  </a:lnTo>
                  <a:cubicBezTo>
                    <a:pt x="607356" y="431228"/>
                    <a:pt x="601915" y="436659"/>
                    <a:pt x="595335" y="436659"/>
                  </a:cubicBezTo>
                  <a:lnTo>
                    <a:pt x="12021" y="436659"/>
                  </a:lnTo>
                  <a:cubicBezTo>
                    <a:pt x="5441" y="436659"/>
                    <a:pt x="0" y="431228"/>
                    <a:pt x="0" y="424659"/>
                  </a:cubicBezTo>
                  <a:lnTo>
                    <a:pt x="0" y="12000"/>
                  </a:lnTo>
                  <a:cubicBezTo>
                    <a:pt x="0" y="5431"/>
                    <a:pt x="5441" y="0"/>
                    <a:pt x="12021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1595524" y="643230"/>
            <a:ext cx="4267869" cy="707886"/>
            <a:chOff x="366622" y="748322"/>
            <a:chExt cx="4267869" cy="707886"/>
          </a:xfrm>
        </p:grpSpPr>
        <p:sp>
          <p:nvSpPr>
            <p:cNvPr id="27" name="文本框 2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accent1"/>
                  </a:solidFill>
                </a:rPr>
                <a:t>“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="" xmlns:lc="http://schemas.openxmlformats.org/drawingml/2006/lockedCanvas" xmlns:a16="http://schemas.microsoft.com/office/drawing/2014/main" id="{7DE33B88-8FCF-419A-8072-DFA61C311A4D}"/>
              </a:ext>
            </a:extLst>
          </p:cNvPr>
          <p:cNvSpPr/>
          <p:nvPr/>
        </p:nvSpPr>
        <p:spPr>
          <a:xfrm>
            <a:off x="5486179" y="729220"/>
            <a:ext cx="4111567" cy="75134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400" dirty="0"/>
              <a:t>通常规则为在</a:t>
            </a:r>
            <a:r>
              <a:rPr lang="en-US" altLang="zh-CN" sz="1400" dirty="0"/>
              <a:t>PPT</a:t>
            </a:r>
            <a:r>
              <a:rPr lang="zh-CN" altLang="en-US" sz="1400" dirty="0"/>
              <a:t>文档下中英文各使用一种字体以保持全文档统一</a:t>
            </a:r>
          </a:p>
        </p:txBody>
      </p:sp>
    </p:spTree>
    <p:extLst>
      <p:ext uri="{BB962C8B-B14F-4D97-AF65-F5344CB8AC3E}">
        <p14:creationId xmlns:p14="http://schemas.microsoft.com/office/powerpoint/2010/main" val="90352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lc="http://schemas.openxmlformats.org/drawingml/2006/lockedCanvas" xmlns:a16="http://schemas.microsoft.com/office/drawing/2014/main" id="{D9E5F84D-F7F5-4A59-8ADD-5B476005B9AE}"/>
              </a:ext>
            </a:extLst>
          </p:cNvPr>
          <p:cNvSpPr/>
          <p:nvPr/>
        </p:nvSpPr>
        <p:spPr>
          <a:xfrm>
            <a:off x="236815" y="2105085"/>
            <a:ext cx="5483555" cy="1284412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/>
              <a:t>此部分内容作为文字排版占位显示（建议使用主题字体）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lc="http://schemas.openxmlformats.org/drawingml/2006/lockedCanvas" xmlns:a16="http://schemas.microsoft.com/office/drawing/2014/main" id="{BEBAE0F6-EA54-4CCE-A41C-5A198CCC262F}"/>
              </a:ext>
            </a:extLst>
          </p:cNvPr>
          <p:cNvSpPr/>
          <p:nvPr/>
        </p:nvSpPr>
        <p:spPr>
          <a:xfrm>
            <a:off x="236815" y="2458310"/>
            <a:ext cx="4555251" cy="691816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/>
              <a:t>此部分内容作为文字排版占位显示（建议使用主题字体）</a:t>
            </a:r>
            <a:br>
              <a:rPr lang="zh-CN" altLang="en-US" sz="1000" dirty="0"/>
            </a:br>
            <a:r>
              <a:rPr lang="zh-CN" altLang="en-US" sz="1000" dirty="0"/>
              <a:t>如需更改请在（设置形状格式）菜单下（文本选项）中调整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lc="http://schemas.openxmlformats.org/drawingml/2006/lockedCanvas" xmlns:a16="http://schemas.microsoft.com/office/drawing/2014/main" id="{642E3E1E-ACBA-4A09-B732-480DA4807596}"/>
              </a:ext>
            </a:extLst>
          </p:cNvPr>
          <p:cNvGrpSpPr/>
          <p:nvPr/>
        </p:nvGrpSpPr>
        <p:grpSpPr>
          <a:xfrm>
            <a:off x="236817" y="3608796"/>
            <a:ext cx="3232007" cy="920094"/>
            <a:chOff x="1063742" y="3998024"/>
            <a:chExt cx="3008453" cy="856452"/>
          </a:xfrm>
        </p:grpSpPr>
        <p:grpSp>
          <p:nvGrpSpPr>
            <p:cNvPr id="25" name="组合 2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9838B590-0CF6-4449-9F1A-E6A466C4EB1E}"/>
                </a:ext>
              </a:extLst>
            </p:cNvPr>
            <p:cNvGrpSpPr/>
            <p:nvPr/>
          </p:nvGrpSpPr>
          <p:grpSpPr>
            <a:xfrm>
              <a:off x="1063742" y="4040293"/>
              <a:ext cx="489858" cy="489858"/>
              <a:chOff x="1635171" y="2545256"/>
              <a:chExt cx="489858" cy="489858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7E89DAA6-3A68-4B38-809A-9334DCEB0860}"/>
                  </a:ext>
                </a:extLst>
              </p:cNvPr>
              <p:cNvSpPr/>
              <p:nvPr/>
            </p:nvSpPr>
            <p:spPr>
              <a:xfrm>
                <a:off x="1635171" y="2545256"/>
                <a:ext cx="489858" cy="489858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58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AAC2F5C3-2CB1-4A03-B002-161E1B093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113" y="2696331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9A5C75FB-36A7-438F-9631-4607029BFA3B}"/>
                </a:ext>
              </a:extLst>
            </p:cNvPr>
            <p:cNvSpPr/>
            <p:nvPr/>
          </p:nvSpPr>
          <p:spPr>
            <a:xfrm>
              <a:off x="1606665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2C932AF-38B5-49F1-8E3B-DA283460DF00}"/>
                </a:ext>
              </a:extLst>
            </p:cNvPr>
            <p:cNvSpPr/>
            <p:nvPr/>
          </p:nvSpPr>
          <p:spPr>
            <a:xfrm>
              <a:off x="1606664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lc="http://schemas.openxmlformats.org/drawingml/2006/lockedCanvas" xmlns:a16="http://schemas.microsoft.com/office/drawing/2014/main" id="{E6491ED7-C2BD-484D-8E2A-F3186305A22F}"/>
              </a:ext>
            </a:extLst>
          </p:cNvPr>
          <p:cNvGrpSpPr/>
          <p:nvPr/>
        </p:nvGrpSpPr>
        <p:grpSpPr>
          <a:xfrm>
            <a:off x="3380975" y="3608796"/>
            <a:ext cx="3232007" cy="920094"/>
            <a:chOff x="4010929" y="3998024"/>
            <a:chExt cx="3008453" cy="856452"/>
          </a:xfrm>
        </p:grpSpPr>
        <p:grpSp>
          <p:nvGrpSpPr>
            <p:cNvPr id="20" name="组合 1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210901E-8FFB-4A8C-96EE-DDAAA1667A42}"/>
                </a:ext>
              </a:extLst>
            </p:cNvPr>
            <p:cNvGrpSpPr/>
            <p:nvPr/>
          </p:nvGrpSpPr>
          <p:grpSpPr>
            <a:xfrm>
              <a:off x="4010929" y="4040293"/>
              <a:ext cx="489858" cy="489858"/>
              <a:chOff x="4963683" y="2545256"/>
              <a:chExt cx="489858" cy="489858"/>
            </a:xfrm>
          </p:grpSpPr>
          <p:sp>
            <p:nvSpPr>
              <p:cNvPr id="23" name="椭圆 22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331647A-4344-4768-A91A-73A091BEEC42}"/>
                  </a:ext>
                </a:extLst>
              </p:cNvPr>
              <p:cNvSpPr/>
              <p:nvPr/>
            </p:nvSpPr>
            <p:spPr>
              <a:xfrm>
                <a:off x="4963683" y="2545256"/>
                <a:ext cx="489858" cy="48985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6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05E6F278-7D2E-4566-B8E5-C06C667D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25" y="2700498"/>
                <a:ext cx="179973" cy="17163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FE085CD-4303-4476-AB4D-113F881E7116}"/>
                </a:ext>
              </a:extLst>
            </p:cNvPr>
            <p:cNvSpPr/>
            <p:nvPr/>
          </p:nvSpPr>
          <p:spPr>
            <a:xfrm>
              <a:off x="4553852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C96FA493-6E3D-4E51-844F-152E7ADE82A5}"/>
                </a:ext>
              </a:extLst>
            </p:cNvPr>
            <p:cNvSpPr/>
            <p:nvPr/>
          </p:nvSpPr>
          <p:spPr>
            <a:xfrm>
              <a:off x="4553851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lc="http://schemas.openxmlformats.org/drawingml/2006/lockedCanvas" xmlns:a16="http://schemas.microsoft.com/office/drawing/2014/main" id="{1860716D-AAB8-4B02-B4AD-C59DFC713613}"/>
              </a:ext>
            </a:extLst>
          </p:cNvPr>
          <p:cNvGrpSpPr/>
          <p:nvPr/>
        </p:nvGrpSpPr>
        <p:grpSpPr>
          <a:xfrm>
            <a:off x="224729" y="4800259"/>
            <a:ext cx="3232007" cy="920094"/>
            <a:chOff x="1052490" y="5107075"/>
            <a:chExt cx="3008453" cy="856452"/>
          </a:xfrm>
        </p:grpSpPr>
        <p:grpSp>
          <p:nvGrpSpPr>
            <p:cNvPr id="15" name="组合 1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0EA7EC0-68FE-4F32-A66D-0D083E94081F}"/>
                </a:ext>
              </a:extLst>
            </p:cNvPr>
            <p:cNvGrpSpPr/>
            <p:nvPr/>
          </p:nvGrpSpPr>
          <p:grpSpPr>
            <a:xfrm>
              <a:off x="1052490" y="5149344"/>
              <a:ext cx="489858" cy="489858"/>
              <a:chOff x="8292195" y="2545256"/>
              <a:chExt cx="489858" cy="489858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AA3261BD-28E5-4AC3-9983-F0FF5084B84A}"/>
                  </a:ext>
                </a:extLst>
              </p:cNvPr>
              <p:cNvSpPr/>
              <p:nvPr/>
            </p:nvSpPr>
            <p:spPr>
              <a:xfrm>
                <a:off x="8292195" y="2545256"/>
                <a:ext cx="489858" cy="48985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7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2779B584-96C2-401A-BFAD-ED2BA1E0E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729" y="2696331"/>
                <a:ext cx="172789" cy="179973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272007B-55ED-4FE3-960A-94B575CFE41B}"/>
                </a:ext>
              </a:extLst>
            </p:cNvPr>
            <p:cNvSpPr/>
            <p:nvPr/>
          </p:nvSpPr>
          <p:spPr>
            <a:xfrm>
              <a:off x="1595413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E8A1C55-1F05-4933-84D0-0B558DBE62FD}"/>
                </a:ext>
              </a:extLst>
            </p:cNvPr>
            <p:cNvSpPr/>
            <p:nvPr/>
          </p:nvSpPr>
          <p:spPr>
            <a:xfrm>
              <a:off x="1595412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lc="http://schemas.openxmlformats.org/drawingml/2006/lockedCanvas" xmlns:a16="http://schemas.microsoft.com/office/drawing/2014/main" id="{4C9419AC-CD64-4439-9634-E508CD41EF22}"/>
              </a:ext>
            </a:extLst>
          </p:cNvPr>
          <p:cNvGrpSpPr/>
          <p:nvPr/>
        </p:nvGrpSpPr>
        <p:grpSpPr>
          <a:xfrm>
            <a:off x="3380975" y="4800259"/>
            <a:ext cx="3232007" cy="920094"/>
            <a:chOff x="4010929" y="5107075"/>
            <a:chExt cx="3008453" cy="856452"/>
          </a:xfrm>
        </p:grpSpPr>
        <p:grpSp>
          <p:nvGrpSpPr>
            <p:cNvPr id="10" name="组合 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CB39887-BA9B-4F6E-8410-743B876204B4}"/>
                </a:ext>
              </a:extLst>
            </p:cNvPr>
            <p:cNvGrpSpPr/>
            <p:nvPr/>
          </p:nvGrpSpPr>
          <p:grpSpPr>
            <a:xfrm>
              <a:off x="4010929" y="5149344"/>
              <a:ext cx="489858" cy="489858"/>
              <a:chOff x="719138" y="3455180"/>
              <a:chExt cx="489858" cy="489858"/>
            </a:xfrm>
          </p:grpSpPr>
          <p:sp>
            <p:nvSpPr>
              <p:cNvPr id="13" name="椭圆 12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6A5D1203-569E-4131-8368-1A4F28BD24A3}"/>
                  </a:ext>
                </a:extLst>
              </p:cNvPr>
              <p:cNvSpPr/>
              <p:nvPr/>
            </p:nvSpPr>
            <p:spPr>
              <a:xfrm>
                <a:off x="719138" y="3455180"/>
                <a:ext cx="489858" cy="489858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: 形状 76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31CCB361-17C4-4221-9620-0A3A6E78D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700" y="3606255"/>
                <a:ext cx="158733" cy="179973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3EBE7AB-54FD-40AC-83C6-F55ACF7A0C4F}"/>
                </a:ext>
              </a:extLst>
            </p:cNvPr>
            <p:cNvSpPr/>
            <p:nvPr/>
          </p:nvSpPr>
          <p:spPr>
            <a:xfrm>
              <a:off x="4553852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09CFE4D-2279-44CE-AD20-23487B81AE93}"/>
                </a:ext>
              </a:extLst>
            </p:cNvPr>
            <p:cNvSpPr/>
            <p:nvPr/>
          </p:nvSpPr>
          <p:spPr>
            <a:xfrm>
              <a:off x="4553851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6622" y="748322"/>
            <a:ext cx="4267869" cy="707886"/>
            <a:chOff x="366622" y="748322"/>
            <a:chExt cx="4267869" cy="707886"/>
          </a:xfrm>
        </p:grpSpPr>
        <p:sp>
          <p:nvSpPr>
            <p:cNvPr id="30" name="文本框 2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accent1"/>
                  </a:solidFill>
                </a:rPr>
                <a:t>“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210" y="1355483"/>
            <a:ext cx="5848310" cy="431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8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6466" y="2963366"/>
            <a:ext cx="11144366" cy="3177992"/>
            <a:chOff x="795457" y="2585488"/>
            <a:chExt cx="10353024" cy="2952328"/>
          </a:xfrm>
        </p:grpSpPr>
        <p:grpSp>
          <p:nvGrpSpPr>
            <p:cNvPr id="8" name="组合 7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B4DD526-3653-4580-A232-6B36E4BE1A2A}"/>
                </a:ext>
              </a:extLst>
            </p:cNvPr>
            <p:cNvGrpSpPr/>
            <p:nvPr/>
          </p:nvGrpSpPr>
          <p:grpSpPr>
            <a:xfrm>
              <a:off x="9091857" y="2585488"/>
              <a:ext cx="2056624" cy="2952328"/>
              <a:chOff x="5067688" y="1844824"/>
              <a:chExt cx="2056624" cy="2952328"/>
            </a:xfrm>
          </p:grpSpPr>
          <p:sp>
            <p:nvSpPr>
              <p:cNvPr id="45" name="矩形: 圆角 118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B4D99B06-08EA-4470-8E65-EC0D82F68AC7}"/>
                  </a:ext>
                </a:extLst>
              </p:cNvPr>
              <p:cNvSpPr/>
              <p:nvPr/>
            </p:nvSpPr>
            <p:spPr bwMode="auto">
              <a:xfrm>
                <a:off x="5067688" y="1844824"/>
                <a:ext cx="2056624" cy="2952328"/>
              </a:xfrm>
              <a:prstGeom prst="roundRect">
                <a:avLst>
                  <a:gd name="adj" fmla="val 10442"/>
                </a:avLst>
              </a:prstGeom>
              <a:blipFill>
                <a:blip r:embed="rId3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C9365BE9-572B-41FE-9BC3-5E0516FBEFE0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B415B618-BFA2-4D14-8F74-B274C370E474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51" name="椭圆 50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FF8DD185-1E48-404B-9303-31ADF4284FDA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任意多边形: 形状 125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BD60D6D1-3633-498B-A1D9-502E3AC864C8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40484"/>
                    <a:ext cx="252474" cy="228341"/>
                  </a:xfrm>
                  <a:custGeom>
                    <a:avLst/>
                    <a:gdLst>
                      <a:gd name="connsiteX0" fmla="*/ 503202 w 607568"/>
                      <a:gd name="connsiteY0" fmla="*/ 459310 h 549494"/>
                      <a:gd name="connsiteX1" fmla="*/ 548364 w 607568"/>
                      <a:gd name="connsiteY1" fmla="*/ 504402 h 549494"/>
                      <a:gd name="connsiteX2" fmla="*/ 503202 w 607568"/>
                      <a:gd name="connsiteY2" fmla="*/ 549494 h 549494"/>
                      <a:gd name="connsiteX3" fmla="*/ 458040 w 607568"/>
                      <a:gd name="connsiteY3" fmla="*/ 504402 h 549494"/>
                      <a:gd name="connsiteX4" fmla="*/ 503202 w 607568"/>
                      <a:gd name="connsiteY4" fmla="*/ 459310 h 549494"/>
                      <a:gd name="connsiteX5" fmla="*/ 197795 w 607568"/>
                      <a:gd name="connsiteY5" fmla="*/ 459310 h 549494"/>
                      <a:gd name="connsiteX6" fmla="*/ 242957 w 607568"/>
                      <a:gd name="connsiteY6" fmla="*/ 504402 h 549494"/>
                      <a:gd name="connsiteX7" fmla="*/ 197795 w 607568"/>
                      <a:gd name="connsiteY7" fmla="*/ 549494 h 549494"/>
                      <a:gd name="connsiteX8" fmla="*/ 152633 w 607568"/>
                      <a:gd name="connsiteY8" fmla="*/ 504402 h 549494"/>
                      <a:gd name="connsiteX9" fmla="*/ 197795 w 607568"/>
                      <a:gd name="connsiteY9" fmla="*/ 459310 h 549494"/>
                      <a:gd name="connsiteX10" fmla="*/ 143318 w 607568"/>
                      <a:gd name="connsiteY10" fmla="*/ 390791 h 549494"/>
                      <a:gd name="connsiteX11" fmla="*/ 554573 w 607568"/>
                      <a:gd name="connsiteY11" fmla="*/ 390791 h 549494"/>
                      <a:gd name="connsiteX12" fmla="*/ 554573 w 607568"/>
                      <a:gd name="connsiteY12" fmla="*/ 437435 h 549494"/>
                      <a:gd name="connsiteX13" fmla="*/ 143318 w 607568"/>
                      <a:gd name="connsiteY13" fmla="*/ 437435 h 549494"/>
                      <a:gd name="connsiteX14" fmla="*/ 115304 w 607568"/>
                      <a:gd name="connsiteY14" fmla="*/ 313028 h 549494"/>
                      <a:gd name="connsiteX15" fmla="*/ 582659 w 607568"/>
                      <a:gd name="connsiteY15" fmla="*/ 313028 h 549494"/>
                      <a:gd name="connsiteX16" fmla="*/ 582659 w 607568"/>
                      <a:gd name="connsiteY16" fmla="*/ 359672 h 549494"/>
                      <a:gd name="connsiteX17" fmla="*/ 115304 w 607568"/>
                      <a:gd name="connsiteY17" fmla="*/ 359672 h 549494"/>
                      <a:gd name="connsiteX18" fmla="*/ 0 w 607568"/>
                      <a:gd name="connsiteY18" fmla="*/ 169922 h 549494"/>
                      <a:gd name="connsiteX19" fmla="*/ 78962 w 607568"/>
                      <a:gd name="connsiteY19" fmla="*/ 169922 h 549494"/>
                      <a:gd name="connsiteX20" fmla="*/ 108516 w 607568"/>
                      <a:gd name="connsiteY20" fmla="*/ 235254 h 549494"/>
                      <a:gd name="connsiteX21" fmla="*/ 607568 w 607568"/>
                      <a:gd name="connsiteY21" fmla="*/ 235254 h 549494"/>
                      <a:gd name="connsiteX22" fmla="*/ 607568 w 607568"/>
                      <a:gd name="connsiteY22" fmla="*/ 281909 h 549494"/>
                      <a:gd name="connsiteX23" fmla="*/ 78428 w 607568"/>
                      <a:gd name="connsiteY23" fmla="*/ 281909 h 549494"/>
                      <a:gd name="connsiteX24" fmla="*/ 48798 w 607568"/>
                      <a:gd name="connsiteY24" fmla="*/ 216577 h 549494"/>
                      <a:gd name="connsiteX25" fmla="*/ 0 w 607568"/>
                      <a:gd name="connsiteY25" fmla="*/ 216577 h 549494"/>
                      <a:gd name="connsiteX26" fmla="*/ 257720 w 607568"/>
                      <a:gd name="connsiteY26" fmla="*/ 0 h 549494"/>
                      <a:gd name="connsiteX27" fmla="*/ 254207 w 607568"/>
                      <a:gd name="connsiteY27" fmla="*/ 30201 h 549494"/>
                      <a:gd name="connsiteX28" fmla="*/ 407797 w 607568"/>
                      <a:gd name="connsiteY28" fmla="*/ 197372 h 549494"/>
                      <a:gd name="connsiteX29" fmla="*/ 241147 w 607568"/>
                      <a:gd name="connsiteY29" fmla="*/ 144063 h 549494"/>
                      <a:gd name="connsiteX30" fmla="*/ 237633 w 607568"/>
                      <a:gd name="connsiteY30" fmla="*/ 174264 h 549494"/>
                      <a:gd name="connsiteX31" fmla="*/ 115586 w 607568"/>
                      <a:gd name="connsiteY31" fmla="*/ 71993 h 549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07568" h="549494">
                        <a:moveTo>
                          <a:pt x="503202" y="459310"/>
                        </a:moveTo>
                        <a:cubicBezTo>
                          <a:pt x="528144" y="459310"/>
                          <a:pt x="548364" y="479498"/>
                          <a:pt x="548364" y="504402"/>
                        </a:cubicBezTo>
                        <a:cubicBezTo>
                          <a:pt x="548364" y="529306"/>
                          <a:pt x="528144" y="549494"/>
                          <a:pt x="503202" y="549494"/>
                        </a:cubicBezTo>
                        <a:cubicBezTo>
                          <a:pt x="478260" y="549494"/>
                          <a:pt x="458040" y="529306"/>
                          <a:pt x="458040" y="504402"/>
                        </a:cubicBezTo>
                        <a:cubicBezTo>
                          <a:pt x="458040" y="479498"/>
                          <a:pt x="478260" y="459310"/>
                          <a:pt x="503202" y="459310"/>
                        </a:cubicBezTo>
                        <a:close/>
                        <a:moveTo>
                          <a:pt x="197795" y="459310"/>
                        </a:moveTo>
                        <a:cubicBezTo>
                          <a:pt x="222737" y="459310"/>
                          <a:pt x="242957" y="479498"/>
                          <a:pt x="242957" y="504402"/>
                        </a:cubicBezTo>
                        <a:cubicBezTo>
                          <a:pt x="242957" y="529306"/>
                          <a:pt x="222737" y="549494"/>
                          <a:pt x="197795" y="549494"/>
                        </a:cubicBezTo>
                        <a:cubicBezTo>
                          <a:pt x="172853" y="549494"/>
                          <a:pt x="152633" y="529306"/>
                          <a:pt x="152633" y="504402"/>
                        </a:cubicBezTo>
                        <a:cubicBezTo>
                          <a:pt x="152633" y="479498"/>
                          <a:pt x="172853" y="459310"/>
                          <a:pt x="197795" y="459310"/>
                        </a:cubicBezTo>
                        <a:close/>
                        <a:moveTo>
                          <a:pt x="143318" y="390791"/>
                        </a:moveTo>
                        <a:lnTo>
                          <a:pt x="554573" y="390791"/>
                        </a:lnTo>
                        <a:lnTo>
                          <a:pt x="554573" y="437435"/>
                        </a:lnTo>
                        <a:lnTo>
                          <a:pt x="143318" y="437435"/>
                        </a:lnTo>
                        <a:close/>
                        <a:moveTo>
                          <a:pt x="115304" y="313028"/>
                        </a:moveTo>
                        <a:lnTo>
                          <a:pt x="582659" y="313028"/>
                        </a:lnTo>
                        <a:lnTo>
                          <a:pt x="582659" y="359672"/>
                        </a:lnTo>
                        <a:lnTo>
                          <a:pt x="115304" y="359672"/>
                        </a:lnTo>
                        <a:close/>
                        <a:moveTo>
                          <a:pt x="0" y="169922"/>
                        </a:moveTo>
                        <a:lnTo>
                          <a:pt x="78962" y="169922"/>
                        </a:lnTo>
                        <a:lnTo>
                          <a:pt x="108516" y="235254"/>
                        </a:lnTo>
                        <a:lnTo>
                          <a:pt x="607568" y="235254"/>
                        </a:lnTo>
                        <a:lnTo>
                          <a:pt x="607568" y="281909"/>
                        </a:lnTo>
                        <a:lnTo>
                          <a:pt x="78428" y="281909"/>
                        </a:lnTo>
                        <a:lnTo>
                          <a:pt x="48798" y="216577"/>
                        </a:lnTo>
                        <a:lnTo>
                          <a:pt x="0" y="216577"/>
                        </a:lnTo>
                        <a:close/>
                        <a:moveTo>
                          <a:pt x="257720" y="0"/>
                        </a:moveTo>
                        <a:lnTo>
                          <a:pt x="254207" y="30201"/>
                        </a:lnTo>
                        <a:cubicBezTo>
                          <a:pt x="405964" y="47665"/>
                          <a:pt x="407797" y="197372"/>
                          <a:pt x="407797" y="197372"/>
                        </a:cubicBezTo>
                        <a:cubicBezTo>
                          <a:pt x="407797" y="197372"/>
                          <a:pt x="364340" y="158248"/>
                          <a:pt x="241147" y="144063"/>
                        </a:cubicBezTo>
                        <a:lnTo>
                          <a:pt x="237633" y="174264"/>
                        </a:lnTo>
                        <a:lnTo>
                          <a:pt x="115586" y="71993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组合 47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A5F56876-E5D2-44D5-80CC-3FA2360F5EC7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49" name="矩形 48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8BBDEAA9-F590-4970-969C-F1035B9ABB7B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4B264A88-A937-4B86-9175-739B859B4F38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9" name="组合 8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4F07100-40E7-4EC5-B165-17BF9889B2FE}"/>
                </a:ext>
              </a:extLst>
            </p:cNvPr>
            <p:cNvGrpSpPr/>
            <p:nvPr/>
          </p:nvGrpSpPr>
          <p:grpSpPr>
            <a:xfrm>
              <a:off x="7013005" y="2585488"/>
              <a:ext cx="2376264" cy="2952328"/>
              <a:chOff x="5051884" y="1844824"/>
              <a:chExt cx="2376264" cy="2952328"/>
            </a:xfrm>
          </p:grpSpPr>
          <p:sp>
            <p:nvSpPr>
              <p:cNvPr id="37" name="任意多边形: 形状 109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21B0C25-D3B4-4489-9543-FDF1094D1BD5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50000" sy="50000" flip="none" algn="tl"/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8AB2E89-7B6A-49C2-BA0B-EFFECEF592D6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49AA21E2-0A1C-432F-B2F4-A990F7B99671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43" name="椭圆 42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9492D0FF-9566-485A-8764-739845DE7DE9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任意多边形: 形状 116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C0F2C65F-3BBC-4552-8B06-3A59E35C428F}"/>
                      </a:ext>
                    </a:extLst>
                  </p:cNvPr>
                  <p:cNvSpPr/>
                  <p:nvPr/>
                </p:nvSpPr>
                <p:spPr>
                  <a:xfrm>
                    <a:off x="2523710" y="5328418"/>
                    <a:ext cx="222678" cy="252474"/>
                  </a:xfrm>
                  <a:custGeom>
                    <a:avLst/>
                    <a:gdLst>
                      <a:gd name="T0" fmla="*/ 2125 w 2288"/>
                      <a:gd name="T1" fmla="*/ 924 h 2598"/>
                      <a:gd name="T2" fmla="*/ 1863 w 2288"/>
                      <a:gd name="T3" fmla="*/ 1258 h 2598"/>
                      <a:gd name="T4" fmla="*/ 1848 w 2288"/>
                      <a:gd name="T5" fmla="*/ 1586 h 2598"/>
                      <a:gd name="T6" fmla="*/ 1899 w 2288"/>
                      <a:gd name="T7" fmla="*/ 1716 h 2598"/>
                      <a:gd name="T8" fmla="*/ 1211 w 2288"/>
                      <a:gd name="T9" fmla="*/ 2079 h 2598"/>
                      <a:gd name="T10" fmla="*/ 1176 w 2288"/>
                      <a:gd name="T11" fmla="*/ 2038 h 2598"/>
                      <a:gd name="T12" fmla="*/ 1200 w 2288"/>
                      <a:gd name="T13" fmla="*/ 965 h 2598"/>
                      <a:gd name="T14" fmla="*/ 1409 w 2288"/>
                      <a:gd name="T15" fmla="*/ 1012 h 2598"/>
                      <a:gd name="T16" fmla="*/ 1522 w 2288"/>
                      <a:gd name="T17" fmla="*/ 978 h 2598"/>
                      <a:gd name="T18" fmla="*/ 1526 w 2288"/>
                      <a:gd name="T19" fmla="*/ 847 h 2598"/>
                      <a:gd name="T20" fmla="*/ 1387 w 2288"/>
                      <a:gd name="T21" fmla="*/ 828 h 2598"/>
                      <a:gd name="T22" fmla="*/ 1193 w 2288"/>
                      <a:gd name="T23" fmla="*/ 584 h 2598"/>
                      <a:gd name="T24" fmla="*/ 1375 w 2288"/>
                      <a:gd name="T25" fmla="*/ 124 h 2598"/>
                      <a:gd name="T26" fmla="*/ 1109 w 2288"/>
                      <a:gd name="T27" fmla="*/ 37 h 2598"/>
                      <a:gd name="T28" fmla="*/ 1013 w 2288"/>
                      <a:gd name="T29" fmla="*/ 570 h 2598"/>
                      <a:gd name="T30" fmla="*/ 1056 w 2288"/>
                      <a:gd name="T31" fmla="*/ 808 h 2598"/>
                      <a:gd name="T32" fmla="*/ 891 w 2288"/>
                      <a:gd name="T33" fmla="*/ 784 h 2598"/>
                      <a:gd name="T34" fmla="*/ 748 w 2288"/>
                      <a:gd name="T35" fmla="*/ 921 h 2598"/>
                      <a:gd name="T36" fmla="*/ 899 w 2288"/>
                      <a:gd name="T37" fmla="*/ 946 h 2598"/>
                      <a:gd name="T38" fmla="*/ 1024 w 2288"/>
                      <a:gd name="T39" fmla="*/ 1479 h 2598"/>
                      <a:gd name="T40" fmla="*/ 1022 w 2288"/>
                      <a:gd name="T41" fmla="*/ 2081 h 2598"/>
                      <a:gd name="T42" fmla="*/ 434 w 2288"/>
                      <a:gd name="T43" fmla="*/ 1569 h 2598"/>
                      <a:gd name="T44" fmla="*/ 395 w 2288"/>
                      <a:gd name="T45" fmla="*/ 1470 h 2598"/>
                      <a:gd name="T46" fmla="*/ 88 w 2288"/>
                      <a:gd name="T47" fmla="*/ 1148 h 2598"/>
                      <a:gd name="T48" fmla="*/ 101 w 2288"/>
                      <a:gd name="T49" fmla="*/ 1658 h 2598"/>
                      <a:gd name="T50" fmla="*/ 906 w 2288"/>
                      <a:gd name="T51" fmla="*/ 2228 h 2598"/>
                      <a:gd name="T52" fmla="*/ 1177 w 2288"/>
                      <a:gd name="T53" fmla="*/ 2500 h 2598"/>
                      <a:gd name="T54" fmla="*/ 1223 w 2288"/>
                      <a:gd name="T55" fmla="*/ 2405 h 2598"/>
                      <a:gd name="T56" fmla="*/ 1273 w 2288"/>
                      <a:gd name="T57" fmla="*/ 2328 h 2598"/>
                      <a:gd name="T58" fmla="*/ 1280 w 2288"/>
                      <a:gd name="T59" fmla="*/ 2234 h 2598"/>
                      <a:gd name="T60" fmla="*/ 2094 w 2288"/>
                      <a:gd name="T61" fmla="*/ 1624 h 2598"/>
                      <a:gd name="T62" fmla="*/ 2274 w 2288"/>
                      <a:gd name="T63" fmla="*/ 1517 h 2598"/>
                      <a:gd name="T64" fmla="*/ 1065 w 2288"/>
                      <a:gd name="T65" fmla="*/ 420 h 2598"/>
                      <a:gd name="T66" fmla="*/ 1131 w 2288"/>
                      <a:gd name="T67" fmla="*/ 148 h 2598"/>
                      <a:gd name="T68" fmla="*/ 1165 w 2288"/>
                      <a:gd name="T69" fmla="*/ 430 h 2598"/>
                      <a:gd name="T70" fmla="*/ 1065 w 2288"/>
                      <a:gd name="T71" fmla="*/ 420 h 2598"/>
                      <a:gd name="T72" fmla="*/ 1040 w 2288"/>
                      <a:gd name="T73" fmla="*/ 2287 h 2598"/>
                      <a:gd name="T74" fmla="*/ 1032 w 2288"/>
                      <a:gd name="T75" fmla="*/ 2241 h 2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88" h="2598">
                        <a:moveTo>
                          <a:pt x="2281" y="1465"/>
                        </a:moveTo>
                        <a:cubicBezTo>
                          <a:pt x="2220" y="1286"/>
                          <a:pt x="2159" y="1111"/>
                          <a:pt x="2125" y="924"/>
                        </a:cubicBezTo>
                        <a:cubicBezTo>
                          <a:pt x="2112" y="850"/>
                          <a:pt x="2015" y="868"/>
                          <a:pt x="1992" y="924"/>
                        </a:cubicBezTo>
                        <a:cubicBezTo>
                          <a:pt x="1948" y="1035"/>
                          <a:pt x="1904" y="1146"/>
                          <a:pt x="1863" y="1258"/>
                        </a:cubicBezTo>
                        <a:cubicBezTo>
                          <a:pt x="1840" y="1319"/>
                          <a:pt x="1790" y="1411"/>
                          <a:pt x="1809" y="1480"/>
                        </a:cubicBezTo>
                        <a:cubicBezTo>
                          <a:pt x="1783" y="1516"/>
                          <a:pt x="1783" y="1565"/>
                          <a:pt x="1848" y="1586"/>
                        </a:cubicBezTo>
                        <a:cubicBezTo>
                          <a:pt x="1878" y="1596"/>
                          <a:pt x="1908" y="1602"/>
                          <a:pt x="1938" y="1607"/>
                        </a:cubicBezTo>
                        <a:cubicBezTo>
                          <a:pt x="1927" y="1644"/>
                          <a:pt x="1916" y="1681"/>
                          <a:pt x="1899" y="1716"/>
                        </a:cubicBezTo>
                        <a:cubicBezTo>
                          <a:pt x="1861" y="1789"/>
                          <a:pt x="1799" y="1850"/>
                          <a:pt x="1734" y="1899"/>
                        </a:cubicBezTo>
                        <a:cubicBezTo>
                          <a:pt x="1586" y="2012"/>
                          <a:pt x="1393" y="2062"/>
                          <a:pt x="1211" y="2079"/>
                        </a:cubicBezTo>
                        <a:cubicBezTo>
                          <a:pt x="1201" y="2080"/>
                          <a:pt x="1190" y="2080"/>
                          <a:pt x="1180" y="2081"/>
                        </a:cubicBezTo>
                        <a:cubicBezTo>
                          <a:pt x="1178" y="2066"/>
                          <a:pt x="1177" y="2052"/>
                          <a:pt x="1176" y="2038"/>
                        </a:cubicBezTo>
                        <a:cubicBezTo>
                          <a:pt x="1167" y="1852"/>
                          <a:pt x="1173" y="1665"/>
                          <a:pt x="1178" y="1479"/>
                        </a:cubicBezTo>
                        <a:cubicBezTo>
                          <a:pt x="1183" y="1309"/>
                          <a:pt x="1195" y="1137"/>
                          <a:pt x="1200" y="965"/>
                        </a:cubicBezTo>
                        <a:cubicBezTo>
                          <a:pt x="1262" y="972"/>
                          <a:pt x="1326" y="981"/>
                          <a:pt x="1388" y="979"/>
                        </a:cubicBezTo>
                        <a:cubicBezTo>
                          <a:pt x="1391" y="992"/>
                          <a:pt x="1399" y="1003"/>
                          <a:pt x="1409" y="1012"/>
                        </a:cubicBezTo>
                        <a:cubicBezTo>
                          <a:pt x="1434" y="1041"/>
                          <a:pt x="1476" y="1041"/>
                          <a:pt x="1501" y="1012"/>
                        </a:cubicBezTo>
                        <a:cubicBezTo>
                          <a:pt x="1511" y="1003"/>
                          <a:pt x="1519" y="991"/>
                          <a:pt x="1522" y="978"/>
                        </a:cubicBezTo>
                        <a:cubicBezTo>
                          <a:pt x="1528" y="956"/>
                          <a:pt x="1526" y="931"/>
                          <a:pt x="1526" y="908"/>
                        </a:cubicBezTo>
                        <a:lnTo>
                          <a:pt x="1526" y="847"/>
                        </a:lnTo>
                        <a:cubicBezTo>
                          <a:pt x="1526" y="809"/>
                          <a:pt x="1493" y="776"/>
                          <a:pt x="1455" y="776"/>
                        </a:cubicBezTo>
                        <a:cubicBezTo>
                          <a:pt x="1423" y="776"/>
                          <a:pt x="1395" y="799"/>
                          <a:pt x="1387" y="828"/>
                        </a:cubicBezTo>
                        <a:cubicBezTo>
                          <a:pt x="1327" y="813"/>
                          <a:pt x="1264" y="812"/>
                          <a:pt x="1202" y="810"/>
                        </a:cubicBezTo>
                        <a:cubicBezTo>
                          <a:pt x="1202" y="735"/>
                          <a:pt x="1199" y="659"/>
                          <a:pt x="1193" y="584"/>
                        </a:cubicBezTo>
                        <a:cubicBezTo>
                          <a:pt x="1297" y="558"/>
                          <a:pt x="1391" y="480"/>
                          <a:pt x="1431" y="385"/>
                        </a:cubicBezTo>
                        <a:cubicBezTo>
                          <a:pt x="1470" y="292"/>
                          <a:pt x="1441" y="197"/>
                          <a:pt x="1375" y="124"/>
                        </a:cubicBezTo>
                        <a:cubicBezTo>
                          <a:pt x="1315" y="57"/>
                          <a:pt x="1196" y="0"/>
                          <a:pt x="1109" y="37"/>
                        </a:cubicBezTo>
                        <a:cubicBezTo>
                          <a:pt x="1109" y="37"/>
                          <a:pt x="1109" y="37"/>
                          <a:pt x="1109" y="37"/>
                        </a:cubicBezTo>
                        <a:cubicBezTo>
                          <a:pt x="988" y="48"/>
                          <a:pt x="885" y="127"/>
                          <a:pt x="860" y="255"/>
                        </a:cubicBezTo>
                        <a:cubicBezTo>
                          <a:pt x="837" y="376"/>
                          <a:pt x="900" y="516"/>
                          <a:pt x="1013" y="570"/>
                        </a:cubicBezTo>
                        <a:cubicBezTo>
                          <a:pt x="1033" y="580"/>
                          <a:pt x="1055" y="586"/>
                          <a:pt x="1077" y="590"/>
                        </a:cubicBezTo>
                        <a:cubicBezTo>
                          <a:pt x="1068" y="662"/>
                          <a:pt x="1062" y="735"/>
                          <a:pt x="1056" y="808"/>
                        </a:cubicBezTo>
                        <a:cubicBezTo>
                          <a:pt x="1001" y="808"/>
                          <a:pt x="947" y="810"/>
                          <a:pt x="892" y="813"/>
                        </a:cubicBezTo>
                        <a:cubicBezTo>
                          <a:pt x="892" y="803"/>
                          <a:pt x="891" y="793"/>
                          <a:pt x="891" y="784"/>
                        </a:cubicBezTo>
                        <a:cubicBezTo>
                          <a:pt x="896" y="691"/>
                          <a:pt x="748" y="690"/>
                          <a:pt x="747" y="784"/>
                        </a:cubicBezTo>
                        <a:cubicBezTo>
                          <a:pt x="747" y="829"/>
                          <a:pt x="742" y="876"/>
                          <a:pt x="748" y="921"/>
                        </a:cubicBezTo>
                        <a:cubicBezTo>
                          <a:pt x="756" y="983"/>
                          <a:pt x="811" y="1002"/>
                          <a:pt x="851" y="981"/>
                        </a:cubicBezTo>
                        <a:cubicBezTo>
                          <a:pt x="872" y="980"/>
                          <a:pt x="891" y="967"/>
                          <a:pt x="899" y="946"/>
                        </a:cubicBezTo>
                        <a:cubicBezTo>
                          <a:pt x="948" y="949"/>
                          <a:pt x="998" y="951"/>
                          <a:pt x="1047" y="954"/>
                        </a:cubicBezTo>
                        <a:cubicBezTo>
                          <a:pt x="1037" y="1129"/>
                          <a:pt x="1031" y="1305"/>
                          <a:pt x="1024" y="1479"/>
                        </a:cubicBezTo>
                        <a:cubicBezTo>
                          <a:pt x="1017" y="1665"/>
                          <a:pt x="1014" y="1851"/>
                          <a:pt x="1021" y="2038"/>
                        </a:cubicBezTo>
                        <a:cubicBezTo>
                          <a:pt x="1022" y="2051"/>
                          <a:pt x="1022" y="2066"/>
                          <a:pt x="1022" y="2081"/>
                        </a:cubicBezTo>
                        <a:cubicBezTo>
                          <a:pt x="722" y="2061"/>
                          <a:pt x="421" y="1927"/>
                          <a:pt x="289" y="1649"/>
                        </a:cubicBezTo>
                        <a:cubicBezTo>
                          <a:pt x="342" y="1639"/>
                          <a:pt x="422" y="1633"/>
                          <a:pt x="434" y="1569"/>
                        </a:cubicBezTo>
                        <a:cubicBezTo>
                          <a:pt x="439" y="1539"/>
                          <a:pt x="429" y="1506"/>
                          <a:pt x="402" y="1492"/>
                        </a:cubicBezTo>
                        <a:cubicBezTo>
                          <a:pt x="401" y="1485"/>
                          <a:pt x="399" y="1478"/>
                          <a:pt x="395" y="1470"/>
                        </a:cubicBezTo>
                        <a:cubicBezTo>
                          <a:pt x="338" y="1362"/>
                          <a:pt x="258" y="1263"/>
                          <a:pt x="215" y="1148"/>
                        </a:cubicBezTo>
                        <a:cubicBezTo>
                          <a:pt x="192" y="1085"/>
                          <a:pt x="111" y="1085"/>
                          <a:pt x="88" y="1148"/>
                        </a:cubicBezTo>
                        <a:cubicBezTo>
                          <a:pt x="29" y="1306"/>
                          <a:pt x="0" y="1457"/>
                          <a:pt x="39" y="1624"/>
                        </a:cubicBezTo>
                        <a:cubicBezTo>
                          <a:pt x="45" y="1653"/>
                          <a:pt x="75" y="1663"/>
                          <a:pt x="101" y="1658"/>
                        </a:cubicBezTo>
                        <a:cubicBezTo>
                          <a:pt x="125" y="1661"/>
                          <a:pt x="149" y="1661"/>
                          <a:pt x="172" y="1661"/>
                        </a:cubicBezTo>
                        <a:cubicBezTo>
                          <a:pt x="253" y="2008"/>
                          <a:pt x="572" y="2179"/>
                          <a:pt x="906" y="2228"/>
                        </a:cubicBezTo>
                        <a:cubicBezTo>
                          <a:pt x="931" y="2337"/>
                          <a:pt x="982" y="2443"/>
                          <a:pt x="1043" y="2536"/>
                        </a:cubicBezTo>
                        <a:cubicBezTo>
                          <a:pt x="1083" y="2598"/>
                          <a:pt x="1172" y="2572"/>
                          <a:pt x="1177" y="2500"/>
                        </a:cubicBezTo>
                        <a:cubicBezTo>
                          <a:pt x="1177" y="2509"/>
                          <a:pt x="1185" y="2477"/>
                          <a:pt x="1189" y="2468"/>
                        </a:cubicBezTo>
                        <a:cubicBezTo>
                          <a:pt x="1199" y="2446"/>
                          <a:pt x="1211" y="2426"/>
                          <a:pt x="1223" y="2405"/>
                        </a:cubicBezTo>
                        <a:cubicBezTo>
                          <a:pt x="1234" y="2386"/>
                          <a:pt x="1247" y="2368"/>
                          <a:pt x="1259" y="2349"/>
                        </a:cubicBezTo>
                        <a:cubicBezTo>
                          <a:pt x="1264" y="2342"/>
                          <a:pt x="1268" y="2335"/>
                          <a:pt x="1273" y="2328"/>
                        </a:cubicBezTo>
                        <a:cubicBezTo>
                          <a:pt x="1277" y="2322"/>
                          <a:pt x="1293" y="2305"/>
                          <a:pt x="1277" y="2322"/>
                        </a:cubicBezTo>
                        <a:cubicBezTo>
                          <a:pt x="1304" y="2294"/>
                          <a:pt x="1300" y="2258"/>
                          <a:pt x="1280" y="2234"/>
                        </a:cubicBezTo>
                        <a:cubicBezTo>
                          <a:pt x="1483" y="2210"/>
                          <a:pt x="1683" y="2139"/>
                          <a:pt x="1845" y="2015"/>
                        </a:cubicBezTo>
                        <a:cubicBezTo>
                          <a:pt x="1948" y="1936"/>
                          <a:pt x="2086" y="1773"/>
                          <a:pt x="2094" y="1624"/>
                        </a:cubicBezTo>
                        <a:cubicBezTo>
                          <a:pt x="2146" y="1628"/>
                          <a:pt x="2201" y="1630"/>
                          <a:pt x="2245" y="1609"/>
                        </a:cubicBezTo>
                        <a:cubicBezTo>
                          <a:pt x="2278" y="1594"/>
                          <a:pt x="2287" y="1550"/>
                          <a:pt x="2274" y="1517"/>
                        </a:cubicBezTo>
                        <a:cubicBezTo>
                          <a:pt x="2284" y="1503"/>
                          <a:pt x="2288" y="1485"/>
                          <a:pt x="2281" y="1465"/>
                        </a:cubicBezTo>
                        <a:close/>
                        <a:moveTo>
                          <a:pt x="1065" y="420"/>
                        </a:moveTo>
                        <a:cubicBezTo>
                          <a:pt x="1019" y="392"/>
                          <a:pt x="1002" y="323"/>
                          <a:pt x="1010" y="274"/>
                        </a:cubicBezTo>
                        <a:cubicBezTo>
                          <a:pt x="1021" y="207"/>
                          <a:pt x="1073" y="171"/>
                          <a:pt x="1131" y="148"/>
                        </a:cubicBezTo>
                        <a:cubicBezTo>
                          <a:pt x="1208" y="195"/>
                          <a:pt x="1340" y="234"/>
                          <a:pt x="1280" y="343"/>
                        </a:cubicBezTo>
                        <a:cubicBezTo>
                          <a:pt x="1258" y="383"/>
                          <a:pt x="1213" y="417"/>
                          <a:pt x="1165" y="430"/>
                        </a:cubicBezTo>
                        <a:cubicBezTo>
                          <a:pt x="1148" y="418"/>
                          <a:pt x="1121" y="420"/>
                          <a:pt x="1105" y="434"/>
                        </a:cubicBezTo>
                        <a:cubicBezTo>
                          <a:pt x="1091" y="432"/>
                          <a:pt x="1077" y="428"/>
                          <a:pt x="1065" y="420"/>
                        </a:cubicBezTo>
                        <a:close/>
                        <a:moveTo>
                          <a:pt x="1032" y="2241"/>
                        </a:moveTo>
                        <a:cubicBezTo>
                          <a:pt x="1034" y="2257"/>
                          <a:pt x="1037" y="2272"/>
                          <a:pt x="1040" y="2287"/>
                        </a:cubicBezTo>
                        <a:cubicBezTo>
                          <a:pt x="1029" y="2271"/>
                          <a:pt x="1019" y="2255"/>
                          <a:pt x="1010" y="2239"/>
                        </a:cubicBezTo>
                        <a:cubicBezTo>
                          <a:pt x="1017" y="2240"/>
                          <a:pt x="1025" y="2241"/>
                          <a:pt x="1032" y="224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组合 39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7DE159B3-7CC0-410F-AA43-F0F5B64A5CBC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41" name="矩形 40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B022D2C3-8059-442C-A029-841C2D3ABD43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5070D592-5760-418D-9972-E1F0FF658C02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" name="组合 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54488B4-8923-4581-B7E0-753C84D0ED18}"/>
                </a:ext>
              </a:extLst>
            </p:cNvPr>
            <p:cNvGrpSpPr/>
            <p:nvPr/>
          </p:nvGrpSpPr>
          <p:grpSpPr>
            <a:xfrm>
              <a:off x="4940489" y="2585488"/>
              <a:ext cx="2376264" cy="2952328"/>
              <a:chOff x="5051884" y="1844824"/>
              <a:chExt cx="2376264" cy="2952328"/>
            </a:xfrm>
          </p:grpSpPr>
          <p:sp>
            <p:nvSpPr>
              <p:cNvPr id="29" name="任意多边形: 形状 10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3CBF379F-7B93-41DC-A9EC-48954A6104A8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E6D1331-6566-427D-9C7D-40FD6038F6F3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C771E537-8EE8-4DDB-9213-B1022F99D169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35" name="椭圆 34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7957B41E-AE69-45E2-8459-4931396B5C8D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任意多边形: 形状 107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86EEC3C3-9D7C-4882-A71B-80C6D12215B5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28594"/>
                    <a:ext cx="252474" cy="252122"/>
                  </a:xfrm>
                  <a:custGeom>
                    <a:avLst/>
                    <a:gdLst>
                      <a:gd name="connsiteX0" fmla="*/ 126452 w 606933"/>
                      <a:gd name="connsiteY0" fmla="*/ 239923 h 606087"/>
                      <a:gd name="connsiteX1" fmla="*/ 191364 w 606933"/>
                      <a:gd name="connsiteY1" fmla="*/ 239923 h 606087"/>
                      <a:gd name="connsiteX2" fmla="*/ 289791 w 606933"/>
                      <a:gd name="connsiteY2" fmla="*/ 336874 h 606087"/>
                      <a:gd name="connsiteX3" fmla="*/ 303467 w 606933"/>
                      <a:gd name="connsiteY3" fmla="*/ 345627 h 606087"/>
                      <a:gd name="connsiteX4" fmla="*/ 317142 w 606933"/>
                      <a:gd name="connsiteY4" fmla="*/ 336874 h 606087"/>
                      <a:gd name="connsiteX5" fmla="*/ 415569 w 606933"/>
                      <a:gd name="connsiteY5" fmla="*/ 239923 h 606087"/>
                      <a:gd name="connsiteX6" fmla="*/ 480481 w 606933"/>
                      <a:gd name="connsiteY6" fmla="*/ 239923 h 606087"/>
                      <a:gd name="connsiteX7" fmla="*/ 480481 w 606933"/>
                      <a:gd name="connsiteY7" fmla="*/ 404009 h 606087"/>
                      <a:gd name="connsiteX8" fmla="*/ 316083 w 606933"/>
                      <a:gd name="connsiteY8" fmla="*/ 404009 h 606087"/>
                      <a:gd name="connsiteX9" fmla="*/ 316083 w 606933"/>
                      <a:gd name="connsiteY9" fmla="*/ 441905 h 606087"/>
                      <a:gd name="connsiteX10" fmla="*/ 568988 w 606933"/>
                      <a:gd name="connsiteY10" fmla="*/ 441905 h 606087"/>
                      <a:gd name="connsiteX11" fmla="*/ 568988 w 606933"/>
                      <a:gd name="connsiteY11" fmla="*/ 505096 h 606087"/>
                      <a:gd name="connsiteX12" fmla="*/ 606933 w 606933"/>
                      <a:gd name="connsiteY12" fmla="*/ 505096 h 606087"/>
                      <a:gd name="connsiteX13" fmla="*/ 606933 w 606933"/>
                      <a:gd name="connsiteY13" fmla="*/ 606087 h 606087"/>
                      <a:gd name="connsiteX14" fmla="*/ 505714 w 606933"/>
                      <a:gd name="connsiteY14" fmla="*/ 606087 h 606087"/>
                      <a:gd name="connsiteX15" fmla="*/ 505714 w 606933"/>
                      <a:gd name="connsiteY15" fmla="*/ 505096 h 606087"/>
                      <a:gd name="connsiteX16" fmla="*/ 543659 w 606933"/>
                      <a:gd name="connsiteY16" fmla="*/ 505096 h 606087"/>
                      <a:gd name="connsiteX17" fmla="*/ 543659 w 606933"/>
                      <a:gd name="connsiteY17" fmla="*/ 467105 h 606087"/>
                      <a:gd name="connsiteX18" fmla="*/ 316083 w 606933"/>
                      <a:gd name="connsiteY18" fmla="*/ 467105 h 606087"/>
                      <a:gd name="connsiteX19" fmla="*/ 316083 w 606933"/>
                      <a:gd name="connsiteY19" fmla="*/ 505096 h 606087"/>
                      <a:gd name="connsiteX20" fmla="*/ 354028 w 606933"/>
                      <a:gd name="connsiteY20" fmla="*/ 505096 h 606087"/>
                      <a:gd name="connsiteX21" fmla="*/ 354028 w 606933"/>
                      <a:gd name="connsiteY21" fmla="*/ 606087 h 606087"/>
                      <a:gd name="connsiteX22" fmla="*/ 252905 w 606933"/>
                      <a:gd name="connsiteY22" fmla="*/ 606087 h 606087"/>
                      <a:gd name="connsiteX23" fmla="*/ 252905 w 606933"/>
                      <a:gd name="connsiteY23" fmla="*/ 505096 h 606087"/>
                      <a:gd name="connsiteX24" fmla="*/ 290850 w 606933"/>
                      <a:gd name="connsiteY24" fmla="*/ 505096 h 606087"/>
                      <a:gd name="connsiteX25" fmla="*/ 290850 w 606933"/>
                      <a:gd name="connsiteY25" fmla="*/ 467105 h 606087"/>
                      <a:gd name="connsiteX26" fmla="*/ 63274 w 606933"/>
                      <a:gd name="connsiteY26" fmla="*/ 467105 h 606087"/>
                      <a:gd name="connsiteX27" fmla="*/ 63274 w 606933"/>
                      <a:gd name="connsiteY27" fmla="*/ 505096 h 606087"/>
                      <a:gd name="connsiteX28" fmla="*/ 101123 w 606933"/>
                      <a:gd name="connsiteY28" fmla="*/ 505096 h 606087"/>
                      <a:gd name="connsiteX29" fmla="*/ 101123 w 606933"/>
                      <a:gd name="connsiteY29" fmla="*/ 606087 h 606087"/>
                      <a:gd name="connsiteX30" fmla="*/ 0 w 606933"/>
                      <a:gd name="connsiteY30" fmla="*/ 606087 h 606087"/>
                      <a:gd name="connsiteX31" fmla="*/ 0 w 606933"/>
                      <a:gd name="connsiteY31" fmla="*/ 505096 h 606087"/>
                      <a:gd name="connsiteX32" fmla="*/ 37945 w 606933"/>
                      <a:gd name="connsiteY32" fmla="*/ 505096 h 606087"/>
                      <a:gd name="connsiteX33" fmla="*/ 37945 w 606933"/>
                      <a:gd name="connsiteY33" fmla="*/ 441905 h 606087"/>
                      <a:gd name="connsiteX34" fmla="*/ 290850 w 606933"/>
                      <a:gd name="connsiteY34" fmla="*/ 441905 h 606087"/>
                      <a:gd name="connsiteX35" fmla="*/ 290850 w 606933"/>
                      <a:gd name="connsiteY35" fmla="*/ 404009 h 606087"/>
                      <a:gd name="connsiteX36" fmla="*/ 126452 w 606933"/>
                      <a:gd name="connsiteY36" fmla="*/ 404009 h 606087"/>
                      <a:gd name="connsiteX37" fmla="*/ 303502 w 606933"/>
                      <a:gd name="connsiteY37" fmla="*/ 71264 h 606087"/>
                      <a:gd name="connsiteX38" fmla="*/ 250822 w 606933"/>
                      <a:gd name="connsiteY38" fmla="*/ 122140 h 606087"/>
                      <a:gd name="connsiteX39" fmla="*/ 303502 w 606933"/>
                      <a:gd name="connsiteY39" fmla="*/ 173111 h 606087"/>
                      <a:gd name="connsiteX40" fmla="*/ 356183 w 606933"/>
                      <a:gd name="connsiteY40" fmla="*/ 122140 h 606087"/>
                      <a:gd name="connsiteX41" fmla="*/ 303502 w 606933"/>
                      <a:gd name="connsiteY41" fmla="*/ 71264 h 606087"/>
                      <a:gd name="connsiteX42" fmla="*/ 303502 w 606933"/>
                      <a:gd name="connsiteY42" fmla="*/ 0 h 606087"/>
                      <a:gd name="connsiteX43" fmla="*/ 429955 w 606933"/>
                      <a:gd name="connsiteY43" fmla="*/ 122140 h 606087"/>
                      <a:gd name="connsiteX44" fmla="*/ 303502 w 606933"/>
                      <a:gd name="connsiteY44" fmla="*/ 315639 h 606087"/>
                      <a:gd name="connsiteX45" fmla="*/ 177049 w 606933"/>
                      <a:gd name="connsiteY45" fmla="*/ 122140 h 606087"/>
                      <a:gd name="connsiteX46" fmla="*/ 303502 w 606933"/>
                      <a:gd name="connsiteY46" fmla="*/ 0 h 606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606933" h="606087">
                        <a:moveTo>
                          <a:pt x="126452" y="239923"/>
                        </a:moveTo>
                        <a:lnTo>
                          <a:pt x="191364" y="239923"/>
                        </a:lnTo>
                        <a:cubicBezTo>
                          <a:pt x="230851" y="298209"/>
                          <a:pt x="286131" y="334566"/>
                          <a:pt x="289791" y="336874"/>
                        </a:cubicBezTo>
                        <a:lnTo>
                          <a:pt x="303467" y="345627"/>
                        </a:lnTo>
                        <a:lnTo>
                          <a:pt x="317142" y="336874"/>
                        </a:lnTo>
                        <a:cubicBezTo>
                          <a:pt x="320802" y="334566"/>
                          <a:pt x="376083" y="298209"/>
                          <a:pt x="415569" y="239923"/>
                        </a:cubicBezTo>
                        <a:lnTo>
                          <a:pt x="480481" y="239923"/>
                        </a:lnTo>
                        <a:lnTo>
                          <a:pt x="480481" y="404009"/>
                        </a:lnTo>
                        <a:lnTo>
                          <a:pt x="316083" y="404009"/>
                        </a:lnTo>
                        <a:lnTo>
                          <a:pt x="316083" y="441905"/>
                        </a:lnTo>
                        <a:lnTo>
                          <a:pt x="568988" y="441905"/>
                        </a:lnTo>
                        <a:lnTo>
                          <a:pt x="568988" y="505096"/>
                        </a:lnTo>
                        <a:lnTo>
                          <a:pt x="606933" y="505096"/>
                        </a:lnTo>
                        <a:lnTo>
                          <a:pt x="606933" y="606087"/>
                        </a:lnTo>
                        <a:lnTo>
                          <a:pt x="505714" y="606087"/>
                        </a:lnTo>
                        <a:lnTo>
                          <a:pt x="505714" y="505096"/>
                        </a:lnTo>
                        <a:lnTo>
                          <a:pt x="543659" y="505096"/>
                        </a:lnTo>
                        <a:lnTo>
                          <a:pt x="543659" y="467105"/>
                        </a:lnTo>
                        <a:lnTo>
                          <a:pt x="316083" y="467105"/>
                        </a:lnTo>
                        <a:lnTo>
                          <a:pt x="316083" y="505096"/>
                        </a:lnTo>
                        <a:lnTo>
                          <a:pt x="354028" y="505096"/>
                        </a:lnTo>
                        <a:lnTo>
                          <a:pt x="354028" y="606087"/>
                        </a:lnTo>
                        <a:lnTo>
                          <a:pt x="252905" y="606087"/>
                        </a:lnTo>
                        <a:lnTo>
                          <a:pt x="252905" y="505096"/>
                        </a:lnTo>
                        <a:lnTo>
                          <a:pt x="290850" y="505096"/>
                        </a:lnTo>
                        <a:lnTo>
                          <a:pt x="290850" y="467105"/>
                        </a:lnTo>
                        <a:lnTo>
                          <a:pt x="63274" y="467105"/>
                        </a:lnTo>
                        <a:lnTo>
                          <a:pt x="63274" y="505096"/>
                        </a:lnTo>
                        <a:lnTo>
                          <a:pt x="101123" y="505096"/>
                        </a:lnTo>
                        <a:lnTo>
                          <a:pt x="101123" y="606087"/>
                        </a:lnTo>
                        <a:lnTo>
                          <a:pt x="0" y="606087"/>
                        </a:lnTo>
                        <a:lnTo>
                          <a:pt x="0" y="505096"/>
                        </a:lnTo>
                        <a:lnTo>
                          <a:pt x="37945" y="505096"/>
                        </a:lnTo>
                        <a:lnTo>
                          <a:pt x="37945" y="441905"/>
                        </a:lnTo>
                        <a:lnTo>
                          <a:pt x="290850" y="441905"/>
                        </a:lnTo>
                        <a:lnTo>
                          <a:pt x="290850" y="404009"/>
                        </a:lnTo>
                        <a:lnTo>
                          <a:pt x="126452" y="404009"/>
                        </a:lnTo>
                        <a:close/>
                        <a:moveTo>
                          <a:pt x="303502" y="71264"/>
                        </a:moveTo>
                        <a:cubicBezTo>
                          <a:pt x="274417" y="71264"/>
                          <a:pt x="250822" y="94057"/>
                          <a:pt x="250822" y="122140"/>
                        </a:cubicBezTo>
                        <a:cubicBezTo>
                          <a:pt x="250822" y="150318"/>
                          <a:pt x="274417" y="173111"/>
                          <a:pt x="303502" y="173111"/>
                        </a:cubicBezTo>
                        <a:cubicBezTo>
                          <a:pt x="332587" y="173111"/>
                          <a:pt x="356183" y="150318"/>
                          <a:pt x="356183" y="122140"/>
                        </a:cubicBezTo>
                        <a:cubicBezTo>
                          <a:pt x="356183" y="94057"/>
                          <a:pt x="332587" y="71264"/>
                          <a:pt x="303502" y="71264"/>
                        </a:cubicBezTo>
                        <a:close/>
                        <a:moveTo>
                          <a:pt x="303502" y="0"/>
                        </a:moveTo>
                        <a:cubicBezTo>
                          <a:pt x="373326" y="0"/>
                          <a:pt x="429955" y="54723"/>
                          <a:pt x="429955" y="122140"/>
                        </a:cubicBezTo>
                        <a:cubicBezTo>
                          <a:pt x="429955" y="234181"/>
                          <a:pt x="303502" y="315639"/>
                          <a:pt x="303502" y="315639"/>
                        </a:cubicBezTo>
                        <a:cubicBezTo>
                          <a:pt x="303502" y="315639"/>
                          <a:pt x="177049" y="234181"/>
                          <a:pt x="177049" y="122140"/>
                        </a:cubicBezTo>
                        <a:cubicBezTo>
                          <a:pt x="177049" y="54723"/>
                          <a:pt x="233679" y="0"/>
                          <a:pt x="30350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" name="组合 31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FA226FFC-142D-4FD9-AD22-EB2ED9136412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B1B07BEC-9BE3-4D9D-84ED-D708FDAD3CE5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298B182D-8073-42A8-BDB0-EC1068F65005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1" name="组合 1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A9E38F6-A1F3-43F5-8197-6F97059D5F91}"/>
                </a:ext>
              </a:extLst>
            </p:cNvPr>
            <p:cNvGrpSpPr/>
            <p:nvPr/>
          </p:nvGrpSpPr>
          <p:grpSpPr>
            <a:xfrm>
              <a:off x="2867973" y="2585488"/>
              <a:ext cx="2376264" cy="2952328"/>
              <a:chOff x="5051884" y="1844824"/>
              <a:chExt cx="2376264" cy="2952328"/>
            </a:xfrm>
          </p:grpSpPr>
          <p:sp>
            <p:nvSpPr>
              <p:cNvPr id="21" name="任意多边形: 形状 9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E07BA08C-3804-43C2-9346-AD57B1280409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50000" sy="50000" flip="none" algn="tl"/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169F071F-1994-43E7-BCD8-99A85B7E07AF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43E86956-82A2-4174-91C8-4DE3D85EE6E9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27" name="椭圆 26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FEF314E5-8C48-402C-9E9C-C4338721B6ED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任意多边形: 形状 98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D695743B-9B6A-4E0E-B29F-DA86AF423945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34263"/>
                    <a:ext cx="252474" cy="2407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912B7631-23DA-4B87-AB2E-97FD35D8FE16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25" name="矩形 24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44AF220B-119F-4E5B-9BF3-A277D555C1A0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6" name="矩形 25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4D064F4D-7755-4AFC-ACFA-DB98E62E3217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2" name="组合 1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8B3D985-41F4-4B54-A931-D50CD954BFB4}"/>
                </a:ext>
              </a:extLst>
            </p:cNvPr>
            <p:cNvGrpSpPr/>
            <p:nvPr/>
          </p:nvGrpSpPr>
          <p:grpSpPr>
            <a:xfrm>
              <a:off x="795457" y="2585488"/>
              <a:ext cx="2376264" cy="2952328"/>
              <a:chOff x="5051884" y="1844824"/>
              <a:chExt cx="2376264" cy="2952328"/>
            </a:xfrm>
          </p:grpSpPr>
          <p:sp>
            <p:nvSpPr>
              <p:cNvPr id="13" name="任意多边形: 形状 36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1EDB021B-A61A-4E02-9D44-842E71E9A79A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D9CF5DA8-8221-4B39-A9CA-1066BBC9BB17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A2890B26-E117-48BF-8532-8A2A1F55F741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19" name="椭圆 18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36B7F423-4439-40D9-8877-820B6A1B46E1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任意多边形: 形状 43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6E42D216-C50B-46A0-808D-D34BB2007159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28618"/>
                    <a:ext cx="252474" cy="252074"/>
                  </a:xfrm>
                  <a:custGeom>
                    <a:avLst/>
                    <a:gdLst>
                      <a:gd name="connsiteX0" fmla="*/ 325000 h 606722"/>
                      <a:gd name="connsiteY0" fmla="*/ 325000 h 606722"/>
                      <a:gd name="connsiteX1" fmla="*/ 325000 h 606722"/>
                      <a:gd name="connsiteY1" fmla="*/ 325000 h 606722"/>
                      <a:gd name="connsiteX2" fmla="*/ 325000 h 606722"/>
                      <a:gd name="connsiteY2" fmla="*/ 325000 h 606722"/>
                      <a:gd name="connsiteX3" fmla="*/ 325000 h 606722"/>
                      <a:gd name="connsiteY3" fmla="*/ 325000 h 606722"/>
                      <a:gd name="connsiteX4" fmla="*/ 325000 h 606722"/>
                      <a:gd name="connsiteY4" fmla="*/ 325000 h 606722"/>
                      <a:gd name="connsiteX5" fmla="*/ 325000 h 606722"/>
                      <a:gd name="connsiteY5" fmla="*/ 325000 h 606722"/>
                      <a:gd name="connsiteX6" fmla="*/ 325000 h 606722"/>
                      <a:gd name="connsiteY6" fmla="*/ 325000 h 606722"/>
                      <a:gd name="connsiteX7" fmla="*/ 325000 h 606722"/>
                      <a:gd name="connsiteY7" fmla="*/ 325000 h 606722"/>
                      <a:gd name="connsiteX8" fmla="*/ 325000 h 606722"/>
                      <a:gd name="connsiteY8" fmla="*/ 325000 h 606722"/>
                      <a:gd name="connsiteX9" fmla="*/ 325000 h 606722"/>
                      <a:gd name="connsiteY9" fmla="*/ 325000 h 606722"/>
                      <a:gd name="connsiteX10" fmla="*/ 325000 h 606722"/>
                      <a:gd name="connsiteY10" fmla="*/ 325000 h 606722"/>
                      <a:gd name="connsiteX11" fmla="*/ 325000 h 606722"/>
                      <a:gd name="connsiteY11" fmla="*/ 325000 h 606722"/>
                      <a:gd name="connsiteX12" fmla="*/ 325000 h 606722"/>
                      <a:gd name="connsiteY12" fmla="*/ 325000 h 606722"/>
                      <a:gd name="connsiteX13" fmla="*/ 325000 h 606722"/>
                      <a:gd name="connsiteY13" fmla="*/ 325000 h 606722"/>
                      <a:gd name="connsiteX14" fmla="*/ 325000 h 606722"/>
                      <a:gd name="connsiteY14" fmla="*/ 325000 h 606722"/>
                      <a:gd name="connsiteX15" fmla="*/ 325000 h 606722"/>
                      <a:gd name="connsiteY15" fmla="*/ 325000 h 606722"/>
                      <a:gd name="connsiteX16" fmla="*/ 325000 h 606722"/>
                      <a:gd name="connsiteY16" fmla="*/ 325000 h 606722"/>
                      <a:gd name="connsiteX17" fmla="*/ 325000 h 606722"/>
                      <a:gd name="connsiteY17" fmla="*/ 325000 h 606722"/>
                      <a:gd name="connsiteX18" fmla="*/ 325000 h 606722"/>
                      <a:gd name="connsiteY18" fmla="*/ 325000 h 606722"/>
                      <a:gd name="connsiteX19" fmla="*/ 325000 h 606722"/>
                      <a:gd name="connsiteY19" fmla="*/ 325000 h 606722"/>
                      <a:gd name="connsiteX20" fmla="*/ 325000 h 606722"/>
                      <a:gd name="connsiteY20" fmla="*/ 325000 h 606722"/>
                      <a:gd name="connsiteX21" fmla="*/ 325000 h 606722"/>
                      <a:gd name="connsiteY21" fmla="*/ 325000 h 606722"/>
                      <a:gd name="connsiteX22" fmla="*/ 325000 h 606722"/>
                      <a:gd name="connsiteY22" fmla="*/ 325000 h 606722"/>
                      <a:gd name="connsiteX23" fmla="*/ 325000 h 606722"/>
                      <a:gd name="connsiteY23" fmla="*/ 325000 h 606722"/>
                      <a:gd name="connsiteX24" fmla="*/ 325000 h 606722"/>
                      <a:gd name="connsiteY24" fmla="*/ 325000 h 606722"/>
                      <a:gd name="connsiteX25" fmla="*/ 325000 h 606722"/>
                      <a:gd name="connsiteY25" fmla="*/ 325000 h 606722"/>
                      <a:gd name="connsiteX26" fmla="*/ 325000 h 606722"/>
                      <a:gd name="connsiteY26" fmla="*/ 325000 h 606722"/>
                      <a:gd name="connsiteX27" fmla="*/ 325000 h 606722"/>
                      <a:gd name="connsiteY27" fmla="*/ 325000 h 606722"/>
                      <a:gd name="connsiteX28" fmla="*/ 325000 h 606722"/>
                      <a:gd name="connsiteY28" fmla="*/ 325000 h 606722"/>
                      <a:gd name="connsiteX29" fmla="*/ 325000 h 606722"/>
                      <a:gd name="connsiteY29" fmla="*/ 325000 h 606722"/>
                      <a:gd name="connsiteX30" fmla="*/ 325000 h 606722"/>
                      <a:gd name="connsiteY30" fmla="*/ 325000 h 606722"/>
                      <a:gd name="connsiteX31" fmla="*/ 325000 h 606722"/>
                      <a:gd name="connsiteY31" fmla="*/ 325000 h 606722"/>
                      <a:gd name="connsiteX32" fmla="*/ 325000 h 606722"/>
                      <a:gd name="connsiteY32" fmla="*/ 325000 h 606722"/>
                      <a:gd name="connsiteX33" fmla="*/ 325000 h 606722"/>
                      <a:gd name="connsiteY33" fmla="*/ 325000 h 606722"/>
                      <a:gd name="connsiteX34" fmla="*/ 325000 h 606722"/>
                      <a:gd name="connsiteY34" fmla="*/ 325000 h 606722"/>
                      <a:gd name="connsiteX35" fmla="*/ 325000 h 606722"/>
                      <a:gd name="connsiteY35" fmla="*/ 325000 h 606722"/>
                      <a:gd name="connsiteX36" fmla="*/ 325000 h 606722"/>
                      <a:gd name="connsiteY36" fmla="*/ 325000 h 606722"/>
                      <a:gd name="connsiteX37" fmla="*/ 325000 h 606722"/>
                      <a:gd name="connsiteY37" fmla="*/ 325000 h 606722"/>
                      <a:gd name="connsiteX38" fmla="*/ 325000 h 606722"/>
                      <a:gd name="connsiteY38" fmla="*/ 325000 h 606722"/>
                      <a:gd name="connsiteX39" fmla="*/ 325000 h 606722"/>
                      <a:gd name="connsiteY39" fmla="*/ 32500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81459" h="580542">
                        <a:moveTo>
                          <a:pt x="213875" y="146706"/>
                        </a:moveTo>
                        <a:cubicBezTo>
                          <a:pt x="227226" y="146706"/>
                          <a:pt x="238084" y="157547"/>
                          <a:pt x="238084" y="171055"/>
                        </a:cubicBezTo>
                        <a:cubicBezTo>
                          <a:pt x="238084" y="184562"/>
                          <a:pt x="227226" y="195493"/>
                          <a:pt x="213875" y="195493"/>
                        </a:cubicBezTo>
                        <a:cubicBezTo>
                          <a:pt x="161630" y="195493"/>
                          <a:pt x="118998" y="238236"/>
                          <a:pt x="118998" y="290755"/>
                        </a:cubicBezTo>
                        <a:cubicBezTo>
                          <a:pt x="118998" y="300086"/>
                          <a:pt x="120422" y="309328"/>
                          <a:pt x="123092" y="318214"/>
                        </a:cubicBezTo>
                        <a:cubicBezTo>
                          <a:pt x="126741" y="330300"/>
                          <a:pt x="120422" y="343274"/>
                          <a:pt x="108673" y="347895"/>
                        </a:cubicBezTo>
                        <a:cubicBezTo>
                          <a:pt x="72182" y="362291"/>
                          <a:pt x="48507" y="397126"/>
                          <a:pt x="48507" y="436582"/>
                        </a:cubicBezTo>
                        <a:cubicBezTo>
                          <a:pt x="48507" y="489101"/>
                          <a:pt x="91050" y="531844"/>
                          <a:pt x="143384" y="531844"/>
                        </a:cubicBezTo>
                        <a:lnTo>
                          <a:pt x="438164" y="531844"/>
                        </a:lnTo>
                        <a:cubicBezTo>
                          <a:pt x="490320" y="531844"/>
                          <a:pt x="532952" y="489101"/>
                          <a:pt x="532952" y="436582"/>
                        </a:cubicBezTo>
                        <a:cubicBezTo>
                          <a:pt x="532952" y="408678"/>
                          <a:pt x="520759" y="382108"/>
                          <a:pt x="499398" y="363979"/>
                        </a:cubicBezTo>
                        <a:cubicBezTo>
                          <a:pt x="494147" y="359625"/>
                          <a:pt x="491032" y="353049"/>
                          <a:pt x="490854" y="346207"/>
                        </a:cubicBezTo>
                        <a:cubicBezTo>
                          <a:pt x="489252" y="294399"/>
                          <a:pt x="447598" y="253876"/>
                          <a:pt x="395976" y="253876"/>
                        </a:cubicBezTo>
                        <a:cubicBezTo>
                          <a:pt x="382625" y="253876"/>
                          <a:pt x="371767" y="243035"/>
                          <a:pt x="371767" y="229528"/>
                        </a:cubicBezTo>
                        <a:cubicBezTo>
                          <a:pt x="371767" y="216020"/>
                          <a:pt x="382625" y="205090"/>
                          <a:pt x="395976" y="205090"/>
                        </a:cubicBezTo>
                        <a:cubicBezTo>
                          <a:pt x="433535" y="205090"/>
                          <a:pt x="468959" y="219575"/>
                          <a:pt x="495927" y="245879"/>
                        </a:cubicBezTo>
                        <a:cubicBezTo>
                          <a:pt x="520225" y="269517"/>
                          <a:pt x="535177" y="300441"/>
                          <a:pt x="538648" y="334032"/>
                        </a:cubicBezTo>
                        <a:cubicBezTo>
                          <a:pt x="565972" y="361047"/>
                          <a:pt x="581459" y="397748"/>
                          <a:pt x="581459" y="436582"/>
                        </a:cubicBezTo>
                        <a:cubicBezTo>
                          <a:pt x="581459" y="516026"/>
                          <a:pt x="517199" y="580542"/>
                          <a:pt x="438164" y="580542"/>
                        </a:cubicBezTo>
                        <a:lnTo>
                          <a:pt x="143384" y="580542"/>
                        </a:lnTo>
                        <a:cubicBezTo>
                          <a:pt x="64349" y="580542"/>
                          <a:pt x="0" y="516026"/>
                          <a:pt x="0" y="436582"/>
                        </a:cubicBezTo>
                        <a:cubicBezTo>
                          <a:pt x="0" y="407079"/>
                          <a:pt x="8811" y="378820"/>
                          <a:pt x="25544" y="354471"/>
                        </a:cubicBezTo>
                        <a:cubicBezTo>
                          <a:pt x="37737" y="336698"/>
                          <a:pt x="53669" y="322124"/>
                          <a:pt x="72004" y="311638"/>
                        </a:cubicBezTo>
                        <a:cubicBezTo>
                          <a:pt x="70936" y="304618"/>
                          <a:pt x="70491" y="297598"/>
                          <a:pt x="70491" y="290666"/>
                        </a:cubicBezTo>
                        <a:cubicBezTo>
                          <a:pt x="70491" y="211222"/>
                          <a:pt x="134840" y="146706"/>
                          <a:pt x="213875" y="146706"/>
                        </a:cubicBezTo>
                        <a:close/>
                        <a:moveTo>
                          <a:pt x="301555" y="0"/>
                        </a:moveTo>
                        <a:cubicBezTo>
                          <a:pt x="314815" y="0"/>
                          <a:pt x="325673" y="10930"/>
                          <a:pt x="325673" y="24259"/>
                        </a:cubicBezTo>
                        <a:lnTo>
                          <a:pt x="325673" y="369392"/>
                        </a:lnTo>
                        <a:lnTo>
                          <a:pt x="379960" y="313055"/>
                        </a:lnTo>
                        <a:cubicBezTo>
                          <a:pt x="389215" y="303458"/>
                          <a:pt x="404433" y="303191"/>
                          <a:pt x="414045" y="312522"/>
                        </a:cubicBezTo>
                        <a:cubicBezTo>
                          <a:pt x="423567" y="321763"/>
                          <a:pt x="423745" y="337225"/>
                          <a:pt x="414490" y="346822"/>
                        </a:cubicBezTo>
                        <a:lnTo>
                          <a:pt x="318642" y="446079"/>
                        </a:lnTo>
                        <a:cubicBezTo>
                          <a:pt x="314103" y="450788"/>
                          <a:pt x="307874" y="453454"/>
                          <a:pt x="301288" y="453454"/>
                        </a:cubicBezTo>
                        <a:cubicBezTo>
                          <a:pt x="294791" y="453454"/>
                          <a:pt x="288473" y="450788"/>
                          <a:pt x="284023" y="446079"/>
                        </a:cubicBezTo>
                        <a:lnTo>
                          <a:pt x="188086" y="346822"/>
                        </a:lnTo>
                        <a:cubicBezTo>
                          <a:pt x="178742" y="337225"/>
                          <a:pt x="179009" y="321941"/>
                          <a:pt x="188620" y="312522"/>
                        </a:cubicBezTo>
                        <a:cubicBezTo>
                          <a:pt x="198054" y="303191"/>
                          <a:pt x="213361" y="303458"/>
                          <a:pt x="222617" y="313055"/>
                        </a:cubicBezTo>
                        <a:lnTo>
                          <a:pt x="277437" y="369392"/>
                        </a:lnTo>
                        <a:lnTo>
                          <a:pt x="277437" y="24259"/>
                        </a:lnTo>
                        <a:cubicBezTo>
                          <a:pt x="277437" y="10930"/>
                          <a:pt x="288295" y="0"/>
                          <a:pt x="30155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组合 15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id="{A3744B2B-FAAD-41E0-AA1B-2A8F25965A49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17" name="矩形 16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1C7C31A6-783B-4C41-BFE9-6F89EB3A5AA0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" name="矩形 17">
                    <a:extLst>
                      <a:ext uri="{FF2B5EF4-FFF2-40B4-BE49-F238E27FC236}">
                        <a16:creationId xmlns="" xmlns:lc="http://schemas.openxmlformats.org/drawingml/2006/lockedCanvas" xmlns:a16="http://schemas.microsoft.com/office/drawing/2014/main" id="{7289D300-A73D-4790-BBE2-2144F6C61CE5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58" name="组合 57"/>
          <p:cNvGrpSpPr/>
          <p:nvPr/>
        </p:nvGrpSpPr>
        <p:grpSpPr>
          <a:xfrm>
            <a:off x="2350941" y="1162544"/>
            <a:ext cx="8551474" cy="848337"/>
            <a:chOff x="2350941" y="1162544"/>
            <a:chExt cx="8551474" cy="848337"/>
          </a:xfrm>
        </p:grpSpPr>
        <p:sp>
          <p:nvSpPr>
            <p:cNvPr id="7" name="矩形 6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DE33B88-8FCF-419A-8072-DFA61C311A4D}"/>
                </a:ext>
              </a:extLst>
            </p:cNvPr>
            <p:cNvSpPr/>
            <p:nvPr/>
          </p:nvSpPr>
          <p:spPr>
            <a:xfrm>
              <a:off x="6790848" y="1259532"/>
              <a:ext cx="4111567" cy="75134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zh-CN" altLang="en-US" sz="1400" dirty="0"/>
                <a:t>通常规则为在</a:t>
              </a:r>
              <a:r>
                <a:rPr lang="en-US" altLang="zh-CN" sz="1400" dirty="0"/>
                <a:t>PPT</a:t>
              </a:r>
              <a:r>
                <a:rPr lang="zh-CN" altLang="en-US" sz="1400" dirty="0"/>
                <a:t>文档下中英文各使用一种字体以保持全文档统一</a:t>
              </a:r>
            </a:p>
          </p:txBody>
        </p:sp>
        <p:sp>
          <p:nvSpPr>
            <p:cNvPr id="54" name="chat_273700"/>
            <p:cNvSpPr>
              <a:spLocks noChangeAspect="1"/>
            </p:cNvSpPr>
            <p:nvPr/>
          </p:nvSpPr>
          <p:spPr bwMode="auto">
            <a:xfrm>
              <a:off x="2350941" y="1268027"/>
              <a:ext cx="966754" cy="643528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39" h="404481">
                  <a:moveTo>
                    <a:pt x="63282" y="50595"/>
                  </a:moveTo>
                  <a:lnTo>
                    <a:pt x="316501" y="50595"/>
                  </a:lnTo>
                  <a:cubicBezTo>
                    <a:pt x="351391" y="50595"/>
                    <a:pt x="379783" y="78945"/>
                    <a:pt x="379783" y="113783"/>
                  </a:cubicBezTo>
                  <a:lnTo>
                    <a:pt x="379783" y="265397"/>
                  </a:lnTo>
                  <a:cubicBezTo>
                    <a:pt x="379783" y="300235"/>
                    <a:pt x="351391" y="328674"/>
                    <a:pt x="316501" y="328674"/>
                  </a:cubicBezTo>
                  <a:lnTo>
                    <a:pt x="168753" y="328674"/>
                  </a:lnTo>
                  <a:lnTo>
                    <a:pt x="70848" y="401904"/>
                  </a:lnTo>
                  <a:cubicBezTo>
                    <a:pt x="68622" y="403592"/>
                    <a:pt x="65952" y="404481"/>
                    <a:pt x="63282" y="404481"/>
                  </a:cubicBezTo>
                  <a:cubicBezTo>
                    <a:pt x="60701" y="404481"/>
                    <a:pt x="58120" y="403681"/>
                    <a:pt x="55895" y="402082"/>
                  </a:cubicBezTo>
                  <a:cubicBezTo>
                    <a:pt x="51356" y="398882"/>
                    <a:pt x="49575" y="393106"/>
                    <a:pt x="51267" y="387862"/>
                  </a:cubicBezTo>
                  <a:lnTo>
                    <a:pt x="71026" y="328674"/>
                  </a:lnTo>
                  <a:lnTo>
                    <a:pt x="63282" y="328674"/>
                  </a:lnTo>
                  <a:cubicBezTo>
                    <a:pt x="28392" y="328674"/>
                    <a:pt x="0" y="300235"/>
                    <a:pt x="0" y="265397"/>
                  </a:cubicBezTo>
                  <a:lnTo>
                    <a:pt x="0" y="113783"/>
                  </a:lnTo>
                  <a:cubicBezTo>
                    <a:pt x="0" y="78945"/>
                    <a:pt x="28392" y="50595"/>
                    <a:pt x="63282" y="50595"/>
                  </a:cubicBezTo>
                  <a:close/>
                  <a:moveTo>
                    <a:pt x="316512" y="0"/>
                  </a:moveTo>
                  <a:lnTo>
                    <a:pt x="544358" y="0"/>
                  </a:lnTo>
                  <a:cubicBezTo>
                    <a:pt x="579247" y="0"/>
                    <a:pt x="607639" y="28350"/>
                    <a:pt x="607639" y="63188"/>
                  </a:cubicBezTo>
                  <a:lnTo>
                    <a:pt x="607639" y="214891"/>
                  </a:lnTo>
                  <a:cubicBezTo>
                    <a:pt x="607639" y="249729"/>
                    <a:pt x="579247" y="278079"/>
                    <a:pt x="544358" y="278079"/>
                  </a:cubicBezTo>
                  <a:lnTo>
                    <a:pt x="536615" y="278079"/>
                  </a:lnTo>
                  <a:lnTo>
                    <a:pt x="555306" y="334157"/>
                  </a:lnTo>
                  <a:cubicBezTo>
                    <a:pt x="556641" y="336112"/>
                    <a:pt x="557442" y="338600"/>
                    <a:pt x="557442" y="341266"/>
                  </a:cubicBezTo>
                  <a:cubicBezTo>
                    <a:pt x="557442" y="348198"/>
                    <a:pt x="551834" y="353886"/>
                    <a:pt x="544803" y="353886"/>
                  </a:cubicBezTo>
                  <a:cubicBezTo>
                    <a:pt x="544625" y="353886"/>
                    <a:pt x="544536" y="353886"/>
                    <a:pt x="544358" y="353886"/>
                  </a:cubicBezTo>
                  <a:cubicBezTo>
                    <a:pt x="541599" y="353886"/>
                    <a:pt x="539018" y="353086"/>
                    <a:pt x="536704" y="351398"/>
                  </a:cubicBezTo>
                  <a:lnTo>
                    <a:pt x="438801" y="278079"/>
                  </a:lnTo>
                  <a:lnTo>
                    <a:pt x="417708" y="278079"/>
                  </a:lnTo>
                  <a:cubicBezTo>
                    <a:pt x="410765" y="278079"/>
                    <a:pt x="405069" y="272391"/>
                    <a:pt x="405069" y="265370"/>
                  </a:cubicBezTo>
                  <a:lnTo>
                    <a:pt x="405069" y="113756"/>
                  </a:lnTo>
                  <a:cubicBezTo>
                    <a:pt x="405069" y="64965"/>
                    <a:pt x="365374" y="25240"/>
                    <a:pt x="316512" y="25240"/>
                  </a:cubicBezTo>
                  <a:cubicBezTo>
                    <a:pt x="309480" y="25240"/>
                    <a:pt x="303784" y="19641"/>
                    <a:pt x="303784" y="12620"/>
                  </a:cubicBezTo>
                  <a:cubicBezTo>
                    <a:pt x="303784" y="5599"/>
                    <a:pt x="309480" y="0"/>
                    <a:pt x="31651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98476" y="1162544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57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5135893" y="1123950"/>
            <a:ext cx="3840427" cy="2341563"/>
          </a:xfrm>
          <a:prstGeom prst="rect">
            <a:avLst/>
          </a:prstGeom>
          <a:blipFill>
            <a:blip r:embed="rId3"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0" tIns="60960" rIns="360000" bIns="6096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5"/>
          <a:stretch/>
        </p:blipFill>
        <p:spPr>
          <a:xfrm>
            <a:off x="5131500" y="3465513"/>
            <a:ext cx="3847018" cy="2651125"/>
          </a:xfrm>
          <a:prstGeom prst="rect">
            <a:avLst/>
          </a:prstGeom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8" r="11597"/>
          <a:stretch/>
        </p:blipFill>
        <p:spPr>
          <a:xfrm>
            <a:off x="-21771" y="1123950"/>
            <a:ext cx="5170714" cy="4992688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8" b="3968"/>
          <a:stretch/>
        </p:blipFill>
        <p:spPr>
          <a:xfrm>
            <a:off x="8980714" y="1123950"/>
            <a:ext cx="3236327" cy="4992688"/>
          </a:xfrm>
          <a:prstGeom prst="rect">
            <a:avLst/>
          </a:prstGeom>
          <a:ln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5131500" y="1123950"/>
            <a:ext cx="3837197" cy="4992688"/>
            <a:chOff x="5131500" y="1123950"/>
            <a:chExt cx="3837197" cy="4992688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5131500" y="1123950"/>
              <a:ext cx="17443" cy="49926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951254" y="1123950"/>
              <a:ext cx="17443" cy="49926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140221" y="3465513"/>
              <a:ext cx="380011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60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PART02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228559" y="335823"/>
            <a:ext cx="11049041" cy="5658578"/>
            <a:chOff x="660359" y="704123"/>
            <a:chExt cx="11049041" cy="5658578"/>
          </a:xfrm>
        </p:grpSpPr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657559" y="604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  <p:sp>
          <p:nvSpPr>
            <p:cNvPr id="11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0203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:checker/>
      </p:transition>
    </mc:Choice>
    <mc:Fallback xmlns=""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017蓝色水彩风简约唯美通用ppt模板"/>
</p:tagLst>
</file>

<file path=ppt/theme/theme1.xml><?xml version="1.0" encoding="utf-8"?>
<a:theme xmlns:a="http://schemas.openxmlformats.org/drawingml/2006/main" name="Office 主题">
  <a:themeElements>
    <a:clrScheme name="自定义 12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482AB"/>
      </a:accent1>
      <a:accent2>
        <a:srgbClr val="0E6180"/>
      </a:accent2>
      <a:accent3>
        <a:srgbClr val="1482AB"/>
      </a:accent3>
      <a:accent4>
        <a:srgbClr val="124163"/>
      </a:accent4>
      <a:accent5>
        <a:srgbClr val="1482AB"/>
      </a:accent5>
      <a:accent6>
        <a:srgbClr val="0D5672"/>
      </a:accent6>
      <a:hlink>
        <a:srgbClr val="6EAC1C"/>
      </a:hlink>
      <a:folHlink>
        <a:srgbClr val="B26B02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2020</Words>
  <Application>Microsoft Office PowerPoint</Application>
  <PresentationFormat>自定义</PresentationFormat>
  <Paragraphs>203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2017蓝色水彩风简约唯美通用ppt模板</dc:title>
  <dc:creator>AutoBVT</dc:creator>
  <cp:lastModifiedBy>风轻无痕</cp:lastModifiedBy>
  <cp:revision>42</cp:revision>
  <dcterms:created xsi:type="dcterms:W3CDTF">2017-07-14T08:08:04Z</dcterms:created>
  <dcterms:modified xsi:type="dcterms:W3CDTF">2018-10-24T04:08:23Z</dcterms:modified>
</cp:coreProperties>
</file>