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65" r:id="rId3"/>
    <p:sldId id="277" r:id="rId4"/>
    <p:sldId id="259" r:id="rId5"/>
    <p:sldId id="275" r:id="rId6"/>
    <p:sldId id="269" r:id="rId7"/>
    <p:sldId id="278" r:id="rId8"/>
    <p:sldId id="276" r:id="rId9"/>
    <p:sldId id="274" r:id="rId10"/>
    <p:sldId id="263" r:id="rId11"/>
    <p:sldId id="279" r:id="rId12"/>
    <p:sldId id="260" r:id="rId13"/>
    <p:sldId id="272" r:id="rId14"/>
    <p:sldId id="261" r:id="rId15"/>
    <p:sldId id="280" r:id="rId16"/>
    <p:sldId id="273" r:id="rId17"/>
    <p:sldId id="281"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17" userDrawn="1">
          <p15:clr>
            <a:srgbClr val="A4A3A4"/>
          </p15:clr>
        </p15:guide>
        <p15:guide id="3" orient="horz" pos="36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4" autoAdjust="0"/>
    <p:restoredTop sz="96256" autoAdjust="0"/>
  </p:normalViewPr>
  <p:slideViewPr>
    <p:cSldViewPr snapToGrid="0" showGuides="1">
      <p:cViewPr varScale="1">
        <p:scale>
          <a:sx n="16" d="100"/>
          <a:sy n="16" d="100"/>
        </p:scale>
        <p:origin x="12" y="1098"/>
      </p:cViewPr>
      <p:guideLst>
        <p:guide orient="horz" pos="2183"/>
        <p:guide pos="3817"/>
        <p:guide orient="horz" pos="3634"/>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image" Target="../media/image13.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oleObject" Target="NULL" TargetMode="External"/><Relationship Id="rId4" Type="http://schemas.openxmlformats.org/officeDocument/2006/relationships/image" Target="../media/image14.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8129058590020294E-2"/>
          <c:y val="0.22686318270725714"/>
          <c:w val="0.91316102175254232"/>
          <c:h val="0.69213877325843809"/>
        </c:manualLayout>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pictureOptions>
            <c:pictureFormat val="stack"/>
          </c:pictureOptions>
          <c:cat>
            <c:numRef>
              <c:f>Sheet1!$A$2:$A$5</c:f>
              <c:numCache>
                <c:formatCode>General</c:formatCode>
                <c:ptCount val="4"/>
                <c:pt idx="0">
                  <c:v>2015</c:v>
                </c:pt>
                <c:pt idx="1">
                  <c:v>2016</c:v>
                </c:pt>
                <c:pt idx="2">
                  <c:v>2017</c:v>
                </c:pt>
                <c:pt idx="3">
                  <c:v>2018</c:v>
                </c:pt>
              </c:numCache>
            </c:num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89C9-4AF9-9933-A46B7A5895DE}"/>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pictureOptions>
            <c:pictureFormat val="stack"/>
          </c:pictureOptions>
          <c:cat>
            <c:numRef>
              <c:f>Sheet1!$A$2:$A$5</c:f>
              <c:numCache>
                <c:formatCode>General</c:formatCode>
                <c:ptCount val="4"/>
                <c:pt idx="0">
                  <c:v>2015</c:v>
                </c:pt>
                <c:pt idx="1">
                  <c:v>2016</c:v>
                </c:pt>
                <c:pt idx="2">
                  <c:v>2017</c:v>
                </c:pt>
                <c:pt idx="3">
                  <c:v>2018</c:v>
                </c:pt>
              </c:numCache>
            </c:num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89C9-4AF9-9933-A46B7A5895DE}"/>
            </c:ext>
          </c:extLst>
        </c:ser>
        <c:dLbls>
          <c:showLegendKey val="0"/>
          <c:showVal val="0"/>
          <c:showCatName val="0"/>
          <c:showSerName val="0"/>
          <c:showPercent val="0"/>
          <c:showBubbleSize val="0"/>
        </c:dLbls>
        <c:gapWidth val="219"/>
        <c:overlap val="-27"/>
        <c:axId val="279779184"/>
        <c:axId val="351883232"/>
      </c:barChart>
      <c:lineChart>
        <c:grouping val="standard"/>
        <c:varyColors val="0"/>
        <c:ser>
          <c:idx val="2"/>
          <c:order val="2"/>
          <c:tx>
            <c:strRef>
              <c:f>Sheet1!$D$1</c:f>
              <c:strCache>
                <c:ptCount val="1"/>
                <c:pt idx="0">
                  <c:v>系列 3</c:v>
                </c:pt>
              </c:strCache>
            </c:strRef>
          </c:tx>
          <c:spPr>
            <a:ln w="28575" cap="rnd">
              <a:solidFill>
                <a:srgbClr val="96E5F2"/>
              </a:solidFill>
              <a:round/>
            </a:ln>
            <a:effectLst/>
          </c:spPr>
          <c:marker>
            <c:symbol val="none"/>
          </c:marker>
          <c:cat>
            <c:numRef>
              <c:f>Sheet1!$A$2:$A$5</c:f>
              <c:numCache>
                <c:formatCode>General</c:formatCode>
                <c:ptCount val="4"/>
                <c:pt idx="0">
                  <c:v>2015</c:v>
                </c:pt>
                <c:pt idx="1">
                  <c:v>2016</c:v>
                </c:pt>
                <c:pt idx="2">
                  <c:v>2017</c:v>
                </c:pt>
                <c:pt idx="3">
                  <c:v>2018</c:v>
                </c:pt>
              </c:numCache>
            </c:num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89C9-4AF9-9933-A46B7A5895DE}"/>
            </c:ext>
          </c:extLst>
        </c:ser>
        <c:dLbls>
          <c:showLegendKey val="0"/>
          <c:showVal val="0"/>
          <c:showCatName val="0"/>
          <c:showSerName val="0"/>
          <c:showPercent val="0"/>
          <c:showBubbleSize val="0"/>
        </c:dLbls>
        <c:marker val="1"/>
        <c:smooth val="0"/>
        <c:axId val="279779184"/>
        <c:axId val="351883232"/>
      </c:lineChart>
      <c:catAx>
        <c:axId val="279779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51883232"/>
        <c:crosses val="autoZero"/>
        <c:auto val="1"/>
        <c:lblAlgn val="ctr"/>
        <c:lblOffset val="100"/>
        <c:noMultiLvlLbl val="0"/>
      </c:catAx>
      <c:valAx>
        <c:axId val="3518832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797791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隶书" panose="02010509060101010101" pitchFamily="49"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隶书" panose="02010509060101010101" pitchFamily="49" charset="-122"/>
              </a:defRPr>
            </a:lvl1pPr>
          </a:lstStyle>
          <a:p>
            <a:fld id="{BB0DB56F-96A2-4B33-9A4B-42BD70A993DF}" type="datetimeFigureOut">
              <a:rPr lang="zh-CN" altLang="en-US" smtClean="0"/>
              <a:pPr/>
              <a:t>2019/4/16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隶书" panose="02010509060101010101" pitchFamily="49"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隶书" panose="02010509060101010101" pitchFamily="49" charset="-122"/>
              </a:defRPr>
            </a:lvl1pPr>
          </a:lstStyle>
          <a:p>
            <a:fld id="{F4D94C3B-AD68-497D-97F6-DF35F9F14836}" type="slidenum">
              <a:rPr lang="zh-CN" altLang="en-US" smtClean="0"/>
              <a:pPr/>
              <a:t>‹#›</a:t>
            </a:fld>
            <a:endParaRPr lang="zh-CN" altLang="en-US"/>
          </a:p>
        </p:txBody>
      </p:sp>
    </p:spTree>
    <p:extLst>
      <p:ext uri="{BB962C8B-B14F-4D97-AF65-F5344CB8AC3E}">
        <p14:creationId xmlns:p14="http://schemas.microsoft.com/office/powerpoint/2010/main" val="9975977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隶书" panose="02010509060101010101" pitchFamily="49" charset="-122"/>
        <a:cs typeface="+mn-cs"/>
      </a:defRPr>
    </a:lvl1pPr>
    <a:lvl2pPr marL="457200" algn="l" defTabSz="914400" rtl="0" eaLnBrk="1" latinLnBrk="0" hangingPunct="1">
      <a:defRPr sz="1200" kern="1200">
        <a:solidFill>
          <a:schemeClr val="tx1"/>
        </a:solidFill>
        <a:latin typeface="+mn-lt"/>
        <a:ea typeface="隶书" panose="02010509060101010101" pitchFamily="49" charset="-122"/>
        <a:cs typeface="+mn-cs"/>
      </a:defRPr>
    </a:lvl2pPr>
    <a:lvl3pPr marL="914400" algn="l" defTabSz="914400" rtl="0" eaLnBrk="1" latinLnBrk="0" hangingPunct="1">
      <a:defRPr sz="1200" kern="1200">
        <a:solidFill>
          <a:schemeClr val="tx1"/>
        </a:solidFill>
        <a:latin typeface="+mn-lt"/>
        <a:ea typeface="隶书" panose="02010509060101010101" pitchFamily="49" charset="-122"/>
        <a:cs typeface="+mn-cs"/>
      </a:defRPr>
    </a:lvl3pPr>
    <a:lvl4pPr marL="1371600" algn="l" defTabSz="914400" rtl="0" eaLnBrk="1" latinLnBrk="0" hangingPunct="1">
      <a:defRPr sz="1200" kern="1200">
        <a:solidFill>
          <a:schemeClr val="tx1"/>
        </a:solidFill>
        <a:latin typeface="+mn-lt"/>
        <a:ea typeface="隶书" panose="02010509060101010101" pitchFamily="49" charset="-122"/>
        <a:cs typeface="+mn-cs"/>
      </a:defRPr>
    </a:lvl4pPr>
    <a:lvl5pPr marL="1828800" algn="l" defTabSz="914400" rtl="0" eaLnBrk="1" latinLnBrk="0" hangingPunct="1">
      <a:defRPr sz="1200" kern="1200">
        <a:solidFill>
          <a:schemeClr val="tx1"/>
        </a:solidFill>
        <a:latin typeface="+mn-lt"/>
        <a:ea typeface="隶书" panose="02010509060101010101" pitchFamily="49"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10AD7-5D61-4E1B-B919-EEBD4DEE5D83}" type="slidenum">
              <a:rPr lang="zh-CN" altLang="en-US" smtClean="0"/>
              <a:t>2</a:t>
            </a:fld>
            <a:endParaRPr lang="zh-CN" altLang="en-US"/>
          </a:p>
        </p:txBody>
      </p:sp>
    </p:spTree>
    <p:extLst>
      <p:ext uri="{BB962C8B-B14F-4D97-AF65-F5344CB8AC3E}">
        <p14:creationId xmlns:p14="http://schemas.microsoft.com/office/powerpoint/2010/main" val="14077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10AD7-5D61-4E1B-B919-EEBD4DEE5D83}" type="slidenum">
              <a:rPr lang="zh-CN" altLang="en-US" smtClean="0"/>
              <a:t>6</a:t>
            </a:fld>
            <a:endParaRPr lang="zh-CN" altLang="en-US"/>
          </a:p>
        </p:txBody>
      </p:sp>
    </p:spTree>
    <p:extLst>
      <p:ext uri="{BB962C8B-B14F-4D97-AF65-F5344CB8AC3E}">
        <p14:creationId xmlns:p14="http://schemas.microsoft.com/office/powerpoint/2010/main" val="22074689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1C3176-0BD3-46BE-9474-A6C26A89DC8D}" type="slidenum">
              <a:rPr lang="zh-CN" altLang="en-US" smtClean="0"/>
              <a:t>10</a:t>
            </a:fld>
            <a:endParaRPr lang="zh-CN" altLang="en-US"/>
          </a:p>
        </p:txBody>
      </p:sp>
    </p:spTree>
    <p:extLst>
      <p:ext uri="{BB962C8B-B14F-4D97-AF65-F5344CB8AC3E}">
        <p14:creationId xmlns:p14="http://schemas.microsoft.com/office/powerpoint/2010/main" val="971324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9E0D48-9B5A-47A1-A459-225DBEF1D21D}" type="slidenum">
              <a:rPr lang="zh-CN" altLang="en-US" smtClean="0"/>
              <a:t>12</a:t>
            </a:fld>
            <a:endParaRPr lang="zh-CN" altLang="en-US"/>
          </a:p>
        </p:txBody>
      </p:sp>
    </p:spTree>
    <p:extLst>
      <p:ext uri="{BB962C8B-B14F-4D97-AF65-F5344CB8AC3E}">
        <p14:creationId xmlns:p14="http://schemas.microsoft.com/office/powerpoint/2010/main" val="2719244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1C3176-0BD3-46BE-9474-A6C26A89DC8D}" type="slidenum">
              <a:rPr lang="zh-CN" altLang="en-US" smtClean="0"/>
              <a:t>14</a:t>
            </a:fld>
            <a:endParaRPr lang="zh-CN" altLang="en-US"/>
          </a:p>
        </p:txBody>
      </p:sp>
    </p:spTree>
    <p:extLst>
      <p:ext uri="{BB962C8B-B14F-4D97-AF65-F5344CB8AC3E}">
        <p14:creationId xmlns:p14="http://schemas.microsoft.com/office/powerpoint/2010/main" val="567496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FD5094D-BDC4-425C-848F-E1DB1AE1DD78}"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7F0A3B-4FAC-472F-9274-7F9D19E7A8E9}" type="slidenum">
              <a:rPr lang="zh-CN" altLang="en-US" smtClean="0"/>
              <a:t>‹#›</a:t>
            </a:fld>
            <a:endParaRPr lang="zh-CN" altLang="en-US"/>
          </a:p>
        </p:txBody>
      </p:sp>
    </p:spTree>
    <p:extLst>
      <p:ext uri="{BB962C8B-B14F-4D97-AF65-F5344CB8AC3E}">
        <p14:creationId xmlns:p14="http://schemas.microsoft.com/office/powerpoint/2010/main" val="3160319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FD5094D-BDC4-425C-848F-E1DB1AE1DD78}"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7F0A3B-4FAC-472F-9274-7F9D19E7A8E9}" type="slidenum">
              <a:rPr lang="zh-CN" altLang="en-US" smtClean="0"/>
              <a:t>‹#›</a:t>
            </a:fld>
            <a:endParaRPr lang="zh-CN" altLang="en-US"/>
          </a:p>
        </p:txBody>
      </p:sp>
    </p:spTree>
    <p:extLst>
      <p:ext uri="{BB962C8B-B14F-4D97-AF65-F5344CB8AC3E}">
        <p14:creationId xmlns:p14="http://schemas.microsoft.com/office/powerpoint/2010/main" val="39276108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FD5094D-BDC4-425C-848F-E1DB1AE1DD78}"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7F0A3B-4FAC-472F-9274-7F9D19E7A8E9}" type="slidenum">
              <a:rPr lang="zh-CN" altLang="en-US" smtClean="0"/>
              <a:t>‹#›</a:t>
            </a:fld>
            <a:endParaRPr lang="zh-CN" altLang="en-US"/>
          </a:p>
        </p:txBody>
      </p:sp>
    </p:spTree>
    <p:extLst>
      <p:ext uri="{BB962C8B-B14F-4D97-AF65-F5344CB8AC3E}">
        <p14:creationId xmlns:p14="http://schemas.microsoft.com/office/powerpoint/2010/main" val="1628112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85681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FD5094D-BDC4-425C-848F-E1DB1AE1DD78}"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7F0A3B-4FAC-472F-9274-7F9D19E7A8E9}" type="slidenum">
              <a:rPr lang="zh-CN" altLang="en-US" smtClean="0"/>
              <a:t>‹#›</a:t>
            </a:fld>
            <a:endParaRPr lang="zh-CN" altLang="en-US"/>
          </a:p>
        </p:txBody>
      </p:sp>
    </p:spTree>
    <p:extLst>
      <p:ext uri="{BB962C8B-B14F-4D97-AF65-F5344CB8AC3E}">
        <p14:creationId xmlns:p14="http://schemas.microsoft.com/office/powerpoint/2010/main" val="26333599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FD5094D-BDC4-425C-848F-E1DB1AE1DD78}"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7F0A3B-4FAC-472F-9274-7F9D19E7A8E9}" type="slidenum">
              <a:rPr lang="zh-CN" altLang="en-US" smtClean="0"/>
              <a:t>‹#›</a:t>
            </a:fld>
            <a:endParaRPr lang="zh-CN" altLang="en-US"/>
          </a:p>
        </p:txBody>
      </p:sp>
    </p:spTree>
    <p:extLst>
      <p:ext uri="{BB962C8B-B14F-4D97-AF65-F5344CB8AC3E}">
        <p14:creationId xmlns:p14="http://schemas.microsoft.com/office/powerpoint/2010/main" val="22134997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FD5094D-BDC4-425C-848F-E1DB1AE1DD78}"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7F0A3B-4FAC-472F-9274-7F9D19E7A8E9}" type="slidenum">
              <a:rPr lang="zh-CN" altLang="en-US" smtClean="0"/>
              <a:t>‹#›</a:t>
            </a:fld>
            <a:endParaRPr lang="zh-CN" altLang="en-US"/>
          </a:p>
        </p:txBody>
      </p:sp>
    </p:spTree>
    <p:extLst>
      <p:ext uri="{BB962C8B-B14F-4D97-AF65-F5344CB8AC3E}">
        <p14:creationId xmlns:p14="http://schemas.microsoft.com/office/powerpoint/2010/main" val="37875302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FD5094D-BDC4-425C-848F-E1DB1AE1DD78}" type="datetimeFigureOut">
              <a:rPr lang="zh-CN" altLang="en-US" smtClean="0"/>
              <a:t>2019/4/16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7F0A3B-4FAC-472F-9274-7F9D19E7A8E9}" type="slidenum">
              <a:rPr lang="zh-CN" altLang="en-US" smtClean="0"/>
              <a:t>‹#›</a:t>
            </a:fld>
            <a:endParaRPr lang="zh-CN" altLang="en-US"/>
          </a:p>
        </p:txBody>
      </p:sp>
    </p:spTree>
    <p:extLst>
      <p:ext uri="{BB962C8B-B14F-4D97-AF65-F5344CB8AC3E}">
        <p14:creationId xmlns:p14="http://schemas.microsoft.com/office/powerpoint/2010/main" val="25866658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FD5094D-BDC4-425C-848F-E1DB1AE1DD78}" type="datetimeFigureOut">
              <a:rPr lang="zh-CN" altLang="en-US" smtClean="0"/>
              <a:t>2019/4/16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7F0A3B-4FAC-472F-9274-7F9D19E7A8E9}" type="slidenum">
              <a:rPr lang="zh-CN" altLang="en-US" smtClean="0"/>
              <a:t>‹#›</a:t>
            </a:fld>
            <a:endParaRPr lang="zh-CN" altLang="en-US"/>
          </a:p>
        </p:txBody>
      </p:sp>
    </p:spTree>
    <p:extLst>
      <p:ext uri="{BB962C8B-B14F-4D97-AF65-F5344CB8AC3E}">
        <p14:creationId xmlns:p14="http://schemas.microsoft.com/office/powerpoint/2010/main" val="1100804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FD5094D-BDC4-425C-848F-E1DB1AE1DD78}" type="datetimeFigureOut">
              <a:rPr lang="zh-CN" altLang="en-US" smtClean="0"/>
              <a:t>2019/4/16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7F0A3B-4FAC-472F-9274-7F9D19E7A8E9}" type="slidenum">
              <a:rPr lang="zh-CN" altLang="en-US" smtClean="0"/>
              <a:t>‹#›</a:t>
            </a:fld>
            <a:endParaRPr lang="zh-CN" altLang="en-US"/>
          </a:p>
        </p:txBody>
      </p:sp>
    </p:spTree>
    <p:extLst>
      <p:ext uri="{BB962C8B-B14F-4D97-AF65-F5344CB8AC3E}">
        <p14:creationId xmlns:p14="http://schemas.microsoft.com/office/powerpoint/2010/main" val="697634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FD5094D-BDC4-425C-848F-E1DB1AE1DD78}"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7F0A3B-4FAC-472F-9274-7F9D19E7A8E9}" type="slidenum">
              <a:rPr lang="zh-CN" altLang="en-US" smtClean="0"/>
              <a:t>‹#›</a:t>
            </a:fld>
            <a:endParaRPr lang="zh-CN" altLang="en-US"/>
          </a:p>
        </p:txBody>
      </p:sp>
    </p:spTree>
    <p:extLst>
      <p:ext uri="{BB962C8B-B14F-4D97-AF65-F5344CB8AC3E}">
        <p14:creationId xmlns:p14="http://schemas.microsoft.com/office/powerpoint/2010/main" val="37920035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FD5094D-BDC4-425C-848F-E1DB1AE1DD78}"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7F0A3B-4FAC-472F-9274-7F9D19E7A8E9}" type="slidenum">
              <a:rPr lang="zh-CN" altLang="en-US" smtClean="0"/>
              <a:t>‹#›</a:t>
            </a:fld>
            <a:endParaRPr lang="zh-CN" altLang="en-US"/>
          </a:p>
        </p:txBody>
      </p:sp>
    </p:spTree>
    <p:extLst>
      <p:ext uri="{BB962C8B-B14F-4D97-AF65-F5344CB8AC3E}">
        <p14:creationId xmlns:p14="http://schemas.microsoft.com/office/powerpoint/2010/main" val="4618935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隶书" panose="02010509060101010101" pitchFamily="49" charset="-122"/>
              </a:defRPr>
            </a:lvl1pPr>
          </a:lstStyle>
          <a:p>
            <a:fld id="{AFD5094D-BDC4-425C-848F-E1DB1AE1DD78}" type="datetimeFigureOut">
              <a:rPr lang="zh-CN" altLang="en-US" smtClean="0"/>
              <a:pPr/>
              <a:t>2019/4/16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隶书" panose="02010509060101010101" pitchFamily="49"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隶书" panose="02010509060101010101" pitchFamily="49" charset="-122"/>
              </a:defRPr>
            </a:lvl1pPr>
          </a:lstStyle>
          <a:p>
            <a:fld id="{197F0A3B-4FAC-472F-9274-7F9D19E7A8E9}" type="slidenum">
              <a:rPr lang="zh-CN" altLang="en-US" smtClean="0"/>
              <a:pPr/>
              <a:t>‹#›</a:t>
            </a:fld>
            <a:endParaRPr lang="zh-CN" altLang="en-US"/>
          </a:p>
        </p:txBody>
      </p:sp>
    </p:spTree>
    <p:extLst>
      <p:ext uri="{BB962C8B-B14F-4D97-AF65-F5344CB8AC3E}">
        <p14:creationId xmlns:p14="http://schemas.microsoft.com/office/powerpoint/2010/main" val="5468583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隶书" panose="02010509060101010101" pitchFamily="49"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隶书" panose="020105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隶书"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隶书" panose="02010509060101010101" pitchFamily="49"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隶书" panose="02010509060101010101" pitchFamily="49"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slideLayout" Target="../slideLayouts/slideLayout12.xml"/><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tags" Target="../tags/tag14.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image" Target="../media/image3.png"/><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notesSlide" Target="../notesSlides/notesSlide3.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17.xml"/><Relationship Id="rId7" Type="http://schemas.openxmlformats.org/officeDocument/2006/relationships/slideLayout" Target="../slideLayouts/slideLayout12.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image" Target="../media/image16.png"/><Relationship Id="rId5" Type="http://schemas.openxmlformats.org/officeDocument/2006/relationships/tags" Target="../tags/tag19.xml"/><Relationship Id="rId10" Type="http://schemas.openxmlformats.org/officeDocument/2006/relationships/image" Target="../media/image15.png"/><Relationship Id="rId4" Type="http://schemas.openxmlformats.org/officeDocument/2006/relationships/tags" Target="../tags/tag18.xml"/><Relationship Id="rId9" Type="http://schemas.openxmlformats.org/officeDocument/2006/relationships/chart" Target="../charts/chart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6.jpg"/><Relationship Id="rId4"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23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12759" b="15824"/>
          <a:stretch/>
        </p:blipFill>
        <p:spPr>
          <a:xfrm>
            <a:off x="859388" y="986996"/>
            <a:ext cx="4932133" cy="4957033"/>
          </a:xfrm>
          <a:prstGeom prst="rect">
            <a:avLst/>
          </a:prstGeom>
        </p:spPr>
      </p:pic>
      <p:sp>
        <p:nvSpPr>
          <p:cNvPr id="7" name="矩形 6">
            <a:extLst>
              <a:ext uri="{FF2B5EF4-FFF2-40B4-BE49-F238E27FC236}">
                <a16:creationId xmlns:a16="http://schemas.microsoft.com/office/drawing/2014/main" id="{08F7DC08-294B-4E2E-9C1B-72650FFA663D}"/>
              </a:ext>
            </a:extLst>
          </p:cNvPr>
          <p:cNvSpPr/>
          <p:nvPr/>
        </p:nvSpPr>
        <p:spPr>
          <a:xfrm>
            <a:off x="6827086" y="3935069"/>
            <a:ext cx="4247313" cy="1122727"/>
          </a:xfrm>
          <a:prstGeom prst="rect">
            <a:avLst/>
          </a:prstGeom>
        </p:spPr>
        <p:txBody>
          <a:bodyPr vert="eaVert" wrap="square" lIns="91438" tIns="45719" rIns="91438" bIns="45719">
            <a:spAutoFit/>
          </a:bodyPr>
          <a:lstStyle/>
          <a:p>
            <a:pPr>
              <a:lnSpc>
                <a:spcPct val="200000"/>
              </a:lnSpc>
              <a:defRPr/>
            </a:pPr>
            <a:r>
              <a:rPr lang="zh-CN" altLang="en-US" sz="12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a:t>
            </a:r>
            <a:r>
              <a:rPr lang="zh-CN" altLang="en-US" sz="1200"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信息点击添加文本信息点击添加文本信息点击添加文本信息 </a:t>
            </a:r>
          </a:p>
          <a:p>
            <a:pPr>
              <a:lnSpc>
                <a:spcPct val="200000"/>
              </a:lnSpc>
              <a:defRPr/>
            </a:pPr>
            <a:r>
              <a:rPr lang="zh-CN" altLang="en-US" sz="1200" spc="30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 </a:t>
            </a:r>
            <a:endParaRPr lang="zh-CN" altLang="en-US" sz="12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endParaRPr>
          </a:p>
        </p:txBody>
      </p:sp>
      <p:sp>
        <p:nvSpPr>
          <p:cNvPr id="8" name="文本框 7">
            <a:extLst>
              <a:ext uri="{FF2B5EF4-FFF2-40B4-BE49-F238E27FC236}">
                <a16:creationId xmlns:a16="http://schemas.microsoft.com/office/drawing/2014/main" id="{8F707D9B-05A9-4071-8521-1BBB006240EF}"/>
              </a:ext>
            </a:extLst>
          </p:cNvPr>
          <p:cNvSpPr txBox="1"/>
          <p:nvPr/>
        </p:nvSpPr>
        <p:spPr>
          <a:xfrm>
            <a:off x="5791521" y="1256368"/>
            <a:ext cx="6980582" cy="1569660"/>
          </a:xfrm>
          <a:prstGeom prst="rect">
            <a:avLst/>
          </a:prstGeom>
          <a:noFill/>
        </p:spPr>
        <p:txBody>
          <a:bodyPr vert="horz"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600" b="1" noProof="0" dirty="0">
                <a:latin typeface="锐字工房卡布奇诺美瞳简1.0" panose="02010600030101010101" pitchFamily="2" charset="-122"/>
                <a:ea typeface="锐字工房卡布奇诺美瞳简1.0" panose="02010600030101010101" pitchFamily="2" charset="-122"/>
              </a:rPr>
              <a:t>西</a:t>
            </a:r>
            <a:r>
              <a:rPr lang="zh-CN" altLang="en-US" sz="9600" b="1" noProof="0" dirty="0" smtClean="0">
                <a:latin typeface="锐字工房卡布奇诺美瞳简1.0" panose="02010600030101010101" pitchFamily="2" charset="-122"/>
                <a:ea typeface="锐字工房卡布奇诺美瞳简1.0" panose="02010600030101010101" pitchFamily="2" charset="-122"/>
              </a:rPr>
              <a:t>瓜派</a:t>
            </a:r>
            <a:endParaRPr kumimoji="0" lang="zh-CN" altLang="en-US" sz="9600" b="1" i="0" u="none" strike="noStrike" kern="1200" cap="none" spc="0" normalizeH="0" baseline="0" noProof="0" dirty="0">
              <a:ln>
                <a:noFill/>
              </a:ln>
              <a:effectLst/>
              <a:uLnTx/>
              <a:uFillTx/>
              <a:latin typeface="锐字工房卡布奇诺美瞳简1.0" panose="02010600030101010101" pitchFamily="2" charset="-122"/>
              <a:ea typeface="锐字工房卡布奇诺美瞳简1.0" panose="02010600030101010101" pitchFamily="2" charset="-122"/>
            </a:endParaRPr>
          </a:p>
        </p:txBody>
      </p:sp>
    </p:spTree>
    <p:extLst>
      <p:ext uri="{BB962C8B-B14F-4D97-AF65-F5344CB8AC3E}">
        <p14:creationId xmlns:p14="http://schemas.microsoft.com/office/powerpoint/2010/main" val="36414461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1542FBB-2F59-45A4-8B5A-D1470A4B5591}"/>
              </a:ext>
            </a:extLst>
          </p:cNvPr>
          <p:cNvGrpSpPr/>
          <p:nvPr/>
        </p:nvGrpSpPr>
        <p:grpSpPr>
          <a:xfrm>
            <a:off x="1020039" y="2160534"/>
            <a:ext cx="2137799" cy="3192265"/>
            <a:chOff x="2210211" y="2389936"/>
            <a:chExt cx="2137799" cy="3192265"/>
          </a:xfrm>
        </p:grpSpPr>
        <p:pic>
          <p:nvPicPr>
            <p:cNvPr id="33" name="图片 32">
              <a:extLst>
                <a:ext uri="{FF2B5EF4-FFF2-40B4-BE49-F238E27FC236}">
                  <a16:creationId xmlns:a16="http://schemas.microsoft.com/office/drawing/2014/main" id="{31FE1D5F-323F-4AC5-B31B-AC22A5BE50EC}"/>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68495" t="50322"/>
            <a:stretch/>
          </p:blipFill>
          <p:spPr>
            <a:xfrm>
              <a:off x="2595820" y="2389936"/>
              <a:ext cx="1293443" cy="1292857"/>
            </a:xfrm>
            <a:prstGeom prst="rect">
              <a:avLst/>
            </a:prstGeom>
          </p:spPr>
        </p:pic>
        <p:sp>
          <p:nvSpPr>
            <p:cNvPr id="15" name="文本框 14">
              <a:extLst>
                <a:ext uri="{FF2B5EF4-FFF2-40B4-BE49-F238E27FC236}">
                  <a16:creationId xmlns:a16="http://schemas.microsoft.com/office/drawing/2014/main" id="{0760F345-0AED-41E5-9DB5-5BD2B1E6818A}"/>
                </a:ext>
              </a:extLst>
            </p:cNvPr>
            <p:cNvSpPr txBox="1"/>
            <p:nvPr/>
          </p:nvSpPr>
          <p:spPr>
            <a:xfrm>
              <a:off x="3202911" y="2584030"/>
              <a:ext cx="673100" cy="338554"/>
            </a:xfrm>
            <a:prstGeom prst="rect">
              <a:avLst/>
            </a:prstGeom>
            <a:noFill/>
          </p:spPr>
          <p:txBody>
            <a:bodyPr wrap="square" rtlCol="0">
              <a:spAutoFit/>
            </a:bodyPr>
            <a:lstStyle/>
            <a:p>
              <a:pPr algn="ctr"/>
              <a:r>
                <a:rPr lang="en-US" altLang="zh-CN" sz="1600" b="1" dirty="0">
                  <a:solidFill>
                    <a:schemeClr val="bg1"/>
                  </a:solidFill>
                  <a:ea typeface="隶书" panose="02010509060101010101" pitchFamily="49" charset="-122"/>
                </a:rPr>
                <a:t>80%</a:t>
              </a:r>
              <a:endParaRPr lang="zh-CN" altLang="en-US" sz="1600" b="1" dirty="0">
                <a:solidFill>
                  <a:schemeClr val="bg1"/>
                </a:solidFill>
                <a:ea typeface="隶书" panose="02010509060101010101" pitchFamily="49" charset="-122"/>
              </a:endParaRPr>
            </a:p>
          </p:txBody>
        </p:sp>
        <p:grpSp>
          <p:nvGrpSpPr>
            <p:cNvPr id="24" name="PA_组合 19">
              <a:extLst>
                <a:ext uri="{FF2B5EF4-FFF2-40B4-BE49-F238E27FC236}">
                  <a16:creationId xmlns:a16="http://schemas.microsoft.com/office/drawing/2014/main" id="{2A42B3A5-F9FE-4ED6-A7D3-757994BA75D9}"/>
                </a:ext>
              </a:extLst>
            </p:cNvPr>
            <p:cNvGrpSpPr/>
            <p:nvPr>
              <p:custDataLst>
                <p:tags r:id="rId10"/>
              </p:custDataLst>
            </p:nvPr>
          </p:nvGrpSpPr>
          <p:grpSpPr>
            <a:xfrm>
              <a:off x="2658815" y="2392680"/>
              <a:ext cx="1184908" cy="1235249"/>
              <a:chOff x="1892299" y="1786347"/>
              <a:chExt cx="789941" cy="823502"/>
            </a:xfrm>
          </p:grpSpPr>
          <p:sp>
            <p:nvSpPr>
              <p:cNvPr id="25" name="任意多边形: 形状 24">
                <a:extLst>
                  <a:ext uri="{FF2B5EF4-FFF2-40B4-BE49-F238E27FC236}">
                    <a16:creationId xmlns:a16="http://schemas.microsoft.com/office/drawing/2014/main" id="{BAD0A43F-B656-44FF-8D6B-F00B4A95ACCD}"/>
                  </a:ext>
                </a:extLst>
              </p:cNvPr>
              <p:cNvSpPr/>
              <p:nvPr/>
            </p:nvSpPr>
            <p:spPr>
              <a:xfrm>
                <a:off x="1892299" y="1786347"/>
                <a:ext cx="789941" cy="823502"/>
              </a:xfrm>
              <a:custGeom>
                <a:avLst/>
                <a:gdLst/>
                <a:ahLst/>
                <a:cxnLst/>
                <a:rect l="0" t="0" r="0" b="0"/>
                <a:pathLst>
                  <a:path w="789941" h="823502">
                    <a:moveTo>
                      <a:pt x="0" y="0"/>
                    </a:moveTo>
                    <a:lnTo>
                      <a:pt x="789940" y="0"/>
                    </a:lnTo>
                    <a:lnTo>
                      <a:pt x="789940" y="823501"/>
                    </a:lnTo>
                    <a:lnTo>
                      <a:pt x="0" y="823501"/>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隶书" panose="02010509060101010101" pitchFamily="49" charset="-122"/>
                </a:endParaRPr>
              </a:p>
            </p:txBody>
          </p:sp>
          <p:sp>
            <p:nvSpPr>
              <p:cNvPr id="26" name="PA_饼状 5">
                <a:extLst>
                  <a:ext uri="{FF2B5EF4-FFF2-40B4-BE49-F238E27FC236}">
                    <a16:creationId xmlns:a16="http://schemas.microsoft.com/office/drawing/2014/main" id="{D4212AFD-1080-40A4-9FEE-EFE24D762683}"/>
                  </a:ext>
                </a:extLst>
              </p:cNvPr>
              <p:cNvSpPr/>
              <p:nvPr>
                <p:custDataLst>
                  <p:tags r:id="rId12"/>
                </p:custDataLst>
              </p:nvPr>
            </p:nvSpPr>
            <p:spPr>
              <a:xfrm>
                <a:off x="1892300" y="1811748"/>
                <a:ext cx="789940" cy="798101"/>
              </a:xfrm>
              <a:prstGeom prst="pie">
                <a:avLst>
                  <a:gd name="adj1" fmla="val 21037703"/>
                  <a:gd name="adj2" fmla="val 1609560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隶书" panose="02010509060101010101" pitchFamily="49" charset="-122"/>
                </a:endParaRPr>
              </a:p>
            </p:txBody>
          </p:sp>
        </p:grpSp>
        <p:sp>
          <p:nvSpPr>
            <p:cNvPr id="36" name="TextBox 12">
              <a:extLst>
                <a:ext uri="{FF2B5EF4-FFF2-40B4-BE49-F238E27FC236}">
                  <a16:creationId xmlns:a16="http://schemas.microsoft.com/office/drawing/2014/main" id="{6DA3B561-D6FF-4000-B8AB-EAC9616B6FC9}"/>
                </a:ext>
              </a:extLst>
            </p:cNvPr>
            <p:cNvSpPr txBox="1"/>
            <p:nvPr/>
          </p:nvSpPr>
          <p:spPr>
            <a:xfrm>
              <a:off x="2210211" y="4381872"/>
              <a:ext cx="2137799" cy="1200329"/>
            </a:xfrm>
            <a:prstGeom prst="rect">
              <a:avLst/>
            </a:prstGeom>
            <a:noFill/>
          </p:spPr>
          <p:txBody>
            <a:bodyPr wrap="square" rtlCol="0">
              <a:spAutoFit/>
            </a:bodyPr>
            <a:lstStyle/>
            <a:p>
              <a:pPr algn="ctr">
                <a:lnSpc>
                  <a:spcPct val="200000"/>
                </a:lnSpc>
                <a:defRPr/>
              </a:pPr>
              <a:r>
                <a:rPr lang="zh-CN" altLang="en-US" sz="1200" spc="300">
                  <a:latin typeface="隶书" panose="02010509060101010101" pitchFamily="49" charset="-122"/>
                  <a:ea typeface="隶书" panose="02010509060101010101" pitchFamily="49" charset="-122"/>
                  <a:sym typeface="微软雅黑" pitchFamily="34" charset="-122"/>
                </a:rPr>
                <a:t>点击添加文本信息点击添加文本信息点击添加文本信</a:t>
              </a:r>
              <a:r>
                <a:rPr lang="zh-CN" altLang="en-US" sz="1200" spc="300" smtClean="0">
                  <a:latin typeface="隶书" panose="02010509060101010101" pitchFamily="49" charset="-122"/>
                  <a:ea typeface="隶书" panose="02010509060101010101" pitchFamily="49" charset="-122"/>
                  <a:sym typeface="微软雅黑" pitchFamily="34" charset="-122"/>
                </a:rPr>
                <a:t>息 </a:t>
              </a:r>
              <a:endParaRPr lang="zh-CN" altLang="en-US" sz="1200" spc="300" dirty="0">
                <a:latin typeface="隶书" panose="02010509060101010101" pitchFamily="49" charset="-122"/>
                <a:ea typeface="隶书" panose="02010509060101010101" pitchFamily="49" charset="-122"/>
                <a:sym typeface="微软雅黑" pitchFamily="34" charset="-122"/>
              </a:endParaRPr>
            </a:p>
          </p:txBody>
        </p:sp>
        <p:sp>
          <p:nvSpPr>
            <p:cNvPr id="39" name="MH_SubTitle_1">
              <a:extLst>
                <a:ext uri="{FF2B5EF4-FFF2-40B4-BE49-F238E27FC236}">
                  <a16:creationId xmlns:a16="http://schemas.microsoft.com/office/drawing/2014/main" id="{DAE0FBC0-BD65-4498-9DA0-EE30CD2C2FFB}"/>
                </a:ext>
              </a:extLst>
            </p:cNvPr>
            <p:cNvSpPr txBox="1">
              <a:spLocks noChangeArrowheads="1"/>
            </p:cNvSpPr>
            <p:nvPr>
              <p:custDataLst>
                <p:tags r:id="rId11"/>
              </p:custDataLst>
            </p:nvPr>
          </p:nvSpPr>
          <p:spPr bwMode="auto">
            <a:xfrm>
              <a:off x="2526600" y="3947941"/>
              <a:ext cx="150502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2400" b="1" smtClean="0">
                  <a:solidFill>
                    <a:schemeClr val="tx1">
                      <a:lumMod val="65000"/>
                      <a:lumOff val="35000"/>
                    </a:schemeClr>
                  </a:solidFill>
                  <a:latin typeface="隶书" panose="02010509060101010101" pitchFamily="49" charset="-122"/>
                  <a:ea typeface="隶书" panose="02010509060101010101" pitchFamily="49" charset="-122"/>
                </a:rPr>
                <a:t>添</a:t>
              </a:r>
              <a:r>
                <a:rPr lang="zh-CN" altLang="en-US" sz="2400" b="1" dirty="0">
                  <a:solidFill>
                    <a:schemeClr val="tx1">
                      <a:lumMod val="65000"/>
                      <a:lumOff val="35000"/>
                    </a:schemeClr>
                  </a:solidFill>
                  <a:latin typeface="隶书" panose="02010509060101010101" pitchFamily="49" charset="-122"/>
                  <a:ea typeface="隶书" panose="02010509060101010101" pitchFamily="49" charset="-122"/>
                </a:rPr>
                <a:t>加标题</a:t>
              </a:r>
            </a:p>
          </p:txBody>
        </p:sp>
        <p:cxnSp>
          <p:nvCxnSpPr>
            <p:cNvPr id="40" name="直接连接符 39">
              <a:extLst>
                <a:ext uri="{FF2B5EF4-FFF2-40B4-BE49-F238E27FC236}">
                  <a16:creationId xmlns:a16="http://schemas.microsoft.com/office/drawing/2014/main" id="{F787ACA4-9C93-47BE-AEF1-3D7F2B554FBC}"/>
                </a:ext>
              </a:extLst>
            </p:cNvPr>
            <p:cNvCxnSpPr>
              <a:cxnSpLocks/>
            </p:cNvCxnSpPr>
            <p:nvPr/>
          </p:nvCxnSpPr>
          <p:spPr>
            <a:xfrm>
              <a:off x="2747175" y="4294016"/>
              <a:ext cx="106387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B2BC85C8-9A14-41C7-9EB7-65CAAE6C5A90}"/>
              </a:ext>
            </a:extLst>
          </p:cNvPr>
          <p:cNvGrpSpPr/>
          <p:nvPr/>
        </p:nvGrpSpPr>
        <p:grpSpPr>
          <a:xfrm>
            <a:off x="3446896" y="2160534"/>
            <a:ext cx="2529683" cy="3051311"/>
            <a:chOff x="5027101" y="2377707"/>
            <a:chExt cx="2529683" cy="3051311"/>
          </a:xfrm>
        </p:grpSpPr>
        <p:grpSp>
          <p:nvGrpSpPr>
            <p:cNvPr id="3" name="组合 2">
              <a:extLst>
                <a:ext uri="{FF2B5EF4-FFF2-40B4-BE49-F238E27FC236}">
                  <a16:creationId xmlns:a16="http://schemas.microsoft.com/office/drawing/2014/main" id="{D3872B46-9777-49BF-9F7E-774426FC937D}"/>
                </a:ext>
              </a:extLst>
            </p:cNvPr>
            <p:cNvGrpSpPr/>
            <p:nvPr/>
          </p:nvGrpSpPr>
          <p:grpSpPr>
            <a:xfrm>
              <a:off x="5353626" y="2377707"/>
              <a:ext cx="2203158" cy="1292857"/>
              <a:chOff x="5353626" y="2377707"/>
              <a:chExt cx="2203158" cy="1292857"/>
            </a:xfrm>
          </p:grpSpPr>
          <p:pic>
            <p:nvPicPr>
              <p:cNvPr id="34" name="图片 33">
                <a:extLst>
                  <a:ext uri="{FF2B5EF4-FFF2-40B4-BE49-F238E27FC236}">
                    <a16:creationId xmlns:a16="http://schemas.microsoft.com/office/drawing/2014/main" id="{FD0088B4-5588-4F2D-B16F-AC4F96E8E32F}"/>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68495" t="50322"/>
              <a:stretch/>
            </p:blipFill>
            <p:spPr>
              <a:xfrm>
                <a:off x="5353626" y="2377707"/>
                <a:ext cx="1293443" cy="1292857"/>
              </a:xfrm>
              <a:prstGeom prst="rect">
                <a:avLst/>
              </a:prstGeom>
            </p:spPr>
          </p:pic>
          <p:grpSp>
            <p:nvGrpSpPr>
              <p:cNvPr id="27" name="PA_组合 21">
                <a:extLst>
                  <a:ext uri="{FF2B5EF4-FFF2-40B4-BE49-F238E27FC236}">
                    <a16:creationId xmlns:a16="http://schemas.microsoft.com/office/drawing/2014/main" id="{21B05399-BADD-4A32-8472-847F51B1B283}"/>
                  </a:ext>
                </a:extLst>
              </p:cNvPr>
              <p:cNvGrpSpPr/>
              <p:nvPr>
                <p:custDataLst>
                  <p:tags r:id="rId8"/>
                </p:custDataLst>
              </p:nvPr>
            </p:nvGrpSpPr>
            <p:grpSpPr>
              <a:xfrm>
                <a:off x="5442931" y="2400300"/>
                <a:ext cx="2113853" cy="1227629"/>
                <a:chOff x="4187020" y="1803604"/>
                <a:chExt cx="1424941" cy="798102"/>
              </a:xfrm>
            </p:grpSpPr>
            <p:sp>
              <p:nvSpPr>
                <p:cNvPr id="28" name="任意多边形: 形状 27">
                  <a:extLst>
                    <a:ext uri="{FF2B5EF4-FFF2-40B4-BE49-F238E27FC236}">
                      <a16:creationId xmlns:a16="http://schemas.microsoft.com/office/drawing/2014/main" id="{C580CA9C-06EC-4AB6-B98F-156AB7CDA0CF}"/>
                    </a:ext>
                  </a:extLst>
                </p:cNvPr>
                <p:cNvSpPr/>
                <p:nvPr/>
              </p:nvSpPr>
              <p:spPr>
                <a:xfrm>
                  <a:off x="4187020" y="1803604"/>
                  <a:ext cx="1424941" cy="798102"/>
                </a:xfrm>
                <a:custGeom>
                  <a:avLst/>
                  <a:gdLst/>
                  <a:ahLst/>
                  <a:cxnLst/>
                  <a:rect l="0" t="0" r="0" b="0"/>
                  <a:pathLst>
                    <a:path w="1424941" h="798102">
                      <a:moveTo>
                        <a:pt x="0" y="0"/>
                      </a:moveTo>
                      <a:lnTo>
                        <a:pt x="1424940" y="0"/>
                      </a:lnTo>
                      <a:lnTo>
                        <a:pt x="1424940" y="798101"/>
                      </a:lnTo>
                      <a:lnTo>
                        <a:pt x="0" y="798101"/>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隶书" panose="02010509060101010101" pitchFamily="49" charset="-122"/>
                  </a:endParaRPr>
                </a:p>
              </p:txBody>
            </p:sp>
            <p:sp>
              <p:nvSpPr>
                <p:cNvPr id="29" name="PA_饼状 13">
                  <a:extLst>
                    <a:ext uri="{FF2B5EF4-FFF2-40B4-BE49-F238E27FC236}">
                      <a16:creationId xmlns:a16="http://schemas.microsoft.com/office/drawing/2014/main" id="{5F33FBDD-7EDC-4BF5-8813-DAC51EBB596A}"/>
                    </a:ext>
                  </a:extLst>
                </p:cNvPr>
                <p:cNvSpPr/>
                <p:nvPr>
                  <p:custDataLst>
                    <p:tags r:id="rId9"/>
                  </p:custDataLst>
                </p:nvPr>
              </p:nvSpPr>
              <p:spPr>
                <a:xfrm>
                  <a:off x="4187020" y="1803605"/>
                  <a:ext cx="789940" cy="798101"/>
                </a:xfrm>
                <a:prstGeom prst="pie">
                  <a:avLst>
                    <a:gd name="adj1" fmla="val 5266678"/>
                    <a:gd name="adj2" fmla="val 1511540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隶书" panose="02010509060101010101" pitchFamily="49" charset="-122"/>
                  </a:endParaRPr>
                </a:p>
              </p:txBody>
            </p:sp>
          </p:grpSp>
        </p:grpSp>
        <p:sp>
          <p:nvSpPr>
            <p:cNvPr id="18" name="文本框 17">
              <a:extLst>
                <a:ext uri="{FF2B5EF4-FFF2-40B4-BE49-F238E27FC236}">
                  <a16:creationId xmlns:a16="http://schemas.microsoft.com/office/drawing/2014/main" id="{D442B1A7-77A4-4B97-AAAB-A76F4CBF0CA5}"/>
                </a:ext>
              </a:extLst>
            </p:cNvPr>
            <p:cNvSpPr txBox="1"/>
            <p:nvPr/>
          </p:nvSpPr>
          <p:spPr>
            <a:xfrm>
              <a:off x="5973969" y="2782036"/>
              <a:ext cx="673100" cy="338554"/>
            </a:xfrm>
            <a:prstGeom prst="rect">
              <a:avLst/>
            </a:prstGeom>
            <a:noFill/>
          </p:spPr>
          <p:txBody>
            <a:bodyPr wrap="square" rtlCol="0">
              <a:spAutoFit/>
            </a:bodyPr>
            <a:lstStyle/>
            <a:p>
              <a:pPr algn="ctr"/>
              <a:r>
                <a:rPr lang="en-US" altLang="zh-CN" sz="1600" b="1" dirty="0">
                  <a:solidFill>
                    <a:schemeClr val="bg1"/>
                  </a:solidFill>
                  <a:ea typeface="隶书" panose="02010509060101010101" pitchFamily="49" charset="-122"/>
                </a:rPr>
                <a:t>40%</a:t>
              </a:r>
              <a:endParaRPr lang="zh-CN" altLang="en-US" sz="1600" b="1" dirty="0">
                <a:solidFill>
                  <a:schemeClr val="bg1"/>
                </a:solidFill>
                <a:ea typeface="隶书" panose="02010509060101010101" pitchFamily="49" charset="-122"/>
              </a:endParaRPr>
            </a:p>
          </p:txBody>
        </p:sp>
        <p:sp>
          <p:nvSpPr>
            <p:cNvPr id="42" name="TextBox 12">
              <a:extLst>
                <a:ext uri="{FF2B5EF4-FFF2-40B4-BE49-F238E27FC236}">
                  <a16:creationId xmlns:a16="http://schemas.microsoft.com/office/drawing/2014/main" id="{F8F9C967-14EA-4822-87B2-2A7CEE6E88F0}"/>
                </a:ext>
              </a:extLst>
            </p:cNvPr>
            <p:cNvSpPr txBox="1"/>
            <p:nvPr/>
          </p:nvSpPr>
          <p:spPr>
            <a:xfrm>
              <a:off x="5027101" y="4381872"/>
              <a:ext cx="2137799" cy="1047146"/>
            </a:xfrm>
            <a:prstGeom prst="rect">
              <a:avLst/>
            </a:prstGeom>
            <a:noFill/>
          </p:spPr>
          <p:txBody>
            <a:bodyPr wrap="square" rtlCol="0">
              <a:spAutoFit/>
            </a:bodyPr>
            <a:lstStyle/>
            <a:p>
              <a:pPr algn="ctr">
                <a:lnSpc>
                  <a:spcPct val="200000"/>
                </a:lnSpc>
                <a:defRPr/>
              </a:pPr>
              <a:r>
                <a:rPr lang="zh-CN" altLang="en-US" sz="1100" spc="300">
                  <a:latin typeface="隶书" panose="02010509060101010101" pitchFamily="49" charset="-122"/>
                  <a:ea typeface="隶书" panose="02010509060101010101" pitchFamily="49" charset="-122"/>
                  <a:sym typeface="微软雅黑" pitchFamily="34" charset="-122"/>
                </a:rPr>
                <a:t>点击添加文本信息点击添加文本信息点击添加文本信息 </a:t>
              </a:r>
              <a:endParaRPr lang="zh-CN" altLang="en-US" sz="1100" spc="300" dirty="0">
                <a:latin typeface="隶书" panose="02010509060101010101" pitchFamily="49" charset="-122"/>
                <a:ea typeface="隶书" panose="02010509060101010101" pitchFamily="49" charset="-122"/>
                <a:sym typeface="微软雅黑" pitchFamily="34" charset="-122"/>
              </a:endParaRPr>
            </a:p>
          </p:txBody>
        </p:sp>
        <p:sp>
          <p:nvSpPr>
            <p:cNvPr id="43" name="MH_SubTitle_1">
              <a:extLst>
                <a:ext uri="{FF2B5EF4-FFF2-40B4-BE49-F238E27FC236}">
                  <a16:creationId xmlns:a16="http://schemas.microsoft.com/office/drawing/2014/main" id="{1CC5E68C-25A2-4E9E-B0E4-268A8831C67F}"/>
                </a:ext>
              </a:extLst>
            </p:cNvPr>
            <p:cNvSpPr txBox="1">
              <a:spLocks noChangeArrowheads="1"/>
            </p:cNvSpPr>
            <p:nvPr>
              <p:custDataLst>
                <p:tags r:id="rId7"/>
              </p:custDataLst>
            </p:nvPr>
          </p:nvSpPr>
          <p:spPr bwMode="auto">
            <a:xfrm>
              <a:off x="5343490" y="3947941"/>
              <a:ext cx="150502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2400" b="1">
                  <a:solidFill>
                    <a:schemeClr val="tx1">
                      <a:lumMod val="65000"/>
                      <a:lumOff val="35000"/>
                    </a:schemeClr>
                  </a:solidFill>
                  <a:latin typeface="隶书" panose="02010509060101010101" pitchFamily="49" charset="-122"/>
                  <a:ea typeface="隶书" panose="02010509060101010101" pitchFamily="49" charset="-122"/>
                </a:rPr>
                <a:t>添加标题</a:t>
              </a:r>
              <a:endParaRPr lang="zh-CN" altLang="en-US" sz="2400" b="1" dirty="0">
                <a:solidFill>
                  <a:schemeClr val="tx1">
                    <a:lumMod val="65000"/>
                    <a:lumOff val="35000"/>
                  </a:schemeClr>
                </a:solidFill>
                <a:latin typeface="隶书" panose="02010509060101010101" pitchFamily="49" charset="-122"/>
                <a:ea typeface="隶书" panose="02010509060101010101" pitchFamily="49" charset="-122"/>
              </a:endParaRPr>
            </a:p>
          </p:txBody>
        </p:sp>
        <p:cxnSp>
          <p:nvCxnSpPr>
            <p:cNvPr id="44" name="直接连接符 43">
              <a:extLst>
                <a:ext uri="{FF2B5EF4-FFF2-40B4-BE49-F238E27FC236}">
                  <a16:creationId xmlns:a16="http://schemas.microsoft.com/office/drawing/2014/main" id="{D9E192E2-E58B-4796-80E4-6FB3EE780A7B}"/>
                </a:ext>
              </a:extLst>
            </p:cNvPr>
            <p:cNvCxnSpPr>
              <a:cxnSpLocks/>
            </p:cNvCxnSpPr>
            <p:nvPr/>
          </p:nvCxnSpPr>
          <p:spPr>
            <a:xfrm>
              <a:off x="5564065" y="4294016"/>
              <a:ext cx="106387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9BD10778-A675-4440-830B-80882E91CDA0}"/>
              </a:ext>
            </a:extLst>
          </p:cNvPr>
          <p:cNvGrpSpPr/>
          <p:nvPr/>
        </p:nvGrpSpPr>
        <p:grpSpPr>
          <a:xfrm>
            <a:off x="6265637" y="2160534"/>
            <a:ext cx="2436382" cy="3065284"/>
            <a:chOff x="7797278" y="2363734"/>
            <a:chExt cx="2436382" cy="3065284"/>
          </a:xfrm>
        </p:grpSpPr>
        <p:grpSp>
          <p:nvGrpSpPr>
            <p:cNvPr id="6" name="组合 5">
              <a:extLst>
                <a:ext uri="{FF2B5EF4-FFF2-40B4-BE49-F238E27FC236}">
                  <a16:creationId xmlns:a16="http://schemas.microsoft.com/office/drawing/2014/main" id="{B7072506-70EB-4BC3-B925-C005AF4E3E11}"/>
                </a:ext>
              </a:extLst>
            </p:cNvPr>
            <p:cNvGrpSpPr/>
            <p:nvPr/>
          </p:nvGrpSpPr>
          <p:grpSpPr>
            <a:xfrm>
              <a:off x="8111432" y="2363734"/>
              <a:ext cx="2122228" cy="1292857"/>
              <a:chOff x="8111432" y="2363734"/>
              <a:chExt cx="2122228" cy="1292857"/>
            </a:xfrm>
          </p:grpSpPr>
          <p:pic>
            <p:nvPicPr>
              <p:cNvPr id="37" name="图片 36">
                <a:extLst>
                  <a:ext uri="{FF2B5EF4-FFF2-40B4-BE49-F238E27FC236}">
                    <a16:creationId xmlns:a16="http://schemas.microsoft.com/office/drawing/2014/main" id="{CFECD520-7337-4F17-8D29-35CC321F09D5}"/>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68495" t="50322"/>
              <a:stretch/>
            </p:blipFill>
            <p:spPr>
              <a:xfrm>
                <a:off x="8111432" y="2363734"/>
                <a:ext cx="1293443" cy="1292857"/>
              </a:xfrm>
              <a:prstGeom prst="rect">
                <a:avLst/>
              </a:prstGeom>
            </p:spPr>
          </p:pic>
          <p:grpSp>
            <p:nvGrpSpPr>
              <p:cNvPr id="30" name="PA_组合 23">
                <a:extLst>
                  <a:ext uri="{FF2B5EF4-FFF2-40B4-BE49-F238E27FC236}">
                    <a16:creationId xmlns:a16="http://schemas.microsoft.com/office/drawing/2014/main" id="{E4A9CF21-2C0E-4735-B3F3-10A0F542C380}"/>
                  </a:ext>
                </a:extLst>
              </p:cNvPr>
              <p:cNvGrpSpPr/>
              <p:nvPr>
                <p:custDataLst>
                  <p:tags r:id="rId5"/>
                </p:custDataLst>
              </p:nvPr>
            </p:nvGrpSpPr>
            <p:grpSpPr>
              <a:xfrm>
                <a:off x="8192919" y="2381911"/>
                <a:ext cx="2040741" cy="1246017"/>
                <a:chOff x="6497178" y="1772060"/>
                <a:chExt cx="1348741" cy="823502"/>
              </a:xfrm>
            </p:grpSpPr>
            <p:sp>
              <p:nvSpPr>
                <p:cNvPr id="31" name="任意多边形: 形状 30">
                  <a:extLst>
                    <a:ext uri="{FF2B5EF4-FFF2-40B4-BE49-F238E27FC236}">
                      <a16:creationId xmlns:a16="http://schemas.microsoft.com/office/drawing/2014/main" id="{B0637C66-54CA-414E-B5CA-D6F7CA54AE10}"/>
                    </a:ext>
                  </a:extLst>
                </p:cNvPr>
                <p:cNvSpPr/>
                <p:nvPr/>
              </p:nvSpPr>
              <p:spPr>
                <a:xfrm>
                  <a:off x="6497178" y="1772060"/>
                  <a:ext cx="1348741" cy="823502"/>
                </a:xfrm>
                <a:custGeom>
                  <a:avLst/>
                  <a:gdLst/>
                  <a:ahLst/>
                  <a:cxnLst/>
                  <a:rect l="0" t="0" r="0" b="0"/>
                  <a:pathLst>
                    <a:path w="1348741" h="823502">
                      <a:moveTo>
                        <a:pt x="0" y="0"/>
                      </a:moveTo>
                      <a:lnTo>
                        <a:pt x="1348740" y="0"/>
                      </a:lnTo>
                      <a:lnTo>
                        <a:pt x="1348740" y="823501"/>
                      </a:lnTo>
                      <a:lnTo>
                        <a:pt x="0" y="823501"/>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隶书" panose="02010509060101010101" pitchFamily="49" charset="-122"/>
                  </a:endParaRPr>
                </a:p>
              </p:txBody>
            </p:sp>
            <p:sp>
              <p:nvSpPr>
                <p:cNvPr id="32" name="PA_饼状 14">
                  <a:extLst>
                    <a:ext uri="{FF2B5EF4-FFF2-40B4-BE49-F238E27FC236}">
                      <a16:creationId xmlns:a16="http://schemas.microsoft.com/office/drawing/2014/main" id="{E60B821B-184A-4EA8-B703-C25BDF461F71}"/>
                    </a:ext>
                  </a:extLst>
                </p:cNvPr>
                <p:cNvSpPr/>
                <p:nvPr>
                  <p:custDataLst>
                    <p:tags r:id="rId6"/>
                  </p:custDataLst>
                </p:nvPr>
              </p:nvSpPr>
              <p:spPr>
                <a:xfrm>
                  <a:off x="6497178" y="1797461"/>
                  <a:ext cx="789940" cy="798101"/>
                </a:xfrm>
                <a:prstGeom prst="pie">
                  <a:avLst>
                    <a:gd name="adj1" fmla="val 4823004"/>
                    <a:gd name="adj2" fmla="val 1583368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隶书" panose="02010509060101010101" pitchFamily="49" charset="-122"/>
                  </a:endParaRPr>
                </a:p>
              </p:txBody>
            </p:sp>
          </p:grpSp>
        </p:grpSp>
        <p:sp>
          <p:nvSpPr>
            <p:cNvPr id="16" name="文本框 15">
              <a:extLst>
                <a:ext uri="{FF2B5EF4-FFF2-40B4-BE49-F238E27FC236}">
                  <a16:creationId xmlns:a16="http://schemas.microsoft.com/office/drawing/2014/main" id="{6AA8D158-1C04-41FA-985A-9447565E3363}"/>
                </a:ext>
              </a:extLst>
            </p:cNvPr>
            <p:cNvSpPr txBox="1"/>
            <p:nvPr/>
          </p:nvSpPr>
          <p:spPr>
            <a:xfrm>
              <a:off x="8712848" y="2841027"/>
              <a:ext cx="673100" cy="338554"/>
            </a:xfrm>
            <a:prstGeom prst="rect">
              <a:avLst/>
            </a:prstGeom>
            <a:noFill/>
          </p:spPr>
          <p:txBody>
            <a:bodyPr wrap="square" rtlCol="0">
              <a:spAutoFit/>
            </a:bodyPr>
            <a:lstStyle/>
            <a:p>
              <a:pPr algn="ctr"/>
              <a:r>
                <a:rPr lang="en-US" altLang="zh-CN" sz="1600" b="1" dirty="0">
                  <a:solidFill>
                    <a:schemeClr val="bg1"/>
                  </a:solidFill>
                  <a:ea typeface="隶书" panose="02010509060101010101" pitchFamily="49" charset="-122"/>
                </a:rPr>
                <a:t>54%</a:t>
              </a:r>
              <a:endParaRPr lang="zh-CN" altLang="en-US" sz="1600" b="1" dirty="0">
                <a:solidFill>
                  <a:schemeClr val="bg1"/>
                </a:solidFill>
                <a:ea typeface="隶书" panose="02010509060101010101" pitchFamily="49" charset="-122"/>
              </a:endParaRPr>
            </a:p>
          </p:txBody>
        </p:sp>
        <p:sp>
          <p:nvSpPr>
            <p:cNvPr id="46" name="TextBox 12">
              <a:extLst>
                <a:ext uri="{FF2B5EF4-FFF2-40B4-BE49-F238E27FC236}">
                  <a16:creationId xmlns:a16="http://schemas.microsoft.com/office/drawing/2014/main" id="{0EE42C88-98E2-4C31-A8AC-209146A2A3BF}"/>
                </a:ext>
              </a:extLst>
            </p:cNvPr>
            <p:cNvSpPr txBox="1"/>
            <p:nvPr/>
          </p:nvSpPr>
          <p:spPr>
            <a:xfrm>
              <a:off x="7797278" y="4381872"/>
              <a:ext cx="2137799" cy="1047146"/>
            </a:xfrm>
            <a:prstGeom prst="rect">
              <a:avLst/>
            </a:prstGeom>
            <a:noFill/>
          </p:spPr>
          <p:txBody>
            <a:bodyPr wrap="square" rtlCol="0">
              <a:spAutoFit/>
            </a:bodyPr>
            <a:lstStyle/>
            <a:p>
              <a:pPr algn="ctr">
                <a:lnSpc>
                  <a:spcPct val="200000"/>
                </a:lnSpc>
                <a:defRPr/>
              </a:pPr>
              <a:r>
                <a:rPr lang="zh-CN" altLang="en-US" sz="1100" spc="300">
                  <a:latin typeface="隶书" panose="02010509060101010101" pitchFamily="49" charset="-122"/>
                  <a:ea typeface="隶书" panose="02010509060101010101" pitchFamily="49" charset="-122"/>
                  <a:sym typeface="微软雅黑" pitchFamily="34" charset="-122"/>
                </a:rPr>
                <a:t>点击添加文本信息点击添加文本信息点击添加文本信息 </a:t>
              </a:r>
              <a:endParaRPr lang="zh-CN" altLang="en-US" sz="1100" spc="300" dirty="0">
                <a:latin typeface="隶书" panose="02010509060101010101" pitchFamily="49" charset="-122"/>
                <a:ea typeface="隶书" panose="02010509060101010101" pitchFamily="49" charset="-122"/>
                <a:sym typeface="微软雅黑" pitchFamily="34" charset="-122"/>
              </a:endParaRPr>
            </a:p>
          </p:txBody>
        </p:sp>
        <p:sp>
          <p:nvSpPr>
            <p:cNvPr id="47" name="MH_SubTitle_1">
              <a:extLst>
                <a:ext uri="{FF2B5EF4-FFF2-40B4-BE49-F238E27FC236}">
                  <a16:creationId xmlns:a16="http://schemas.microsoft.com/office/drawing/2014/main" id="{A2F675B3-B68D-42F3-82EE-94559687DE41}"/>
                </a:ext>
              </a:extLst>
            </p:cNvPr>
            <p:cNvSpPr txBox="1">
              <a:spLocks noChangeArrowheads="1"/>
            </p:cNvSpPr>
            <p:nvPr>
              <p:custDataLst>
                <p:tags r:id="rId4"/>
              </p:custDataLst>
            </p:nvPr>
          </p:nvSpPr>
          <p:spPr bwMode="auto">
            <a:xfrm>
              <a:off x="8113667" y="3947941"/>
              <a:ext cx="150502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2400" b="1">
                  <a:solidFill>
                    <a:schemeClr val="tx1">
                      <a:lumMod val="65000"/>
                      <a:lumOff val="35000"/>
                    </a:schemeClr>
                  </a:solidFill>
                  <a:latin typeface="隶书" panose="02010509060101010101" pitchFamily="49" charset="-122"/>
                  <a:ea typeface="隶书" panose="02010509060101010101" pitchFamily="49" charset="-122"/>
                </a:rPr>
                <a:t>添加标题</a:t>
              </a:r>
              <a:endParaRPr lang="zh-CN" altLang="en-US" sz="2400" b="1" dirty="0">
                <a:solidFill>
                  <a:schemeClr val="tx1">
                    <a:lumMod val="65000"/>
                    <a:lumOff val="35000"/>
                  </a:schemeClr>
                </a:solidFill>
                <a:latin typeface="隶书" panose="02010509060101010101" pitchFamily="49" charset="-122"/>
                <a:ea typeface="隶书" panose="02010509060101010101" pitchFamily="49" charset="-122"/>
              </a:endParaRPr>
            </a:p>
          </p:txBody>
        </p:sp>
        <p:cxnSp>
          <p:nvCxnSpPr>
            <p:cNvPr id="48" name="直接连接符 47">
              <a:extLst>
                <a:ext uri="{FF2B5EF4-FFF2-40B4-BE49-F238E27FC236}">
                  <a16:creationId xmlns:a16="http://schemas.microsoft.com/office/drawing/2014/main" id="{4BC722FE-27DB-460B-9F37-5E224DB68279}"/>
                </a:ext>
              </a:extLst>
            </p:cNvPr>
            <p:cNvCxnSpPr>
              <a:cxnSpLocks/>
            </p:cNvCxnSpPr>
            <p:nvPr/>
          </p:nvCxnSpPr>
          <p:spPr>
            <a:xfrm>
              <a:off x="8334242" y="4294016"/>
              <a:ext cx="106387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35" name="组合 34">
            <a:extLst>
              <a:ext uri="{FF2B5EF4-FFF2-40B4-BE49-F238E27FC236}">
                <a16:creationId xmlns:a16="http://schemas.microsoft.com/office/drawing/2014/main" id="{9BD10778-A675-4440-830B-80882E91CDA0}"/>
              </a:ext>
            </a:extLst>
          </p:cNvPr>
          <p:cNvGrpSpPr/>
          <p:nvPr/>
        </p:nvGrpSpPr>
        <p:grpSpPr>
          <a:xfrm>
            <a:off x="8991077" y="2160534"/>
            <a:ext cx="2436382" cy="3065284"/>
            <a:chOff x="7797278" y="2363734"/>
            <a:chExt cx="2436382" cy="3065284"/>
          </a:xfrm>
        </p:grpSpPr>
        <p:grpSp>
          <p:nvGrpSpPr>
            <p:cNvPr id="38" name="组合 37">
              <a:extLst>
                <a:ext uri="{FF2B5EF4-FFF2-40B4-BE49-F238E27FC236}">
                  <a16:creationId xmlns:a16="http://schemas.microsoft.com/office/drawing/2014/main" id="{B7072506-70EB-4BC3-B925-C005AF4E3E11}"/>
                </a:ext>
              </a:extLst>
            </p:cNvPr>
            <p:cNvGrpSpPr/>
            <p:nvPr/>
          </p:nvGrpSpPr>
          <p:grpSpPr>
            <a:xfrm>
              <a:off x="8111432" y="2363734"/>
              <a:ext cx="2122228" cy="1292857"/>
              <a:chOff x="8111432" y="2363734"/>
              <a:chExt cx="2122228" cy="1292857"/>
            </a:xfrm>
          </p:grpSpPr>
          <p:pic>
            <p:nvPicPr>
              <p:cNvPr id="51" name="图片 50">
                <a:extLst>
                  <a:ext uri="{FF2B5EF4-FFF2-40B4-BE49-F238E27FC236}">
                    <a16:creationId xmlns:a16="http://schemas.microsoft.com/office/drawing/2014/main" id="{CFECD520-7337-4F17-8D29-35CC321F09D5}"/>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68495" t="50322"/>
              <a:stretch/>
            </p:blipFill>
            <p:spPr>
              <a:xfrm>
                <a:off x="8111432" y="2363734"/>
                <a:ext cx="1293443" cy="1292857"/>
              </a:xfrm>
              <a:prstGeom prst="rect">
                <a:avLst/>
              </a:prstGeom>
            </p:spPr>
          </p:pic>
          <p:grpSp>
            <p:nvGrpSpPr>
              <p:cNvPr id="52" name="PA_组合 23">
                <a:extLst>
                  <a:ext uri="{FF2B5EF4-FFF2-40B4-BE49-F238E27FC236}">
                    <a16:creationId xmlns:a16="http://schemas.microsoft.com/office/drawing/2014/main" id="{E4A9CF21-2C0E-4735-B3F3-10A0F542C380}"/>
                  </a:ext>
                </a:extLst>
              </p:cNvPr>
              <p:cNvGrpSpPr/>
              <p:nvPr>
                <p:custDataLst>
                  <p:tags r:id="rId2"/>
                </p:custDataLst>
              </p:nvPr>
            </p:nvGrpSpPr>
            <p:grpSpPr>
              <a:xfrm>
                <a:off x="8192919" y="2381911"/>
                <a:ext cx="2040741" cy="1246017"/>
                <a:chOff x="6497178" y="1772060"/>
                <a:chExt cx="1348741" cy="823502"/>
              </a:xfrm>
            </p:grpSpPr>
            <p:sp>
              <p:nvSpPr>
                <p:cNvPr id="53" name="任意多边形: 形状 30">
                  <a:extLst>
                    <a:ext uri="{FF2B5EF4-FFF2-40B4-BE49-F238E27FC236}">
                      <a16:creationId xmlns:a16="http://schemas.microsoft.com/office/drawing/2014/main" id="{B0637C66-54CA-414E-B5CA-D6F7CA54AE10}"/>
                    </a:ext>
                  </a:extLst>
                </p:cNvPr>
                <p:cNvSpPr/>
                <p:nvPr/>
              </p:nvSpPr>
              <p:spPr>
                <a:xfrm>
                  <a:off x="6497178" y="1772060"/>
                  <a:ext cx="1348741" cy="823502"/>
                </a:xfrm>
                <a:custGeom>
                  <a:avLst/>
                  <a:gdLst/>
                  <a:ahLst/>
                  <a:cxnLst/>
                  <a:rect l="0" t="0" r="0" b="0"/>
                  <a:pathLst>
                    <a:path w="1348741" h="823502">
                      <a:moveTo>
                        <a:pt x="0" y="0"/>
                      </a:moveTo>
                      <a:lnTo>
                        <a:pt x="1348740" y="0"/>
                      </a:lnTo>
                      <a:lnTo>
                        <a:pt x="1348740" y="823501"/>
                      </a:lnTo>
                      <a:lnTo>
                        <a:pt x="0" y="823501"/>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隶书" panose="02010509060101010101" pitchFamily="49" charset="-122"/>
                  </a:endParaRPr>
                </a:p>
              </p:txBody>
            </p:sp>
            <p:sp>
              <p:nvSpPr>
                <p:cNvPr id="54" name="PA_饼状 14">
                  <a:extLst>
                    <a:ext uri="{FF2B5EF4-FFF2-40B4-BE49-F238E27FC236}">
                      <a16:creationId xmlns:a16="http://schemas.microsoft.com/office/drawing/2014/main" id="{E60B821B-184A-4EA8-B703-C25BDF461F71}"/>
                    </a:ext>
                  </a:extLst>
                </p:cNvPr>
                <p:cNvSpPr/>
                <p:nvPr>
                  <p:custDataLst>
                    <p:tags r:id="rId3"/>
                  </p:custDataLst>
                </p:nvPr>
              </p:nvSpPr>
              <p:spPr>
                <a:xfrm>
                  <a:off x="6497178" y="1797461"/>
                  <a:ext cx="789940" cy="798101"/>
                </a:xfrm>
                <a:prstGeom prst="pie">
                  <a:avLst>
                    <a:gd name="adj1" fmla="val 8307226"/>
                    <a:gd name="adj2" fmla="val 1583368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隶书" panose="02010509060101010101" pitchFamily="49" charset="-122"/>
                  </a:endParaRPr>
                </a:p>
              </p:txBody>
            </p:sp>
          </p:grpSp>
        </p:grpSp>
        <p:sp>
          <p:nvSpPr>
            <p:cNvPr id="41" name="文本框 40">
              <a:extLst>
                <a:ext uri="{FF2B5EF4-FFF2-40B4-BE49-F238E27FC236}">
                  <a16:creationId xmlns:a16="http://schemas.microsoft.com/office/drawing/2014/main" id="{6AA8D158-1C04-41FA-985A-9447565E3363}"/>
                </a:ext>
              </a:extLst>
            </p:cNvPr>
            <p:cNvSpPr txBox="1"/>
            <p:nvPr/>
          </p:nvSpPr>
          <p:spPr>
            <a:xfrm>
              <a:off x="8712848" y="2841027"/>
              <a:ext cx="673100" cy="338554"/>
            </a:xfrm>
            <a:prstGeom prst="rect">
              <a:avLst/>
            </a:prstGeom>
            <a:noFill/>
          </p:spPr>
          <p:txBody>
            <a:bodyPr wrap="square" rtlCol="0">
              <a:spAutoFit/>
            </a:bodyPr>
            <a:lstStyle/>
            <a:p>
              <a:pPr algn="ctr"/>
              <a:r>
                <a:rPr lang="en-US" altLang="zh-CN" sz="1600" b="1" smtClean="0">
                  <a:solidFill>
                    <a:schemeClr val="bg1"/>
                  </a:solidFill>
                  <a:ea typeface="隶书" panose="02010509060101010101" pitchFamily="49" charset="-122"/>
                </a:rPr>
                <a:t>74</a:t>
              </a:r>
              <a:r>
                <a:rPr lang="en-US" altLang="zh-CN" sz="1600" b="1" dirty="0">
                  <a:solidFill>
                    <a:schemeClr val="bg1"/>
                  </a:solidFill>
                  <a:ea typeface="隶书" panose="02010509060101010101" pitchFamily="49" charset="-122"/>
                </a:rPr>
                <a:t>%</a:t>
              </a:r>
              <a:endParaRPr lang="zh-CN" altLang="en-US" sz="1600" b="1" dirty="0">
                <a:solidFill>
                  <a:schemeClr val="bg1"/>
                </a:solidFill>
                <a:ea typeface="隶书" panose="02010509060101010101" pitchFamily="49" charset="-122"/>
              </a:endParaRPr>
            </a:p>
          </p:txBody>
        </p:sp>
        <p:sp>
          <p:nvSpPr>
            <p:cNvPr id="45" name="TextBox 12">
              <a:extLst>
                <a:ext uri="{FF2B5EF4-FFF2-40B4-BE49-F238E27FC236}">
                  <a16:creationId xmlns:a16="http://schemas.microsoft.com/office/drawing/2014/main" id="{0EE42C88-98E2-4C31-A8AC-209146A2A3BF}"/>
                </a:ext>
              </a:extLst>
            </p:cNvPr>
            <p:cNvSpPr txBox="1"/>
            <p:nvPr/>
          </p:nvSpPr>
          <p:spPr>
            <a:xfrm>
              <a:off x="7797278" y="4381872"/>
              <a:ext cx="2137799" cy="1047146"/>
            </a:xfrm>
            <a:prstGeom prst="rect">
              <a:avLst/>
            </a:prstGeom>
            <a:noFill/>
          </p:spPr>
          <p:txBody>
            <a:bodyPr wrap="square" rtlCol="0">
              <a:spAutoFit/>
            </a:bodyPr>
            <a:lstStyle/>
            <a:p>
              <a:pPr algn="ctr">
                <a:lnSpc>
                  <a:spcPct val="200000"/>
                </a:lnSpc>
                <a:defRPr/>
              </a:pPr>
              <a:r>
                <a:rPr lang="zh-CN" altLang="en-US" sz="1100" spc="300">
                  <a:latin typeface="隶书" panose="02010509060101010101" pitchFamily="49" charset="-122"/>
                  <a:ea typeface="隶书" panose="02010509060101010101" pitchFamily="49" charset="-122"/>
                  <a:sym typeface="微软雅黑" pitchFamily="34" charset="-122"/>
                </a:rPr>
                <a:t>点击添加文本信息点击添加文本信息点击添加文本信息 </a:t>
              </a:r>
              <a:endParaRPr lang="zh-CN" altLang="en-US" sz="1100" spc="300" dirty="0">
                <a:latin typeface="隶书" panose="02010509060101010101" pitchFamily="49" charset="-122"/>
                <a:ea typeface="隶书" panose="02010509060101010101" pitchFamily="49" charset="-122"/>
                <a:sym typeface="微软雅黑" pitchFamily="34" charset="-122"/>
              </a:endParaRPr>
            </a:p>
          </p:txBody>
        </p:sp>
        <p:sp>
          <p:nvSpPr>
            <p:cNvPr id="49" name="MH_SubTitle_1">
              <a:extLst>
                <a:ext uri="{FF2B5EF4-FFF2-40B4-BE49-F238E27FC236}">
                  <a16:creationId xmlns:a16="http://schemas.microsoft.com/office/drawing/2014/main" id="{A2F675B3-B68D-42F3-82EE-94559687DE41}"/>
                </a:ext>
              </a:extLst>
            </p:cNvPr>
            <p:cNvSpPr txBox="1">
              <a:spLocks noChangeArrowheads="1"/>
            </p:cNvSpPr>
            <p:nvPr>
              <p:custDataLst>
                <p:tags r:id="rId1"/>
              </p:custDataLst>
            </p:nvPr>
          </p:nvSpPr>
          <p:spPr bwMode="auto">
            <a:xfrm>
              <a:off x="8113667" y="3947941"/>
              <a:ext cx="150502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2400" b="1">
                  <a:solidFill>
                    <a:schemeClr val="tx1">
                      <a:lumMod val="65000"/>
                      <a:lumOff val="35000"/>
                    </a:schemeClr>
                  </a:solidFill>
                  <a:latin typeface="隶书" panose="02010509060101010101" pitchFamily="49" charset="-122"/>
                  <a:ea typeface="隶书" panose="02010509060101010101" pitchFamily="49" charset="-122"/>
                </a:rPr>
                <a:t>添加标题</a:t>
              </a:r>
              <a:endParaRPr lang="zh-CN" altLang="en-US" sz="2400" b="1" dirty="0">
                <a:solidFill>
                  <a:schemeClr val="tx1">
                    <a:lumMod val="65000"/>
                    <a:lumOff val="35000"/>
                  </a:schemeClr>
                </a:solidFill>
                <a:latin typeface="隶书" panose="02010509060101010101" pitchFamily="49" charset="-122"/>
                <a:ea typeface="隶书" panose="02010509060101010101" pitchFamily="49" charset="-122"/>
              </a:endParaRPr>
            </a:p>
          </p:txBody>
        </p:sp>
        <p:cxnSp>
          <p:nvCxnSpPr>
            <p:cNvPr id="50" name="直接连接符 49">
              <a:extLst>
                <a:ext uri="{FF2B5EF4-FFF2-40B4-BE49-F238E27FC236}">
                  <a16:creationId xmlns:a16="http://schemas.microsoft.com/office/drawing/2014/main" id="{4BC722FE-27DB-460B-9F37-5E224DB68279}"/>
                </a:ext>
              </a:extLst>
            </p:cNvPr>
            <p:cNvCxnSpPr>
              <a:cxnSpLocks/>
            </p:cNvCxnSpPr>
            <p:nvPr/>
          </p:nvCxnSpPr>
          <p:spPr>
            <a:xfrm>
              <a:off x="8334242" y="4294016"/>
              <a:ext cx="106387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3281927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down)">
                                      <p:cBhvr>
                                        <p:cTn id="1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23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12759" b="15824"/>
          <a:stretch/>
        </p:blipFill>
        <p:spPr>
          <a:xfrm>
            <a:off x="859388" y="986996"/>
            <a:ext cx="4932133" cy="4957033"/>
          </a:xfrm>
          <a:prstGeom prst="rect">
            <a:avLst/>
          </a:prstGeom>
        </p:spPr>
      </p:pic>
      <p:sp>
        <p:nvSpPr>
          <p:cNvPr id="7" name="矩形 6">
            <a:extLst>
              <a:ext uri="{FF2B5EF4-FFF2-40B4-BE49-F238E27FC236}">
                <a16:creationId xmlns:a16="http://schemas.microsoft.com/office/drawing/2014/main" id="{08F7DC08-294B-4E2E-9C1B-72650FFA663D}"/>
              </a:ext>
            </a:extLst>
          </p:cNvPr>
          <p:cNvSpPr/>
          <p:nvPr/>
        </p:nvSpPr>
        <p:spPr>
          <a:xfrm>
            <a:off x="6827086" y="3935069"/>
            <a:ext cx="4247313" cy="1122727"/>
          </a:xfrm>
          <a:prstGeom prst="rect">
            <a:avLst/>
          </a:prstGeom>
        </p:spPr>
        <p:txBody>
          <a:bodyPr vert="eaVert" wrap="square" lIns="91438" tIns="45719" rIns="91438" bIns="45719">
            <a:spAutoFit/>
          </a:bodyPr>
          <a:lstStyle/>
          <a:p>
            <a:pPr>
              <a:lnSpc>
                <a:spcPct val="200000"/>
              </a:lnSpc>
              <a:defRPr/>
            </a:pPr>
            <a:r>
              <a:rPr lang="zh-CN" altLang="en-US" sz="12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a:t>
            </a:r>
            <a:r>
              <a:rPr lang="zh-CN" altLang="en-US" sz="1200"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信息点击添加文本信息点击添加文本信息点击添加文本信息 </a:t>
            </a:r>
          </a:p>
          <a:p>
            <a:pPr>
              <a:lnSpc>
                <a:spcPct val="200000"/>
              </a:lnSpc>
              <a:defRPr/>
            </a:pPr>
            <a:r>
              <a:rPr lang="zh-CN" altLang="en-US" sz="1200" spc="30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 </a:t>
            </a:r>
            <a:endParaRPr lang="zh-CN" altLang="en-US" sz="12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endParaRPr>
          </a:p>
        </p:txBody>
      </p:sp>
      <p:sp>
        <p:nvSpPr>
          <p:cNvPr id="8" name="文本框 7">
            <a:extLst>
              <a:ext uri="{FF2B5EF4-FFF2-40B4-BE49-F238E27FC236}">
                <a16:creationId xmlns:a16="http://schemas.microsoft.com/office/drawing/2014/main" id="{8F707D9B-05A9-4071-8521-1BBB006240EF}"/>
              </a:ext>
            </a:extLst>
          </p:cNvPr>
          <p:cNvSpPr txBox="1"/>
          <p:nvPr/>
        </p:nvSpPr>
        <p:spPr>
          <a:xfrm>
            <a:off x="5460451" y="1603464"/>
            <a:ext cx="6980582" cy="1569660"/>
          </a:xfrm>
          <a:prstGeom prst="rect">
            <a:avLst/>
          </a:prstGeom>
          <a:noFill/>
        </p:spPr>
        <p:txBody>
          <a:bodyPr vert="horz"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1" i="0" u="none" strike="noStrike" kern="1200" cap="none" spc="0" normalizeH="0" baseline="0" noProof="0" dirty="0" smtClean="0">
                <a:ln>
                  <a:noFill/>
                </a:ln>
                <a:effectLst/>
                <a:uLnTx/>
                <a:uFillTx/>
                <a:latin typeface="锐字工房卡布奇诺美瞳简1.0" panose="02010600030101010101" pitchFamily="2" charset="-122"/>
                <a:ea typeface="锐字工房卡布奇诺美瞳简1.0" panose="02010600030101010101" pitchFamily="2" charset="-122"/>
              </a:rPr>
              <a:t>标题</a:t>
            </a:r>
            <a:endParaRPr kumimoji="0" lang="zh-CN" altLang="en-US" sz="9600" b="1" i="0" u="none" strike="noStrike" kern="1200" cap="none" spc="0" normalizeH="0" baseline="0" noProof="0" dirty="0">
              <a:ln>
                <a:noFill/>
              </a:ln>
              <a:effectLst/>
              <a:uLnTx/>
              <a:uFillTx/>
              <a:latin typeface="锐字工房卡布奇诺美瞳简1.0" panose="02010600030101010101" pitchFamily="2" charset="-122"/>
              <a:ea typeface="锐字工房卡布奇诺美瞳简1.0" panose="02010600030101010101" pitchFamily="2" charset="-122"/>
            </a:endParaRPr>
          </a:p>
        </p:txBody>
      </p:sp>
    </p:spTree>
    <p:extLst>
      <p:ext uri="{BB962C8B-B14F-4D97-AF65-F5344CB8AC3E}">
        <p14:creationId xmlns:p14="http://schemas.microsoft.com/office/powerpoint/2010/main" val="31423812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1254206" y="3640097"/>
            <a:ext cx="2450870" cy="2450870"/>
          </a:xfrm>
          <a:prstGeom prst="ellipse">
            <a:avLst/>
          </a:prstGeom>
          <a:solidFill>
            <a:schemeClr val="bg1">
              <a:alpha val="30196"/>
            </a:schemeClr>
          </a:solidFill>
          <a:ln>
            <a:solidFill>
              <a:srgbClr val="EF37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隶书" panose="02010509060101010101" pitchFamily="49" charset="-122"/>
            </a:endParaRPr>
          </a:p>
        </p:txBody>
      </p:sp>
      <p:sp>
        <p:nvSpPr>
          <p:cNvPr id="9" name="文本框 8"/>
          <p:cNvSpPr txBox="1"/>
          <p:nvPr/>
        </p:nvSpPr>
        <p:spPr>
          <a:xfrm>
            <a:off x="1704919" y="3971386"/>
            <a:ext cx="1549443" cy="1862048"/>
          </a:xfrm>
          <a:prstGeom prst="rect">
            <a:avLst/>
          </a:prstGeom>
          <a:noFill/>
        </p:spPr>
        <p:txBody>
          <a:bodyPr wrap="square" rtlCol="0">
            <a:spAutoFit/>
          </a:bodyPr>
          <a:lstStyle/>
          <a:p>
            <a:r>
              <a:rPr lang="zh-CN" altLang="en-US" sz="11500" b="1" dirty="0">
                <a:solidFill>
                  <a:srgbClr val="EF3751"/>
                </a:solidFill>
                <a:latin typeface="方正姚体" panose="02010601030101010101" pitchFamily="2" charset="-122"/>
                <a:ea typeface="方正姚体" panose="02010601030101010101" pitchFamily="2" charset="-122"/>
              </a:rPr>
              <a:t>夏</a:t>
            </a:r>
          </a:p>
        </p:txBody>
      </p:sp>
      <p:grpSp>
        <p:nvGrpSpPr>
          <p:cNvPr id="10" name="组合 9"/>
          <p:cNvGrpSpPr/>
          <p:nvPr/>
        </p:nvGrpSpPr>
        <p:grpSpPr>
          <a:xfrm>
            <a:off x="5486658" y="1337880"/>
            <a:ext cx="5486142" cy="1402002"/>
            <a:chOff x="1003560" y="1574939"/>
            <a:chExt cx="4786866" cy="1402002"/>
          </a:xfrm>
        </p:grpSpPr>
        <p:grpSp>
          <p:nvGrpSpPr>
            <p:cNvPr id="11" name="组合 10"/>
            <p:cNvGrpSpPr/>
            <p:nvPr/>
          </p:nvGrpSpPr>
          <p:grpSpPr>
            <a:xfrm>
              <a:off x="1781175" y="1574939"/>
              <a:ext cx="4009251" cy="1402002"/>
              <a:chOff x="1447800" y="1079639"/>
              <a:chExt cx="4009251" cy="1402002"/>
            </a:xfrm>
          </p:grpSpPr>
          <p:sp>
            <p:nvSpPr>
              <p:cNvPr id="13" name="矩形 12"/>
              <p:cNvSpPr/>
              <p:nvPr/>
            </p:nvSpPr>
            <p:spPr>
              <a:xfrm>
                <a:off x="1447800" y="1079639"/>
                <a:ext cx="2276475" cy="830997"/>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a:t>
                </a:r>
                <a:endParaRPr lang="zh-CN" altLang="en-US" sz="2000" b="1"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14" name="矩形 13"/>
              <p:cNvSpPr/>
              <p:nvPr/>
            </p:nvSpPr>
            <p:spPr>
              <a:xfrm>
                <a:off x="1447801" y="1419812"/>
                <a:ext cx="4009250"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点击添加文本信息点击添加文本信息点击添加文本信息点击添加文本信息点击添加文本信息点击添加文本信息 </a:t>
                </a:r>
              </a:p>
            </p:txBody>
          </p:sp>
        </p:grpSp>
        <p:sp>
          <p:nvSpPr>
            <p:cNvPr id="12" name="矩形 11"/>
            <p:cNvSpPr/>
            <p:nvPr/>
          </p:nvSpPr>
          <p:spPr>
            <a:xfrm>
              <a:off x="1003560" y="1762305"/>
              <a:ext cx="777615" cy="75713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spc="300" dirty="0">
                  <a:solidFill>
                    <a:schemeClr val="tx1">
                      <a:lumMod val="85000"/>
                      <a:lumOff val="15000"/>
                    </a:schemeClr>
                  </a:solidFill>
                  <a:latin typeface="方正姚体" panose="02010601030101010101" pitchFamily="2" charset="-122"/>
                  <a:ea typeface="方正姚体" panose="02010601030101010101" pitchFamily="2" charset="-122"/>
                  <a:sym typeface="微软雅黑" pitchFamily="34" charset="-122"/>
                </a:rPr>
                <a:t>01</a:t>
              </a:r>
              <a:endParaRPr lang="zh-CN" altLang="en-US" sz="3600" b="1" dirty="0">
                <a:solidFill>
                  <a:schemeClr val="tx1">
                    <a:lumMod val="85000"/>
                    <a:lumOff val="15000"/>
                  </a:schemeClr>
                </a:solidFill>
                <a:latin typeface="方正姚体" panose="02010601030101010101" pitchFamily="2" charset="-122"/>
                <a:ea typeface="方正姚体" panose="02010601030101010101" pitchFamily="2" charset="-122"/>
              </a:endParaRPr>
            </a:p>
          </p:txBody>
        </p:sp>
      </p:grpSp>
      <p:grpSp>
        <p:nvGrpSpPr>
          <p:cNvPr id="15" name="组合 14"/>
          <p:cNvGrpSpPr/>
          <p:nvPr/>
        </p:nvGrpSpPr>
        <p:grpSpPr>
          <a:xfrm>
            <a:off x="5486658" y="3008023"/>
            <a:ext cx="5486142" cy="1402002"/>
            <a:chOff x="1003560" y="1574939"/>
            <a:chExt cx="4886286" cy="1402002"/>
          </a:xfrm>
        </p:grpSpPr>
        <p:grpSp>
          <p:nvGrpSpPr>
            <p:cNvPr id="16" name="组合 15"/>
            <p:cNvGrpSpPr/>
            <p:nvPr/>
          </p:nvGrpSpPr>
          <p:grpSpPr>
            <a:xfrm>
              <a:off x="1781175" y="1574939"/>
              <a:ext cx="4108671" cy="1402002"/>
              <a:chOff x="1447800" y="1079639"/>
              <a:chExt cx="4108671" cy="1402002"/>
            </a:xfrm>
          </p:grpSpPr>
          <p:sp>
            <p:nvSpPr>
              <p:cNvPr id="18" name="矩形 17"/>
              <p:cNvSpPr/>
              <p:nvPr/>
            </p:nvSpPr>
            <p:spPr>
              <a:xfrm>
                <a:off x="1447800" y="1079639"/>
                <a:ext cx="2276475" cy="830997"/>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a:t>
                </a:r>
                <a:endParaRPr lang="zh-CN" altLang="en-US" sz="2000" b="1"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19" name="矩形 18"/>
              <p:cNvSpPr/>
              <p:nvPr/>
            </p:nvSpPr>
            <p:spPr>
              <a:xfrm>
                <a:off x="1447800" y="1419812"/>
                <a:ext cx="4108671"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点击添加文本信息点击添加文本信息点击添加文本信息点击添加文本信息点击添加文本信息点击添加文本信息 </a:t>
                </a:r>
              </a:p>
            </p:txBody>
          </p:sp>
        </p:grpSp>
        <p:sp>
          <p:nvSpPr>
            <p:cNvPr id="17" name="矩形 16"/>
            <p:cNvSpPr/>
            <p:nvPr/>
          </p:nvSpPr>
          <p:spPr>
            <a:xfrm>
              <a:off x="1003560" y="1762305"/>
              <a:ext cx="777615" cy="75713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spc="300" dirty="0">
                  <a:solidFill>
                    <a:schemeClr val="tx1">
                      <a:lumMod val="85000"/>
                      <a:lumOff val="15000"/>
                    </a:schemeClr>
                  </a:solidFill>
                  <a:latin typeface="方正姚体" panose="02010601030101010101" pitchFamily="2" charset="-122"/>
                  <a:ea typeface="方正姚体" panose="02010601030101010101" pitchFamily="2" charset="-122"/>
                  <a:sym typeface="微软雅黑" pitchFamily="34" charset="-122"/>
                </a:rPr>
                <a:t>02</a:t>
              </a:r>
              <a:endParaRPr lang="zh-CN" altLang="en-US" sz="3600" b="1" dirty="0">
                <a:solidFill>
                  <a:schemeClr val="tx1">
                    <a:lumMod val="85000"/>
                    <a:lumOff val="15000"/>
                  </a:schemeClr>
                </a:solidFill>
                <a:latin typeface="方正姚体" panose="02010601030101010101" pitchFamily="2" charset="-122"/>
                <a:ea typeface="方正姚体" panose="02010601030101010101" pitchFamily="2" charset="-122"/>
              </a:endParaRPr>
            </a:p>
          </p:txBody>
        </p:sp>
      </p:grpSp>
      <p:grpSp>
        <p:nvGrpSpPr>
          <p:cNvPr id="20" name="组合 19"/>
          <p:cNvGrpSpPr/>
          <p:nvPr/>
        </p:nvGrpSpPr>
        <p:grpSpPr>
          <a:xfrm>
            <a:off x="5486658" y="4678166"/>
            <a:ext cx="5486142" cy="1402002"/>
            <a:chOff x="1003560" y="1574939"/>
            <a:chExt cx="4886287" cy="1402002"/>
          </a:xfrm>
        </p:grpSpPr>
        <p:grpSp>
          <p:nvGrpSpPr>
            <p:cNvPr id="21" name="组合 20"/>
            <p:cNvGrpSpPr/>
            <p:nvPr/>
          </p:nvGrpSpPr>
          <p:grpSpPr>
            <a:xfrm>
              <a:off x="1781175" y="1574939"/>
              <a:ext cx="4108672" cy="1402002"/>
              <a:chOff x="1447800" y="1079639"/>
              <a:chExt cx="4108672" cy="1402002"/>
            </a:xfrm>
          </p:grpSpPr>
          <p:sp>
            <p:nvSpPr>
              <p:cNvPr id="23" name="矩形 22"/>
              <p:cNvSpPr/>
              <p:nvPr/>
            </p:nvSpPr>
            <p:spPr>
              <a:xfrm>
                <a:off x="1447800" y="1079639"/>
                <a:ext cx="2276475" cy="830997"/>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a:t>
                </a:r>
                <a:endParaRPr lang="zh-CN" altLang="en-US" sz="2000" b="1"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24" name="矩形 23"/>
              <p:cNvSpPr/>
              <p:nvPr/>
            </p:nvSpPr>
            <p:spPr>
              <a:xfrm>
                <a:off x="1447800" y="1419812"/>
                <a:ext cx="4108672"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点击添加文本信息点击添加文本信息点击添加文本信息点击添加文本信息点击添加文本信息点击添加文本信息 </a:t>
                </a:r>
              </a:p>
            </p:txBody>
          </p:sp>
        </p:grpSp>
        <p:sp>
          <p:nvSpPr>
            <p:cNvPr id="22" name="矩形 21"/>
            <p:cNvSpPr/>
            <p:nvPr/>
          </p:nvSpPr>
          <p:spPr>
            <a:xfrm>
              <a:off x="1003560" y="1762305"/>
              <a:ext cx="777615" cy="75713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spc="300" dirty="0">
                  <a:solidFill>
                    <a:schemeClr val="tx1">
                      <a:lumMod val="85000"/>
                      <a:lumOff val="15000"/>
                    </a:schemeClr>
                  </a:solidFill>
                  <a:latin typeface="方正姚体" panose="02010601030101010101" pitchFamily="2" charset="-122"/>
                  <a:ea typeface="方正姚体" panose="02010601030101010101" pitchFamily="2" charset="-122"/>
                  <a:sym typeface="微软雅黑" pitchFamily="34" charset="-122"/>
                </a:rPr>
                <a:t>03</a:t>
              </a:r>
              <a:endParaRPr lang="zh-CN" altLang="en-US" sz="3600" b="1" dirty="0">
                <a:solidFill>
                  <a:schemeClr val="tx1">
                    <a:lumMod val="85000"/>
                    <a:lumOff val="15000"/>
                  </a:schemeClr>
                </a:solidFill>
                <a:latin typeface="方正姚体" panose="02010601030101010101" pitchFamily="2" charset="-122"/>
                <a:ea typeface="方正姚体" panose="02010601030101010101" pitchFamily="2" charset="-122"/>
              </a:endParaRPr>
            </a:p>
          </p:txBody>
        </p:sp>
      </p:grpSp>
      <p:grpSp>
        <p:nvGrpSpPr>
          <p:cNvPr id="25" name="组合 24"/>
          <p:cNvGrpSpPr/>
          <p:nvPr/>
        </p:nvGrpSpPr>
        <p:grpSpPr>
          <a:xfrm>
            <a:off x="1126104" y="1347768"/>
            <a:ext cx="2707140" cy="2705913"/>
            <a:chOff x="1064868" y="1427672"/>
            <a:chExt cx="2230782" cy="2229771"/>
          </a:xfrm>
        </p:grpSpPr>
        <p:pic>
          <p:nvPicPr>
            <p:cNvPr id="26" name="图片 25"/>
            <p:cNvPicPr>
              <a:picLocks noChangeAspect="1"/>
            </p:cNvPicPr>
            <p:nvPr/>
          </p:nvPicPr>
          <p:blipFill rotWithShape="1">
            <a:blip r:embed="rId3" cstate="print">
              <a:extLst>
                <a:ext uri="{28A0092B-C50C-407E-A947-70E740481C1C}">
                  <a14:useLocalDpi xmlns:a14="http://schemas.microsoft.com/office/drawing/2010/main" val="0"/>
                </a:ext>
              </a:extLst>
            </a:blip>
            <a:srcRect l="68495" t="50322"/>
            <a:stretch/>
          </p:blipFill>
          <p:spPr>
            <a:xfrm>
              <a:off x="1064868" y="1427672"/>
              <a:ext cx="2230782" cy="2229771"/>
            </a:xfrm>
            <a:prstGeom prst="rect">
              <a:avLst/>
            </a:prstGeom>
          </p:spPr>
        </p:pic>
        <p:sp>
          <p:nvSpPr>
            <p:cNvPr id="27" name="矩形 26"/>
            <p:cNvSpPr/>
            <p:nvPr/>
          </p:nvSpPr>
          <p:spPr>
            <a:xfrm>
              <a:off x="1522014" y="2127056"/>
              <a:ext cx="1316436" cy="643735"/>
            </a:xfrm>
            <a:prstGeom prst="rect">
              <a:avLst/>
            </a:prstGeom>
          </p:spPr>
          <p:txBody>
            <a:bodyPr wrap="square">
              <a:spAutoFit/>
            </a:bodyPr>
            <a:lstStyle/>
            <a:p>
              <a:pPr algn="ctr">
                <a:lnSpc>
                  <a:spcPct val="120000"/>
                </a:lnSpc>
              </a:pPr>
              <a:r>
                <a:rPr lang="zh-CN" altLang="en-US" sz="4800" b="1" dirty="0">
                  <a:solidFill>
                    <a:schemeClr val="bg1"/>
                  </a:solidFill>
                  <a:latin typeface="隶书" panose="02010509060101010101" pitchFamily="49" charset="-122"/>
                  <a:ea typeface="隶书" panose="02010509060101010101" pitchFamily="49" charset="-122"/>
                </a:rPr>
                <a:t>标题</a:t>
              </a:r>
            </a:p>
          </p:txBody>
        </p:sp>
      </p:grpSp>
    </p:spTree>
    <p:extLst>
      <p:ext uri="{BB962C8B-B14F-4D97-AF65-F5344CB8AC3E}">
        <p14:creationId xmlns:p14="http://schemas.microsoft.com/office/powerpoint/2010/main" val="15782862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043222" y="1272688"/>
            <a:ext cx="2633251" cy="2633251"/>
            <a:chOff x="1714304" y="3821805"/>
            <a:chExt cx="2133600" cy="2133600"/>
          </a:xfrm>
        </p:grpSpPr>
        <p:sp>
          <p:nvSpPr>
            <p:cNvPr id="6" name="椭圆 5"/>
            <p:cNvSpPr/>
            <p:nvPr/>
          </p:nvSpPr>
          <p:spPr>
            <a:xfrm>
              <a:off x="1714304" y="3821805"/>
              <a:ext cx="2133600" cy="2133600"/>
            </a:xfrm>
            <a:prstGeom prst="ellipse">
              <a:avLst/>
            </a:prstGeom>
            <a:solidFill>
              <a:srgbClr val="FFE7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隶书" panose="02010509060101010101" pitchFamily="49" charset="-122"/>
              </a:endParaRPr>
            </a:p>
          </p:txBody>
        </p:sp>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t="48602" r="68858"/>
            <a:stretch/>
          </p:blipFill>
          <p:spPr>
            <a:xfrm>
              <a:off x="2118564" y="4195432"/>
              <a:ext cx="1325081" cy="1386347"/>
            </a:xfrm>
            <a:prstGeom prst="rect">
              <a:avLst/>
            </a:prstGeom>
          </p:spPr>
        </p:pic>
      </p:grpSp>
      <p:grpSp>
        <p:nvGrpSpPr>
          <p:cNvPr id="8" name="组合 7"/>
          <p:cNvGrpSpPr/>
          <p:nvPr/>
        </p:nvGrpSpPr>
        <p:grpSpPr>
          <a:xfrm>
            <a:off x="5757209" y="1248906"/>
            <a:ext cx="2626215" cy="2626215"/>
            <a:chOff x="4654550" y="1248906"/>
            <a:chExt cx="2882900" cy="2882900"/>
          </a:xfrm>
        </p:grpSpPr>
        <p:sp>
          <p:nvSpPr>
            <p:cNvPr id="9" name="原创设计师QQ598969553      _3"/>
            <p:cNvSpPr/>
            <p:nvPr/>
          </p:nvSpPr>
          <p:spPr>
            <a:xfrm>
              <a:off x="4654550" y="1248906"/>
              <a:ext cx="2882900" cy="2882900"/>
            </a:xfrm>
            <a:prstGeom prst="ellipse">
              <a:avLst/>
            </a:prstGeom>
            <a:solidFill>
              <a:schemeClr val="bg1">
                <a:lumMod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530">
                <a:defRPr/>
              </a:pPr>
              <a:endParaRPr lang="id-ID" sz="1353"/>
            </a:p>
          </p:txBody>
        </p:sp>
        <p:sp>
          <p:nvSpPr>
            <p:cNvPr id="10" name="文本框 66"/>
            <p:cNvSpPr txBox="1">
              <a:spLocks noChangeArrowheads="1"/>
            </p:cNvSpPr>
            <p:nvPr/>
          </p:nvSpPr>
          <p:spPr bwMode="auto">
            <a:xfrm>
              <a:off x="5297451" y="1964084"/>
              <a:ext cx="1728358" cy="1458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defTabSz="1218565">
                <a:spcBef>
                  <a:spcPts val="1000"/>
                </a:spcBef>
                <a:defRPr/>
              </a:pPr>
              <a:r>
                <a:rPr lang="zh-CN" altLang="en-US" sz="3600" b="1" dirty="0">
                  <a:latin typeface="隶书" panose="02010509060101010101" pitchFamily="49" charset="-122"/>
                  <a:ea typeface="隶书" panose="02010509060101010101" pitchFamily="49" charset="-122"/>
                  <a:cs typeface="宋体" panose="02010600030101010101" pitchFamily="2" charset="-122"/>
                </a:rPr>
                <a:t>点击</a:t>
              </a:r>
              <a:r>
                <a:rPr lang="zh-CN" altLang="en-US" sz="3600" b="1" dirty="0" smtClean="0">
                  <a:latin typeface="隶书" panose="02010509060101010101" pitchFamily="49" charset="-122"/>
                  <a:ea typeface="隶书" panose="02010509060101010101" pitchFamily="49" charset="-122"/>
                  <a:cs typeface="宋体" panose="02010600030101010101" pitchFamily="2" charset="-122"/>
                </a:rPr>
                <a:t>添</a:t>
              </a:r>
              <a:endParaRPr lang="en-US" altLang="zh-CN" sz="3600" b="1" dirty="0" smtClean="0">
                <a:latin typeface="隶书" panose="02010509060101010101" pitchFamily="49" charset="-122"/>
                <a:ea typeface="隶书" panose="02010509060101010101" pitchFamily="49" charset="-122"/>
                <a:cs typeface="宋体" panose="02010600030101010101" pitchFamily="2" charset="-122"/>
              </a:endParaRPr>
            </a:p>
            <a:p>
              <a:pPr defTabSz="1218565">
                <a:spcBef>
                  <a:spcPts val="1000"/>
                </a:spcBef>
                <a:defRPr/>
              </a:pPr>
              <a:r>
                <a:rPr lang="zh-CN" altLang="en-US" sz="3600" b="1" dirty="0" smtClean="0">
                  <a:latin typeface="隶书" panose="02010509060101010101" pitchFamily="49" charset="-122"/>
                  <a:ea typeface="隶书" panose="02010509060101010101" pitchFamily="49" charset="-122"/>
                  <a:cs typeface="宋体" panose="02010600030101010101" pitchFamily="2" charset="-122"/>
                </a:rPr>
                <a:t>加</a:t>
              </a:r>
              <a:r>
                <a:rPr lang="zh-CN" altLang="en-US" sz="3600" b="1" dirty="0">
                  <a:latin typeface="隶书" panose="02010509060101010101" pitchFamily="49" charset="-122"/>
                  <a:ea typeface="隶书" panose="02010509060101010101" pitchFamily="49" charset="-122"/>
                  <a:cs typeface="宋体" panose="02010600030101010101" pitchFamily="2" charset="-122"/>
                </a:rPr>
                <a:t>标题</a:t>
              </a:r>
            </a:p>
          </p:txBody>
        </p:sp>
      </p:grpSp>
      <p:grpSp>
        <p:nvGrpSpPr>
          <p:cNvPr id="11" name="组合 10"/>
          <p:cNvGrpSpPr/>
          <p:nvPr/>
        </p:nvGrpSpPr>
        <p:grpSpPr>
          <a:xfrm>
            <a:off x="3464160" y="1188919"/>
            <a:ext cx="2633251" cy="2633251"/>
            <a:chOff x="1032215" y="1432701"/>
            <a:chExt cx="2133600" cy="2133600"/>
          </a:xfrm>
        </p:grpSpPr>
        <p:sp>
          <p:nvSpPr>
            <p:cNvPr id="12" name="椭圆 11"/>
            <p:cNvSpPr/>
            <p:nvPr/>
          </p:nvSpPr>
          <p:spPr>
            <a:xfrm>
              <a:off x="1032215" y="1432701"/>
              <a:ext cx="2133600" cy="2133600"/>
            </a:xfrm>
            <a:prstGeom prst="ellipse">
              <a:avLst/>
            </a:prstGeom>
            <a:solidFill>
              <a:srgbClr val="FFE7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隶书" panose="02010509060101010101" pitchFamily="49" charset="-122"/>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4487" y="1456335"/>
              <a:ext cx="1828203" cy="1828203"/>
            </a:xfrm>
            <a:prstGeom prst="rect">
              <a:avLst/>
            </a:prstGeom>
          </p:spPr>
        </p:pic>
      </p:grpSp>
      <p:grpSp>
        <p:nvGrpSpPr>
          <p:cNvPr id="14" name="组合 13"/>
          <p:cNvGrpSpPr/>
          <p:nvPr/>
        </p:nvGrpSpPr>
        <p:grpSpPr>
          <a:xfrm>
            <a:off x="958604" y="3972557"/>
            <a:ext cx="2371534" cy="1581995"/>
            <a:chOff x="966562" y="1362429"/>
            <a:chExt cx="2796538" cy="1865506"/>
          </a:xfrm>
        </p:grpSpPr>
        <p:sp>
          <p:nvSpPr>
            <p:cNvPr id="15" name="矩形 39"/>
            <p:cNvSpPr>
              <a:spLocks noChangeArrowheads="1"/>
            </p:cNvSpPr>
            <p:nvPr/>
          </p:nvSpPr>
          <p:spPr bwMode="auto">
            <a:xfrm>
              <a:off x="966562" y="2035320"/>
              <a:ext cx="2796538" cy="1192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4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6" name="矩形 39"/>
            <p:cNvSpPr>
              <a:spLocks noChangeArrowheads="1"/>
            </p:cNvSpPr>
            <p:nvPr/>
          </p:nvSpPr>
          <p:spPr bwMode="auto">
            <a:xfrm>
              <a:off x="1039477" y="1362429"/>
              <a:ext cx="2650709" cy="689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spcBef>
                  <a:spcPts val="1000"/>
                </a:spcBef>
                <a:defRPr/>
              </a:pPr>
              <a:r>
                <a:rPr lang="zh-CN" altLang="en-US" sz="32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3200" b="1" dirty="0">
                <a:latin typeface="隶书" panose="02010509060101010101" pitchFamily="49" charset="-122"/>
                <a:ea typeface="隶书" panose="02010509060101010101" pitchFamily="49" charset="-122"/>
                <a:cs typeface="宋体" panose="02010600030101010101" pitchFamily="2" charset="-122"/>
              </a:endParaRPr>
            </a:p>
          </p:txBody>
        </p:sp>
      </p:grpSp>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4660" t="7894" r="4692" b="4332"/>
          <a:stretch/>
        </p:blipFill>
        <p:spPr>
          <a:xfrm>
            <a:off x="1063401" y="1286355"/>
            <a:ext cx="2666460" cy="2678921"/>
          </a:xfrm>
          <a:prstGeom prst="rect">
            <a:avLst/>
          </a:prstGeom>
        </p:spPr>
      </p:pic>
      <p:grpSp>
        <p:nvGrpSpPr>
          <p:cNvPr id="23" name="组合 22"/>
          <p:cNvGrpSpPr/>
          <p:nvPr/>
        </p:nvGrpSpPr>
        <p:grpSpPr>
          <a:xfrm>
            <a:off x="3407382" y="3972557"/>
            <a:ext cx="2371534" cy="1581995"/>
            <a:chOff x="966562" y="1362429"/>
            <a:chExt cx="2796538" cy="1865506"/>
          </a:xfrm>
        </p:grpSpPr>
        <p:sp>
          <p:nvSpPr>
            <p:cNvPr id="24" name="矩形 39"/>
            <p:cNvSpPr>
              <a:spLocks noChangeArrowheads="1"/>
            </p:cNvSpPr>
            <p:nvPr/>
          </p:nvSpPr>
          <p:spPr bwMode="auto">
            <a:xfrm>
              <a:off x="966562" y="2035320"/>
              <a:ext cx="2796538" cy="1192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4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5" name="矩形 39"/>
            <p:cNvSpPr>
              <a:spLocks noChangeArrowheads="1"/>
            </p:cNvSpPr>
            <p:nvPr/>
          </p:nvSpPr>
          <p:spPr bwMode="auto">
            <a:xfrm>
              <a:off x="1039477" y="1362429"/>
              <a:ext cx="2650709" cy="689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spcBef>
                  <a:spcPts val="1000"/>
                </a:spcBef>
                <a:defRPr/>
              </a:pPr>
              <a:r>
                <a:rPr lang="zh-CN" altLang="en-US" sz="32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3200" b="1" dirty="0">
                <a:latin typeface="隶书" panose="02010509060101010101" pitchFamily="49" charset="-122"/>
                <a:ea typeface="隶书" panose="02010509060101010101" pitchFamily="49" charset="-122"/>
                <a:cs typeface="宋体" panose="02010600030101010101" pitchFamily="2" charset="-122"/>
              </a:endParaRPr>
            </a:p>
          </p:txBody>
        </p:sp>
      </p:grpSp>
      <p:grpSp>
        <p:nvGrpSpPr>
          <p:cNvPr id="26" name="组合 25"/>
          <p:cNvGrpSpPr/>
          <p:nvPr/>
        </p:nvGrpSpPr>
        <p:grpSpPr>
          <a:xfrm>
            <a:off x="5856160" y="3972557"/>
            <a:ext cx="2371534" cy="1581995"/>
            <a:chOff x="966562" y="1362429"/>
            <a:chExt cx="2796538" cy="1865506"/>
          </a:xfrm>
        </p:grpSpPr>
        <p:sp>
          <p:nvSpPr>
            <p:cNvPr id="27" name="矩形 39"/>
            <p:cNvSpPr>
              <a:spLocks noChangeArrowheads="1"/>
            </p:cNvSpPr>
            <p:nvPr/>
          </p:nvSpPr>
          <p:spPr bwMode="auto">
            <a:xfrm>
              <a:off x="966562" y="2035320"/>
              <a:ext cx="2796538" cy="1192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4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8" name="矩形 39"/>
            <p:cNvSpPr>
              <a:spLocks noChangeArrowheads="1"/>
            </p:cNvSpPr>
            <p:nvPr/>
          </p:nvSpPr>
          <p:spPr bwMode="auto">
            <a:xfrm>
              <a:off x="1039477" y="1362429"/>
              <a:ext cx="2650709" cy="689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spcBef>
                  <a:spcPts val="1000"/>
                </a:spcBef>
                <a:defRPr/>
              </a:pPr>
              <a:r>
                <a:rPr lang="zh-CN" altLang="en-US" sz="32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3200" b="1" dirty="0">
                <a:latin typeface="隶书" panose="02010509060101010101" pitchFamily="49" charset="-122"/>
                <a:ea typeface="隶书" panose="02010509060101010101" pitchFamily="49" charset="-122"/>
                <a:cs typeface="宋体" panose="02010600030101010101" pitchFamily="2" charset="-122"/>
              </a:endParaRPr>
            </a:p>
          </p:txBody>
        </p:sp>
      </p:grpSp>
      <p:grpSp>
        <p:nvGrpSpPr>
          <p:cNvPr id="29" name="组合 28"/>
          <p:cNvGrpSpPr/>
          <p:nvPr/>
        </p:nvGrpSpPr>
        <p:grpSpPr>
          <a:xfrm>
            <a:off x="8304939" y="3972557"/>
            <a:ext cx="2371534" cy="1581995"/>
            <a:chOff x="966562" y="1362429"/>
            <a:chExt cx="2796538" cy="1865506"/>
          </a:xfrm>
        </p:grpSpPr>
        <p:sp>
          <p:nvSpPr>
            <p:cNvPr id="30" name="矩形 39"/>
            <p:cNvSpPr>
              <a:spLocks noChangeArrowheads="1"/>
            </p:cNvSpPr>
            <p:nvPr/>
          </p:nvSpPr>
          <p:spPr bwMode="auto">
            <a:xfrm>
              <a:off x="966562" y="2035320"/>
              <a:ext cx="2796538" cy="1192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4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31" name="矩形 39"/>
            <p:cNvSpPr>
              <a:spLocks noChangeArrowheads="1"/>
            </p:cNvSpPr>
            <p:nvPr/>
          </p:nvSpPr>
          <p:spPr bwMode="auto">
            <a:xfrm>
              <a:off x="1039477" y="1362429"/>
              <a:ext cx="2650709" cy="689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spcBef>
                  <a:spcPts val="1000"/>
                </a:spcBef>
                <a:defRPr/>
              </a:pPr>
              <a:r>
                <a:rPr lang="zh-CN" altLang="en-US" sz="32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3200" b="1" dirty="0">
                <a:latin typeface="隶书" panose="02010509060101010101" pitchFamily="49" charset="-122"/>
                <a:ea typeface="隶书" panose="02010509060101010101" pitchFamily="49" charset="-122"/>
                <a:cs typeface="宋体" panose="02010600030101010101" pitchFamily="2" charset="-122"/>
              </a:endParaRPr>
            </a:p>
          </p:txBody>
        </p:sp>
      </p:grpSp>
    </p:spTree>
    <p:extLst>
      <p:ext uri="{BB962C8B-B14F-4D97-AF65-F5344CB8AC3E}">
        <p14:creationId xmlns:p14="http://schemas.microsoft.com/office/powerpoint/2010/main" val="35711451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down)">
                                      <p:cBhvr>
                                        <p:cTn id="31" dur="500"/>
                                        <p:tgtEl>
                                          <p:spTgt spid="26"/>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a:extLst>
              <a:ext uri="{FF2B5EF4-FFF2-40B4-BE49-F238E27FC236}">
                <a16:creationId xmlns:a16="http://schemas.microsoft.com/office/drawing/2014/main" id="{7DEA63B7-E0AC-40FB-BD58-E32FCAAB60BA}"/>
              </a:ext>
            </a:extLst>
          </p:cNvPr>
          <p:cNvGraphicFramePr/>
          <p:nvPr>
            <p:extLst/>
          </p:nvPr>
        </p:nvGraphicFramePr>
        <p:xfrm>
          <a:off x="1447957" y="1435100"/>
          <a:ext cx="4865914" cy="3987800"/>
        </p:xfrm>
        <a:graphic>
          <a:graphicData uri="http://schemas.openxmlformats.org/drawingml/2006/chart">
            <c:chart xmlns:c="http://schemas.openxmlformats.org/drawingml/2006/chart" xmlns:r="http://schemas.openxmlformats.org/officeDocument/2006/relationships" r:id="rId9"/>
          </a:graphicData>
        </a:graphic>
      </p:graphicFrame>
      <p:cxnSp>
        <p:nvCxnSpPr>
          <p:cNvPr id="10" name="PA_直接连接符 9">
            <a:extLst>
              <a:ext uri="{FF2B5EF4-FFF2-40B4-BE49-F238E27FC236}">
                <a16:creationId xmlns:a16="http://schemas.microsoft.com/office/drawing/2014/main" id="{09628570-9DD1-45D1-AAC4-B7D788345277}"/>
              </a:ext>
            </a:extLst>
          </p:cNvPr>
          <p:cNvCxnSpPr>
            <a:cxnSpLocks/>
          </p:cNvCxnSpPr>
          <p:nvPr>
            <p:custDataLst>
              <p:tags r:id="rId1"/>
            </p:custDataLst>
          </p:nvPr>
        </p:nvCxnSpPr>
        <p:spPr>
          <a:xfrm>
            <a:off x="6576785" y="2206171"/>
            <a:ext cx="0" cy="3091543"/>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pic>
        <p:nvPicPr>
          <p:cNvPr id="28" name="PA_图片 17" descr="图片包含 事情&#10;&#10;已生成高可信度的说明">
            <a:extLst>
              <a:ext uri="{FF2B5EF4-FFF2-40B4-BE49-F238E27FC236}">
                <a16:creationId xmlns:a16="http://schemas.microsoft.com/office/drawing/2014/main" id="{7719B5BC-CACF-4636-9E3B-19523869EB4A}"/>
              </a:ext>
            </a:extLst>
          </p:cNvPr>
          <p:cNvPicPr>
            <a:picLocks noChangeAspect="1"/>
          </p:cNvPicPr>
          <p:nvPr>
            <p:custDataLst>
              <p:tags r:id="rId2"/>
            </p:custDataLst>
          </p:nvPr>
        </p:nvPicPr>
        <p:blipFill rotWithShape="1">
          <a:blip r:embed="rId10" cstate="print">
            <a:extLst>
              <a:ext uri="{28A0092B-C50C-407E-A947-70E740481C1C}">
                <a14:useLocalDpi xmlns:a14="http://schemas.microsoft.com/office/drawing/2010/main" val="0"/>
              </a:ext>
            </a:extLst>
          </a:blip>
          <a:srcRect l="23169" t="5947" r="67104" b="82864"/>
          <a:stretch/>
        </p:blipFill>
        <p:spPr>
          <a:xfrm>
            <a:off x="7102615" y="3523133"/>
            <a:ext cx="228600" cy="228600"/>
          </a:xfrm>
          <a:prstGeom prst="rect">
            <a:avLst/>
          </a:prstGeom>
        </p:spPr>
      </p:pic>
      <p:pic>
        <p:nvPicPr>
          <p:cNvPr id="29" name="图片 28" descr="图片包含 事情&#10;&#10;已生成高可信度的说明">
            <a:extLst>
              <a:ext uri="{FF2B5EF4-FFF2-40B4-BE49-F238E27FC236}">
                <a16:creationId xmlns:a16="http://schemas.microsoft.com/office/drawing/2014/main" id="{C209F3D4-D890-4BF6-8CFC-0CBAF73FA2B5}"/>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61883" t="26365" r="24111" b="57802"/>
          <a:stretch/>
        </p:blipFill>
        <p:spPr>
          <a:xfrm>
            <a:off x="7098604" y="4288762"/>
            <a:ext cx="232611" cy="228600"/>
          </a:xfrm>
          <a:prstGeom prst="rect">
            <a:avLst/>
          </a:prstGeom>
        </p:spPr>
      </p:pic>
      <p:sp>
        <p:nvSpPr>
          <p:cNvPr id="30" name="TextBox 12">
            <a:extLst>
              <a:ext uri="{FF2B5EF4-FFF2-40B4-BE49-F238E27FC236}">
                <a16:creationId xmlns:a16="http://schemas.microsoft.com/office/drawing/2014/main" id="{090AB55C-D242-4F00-B663-FE9F756B1F84}"/>
              </a:ext>
            </a:extLst>
          </p:cNvPr>
          <p:cNvSpPr txBox="1"/>
          <p:nvPr/>
        </p:nvSpPr>
        <p:spPr>
          <a:xfrm>
            <a:off x="7465545" y="3416855"/>
            <a:ext cx="3504757" cy="560474"/>
          </a:xfrm>
          <a:prstGeom prst="rect">
            <a:avLst/>
          </a:prstGeom>
          <a:noFill/>
        </p:spPr>
        <p:txBody>
          <a:bodyPr wrap="square" rtlCol="0">
            <a:spAutoFit/>
          </a:bodyPr>
          <a:lstStyle/>
          <a:p>
            <a:pPr defTabSz="1218565">
              <a:lnSpc>
                <a:spcPct val="150000"/>
              </a:lnSpc>
              <a:spcBef>
                <a:spcPts val="1000"/>
              </a:spcBef>
              <a:defRPr/>
            </a:pPr>
            <a:r>
              <a:rPr lang="zh-CN" altLang="en-US" sz="110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endPar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31" name="TextBox 12">
            <a:extLst>
              <a:ext uri="{FF2B5EF4-FFF2-40B4-BE49-F238E27FC236}">
                <a16:creationId xmlns:a16="http://schemas.microsoft.com/office/drawing/2014/main" id="{A24CE68D-206B-4D26-95F5-F0DFB0BBCF19}"/>
              </a:ext>
            </a:extLst>
          </p:cNvPr>
          <p:cNvSpPr txBox="1"/>
          <p:nvPr/>
        </p:nvSpPr>
        <p:spPr>
          <a:xfrm>
            <a:off x="7465545" y="4217280"/>
            <a:ext cx="3504757" cy="560474"/>
          </a:xfrm>
          <a:prstGeom prst="rect">
            <a:avLst/>
          </a:prstGeom>
          <a:noFill/>
        </p:spPr>
        <p:txBody>
          <a:bodyPr wrap="square" rtlCol="0">
            <a:spAutoFit/>
          </a:bodyPr>
          <a:lstStyle/>
          <a:p>
            <a:pPr>
              <a:lnSpc>
                <a:spcPct val="150000"/>
              </a:lnSpc>
            </a:pPr>
            <a:r>
              <a:rPr lang="zh-CN" altLang="en-US" sz="110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a:t>
            </a:r>
            <a:r>
              <a:rPr lang="zh-CN" altLang="en-US" sz="1100" smtClean="0">
                <a:solidFill>
                  <a:srgbClr val="080808"/>
                </a:solidFill>
                <a:latin typeface="隶书" panose="02010509060101010101" pitchFamily="49" charset="-122"/>
                <a:ea typeface="隶书" panose="02010509060101010101" pitchFamily="49" charset="-122"/>
                <a:cs typeface="宋体" panose="02010600030101010101" pitchFamily="2" charset="-122"/>
              </a:rPr>
              <a:t>本</a:t>
            </a:r>
            <a:endParaRPr lang="zh-CN" altLang="en-US" sz="110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32" name="MH_SubTitle_1">
            <a:extLst>
              <a:ext uri="{FF2B5EF4-FFF2-40B4-BE49-F238E27FC236}">
                <a16:creationId xmlns:a16="http://schemas.microsoft.com/office/drawing/2014/main" id="{95A65DB7-863A-428F-96FF-CD7FBB79F65E}"/>
              </a:ext>
            </a:extLst>
          </p:cNvPr>
          <p:cNvSpPr txBox="1">
            <a:spLocks noChangeArrowheads="1"/>
          </p:cNvSpPr>
          <p:nvPr>
            <p:custDataLst>
              <p:tags r:id="rId3"/>
            </p:custDataLst>
          </p:nvPr>
        </p:nvSpPr>
        <p:spPr bwMode="auto">
          <a:xfrm>
            <a:off x="7331215" y="2583667"/>
            <a:ext cx="2321167" cy="592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2800" b="1" dirty="0">
                <a:solidFill>
                  <a:schemeClr val="tx1">
                    <a:lumMod val="75000"/>
                    <a:lumOff val="25000"/>
                  </a:schemeClr>
                </a:solidFill>
                <a:latin typeface="隶书" panose="02010509060101010101" pitchFamily="49" charset="-122"/>
                <a:ea typeface="隶书" panose="02010509060101010101" pitchFamily="49" charset="-122"/>
              </a:rPr>
              <a:t>点击添加标题</a:t>
            </a:r>
          </a:p>
        </p:txBody>
      </p:sp>
      <p:cxnSp>
        <p:nvCxnSpPr>
          <p:cNvPr id="33" name="直接连接符 32">
            <a:extLst>
              <a:ext uri="{FF2B5EF4-FFF2-40B4-BE49-F238E27FC236}">
                <a16:creationId xmlns:a16="http://schemas.microsoft.com/office/drawing/2014/main" id="{3EDBEAA0-97C3-4478-95D7-8DD2965D92ED}"/>
              </a:ext>
            </a:extLst>
          </p:cNvPr>
          <p:cNvCxnSpPr>
            <a:cxnSpLocks/>
          </p:cNvCxnSpPr>
          <p:nvPr/>
        </p:nvCxnSpPr>
        <p:spPr>
          <a:xfrm>
            <a:off x="7465545" y="3301540"/>
            <a:ext cx="1063871" cy="0"/>
          </a:xfrm>
          <a:prstGeom prst="line">
            <a:avLst/>
          </a:prstGeom>
          <a:ln w="28575">
            <a:solidFill>
              <a:schemeClr val="accent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38" name="组合 37">
            <a:extLst>
              <a:ext uri="{FF2B5EF4-FFF2-40B4-BE49-F238E27FC236}">
                <a16:creationId xmlns:a16="http://schemas.microsoft.com/office/drawing/2014/main" id="{CE5362E4-F171-4BCC-A8EE-AC339ACA49CF}"/>
              </a:ext>
            </a:extLst>
          </p:cNvPr>
          <p:cNvGrpSpPr/>
          <p:nvPr/>
        </p:nvGrpSpPr>
        <p:grpSpPr>
          <a:xfrm>
            <a:off x="4090130" y="5329299"/>
            <a:ext cx="928158" cy="266613"/>
            <a:chOff x="4090130" y="5519799"/>
            <a:chExt cx="928158" cy="266613"/>
          </a:xfrm>
        </p:grpSpPr>
        <p:pic>
          <p:nvPicPr>
            <p:cNvPr id="26" name="图片 25" descr="图片包含 事情&#10;&#10;已生成高可信度的说明">
              <a:extLst>
                <a:ext uri="{FF2B5EF4-FFF2-40B4-BE49-F238E27FC236}">
                  <a16:creationId xmlns:a16="http://schemas.microsoft.com/office/drawing/2014/main" id="{C0EA246B-CA66-48B3-B8E7-9C5F6B0E7D15}"/>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61883" t="26365" r="24111" b="57802"/>
            <a:stretch/>
          </p:blipFill>
          <p:spPr>
            <a:xfrm>
              <a:off x="4090130" y="5538806"/>
              <a:ext cx="232611" cy="228600"/>
            </a:xfrm>
            <a:prstGeom prst="rect">
              <a:avLst/>
            </a:prstGeom>
          </p:spPr>
        </p:pic>
        <p:sp>
          <p:nvSpPr>
            <p:cNvPr id="35" name="MH_SubTitle_1">
              <a:extLst>
                <a:ext uri="{FF2B5EF4-FFF2-40B4-BE49-F238E27FC236}">
                  <a16:creationId xmlns:a16="http://schemas.microsoft.com/office/drawing/2014/main" id="{0DD09259-46DD-4DAC-B6BD-83D0D29386C3}"/>
                </a:ext>
              </a:extLst>
            </p:cNvPr>
            <p:cNvSpPr txBox="1">
              <a:spLocks noChangeArrowheads="1"/>
            </p:cNvSpPr>
            <p:nvPr>
              <p:custDataLst>
                <p:tags r:id="rId6"/>
              </p:custDataLst>
            </p:nvPr>
          </p:nvSpPr>
          <p:spPr bwMode="auto">
            <a:xfrm>
              <a:off x="4309343" y="5519799"/>
              <a:ext cx="708945" cy="26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1400" b="1" dirty="0">
                  <a:solidFill>
                    <a:schemeClr val="tx1">
                      <a:lumMod val="65000"/>
                      <a:lumOff val="35000"/>
                    </a:schemeClr>
                  </a:solidFill>
                  <a:latin typeface="隶书" panose="02010509060101010101" pitchFamily="49" charset="-122"/>
                  <a:ea typeface="隶书" panose="02010509060101010101" pitchFamily="49" charset="-122"/>
                </a:rPr>
                <a:t>类别</a:t>
              </a:r>
              <a:r>
                <a:rPr lang="en-US" altLang="zh-CN" sz="1400" b="1" dirty="0">
                  <a:solidFill>
                    <a:schemeClr val="tx1">
                      <a:lumMod val="65000"/>
                      <a:lumOff val="35000"/>
                    </a:schemeClr>
                  </a:solidFill>
                  <a:latin typeface="隶书" panose="02010509060101010101" pitchFamily="49" charset="-122"/>
                  <a:ea typeface="隶书" panose="02010509060101010101" pitchFamily="49" charset="-122"/>
                </a:rPr>
                <a:t>2</a:t>
              </a:r>
              <a:endParaRPr lang="zh-CN" altLang="en-US" sz="1400" b="1" dirty="0">
                <a:solidFill>
                  <a:schemeClr val="tx1">
                    <a:lumMod val="65000"/>
                    <a:lumOff val="35000"/>
                  </a:schemeClr>
                </a:solidFill>
                <a:latin typeface="隶书" panose="02010509060101010101" pitchFamily="49" charset="-122"/>
                <a:ea typeface="隶书" panose="02010509060101010101" pitchFamily="49" charset="-122"/>
              </a:endParaRPr>
            </a:p>
          </p:txBody>
        </p:sp>
      </p:grpSp>
      <p:grpSp>
        <p:nvGrpSpPr>
          <p:cNvPr id="37" name="组合 36">
            <a:extLst>
              <a:ext uri="{FF2B5EF4-FFF2-40B4-BE49-F238E27FC236}">
                <a16:creationId xmlns:a16="http://schemas.microsoft.com/office/drawing/2014/main" id="{CAC57998-D08E-4B78-8F12-E51131A86BF2}"/>
              </a:ext>
            </a:extLst>
          </p:cNvPr>
          <p:cNvGrpSpPr/>
          <p:nvPr/>
        </p:nvGrpSpPr>
        <p:grpSpPr>
          <a:xfrm>
            <a:off x="2777359" y="5340686"/>
            <a:ext cx="914830" cy="266613"/>
            <a:chOff x="2777359" y="5531186"/>
            <a:chExt cx="914830" cy="266613"/>
          </a:xfrm>
        </p:grpSpPr>
        <p:pic>
          <p:nvPicPr>
            <p:cNvPr id="25" name="PA_图片 17" descr="图片包含 事情&#10;&#10;已生成高可信度的说明">
              <a:extLst>
                <a:ext uri="{FF2B5EF4-FFF2-40B4-BE49-F238E27FC236}">
                  <a16:creationId xmlns:a16="http://schemas.microsoft.com/office/drawing/2014/main" id="{2F594BF4-6109-457A-A454-249F1E3B6892}"/>
                </a:ext>
              </a:extLst>
            </p:cNvPr>
            <p:cNvPicPr>
              <a:picLocks noChangeAspect="1"/>
            </p:cNvPicPr>
            <p:nvPr>
              <p:custDataLst>
                <p:tags r:id="rId4"/>
              </p:custDataLst>
            </p:nvPr>
          </p:nvPicPr>
          <p:blipFill rotWithShape="1">
            <a:blip r:embed="rId10" cstate="print">
              <a:extLst>
                <a:ext uri="{28A0092B-C50C-407E-A947-70E740481C1C}">
                  <a14:useLocalDpi xmlns:a14="http://schemas.microsoft.com/office/drawing/2010/main" val="0"/>
                </a:ext>
              </a:extLst>
            </a:blip>
            <a:srcRect l="23169" t="5947" r="67104" b="82864"/>
            <a:stretch/>
          </p:blipFill>
          <p:spPr>
            <a:xfrm>
              <a:off x="2777359" y="5538806"/>
              <a:ext cx="228600" cy="228600"/>
            </a:xfrm>
            <a:prstGeom prst="rect">
              <a:avLst/>
            </a:prstGeom>
          </p:spPr>
        </p:pic>
        <p:sp>
          <p:nvSpPr>
            <p:cNvPr id="36" name="MH_SubTitle_1">
              <a:extLst>
                <a:ext uri="{FF2B5EF4-FFF2-40B4-BE49-F238E27FC236}">
                  <a16:creationId xmlns:a16="http://schemas.microsoft.com/office/drawing/2014/main" id="{93CF7523-B1A5-4AB6-B469-1ED5A775C7B4}"/>
                </a:ext>
              </a:extLst>
            </p:cNvPr>
            <p:cNvSpPr txBox="1">
              <a:spLocks noChangeArrowheads="1"/>
            </p:cNvSpPr>
            <p:nvPr>
              <p:custDataLst>
                <p:tags r:id="rId5"/>
              </p:custDataLst>
            </p:nvPr>
          </p:nvSpPr>
          <p:spPr bwMode="auto">
            <a:xfrm>
              <a:off x="2983244" y="5531186"/>
              <a:ext cx="708945" cy="26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1400" b="1" dirty="0">
                  <a:solidFill>
                    <a:schemeClr val="tx1">
                      <a:lumMod val="65000"/>
                      <a:lumOff val="35000"/>
                    </a:schemeClr>
                  </a:solidFill>
                  <a:latin typeface="隶书" panose="02010509060101010101" pitchFamily="49" charset="-122"/>
                  <a:ea typeface="隶书" panose="02010509060101010101" pitchFamily="49" charset="-122"/>
                </a:rPr>
                <a:t>类别</a:t>
              </a:r>
              <a:r>
                <a:rPr lang="en-US" altLang="zh-CN" sz="1400" b="1" dirty="0">
                  <a:solidFill>
                    <a:schemeClr val="tx1">
                      <a:lumMod val="65000"/>
                      <a:lumOff val="35000"/>
                    </a:schemeClr>
                  </a:solidFill>
                  <a:latin typeface="隶书" panose="02010509060101010101" pitchFamily="49" charset="-122"/>
                  <a:ea typeface="隶书" panose="02010509060101010101" pitchFamily="49" charset="-122"/>
                </a:rPr>
                <a:t>1</a:t>
              </a:r>
              <a:endParaRPr lang="zh-CN" altLang="en-US" sz="1400" b="1" dirty="0">
                <a:solidFill>
                  <a:schemeClr val="tx1">
                    <a:lumMod val="65000"/>
                    <a:lumOff val="35000"/>
                  </a:schemeClr>
                </a:solidFill>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2089914652"/>
      </p:ext>
    </p:extLst>
  </p:cSld>
  <p:clrMapOvr>
    <a:masterClrMapping/>
  </p:clrMapOvr>
  <mc:AlternateContent xmlns:mc="http://schemas.openxmlformats.org/markup-compatibility/2006" xmlns:p14="http://schemas.microsoft.com/office/powerpoint/2010/main">
    <mc:Choice Requires="p14">
      <p:transition spd="slow" p14:dur="1500" advTm="5500">
        <p:random/>
      </p:transition>
    </mc:Choice>
    <mc:Fallback xmlns="">
      <p:transition spd="slow" advTm="55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fade">
                                      <p:cBhvr>
                                        <p:cTn id="7" dur="1000"/>
                                        <p:tgtEl>
                                          <p:spTgt spid="8">
                                            <p:graphicEl>
                                              <a:chart seriesIdx="-3" categoryIdx="-3" bldStep="gridLegend"/>
                                            </p:graphicEl>
                                          </p:spTgt>
                                        </p:tgtEl>
                                      </p:cBhvr>
                                    </p:animEffect>
                                    <p:anim calcmode="lin" valueType="num">
                                      <p:cBhvr>
                                        <p:cTn id="8" dur="1000" fill="hold"/>
                                        <p:tgtEl>
                                          <p:spTgt spid="8">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9" dur="1000" fill="hold"/>
                                        <p:tgtEl>
                                          <p:spTgt spid="8">
                                            <p:graphicEl>
                                              <a:chart seriesIdx="-3" categoryIdx="-3" bldStep="gridLegend"/>
                                            </p:graphic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8">
                                            <p:graphicEl>
                                              <a:chart seriesIdx="0" categoryIdx="-4" bldStep="series"/>
                                            </p:graphicEl>
                                          </p:spTgt>
                                        </p:tgtEl>
                                        <p:attrNameLst>
                                          <p:attrName>style.visibility</p:attrName>
                                        </p:attrNameLst>
                                      </p:cBhvr>
                                      <p:to>
                                        <p:strVal val="visible"/>
                                      </p:to>
                                    </p:set>
                                    <p:animEffect transition="in" filter="wipe(down)">
                                      <p:cBhvr>
                                        <p:cTn id="13" dur="500"/>
                                        <p:tgtEl>
                                          <p:spTgt spid="8">
                                            <p:graphicEl>
                                              <a:chart seriesIdx="0" categoryIdx="-4" bldStep="series"/>
                                            </p:graphicEl>
                                          </p:spTgt>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8">
                                            <p:graphicEl>
                                              <a:chart seriesIdx="1" categoryIdx="-4" bldStep="series"/>
                                            </p:graphicEl>
                                          </p:spTgt>
                                        </p:tgtEl>
                                        <p:attrNameLst>
                                          <p:attrName>style.visibility</p:attrName>
                                        </p:attrNameLst>
                                      </p:cBhvr>
                                      <p:to>
                                        <p:strVal val="visible"/>
                                      </p:to>
                                    </p:set>
                                    <p:animEffect transition="in" filter="wipe(down)">
                                      <p:cBhvr>
                                        <p:cTn id="17" dur="500"/>
                                        <p:tgtEl>
                                          <p:spTgt spid="8">
                                            <p:graphicEl>
                                              <a:chart seriesIdx="1" categoryIdx="-4" bldStep="series"/>
                                            </p:graphicEl>
                                          </p:spTgt>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8">
                                            <p:graphicEl>
                                              <a:chart seriesIdx="2" categoryIdx="-4" bldStep="series"/>
                                            </p:graphicEl>
                                          </p:spTgt>
                                        </p:tgtEl>
                                        <p:attrNameLst>
                                          <p:attrName>style.visibility</p:attrName>
                                        </p:attrNameLst>
                                      </p:cBhvr>
                                      <p:to>
                                        <p:strVal val="visible"/>
                                      </p:to>
                                    </p:set>
                                    <p:animEffect transition="in" filter="wipe(down)">
                                      <p:cBhvr>
                                        <p:cTn id="21" dur="500"/>
                                        <p:tgtEl>
                                          <p:spTgt spid="8">
                                            <p:graphicEl>
                                              <a:chart seriesIdx="2" categoryIdx="-4" bldStep="series"/>
                                            </p:graphicEl>
                                          </p:spTgt>
                                        </p:tgtEl>
                                      </p:cBhvr>
                                    </p:animEffect>
                                  </p:childTnLst>
                                </p:cTn>
                              </p:par>
                            </p:childTnLst>
                          </p:cTn>
                        </p:par>
                        <p:par>
                          <p:cTn id="22" fill="hold">
                            <p:stCondLst>
                              <p:cond delay="2500"/>
                            </p:stCondLst>
                            <p:childTnLst>
                              <p:par>
                                <p:cTn id="23" presetID="2" presetClass="entr" presetSubtype="4"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ppt_x"/>
                                          </p:val>
                                        </p:tav>
                                        <p:tav tm="100000">
                                          <p:val>
                                            <p:strVal val="#ppt_x"/>
                                          </p:val>
                                        </p:tav>
                                      </p:tavLst>
                                    </p:anim>
                                    <p:anim calcmode="lin" valueType="num">
                                      <p:cBhvr additive="base">
                                        <p:cTn id="30" dur="500" fill="hold"/>
                                        <p:tgtEl>
                                          <p:spTgt spid="38"/>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childTnLst>
                          </p:cTn>
                        </p:par>
                        <p:par>
                          <p:cTn id="35" fill="hold">
                            <p:stCondLst>
                              <p:cond delay="3500"/>
                            </p:stCondLst>
                            <p:childTnLst>
                              <p:par>
                                <p:cTn id="36" presetID="12" presetClass="entr" presetSubtype="8"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p:tgtEl>
                                          <p:spTgt spid="32"/>
                                        </p:tgtEl>
                                        <p:attrNameLst>
                                          <p:attrName>ppt_x</p:attrName>
                                        </p:attrNameLst>
                                      </p:cBhvr>
                                      <p:tavLst>
                                        <p:tav tm="0">
                                          <p:val>
                                            <p:strVal val="#ppt_x-#ppt_w*1.125000"/>
                                          </p:val>
                                        </p:tav>
                                        <p:tav tm="100000">
                                          <p:val>
                                            <p:strVal val="#ppt_x"/>
                                          </p:val>
                                        </p:tav>
                                      </p:tavLst>
                                    </p:anim>
                                    <p:animEffect transition="in" filter="wipe(right)">
                                      <p:cBhvr>
                                        <p:cTn id="39" dur="500"/>
                                        <p:tgtEl>
                                          <p:spTgt spid="32"/>
                                        </p:tgtEl>
                                      </p:cBhvr>
                                    </p:animEffect>
                                  </p:childTnLst>
                                </p:cTn>
                              </p:par>
                            </p:childTnLst>
                          </p:cTn>
                        </p:par>
                        <p:par>
                          <p:cTn id="40" fill="hold">
                            <p:stCondLst>
                              <p:cond delay="4000"/>
                            </p:stCondLst>
                            <p:childTnLst>
                              <p:par>
                                <p:cTn id="41" presetID="49" presetClass="entr" presetSubtype="0" decel="100000"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 calcmode="lin" valueType="num">
                                      <p:cBhvr>
                                        <p:cTn id="45" dur="500" fill="hold"/>
                                        <p:tgtEl>
                                          <p:spTgt spid="33"/>
                                        </p:tgtEl>
                                        <p:attrNameLst>
                                          <p:attrName>style.rotation</p:attrName>
                                        </p:attrNameLst>
                                      </p:cBhvr>
                                      <p:tavLst>
                                        <p:tav tm="0">
                                          <p:val>
                                            <p:fltVal val="360"/>
                                          </p:val>
                                        </p:tav>
                                        <p:tav tm="100000">
                                          <p:val>
                                            <p:fltVal val="0"/>
                                          </p:val>
                                        </p:tav>
                                      </p:tavLst>
                                    </p:anim>
                                    <p:animEffect transition="in" filter="fade">
                                      <p:cBhvr>
                                        <p:cTn id="46" dur="500"/>
                                        <p:tgtEl>
                                          <p:spTgt spid="33"/>
                                        </p:tgtEl>
                                      </p:cBhvr>
                                    </p:animEffect>
                                  </p:childTnLst>
                                </p:cTn>
                              </p:par>
                            </p:childTnLst>
                          </p:cTn>
                        </p:par>
                        <p:par>
                          <p:cTn id="47" fill="hold">
                            <p:stCondLst>
                              <p:cond delay="4500"/>
                            </p:stCondLst>
                            <p:childTnLst>
                              <p:par>
                                <p:cTn id="48" presetID="37" presetClass="entr" presetSubtype="0"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anim calcmode="lin" valueType="num">
                                      <p:cBhvr>
                                        <p:cTn id="51" dur="500" fill="hold"/>
                                        <p:tgtEl>
                                          <p:spTgt spid="28"/>
                                        </p:tgtEl>
                                        <p:attrNameLst>
                                          <p:attrName>ppt_x</p:attrName>
                                        </p:attrNameLst>
                                      </p:cBhvr>
                                      <p:tavLst>
                                        <p:tav tm="0">
                                          <p:val>
                                            <p:strVal val="#ppt_x"/>
                                          </p:val>
                                        </p:tav>
                                        <p:tav tm="100000">
                                          <p:val>
                                            <p:strVal val="#ppt_x"/>
                                          </p:val>
                                        </p:tav>
                                      </p:tavLst>
                                    </p:anim>
                                    <p:anim calcmode="lin" valueType="num">
                                      <p:cBhvr>
                                        <p:cTn id="52" dur="450" decel="100000" fill="hold"/>
                                        <p:tgtEl>
                                          <p:spTgt spid="28"/>
                                        </p:tgtEl>
                                        <p:attrNameLst>
                                          <p:attrName>ppt_y</p:attrName>
                                        </p:attrNameLst>
                                      </p:cBhvr>
                                      <p:tavLst>
                                        <p:tav tm="0">
                                          <p:val>
                                            <p:strVal val="#ppt_y+1"/>
                                          </p:val>
                                        </p:tav>
                                        <p:tav tm="100000">
                                          <p:val>
                                            <p:strVal val="#ppt_y-.03"/>
                                          </p:val>
                                        </p:tav>
                                      </p:tavLst>
                                    </p:anim>
                                    <p:anim calcmode="lin" valueType="num">
                                      <p:cBhvr>
                                        <p:cTn id="53"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4" presetID="37" presetClass="entr" presetSubtype="0"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500"/>
                                        <p:tgtEl>
                                          <p:spTgt spid="29"/>
                                        </p:tgtEl>
                                      </p:cBhvr>
                                    </p:animEffect>
                                    <p:anim calcmode="lin" valueType="num">
                                      <p:cBhvr>
                                        <p:cTn id="57" dur="500" fill="hold"/>
                                        <p:tgtEl>
                                          <p:spTgt spid="29"/>
                                        </p:tgtEl>
                                        <p:attrNameLst>
                                          <p:attrName>ppt_x</p:attrName>
                                        </p:attrNameLst>
                                      </p:cBhvr>
                                      <p:tavLst>
                                        <p:tav tm="0">
                                          <p:val>
                                            <p:strVal val="#ppt_x"/>
                                          </p:val>
                                        </p:tav>
                                        <p:tav tm="100000">
                                          <p:val>
                                            <p:strVal val="#ppt_x"/>
                                          </p:val>
                                        </p:tav>
                                      </p:tavLst>
                                    </p:anim>
                                    <p:anim calcmode="lin" valueType="num">
                                      <p:cBhvr>
                                        <p:cTn id="58" dur="450" decel="100000" fill="hold"/>
                                        <p:tgtEl>
                                          <p:spTgt spid="29"/>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childTnLst>
                          </p:cTn>
                        </p:par>
                        <p:par>
                          <p:cTn id="60" fill="hold">
                            <p:stCondLst>
                              <p:cond delay="5000"/>
                            </p:stCondLst>
                            <p:childTnLst>
                              <p:par>
                                <p:cTn id="61" presetID="2" presetClass="entr" presetSubtype="2"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fill="hold"/>
                                        <p:tgtEl>
                                          <p:spTgt spid="30"/>
                                        </p:tgtEl>
                                        <p:attrNameLst>
                                          <p:attrName>ppt_x</p:attrName>
                                        </p:attrNameLst>
                                      </p:cBhvr>
                                      <p:tavLst>
                                        <p:tav tm="0">
                                          <p:val>
                                            <p:strVal val="1+#ppt_w/2"/>
                                          </p:val>
                                        </p:tav>
                                        <p:tav tm="100000">
                                          <p:val>
                                            <p:strVal val="#ppt_x"/>
                                          </p:val>
                                        </p:tav>
                                      </p:tavLst>
                                    </p:anim>
                                    <p:anim calcmode="lin" valueType="num">
                                      <p:cBhvr additive="base">
                                        <p:cTn id="64" dur="500" fill="hold"/>
                                        <p:tgtEl>
                                          <p:spTgt spid="30"/>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fill="hold"/>
                                        <p:tgtEl>
                                          <p:spTgt spid="31"/>
                                        </p:tgtEl>
                                        <p:attrNameLst>
                                          <p:attrName>ppt_x</p:attrName>
                                        </p:attrNameLst>
                                      </p:cBhvr>
                                      <p:tavLst>
                                        <p:tav tm="0">
                                          <p:val>
                                            <p:strVal val="1+#ppt_w/2"/>
                                          </p:val>
                                        </p:tav>
                                        <p:tav tm="100000">
                                          <p:val>
                                            <p:strVal val="#ppt_x"/>
                                          </p:val>
                                        </p:tav>
                                      </p:tavLst>
                                    </p:anim>
                                    <p:anim calcmode="lin" valueType="num">
                                      <p:cBhvr additive="base">
                                        <p:cTn id="6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series"/>
        </p:bldSub>
      </p:bldGraphic>
      <p:bldP spid="30" grpId="0"/>
      <p:bldP spid="31"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23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12759" b="15824"/>
          <a:stretch/>
        </p:blipFill>
        <p:spPr>
          <a:xfrm>
            <a:off x="859388" y="986996"/>
            <a:ext cx="4932133" cy="4957033"/>
          </a:xfrm>
          <a:prstGeom prst="rect">
            <a:avLst/>
          </a:prstGeom>
        </p:spPr>
      </p:pic>
      <p:sp>
        <p:nvSpPr>
          <p:cNvPr id="7" name="矩形 6">
            <a:extLst>
              <a:ext uri="{FF2B5EF4-FFF2-40B4-BE49-F238E27FC236}">
                <a16:creationId xmlns:a16="http://schemas.microsoft.com/office/drawing/2014/main" id="{08F7DC08-294B-4E2E-9C1B-72650FFA663D}"/>
              </a:ext>
            </a:extLst>
          </p:cNvPr>
          <p:cNvSpPr/>
          <p:nvPr/>
        </p:nvSpPr>
        <p:spPr>
          <a:xfrm>
            <a:off x="6827086" y="3935069"/>
            <a:ext cx="4247313" cy="1122727"/>
          </a:xfrm>
          <a:prstGeom prst="rect">
            <a:avLst/>
          </a:prstGeom>
        </p:spPr>
        <p:txBody>
          <a:bodyPr vert="eaVert" wrap="square" lIns="91438" tIns="45719" rIns="91438" bIns="45719">
            <a:spAutoFit/>
          </a:bodyPr>
          <a:lstStyle/>
          <a:p>
            <a:pPr>
              <a:lnSpc>
                <a:spcPct val="200000"/>
              </a:lnSpc>
              <a:defRPr/>
            </a:pPr>
            <a:r>
              <a:rPr lang="zh-CN" altLang="en-US" sz="12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a:t>
            </a:r>
            <a:r>
              <a:rPr lang="zh-CN" altLang="en-US" sz="1200"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信息点击添加文本信息点击添加文本信息点击添加文本信息 </a:t>
            </a:r>
          </a:p>
          <a:p>
            <a:pPr>
              <a:lnSpc>
                <a:spcPct val="200000"/>
              </a:lnSpc>
              <a:defRPr/>
            </a:pPr>
            <a:r>
              <a:rPr lang="zh-CN" altLang="en-US" sz="1200" spc="30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 </a:t>
            </a:r>
            <a:endParaRPr lang="zh-CN" altLang="en-US" sz="12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endParaRPr>
          </a:p>
        </p:txBody>
      </p:sp>
      <p:sp>
        <p:nvSpPr>
          <p:cNvPr id="8" name="文本框 7">
            <a:extLst>
              <a:ext uri="{FF2B5EF4-FFF2-40B4-BE49-F238E27FC236}">
                <a16:creationId xmlns:a16="http://schemas.microsoft.com/office/drawing/2014/main" id="{8F707D9B-05A9-4071-8521-1BBB006240EF}"/>
              </a:ext>
            </a:extLst>
          </p:cNvPr>
          <p:cNvSpPr txBox="1"/>
          <p:nvPr/>
        </p:nvSpPr>
        <p:spPr>
          <a:xfrm>
            <a:off x="5460451" y="1603464"/>
            <a:ext cx="6980582" cy="1569660"/>
          </a:xfrm>
          <a:prstGeom prst="rect">
            <a:avLst/>
          </a:prstGeom>
          <a:noFill/>
        </p:spPr>
        <p:txBody>
          <a:bodyPr vert="horz"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1" i="0" u="none" strike="noStrike" kern="1200" cap="none" spc="0" normalizeH="0" baseline="0" noProof="0" dirty="0" smtClean="0">
                <a:ln>
                  <a:noFill/>
                </a:ln>
                <a:effectLst/>
                <a:uLnTx/>
                <a:uFillTx/>
                <a:latin typeface="锐字工房卡布奇诺美瞳简1.0" panose="02010600030101010101" pitchFamily="2" charset="-122"/>
                <a:ea typeface="锐字工房卡布奇诺美瞳简1.0" panose="02010600030101010101" pitchFamily="2" charset="-122"/>
              </a:rPr>
              <a:t>标题</a:t>
            </a:r>
            <a:endParaRPr kumimoji="0" lang="zh-CN" altLang="en-US" sz="9600" b="1" i="0" u="none" strike="noStrike" kern="1200" cap="none" spc="0" normalizeH="0" baseline="0" noProof="0" dirty="0">
              <a:ln>
                <a:noFill/>
              </a:ln>
              <a:effectLst/>
              <a:uLnTx/>
              <a:uFillTx/>
              <a:latin typeface="锐字工房卡布奇诺美瞳简1.0" panose="02010600030101010101" pitchFamily="2" charset="-122"/>
              <a:ea typeface="锐字工房卡布奇诺美瞳简1.0" panose="02010600030101010101" pitchFamily="2" charset="-122"/>
            </a:endParaRPr>
          </a:p>
        </p:txBody>
      </p:sp>
    </p:spTree>
    <p:extLst>
      <p:ext uri="{BB962C8B-B14F-4D97-AF65-F5344CB8AC3E}">
        <p14:creationId xmlns:p14="http://schemas.microsoft.com/office/powerpoint/2010/main" val="37127226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95941969-39C5-4C94-8156-4FDBCF6C447B}"/>
              </a:ext>
            </a:extLst>
          </p:cNvPr>
          <p:cNvCxnSpPr/>
          <p:nvPr/>
        </p:nvCxnSpPr>
        <p:spPr>
          <a:xfrm>
            <a:off x="4208514" y="2283983"/>
            <a:ext cx="0" cy="279064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F9BAAC6B-2DC4-4082-B8BC-9CD61DC8A394}"/>
              </a:ext>
            </a:extLst>
          </p:cNvPr>
          <p:cNvCxnSpPr/>
          <p:nvPr/>
        </p:nvCxnSpPr>
        <p:spPr>
          <a:xfrm>
            <a:off x="8076458" y="2283983"/>
            <a:ext cx="0" cy="279064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3B59B8B2-6602-4FDE-8A53-EB79ED706395}"/>
              </a:ext>
            </a:extLst>
          </p:cNvPr>
          <p:cNvGrpSpPr/>
          <p:nvPr/>
        </p:nvGrpSpPr>
        <p:grpSpPr>
          <a:xfrm>
            <a:off x="740832" y="1898218"/>
            <a:ext cx="3331207" cy="1530782"/>
            <a:chOff x="347974" y="1805048"/>
            <a:chExt cx="3116329" cy="1530782"/>
          </a:xfrm>
        </p:grpSpPr>
        <p:sp>
          <p:nvSpPr>
            <p:cNvPr id="7" name="文本框 29">
              <a:extLst>
                <a:ext uri="{FF2B5EF4-FFF2-40B4-BE49-F238E27FC236}">
                  <a16:creationId xmlns:a16="http://schemas.microsoft.com/office/drawing/2014/main" id="{2DEA8F4D-6D4C-4356-BBF4-6AB45C10AA26}"/>
                </a:ext>
              </a:extLst>
            </p:cNvPr>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8" name="矩形 7">
              <a:extLst>
                <a:ext uri="{FF2B5EF4-FFF2-40B4-BE49-F238E27FC236}">
                  <a16:creationId xmlns:a16="http://schemas.microsoft.com/office/drawing/2014/main" id="{2FA9D085-770A-46AD-AA6C-DD92B7F00083}"/>
                </a:ext>
              </a:extLst>
            </p:cNvPr>
            <p:cNvSpPr/>
            <p:nvPr/>
          </p:nvSpPr>
          <p:spPr>
            <a:xfrm>
              <a:off x="347974" y="2274001"/>
              <a:ext cx="3116329" cy="1061829"/>
            </a:xfrm>
            <a:prstGeom prst="rect">
              <a:avLst/>
            </a:prstGeom>
          </p:spPr>
          <p:txBody>
            <a:bodyPr wrap="square">
              <a:spAutoFit/>
            </a:bodyPr>
            <a:lstStyle/>
            <a:p>
              <a:pP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a:t>
              </a:r>
            </a:p>
          </p:txBody>
        </p:sp>
      </p:grpSp>
      <p:grpSp>
        <p:nvGrpSpPr>
          <p:cNvPr id="9" name="组合 8">
            <a:extLst>
              <a:ext uri="{FF2B5EF4-FFF2-40B4-BE49-F238E27FC236}">
                <a16:creationId xmlns:a16="http://schemas.microsoft.com/office/drawing/2014/main" id="{BDC3D1BF-E9B9-44DA-8F47-168AB7F8F4CC}"/>
              </a:ext>
            </a:extLst>
          </p:cNvPr>
          <p:cNvGrpSpPr/>
          <p:nvPr/>
        </p:nvGrpSpPr>
        <p:grpSpPr>
          <a:xfrm>
            <a:off x="791092" y="3686591"/>
            <a:ext cx="3331207" cy="1530782"/>
            <a:chOff x="347974" y="1805048"/>
            <a:chExt cx="3116329" cy="1530782"/>
          </a:xfrm>
        </p:grpSpPr>
        <p:sp>
          <p:nvSpPr>
            <p:cNvPr id="10" name="文本框 29">
              <a:extLst>
                <a:ext uri="{FF2B5EF4-FFF2-40B4-BE49-F238E27FC236}">
                  <a16:creationId xmlns:a16="http://schemas.microsoft.com/office/drawing/2014/main" id="{28366C4D-7F1A-417F-8867-080C818BCF78}"/>
                </a:ext>
              </a:extLst>
            </p:cNvPr>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11" name="矩形 10">
              <a:extLst>
                <a:ext uri="{FF2B5EF4-FFF2-40B4-BE49-F238E27FC236}">
                  <a16:creationId xmlns:a16="http://schemas.microsoft.com/office/drawing/2014/main" id="{62EF4133-FAEA-422F-B634-7B43DAF945BC}"/>
                </a:ext>
              </a:extLst>
            </p:cNvPr>
            <p:cNvSpPr/>
            <p:nvPr/>
          </p:nvSpPr>
          <p:spPr>
            <a:xfrm>
              <a:off x="347974" y="2274001"/>
              <a:ext cx="3116329" cy="1061829"/>
            </a:xfrm>
            <a:prstGeom prst="rect">
              <a:avLst/>
            </a:prstGeom>
          </p:spPr>
          <p:txBody>
            <a:bodyPr wrap="square">
              <a:spAutoFit/>
            </a:bodyPr>
            <a:lstStyle/>
            <a:p>
              <a:pP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a:t>
              </a:r>
            </a:p>
          </p:txBody>
        </p:sp>
      </p:grpSp>
      <p:grpSp>
        <p:nvGrpSpPr>
          <p:cNvPr id="12" name="组合 11">
            <a:extLst>
              <a:ext uri="{FF2B5EF4-FFF2-40B4-BE49-F238E27FC236}">
                <a16:creationId xmlns:a16="http://schemas.microsoft.com/office/drawing/2014/main" id="{6A7210B0-3D61-4EA2-A193-35DD21837AAA}"/>
              </a:ext>
            </a:extLst>
          </p:cNvPr>
          <p:cNvGrpSpPr/>
          <p:nvPr/>
        </p:nvGrpSpPr>
        <p:grpSpPr>
          <a:xfrm>
            <a:off x="8259232" y="1898218"/>
            <a:ext cx="3331207" cy="1530782"/>
            <a:chOff x="347974" y="1805048"/>
            <a:chExt cx="3116329" cy="1530782"/>
          </a:xfrm>
        </p:grpSpPr>
        <p:sp>
          <p:nvSpPr>
            <p:cNvPr id="13" name="文本框 29">
              <a:extLst>
                <a:ext uri="{FF2B5EF4-FFF2-40B4-BE49-F238E27FC236}">
                  <a16:creationId xmlns:a16="http://schemas.microsoft.com/office/drawing/2014/main" id="{A5FC8636-2EC0-4115-9599-9B5159D330BC}"/>
                </a:ext>
              </a:extLst>
            </p:cNvPr>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14" name="矩形 13">
              <a:extLst>
                <a:ext uri="{FF2B5EF4-FFF2-40B4-BE49-F238E27FC236}">
                  <a16:creationId xmlns:a16="http://schemas.microsoft.com/office/drawing/2014/main" id="{267F1358-2745-46C9-B1AE-C9114A13E522}"/>
                </a:ext>
              </a:extLst>
            </p:cNvPr>
            <p:cNvSpPr/>
            <p:nvPr/>
          </p:nvSpPr>
          <p:spPr>
            <a:xfrm>
              <a:off x="347974" y="2274001"/>
              <a:ext cx="3116329" cy="1061829"/>
            </a:xfrm>
            <a:prstGeom prst="rect">
              <a:avLst/>
            </a:prstGeom>
          </p:spPr>
          <p:txBody>
            <a:bodyPr wrap="square">
              <a:spAutoFit/>
            </a:bodyPr>
            <a:lstStyle/>
            <a:p>
              <a:pP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a:t>
              </a:r>
            </a:p>
          </p:txBody>
        </p:sp>
      </p:grpSp>
      <p:grpSp>
        <p:nvGrpSpPr>
          <p:cNvPr id="15" name="组合 14">
            <a:extLst>
              <a:ext uri="{FF2B5EF4-FFF2-40B4-BE49-F238E27FC236}">
                <a16:creationId xmlns:a16="http://schemas.microsoft.com/office/drawing/2014/main" id="{8BD07AB5-3203-456B-947E-DEBF895ADF4E}"/>
              </a:ext>
            </a:extLst>
          </p:cNvPr>
          <p:cNvGrpSpPr/>
          <p:nvPr/>
        </p:nvGrpSpPr>
        <p:grpSpPr>
          <a:xfrm>
            <a:off x="8309492" y="3686591"/>
            <a:ext cx="3331207" cy="1530782"/>
            <a:chOff x="347974" y="1805048"/>
            <a:chExt cx="3116329" cy="1530782"/>
          </a:xfrm>
        </p:grpSpPr>
        <p:sp>
          <p:nvSpPr>
            <p:cNvPr id="16" name="文本框 29">
              <a:extLst>
                <a:ext uri="{FF2B5EF4-FFF2-40B4-BE49-F238E27FC236}">
                  <a16:creationId xmlns:a16="http://schemas.microsoft.com/office/drawing/2014/main" id="{9C5BB1DB-2EB2-42D8-8C00-F333BC2BBA7E}"/>
                </a:ext>
              </a:extLst>
            </p:cNvPr>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17" name="矩形 16">
              <a:extLst>
                <a:ext uri="{FF2B5EF4-FFF2-40B4-BE49-F238E27FC236}">
                  <a16:creationId xmlns:a16="http://schemas.microsoft.com/office/drawing/2014/main" id="{FF00F5B7-74AD-492B-84C5-9E9049109556}"/>
                </a:ext>
              </a:extLst>
            </p:cNvPr>
            <p:cNvSpPr/>
            <p:nvPr/>
          </p:nvSpPr>
          <p:spPr>
            <a:xfrm>
              <a:off x="347974" y="2274001"/>
              <a:ext cx="3116329" cy="1061829"/>
            </a:xfrm>
            <a:prstGeom prst="rect">
              <a:avLst/>
            </a:prstGeom>
          </p:spPr>
          <p:txBody>
            <a:bodyPr wrap="square">
              <a:spAutoFit/>
            </a:bodyPr>
            <a:lstStyle/>
            <a:p>
              <a:pP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a:t>
              </a:r>
            </a:p>
          </p:txBody>
        </p:sp>
      </p:grpSp>
      <p:pic>
        <p:nvPicPr>
          <p:cNvPr id="18" name="图片 17">
            <a:extLst>
              <a:ext uri="{FF2B5EF4-FFF2-40B4-BE49-F238E27FC236}">
                <a16:creationId xmlns:a16="http://schemas.microsoft.com/office/drawing/2014/main" id="{3A4B268C-90F8-4CD6-A2AB-8A76E8B2044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40267" y="1255914"/>
            <a:ext cx="3771405" cy="4346172"/>
          </a:xfrm>
          <a:prstGeom prst="rect">
            <a:avLst/>
          </a:prstGeom>
        </p:spPr>
      </p:pic>
      <p:sp>
        <p:nvSpPr>
          <p:cNvPr id="19" name="矩形 39">
            <a:extLst>
              <a:ext uri="{FF2B5EF4-FFF2-40B4-BE49-F238E27FC236}">
                <a16:creationId xmlns:a16="http://schemas.microsoft.com/office/drawing/2014/main" id="{D4E7E193-ADEA-468B-8213-3EFB49D727F9}"/>
              </a:ext>
            </a:extLst>
          </p:cNvPr>
          <p:cNvSpPr>
            <a:spLocks noChangeArrowheads="1"/>
          </p:cNvSpPr>
          <p:nvPr/>
        </p:nvSpPr>
        <p:spPr bwMode="auto">
          <a:xfrm>
            <a:off x="4973617" y="1732307"/>
            <a:ext cx="256896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4000" b="1" dirty="0">
                <a:solidFill>
                  <a:schemeClr val="bg1"/>
                </a:solidFill>
                <a:latin typeface="汉仪小麦体简" panose="00020600040101010101" pitchFamily="18" charset="-122"/>
                <a:ea typeface="汉仪小麦体简" panose="00020600040101010101" pitchFamily="18" charset="-122"/>
                <a:cs typeface="宋体" panose="02010600030101010101" pitchFamily="2" charset="-122"/>
              </a:rPr>
              <a:t>添加标题</a:t>
            </a:r>
          </a:p>
        </p:txBody>
      </p:sp>
    </p:spTree>
    <p:extLst>
      <p:ext uri="{BB962C8B-B14F-4D97-AF65-F5344CB8AC3E}">
        <p14:creationId xmlns:p14="http://schemas.microsoft.com/office/powerpoint/2010/main" val="2282755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23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12759" b="15824"/>
          <a:stretch/>
        </p:blipFill>
        <p:spPr>
          <a:xfrm>
            <a:off x="859388" y="986996"/>
            <a:ext cx="4932133" cy="4957033"/>
          </a:xfrm>
          <a:prstGeom prst="rect">
            <a:avLst/>
          </a:prstGeom>
        </p:spPr>
      </p:pic>
      <p:sp>
        <p:nvSpPr>
          <p:cNvPr id="7" name="矩形 6">
            <a:extLst>
              <a:ext uri="{FF2B5EF4-FFF2-40B4-BE49-F238E27FC236}">
                <a16:creationId xmlns:a16="http://schemas.microsoft.com/office/drawing/2014/main" id="{08F7DC08-294B-4E2E-9C1B-72650FFA663D}"/>
              </a:ext>
            </a:extLst>
          </p:cNvPr>
          <p:cNvSpPr/>
          <p:nvPr/>
        </p:nvSpPr>
        <p:spPr>
          <a:xfrm>
            <a:off x="6827086" y="3935069"/>
            <a:ext cx="4247313" cy="1122727"/>
          </a:xfrm>
          <a:prstGeom prst="rect">
            <a:avLst/>
          </a:prstGeom>
        </p:spPr>
        <p:txBody>
          <a:bodyPr vert="eaVert" wrap="square" lIns="91438" tIns="45719" rIns="91438" bIns="45719">
            <a:spAutoFit/>
          </a:bodyPr>
          <a:lstStyle/>
          <a:p>
            <a:pPr>
              <a:lnSpc>
                <a:spcPct val="200000"/>
              </a:lnSpc>
              <a:defRPr/>
            </a:pPr>
            <a:r>
              <a:rPr lang="zh-CN" altLang="en-US" sz="12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a:t>
            </a:r>
            <a:r>
              <a:rPr lang="zh-CN" altLang="en-US" sz="1200"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信息点击添加文本信息点击添加文本信息点击添加文本信息 </a:t>
            </a:r>
          </a:p>
          <a:p>
            <a:pPr>
              <a:lnSpc>
                <a:spcPct val="200000"/>
              </a:lnSpc>
              <a:defRPr/>
            </a:pPr>
            <a:r>
              <a:rPr lang="zh-CN" altLang="en-US" sz="1200" spc="30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 </a:t>
            </a:r>
            <a:endParaRPr lang="zh-CN" altLang="en-US" sz="12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endParaRPr>
          </a:p>
        </p:txBody>
      </p:sp>
      <p:sp>
        <p:nvSpPr>
          <p:cNvPr id="8" name="文本框 7">
            <a:extLst>
              <a:ext uri="{FF2B5EF4-FFF2-40B4-BE49-F238E27FC236}">
                <a16:creationId xmlns:a16="http://schemas.microsoft.com/office/drawing/2014/main" id="{8F707D9B-05A9-4071-8521-1BBB006240EF}"/>
              </a:ext>
            </a:extLst>
          </p:cNvPr>
          <p:cNvSpPr txBox="1"/>
          <p:nvPr/>
        </p:nvSpPr>
        <p:spPr>
          <a:xfrm>
            <a:off x="5791521" y="1256368"/>
            <a:ext cx="6980582" cy="1569660"/>
          </a:xfrm>
          <a:prstGeom prst="rect">
            <a:avLst/>
          </a:prstGeom>
          <a:noFill/>
        </p:spPr>
        <p:txBody>
          <a:bodyPr vert="horz"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600" b="1" noProof="0" dirty="0">
                <a:latin typeface="锐字工房卡布奇诺美瞳简1.0" panose="02010600030101010101" pitchFamily="2" charset="-122"/>
                <a:ea typeface="锐字工房卡布奇诺美瞳简1.0" panose="02010600030101010101" pitchFamily="2" charset="-122"/>
              </a:rPr>
              <a:t>西</a:t>
            </a:r>
            <a:r>
              <a:rPr lang="zh-CN" altLang="en-US" sz="9600" b="1" noProof="0" dirty="0" smtClean="0">
                <a:latin typeface="锐字工房卡布奇诺美瞳简1.0" panose="02010600030101010101" pitchFamily="2" charset="-122"/>
                <a:ea typeface="锐字工房卡布奇诺美瞳简1.0" panose="02010600030101010101" pitchFamily="2" charset="-122"/>
              </a:rPr>
              <a:t>瓜派</a:t>
            </a:r>
            <a:endParaRPr kumimoji="0" lang="zh-CN" altLang="en-US" sz="9600" b="1" i="0" u="none" strike="noStrike" kern="1200" cap="none" spc="0" normalizeH="0" baseline="0" noProof="0" dirty="0">
              <a:ln>
                <a:noFill/>
              </a:ln>
              <a:effectLst/>
              <a:uLnTx/>
              <a:uFillTx/>
              <a:latin typeface="锐字工房卡布奇诺美瞳简1.0" panose="02010600030101010101" pitchFamily="2" charset="-122"/>
              <a:ea typeface="锐字工房卡布奇诺美瞳简1.0" panose="02010600030101010101" pitchFamily="2" charset="-122"/>
            </a:endParaRPr>
          </a:p>
        </p:txBody>
      </p:sp>
    </p:spTree>
    <p:extLst>
      <p:ext uri="{BB962C8B-B14F-4D97-AF65-F5344CB8AC3E}">
        <p14:creationId xmlns:p14="http://schemas.microsoft.com/office/powerpoint/2010/main" val="28638866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0612" y="990131"/>
            <a:ext cx="4249270" cy="5313314"/>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232" y="1349778"/>
            <a:ext cx="3771405" cy="4346172"/>
          </a:xfrm>
          <a:prstGeom prst="rect">
            <a:avLst/>
          </a:prstGeom>
        </p:spPr>
      </p:pic>
      <p:sp>
        <p:nvSpPr>
          <p:cNvPr id="5" name="矩形 39"/>
          <p:cNvSpPr>
            <a:spLocks noChangeArrowheads="1"/>
          </p:cNvSpPr>
          <p:nvPr/>
        </p:nvSpPr>
        <p:spPr bwMode="auto">
          <a:xfrm>
            <a:off x="2016785" y="1705196"/>
            <a:ext cx="173429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spcBef>
                <a:spcPts val="1000"/>
              </a:spcBef>
              <a:defRPr/>
            </a:pPr>
            <a:r>
              <a:rPr lang="zh-CN" altLang="en-US" sz="5400" b="1">
                <a:solidFill>
                  <a:schemeClr val="bg1"/>
                </a:solidFill>
                <a:latin typeface="隶书" panose="02010509060101010101" pitchFamily="49" charset="-122"/>
                <a:ea typeface="隶书" panose="02010509060101010101" pitchFamily="49" charset="-122"/>
                <a:cs typeface="宋体" panose="02010600030101010101" pitchFamily="2" charset="-122"/>
              </a:rPr>
              <a:t>目录</a:t>
            </a:r>
            <a:endParaRPr lang="zh-CN" altLang="en-US" sz="5400" b="1" dirty="0">
              <a:solidFill>
                <a:schemeClr val="bg1"/>
              </a:solidFill>
              <a:latin typeface="隶书" panose="02010509060101010101" pitchFamily="49" charset="-122"/>
              <a:ea typeface="隶书" panose="02010509060101010101" pitchFamily="49" charset="-122"/>
              <a:cs typeface="宋体" panose="02010600030101010101" pitchFamily="2" charset="-122"/>
            </a:endParaRPr>
          </a:p>
        </p:txBody>
      </p:sp>
      <p:grpSp>
        <p:nvGrpSpPr>
          <p:cNvPr id="2" name="组合 1"/>
          <p:cNvGrpSpPr/>
          <p:nvPr/>
        </p:nvGrpSpPr>
        <p:grpSpPr>
          <a:xfrm>
            <a:off x="5788190" y="990131"/>
            <a:ext cx="4257363" cy="1056416"/>
            <a:chOff x="6199007" y="1572110"/>
            <a:chExt cx="4257363" cy="1056416"/>
          </a:xfrm>
        </p:grpSpPr>
        <p:grpSp>
          <p:nvGrpSpPr>
            <p:cNvPr id="29" name="组合 28"/>
            <p:cNvGrpSpPr/>
            <p:nvPr/>
          </p:nvGrpSpPr>
          <p:grpSpPr>
            <a:xfrm>
              <a:off x="6199007" y="1705196"/>
              <a:ext cx="923749" cy="923330"/>
              <a:chOff x="1028883" y="1563512"/>
              <a:chExt cx="2230782" cy="2229771"/>
            </a:xfrm>
          </p:grpSpPr>
          <p:pic>
            <p:nvPicPr>
              <p:cNvPr id="30" name="图片 29"/>
              <p:cNvPicPr>
                <a:picLocks noChangeAspect="1"/>
              </p:cNvPicPr>
              <p:nvPr/>
            </p:nvPicPr>
            <p:blipFill rotWithShape="1">
              <a:blip r:embed="rId4" cstate="print">
                <a:extLst>
                  <a:ext uri="{28A0092B-C50C-407E-A947-70E740481C1C}">
                    <a14:useLocalDpi xmlns:a14="http://schemas.microsoft.com/office/drawing/2010/main" val="0"/>
                  </a:ext>
                </a:extLst>
              </a:blip>
              <a:srcRect l="68495" t="50322"/>
              <a:stretch/>
            </p:blipFill>
            <p:spPr>
              <a:xfrm>
                <a:off x="1028883" y="1563512"/>
                <a:ext cx="2230782" cy="2229771"/>
              </a:xfrm>
              <a:prstGeom prst="rect">
                <a:avLst/>
              </a:prstGeom>
            </p:spPr>
          </p:pic>
          <p:sp>
            <p:nvSpPr>
              <p:cNvPr id="31" name="矩形 30"/>
              <p:cNvSpPr/>
              <p:nvPr/>
            </p:nvSpPr>
            <p:spPr>
              <a:xfrm>
                <a:off x="1417273" y="2031763"/>
                <a:ext cx="1454001" cy="1293266"/>
              </a:xfrm>
              <a:prstGeom prst="rect">
                <a:avLst/>
              </a:prstGeom>
            </p:spPr>
            <p:txBody>
              <a:bodyPr wrap="square">
                <a:spAutoFit/>
              </a:bodyPr>
              <a:lstStyle/>
              <a:p>
                <a:pPr algn="ctr">
                  <a:lnSpc>
                    <a:spcPct val="120000"/>
                  </a:lnSpc>
                </a:pPr>
                <a:r>
                  <a:rPr lang="en-US" altLang="zh-CN" sz="2400" b="1" smtClean="0">
                    <a:solidFill>
                      <a:schemeClr val="bg1"/>
                    </a:solidFill>
                    <a:latin typeface="微软雅黑" panose="020B0503020204020204" pitchFamily="34" charset="-122"/>
                    <a:ea typeface="微软雅黑" panose="020B0503020204020204" pitchFamily="34" charset="-122"/>
                  </a:rPr>
                  <a:t>01</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7122755" y="1572110"/>
              <a:ext cx="2609027" cy="476669"/>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a:t>
              </a:r>
              <a:r>
                <a:rPr lang="zh-CN" altLang="en-US" sz="2400" b="1"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击</a:t>
              </a:r>
              <a:r>
                <a:rPr lang="zh-CN" altLang="en-US" sz="2400" b="1" spc="30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添加标</a:t>
              </a:r>
              <a:r>
                <a:rPr lang="zh-CN" altLang="en-US" sz="2400" b="1"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题</a:t>
              </a:r>
              <a:endParaRPr lang="zh-CN" altLang="en-US" sz="2400" b="1"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33" name="矩形 32"/>
            <p:cNvSpPr/>
            <p:nvPr/>
          </p:nvSpPr>
          <p:spPr>
            <a:xfrm>
              <a:off x="7122756" y="2019983"/>
              <a:ext cx="3333614"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a:t>
              </a: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信</a:t>
              </a:r>
              <a:r>
                <a:rPr lang="zh-CN" altLang="en-US" sz="1400" spc="30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息 </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endParaRPr>
            </a:p>
          </p:txBody>
        </p:sp>
      </p:grpSp>
      <p:grpSp>
        <p:nvGrpSpPr>
          <p:cNvPr id="34" name="组合 33"/>
          <p:cNvGrpSpPr/>
          <p:nvPr/>
        </p:nvGrpSpPr>
        <p:grpSpPr>
          <a:xfrm>
            <a:off x="5788190" y="2409097"/>
            <a:ext cx="4257363" cy="1056416"/>
            <a:chOff x="6199007" y="1572110"/>
            <a:chExt cx="4257363" cy="1056416"/>
          </a:xfrm>
        </p:grpSpPr>
        <p:grpSp>
          <p:nvGrpSpPr>
            <p:cNvPr id="35" name="组合 34"/>
            <p:cNvGrpSpPr/>
            <p:nvPr/>
          </p:nvGrpSpPr>
          <p:grpSpPr>
            <a:xfrm>
              <a:off x="6199007" y="1705196"/>
              <a:ext cx="923749" cy="923330"/>
              <a:chOff x="1028883" y="1563512"/>
              <a:chExt cx="2230782" cy="2229771"/>
            </a:xfrm>
          </p:grpSpPr>
          <p:pic>
            <p:nvPicPr>
              <p:cNvPr id="38" name="图片 37"/>
              <p:cNvPicPr>
                <a:picLocks noChangeAspect="1"/>
              </p:cNvPicPr>
              <p:nvPr/>
            </p:nvPicPr>
            <p:blipFill rotWithShape="1">
              <a:blip r:embed="rId4" cstate="print">
                <a:extLst>
                  <a:ext uri="{28A0092B-C50C-407E-A947-70E740481C1C}">
                    <a14:useLocalDpi xmlns:a14="http://schemas.microsoft.com/office/drawing/2010/main" val="0"/>
                  </a:ext>
                </a:extLst>
              </a:blip>
              <a:srcRect l="68495" t="50322"/>
              <a:stretch/>
            </p:blipFill>
            <p:spPr>
              <a:xfrm>
                <a:off x="1028883" y="1563512"/>
                <a:ext cx="2230782" cy="2229771"/>
              </a:xfrm>
              <a:prstGeom prst="rect">
                <a:avLst/>
              </a:prstGeom>
            </p:spPr>
          </p:pic>
          <p:sp>
            <p:nvSpPr>
              <p:cNvPr id="39" name="矩形 38"/>
              <p:cNvSpPr/>
              <p:nvPr/>
            </p:nvSpPr>
            <p:spPr>
              <a:xfrm>
                <a:off x="1417273" y="2031763"/>
                <a:ext cx="1454001" cy="1293266"/>
              </a:xfrm>
              <a:prstGeom prst="rect">
                <a:avLst/>
              </a:prstGeom>
            </p:spPr>
            <p:txBody>
              <a:bodyPr wrap="square">
                <a:spAutoFit/>
              </a:bodyPr>
              <a:lstStyle/>
              <a:p>
                <a:pPr algn="ctr">
                  <a:lnSpc>
                    <a:spcPct val="120000"/>
                  </a:lnSpc>
                </a:pPr>
                <a:r>
                  <a:rPr lang="en-US" altLang="zh-CN" sz="2400" b="1" smtClean="0">
                    <a:solidFill>
                      <a:schemeClr val="bg1"/>
                    </a:solidFill>
                    <a:latin typeface="微软雅黑" panose="020B0503020204020204" pitchFamily="34" charset="-122"/>
                    <a:ea typeface="微软雅黑" panose="020B0503020204020204" pitchFamily="34" charset="-122"/>
                  </a:rPr>
                  <a:t>02</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36" name="矩形 35"/>
            <p:cNvSpPr/>
            <p:nvPr/>
          </p:nvSpPr>
          <p:spPr>
            <a:xfrm>
              <a:off x="7122755" y="1572110"/>
              <a:ext cx="2609027" cy="476669"/>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a:t>
              </a:r>
              <a:r>
                <a:rPr lang="zh-CN" altLang="en-US" sz="2400" b="1"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击</a:t>
              </a:r>
              <a:r>
                <a:rPr lang="zh-CN" altLang="en-US" sz="2400" b="1" spc="30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添加标</a:t>
              </a:r>
              <a:r>
                <a:rPr lang="zh-CN" altLang="en-US" sz="2400" b="1"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题</a:t>
              </a:r>
              <a:endParaRPr lang="zh-CN" altLang="en-US" sz="2400" b="1"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37" name="矩形 36"/>
            <p:cNvSpPr/>
            <p:nvPr/>
          </p:nvSpPr>
          <p:spPr>
            <a:xfrm>
              <a:off x="7122756" y="2019983"/>
              <a:ext cx="3333614"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a:t>
              </a: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信</a:t>
              </a:r>
              <a:r>
                <a:rPr lang="zh-CN" altLang="en-US" sz="1400" spc="30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息 </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endParaRPr>
            </a:p>
          </p:txBody>
        </p:sp>
      </p:grpSp>
      <p:grpSp>
        <p:nvGrpSpPr>
          <p:cNvPr id="40" name="组合 39"/>
          <p:cNvGrpSpPr/>
          <p:nvPr/>
        </p:nvGrpSpPr>
        <p:grpSpPr>
          <a:xfrm>
            <a:off x="5788190" y="3828063"/>
            <a:ext cx="4257363" cy="1056416"/>
            <a:chOff x="6199007" y="1572110"/>
            <a:chExt cx="4257363" cy="1056416"/>
          </a:xfrm>
        </p:grpSpPr>
        <p:grpSp>
          <p:nvGrpSpPr>
            <p:cNvPr id="41" name="组合 40"/>
            <p:cNvGrpSpPr/>
            <p:nvPr/>
          </p:nvGrpSpPr>
          <p:grpSpPr>
            <a:xfrm>
              <a:off x="6199007" y="1705196"/>
              <a:ext cx="923749" cy="923330"/>
              <a:chOff x="1028883" y="1563512"/>
              <a:chExt cx="2230782" cy="2229771"/>
            </a:xfrm>
          </p:grpSpPr>
          <p:pic>
            <p:nvPicPr>
              <p:cNvPr id="44" name="图片 43"/>
              <p:cNvPicPr>
                <a:picLocks noChangeAspect="1"/>
              </p:cNvPicPr>
              <p:nvPr/>
            </p:nvPicPr>
            <p:blipFill rotWithShape="1">
              <a:blip r:embed="rId4" cstate="print">
                <a:extLst>
                  <a:ext uri="{28A0092B-C50C-407E-A947-70E740481C1C}">
                    <a14:useLocalDpi xmlns:a14="http://schemas.microsoft.com/office/drawing/2010/main" val="0"/>
                  </a:ext>
                </a:extLst>
              </a:blip>
              <a:srcRect l="68495" t="50322"/>
              <a:stretch/>
            </p:blipFill>
            <p:spPr>
              <a:xfrm>
                <a:off x="1028883" y="1563512"/>
                <a:ext cx="2230782" cy="2229771"/>
              </a:xfrm>
              <a:prstGeom prst="rect">
                <a:avLst/>
              </a:prstGeom>
            </p:spPr>
          </p:pic>
          <p:sp>
            <p:nvSpPr>
              <p:cNvPr id="45" name="矩形 44"/>
              <p:cNvSpPr/>
              <p:nvPr/>
            </p:nvSpPr>
            <p:spPr>
              <a:xfrm>
                <a:off x="1417273" y="2031763"/>
                <a:ext cx="1454001" cy="1293266"/>
              </a:xfrm>
              <a:prstGeom prst="rect">
                <a:avLst/>
              </a:prstGeom>
            </p:spPr>
            <p:txBody>
              <a:bodyPr wrap="square">
                <a:spAutoFit/>
              </a:bodyPr>
              <a:lstStyle/>
              <a:p>
                <a:pPr algn="ctr">
                  <a:lnSpc>
                    <a:spcPct val="120000"/>
                  </a:lnSpc>
                </a:pPr>
                <a:r>
                  <a:rPr lang="en-US" altLang="zh-CN" sz="2400" b="1" smtClean="0">
                    <a:solidFill>
                      <a:schemeClr val="bg1"/>
                    </a:solidFill>
                    <a:latin typeface="微软雅黑" panose="020B0503020204020204" pitchFamily="34" charset="-122"/>
                    <a:ea typeface="微软雅黑" panose="020B0503020204020204" pitchFamily="34" charset="-122"/>
                  </a:rPr>
                  <a:t>03</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42" name="矩形 41"/>
            <p:cNvSpPr/>
            <p:nvPr/>
          </p:nvSpPr>
          <p:spPr>
            <a:xfrm>
              <a:off x="7122755" y="1572110"/>
              <a:ext cx="2609027" cy="476669"/>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a:t>
              </a:r>
              <a:r>
                <a:rPr lang="zh-CN" altLang="en-US" sz="2400" b="1"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击</a:t>
              </a:r>
              <a:r>
                <a:rPr lang="zh-CN" altLang="en-US" sz="2400" b="1" spc="30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添加标</a:t>
              </a:r>
              <a:r>
                <a:rPr lang="zh-CN" altLang="en-US" sz="2400" b="1"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题</a:t>
              </a:r>
              <a:endParaRPr lang="zh-CN" altLang="en-US" sz="2400" b="1"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43" name="矩形 42"/>
            <p:cNvSpPr/>
            <p:nvPr/>
          </p:nvSpPr>
          <p:spPr>
            <a:xfrm>
              <a:off x="7122756" y="2019983"/>
              <a:ext cx="3333614"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a:t>
              </a: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信</a:t>
              </a:r>
              <a:r>
                <a:rPr lang="zh-CN" altLang="en-US" sz="1400" spc="30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息 </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endParaRPr>
            </a:p>
          </p:txBody>
        </p:sp>
      </p:grpSp>
      <p:grpSp>
        <p:nvGrpSpPr>
          <p:cNvPr id="46" name="组合 45"/>
          <p:cNvGrpSpPr/>
          <p:nvPr/>
        </p:nvGrpSpPr>
        <p:grpSpPr>
          <a:xfrm>
            <a:off x="5788190" y="5247029"/>
            <a:ext cx="4257363" cy="1056416"/>
            <a:chOff x="6199007" y="1572110"/>
            <a:chExt cx="4257363" cy="1056416"/>
          </a:xfrm>
        </p:grpSpPr>
        <p:grpSp>
          <p:nvGrpSpPr>
            <p:cNvPr id="47" name="组合 46"/>
            <p:cNvGrpSpPr/>
            <p:nvPr/>
          </p:nvGrpSpPr>
          <p:grpSpPr>
            <a:xfrm>
              <a:off x="6199007" y="1705196"/>
              <a:ext cx="923749" cy="923330"/>
              <a:chOff x="1028883" y="1563512"/>
              <a:chExt cx="2230782" cy="2229771"/>
            </a:xfrm>
          </p:grpSpPr>
          <p:pic>
            <p:nvPicPr>
              <p:cNvPr id="50" name="图片 49"/>
              <p:cNvPicPr>
                <a:picLocks noChangeAspect="1"/>
              </p:cNvPicPr>
              <p:nvPr/>
            </p:nvPicPr>
            <p:blipFill rotWithShape="1">
              <a:blip r:embed="rId4" cstate="print">
                <a:extLst>
                  <a:ext uri="{28A0092B-C50C-407E-A947-70E740481C1C}">
                    <a14:useLocalDpi xmlns:a14="http://schemas.microsoft.com/office/drawing/2010/main" val="0"/>
                  </a:ext>
                </a:extLst>
              </a:blip>
              <a:srcRect l="68495" t="50322"/>
              <a:stretch/>
            </p:blipFill>
            <p:spPr>
              <a:xfrm>
                <a:off x="1028883" y="1563512"/>
                <a:ext cx="2230782" cy="2229771"/>
              </a:xfrm>
              <a:prstGeom prst="rect">
                <a:avLst/>
              </a:prstGeom>
            </p:spPr>
          </p:pic>
          <p:sp>
            <p:nvSpPr>
              <p:cNvPr id="51" name="矩形 50"/>
              <p:cNvSpPr/>
              <p:nvPr/>
            </p:nvSpPr>
            <p:spPr>
              <a:xfrm>
                <a:off x="1417273" y="2031763"/>
                <a:ext cx="1454001" cy="1293266"/>
              </a:xfrm>
              <a:prstGeom prst="rect">
                <a:avLst/>
              </a:prstGeom>
            </p:spPr>
            <p:txBody>
              <a:bodyPr wrap="square">
                <a:spAutoFit/>
              </a:bodyPr>
              <a:lstStyle/>
              <a:p>
                <a:pPr algn="ctr">
                  <a:lnSpc>
                    <a:spcPct val="120000"/>
                  </a:lnSpc>
                </a:pPr>
                <a:r>
                  <a:rPr lang="en-US" altLang="zh-CN" sz="2400" b="1" smtClean="0">
                    <a:solidFill>
                      <a:schemeClr val="bg1"/>
                    </a:solidFill>
                    <a:latin typeface="微软雅黑" panose="020B0503020204020204" pitchFamily="34" charset="-122"/>
                    <a:ea typeface="微软雅黑" panose="020B0503020204020204" pitchFamily="34" charset="-122"/>
                  </a:rPr>
                  <a:t>04</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48" name="矩形 47"/>
            <p:cNvSpPr/>
            <p:nvPr/>
          </p:nvSpPr>
          <p:spPr>
            <a:xfrm>
              <a:off x="7122755" y="1572110"/>
              <a:ext cx="2609027" cy="476669"/>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a:t>
              </a:r>
              <a:r>
                <a:rPr lang="zh-CN" altLang="en-US" sz="2400" b="1"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击</a:t>
              </a:r>
              <a:r>
                <a:rPr lang="zh-CN" altLang="en-US" sz="2400" b="1" spc="30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添加标</a:t>
              </a:r>
              <a:r>
                <a:rPr lang="zh-CN" altLang="en-US" sz="2400" b="1"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题</a:t>
              </a:r>
              <a:endParaRPr lang="zh-CN" altLang="en-US" sz="2400" b="1"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49" name="矩形 48"/>
            <p:cNvSpPr/>
            <p:nvPr/>
          </p:nvSpPr>
          <p:spPr>
            <a:xfrm>
              <a:off x="7122756" y="2019983"/>
              <a:ext cx="3333614"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a:t>
              </a: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信</a:t>
              </a:r>
              <a:r>
                <a:rPr lang="zh-CN" altLang="en-US" sz="1400" spc="30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息 </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endParaRPr>
            </a:p>
          </p:txBody>
        </p:sp>
      </p:grpSp>
    </p:spTree>
    <p:extLst>
      <p:ext uri="{BB962C8B-B14F-4D97-AF65-F5344CB8AC3E}">
        <p14:creationId xmlns:p14="http://schemas.microsoft.com/office/powerpoint/2010/main" val="39899429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down)">
                                      <p:cBhvr>
                                        <p:cTn id="23" dur="500"/>
                                        <p:tgtEl>
                                          <p:spTgt spid="3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500"/>
                                        <p:tgtEl>
                                          <p:spTgt spid="4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down)">
                                      <p:cBhvr>
                                        <p:cTn id="3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23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12759" b="15824"/>
          <a:stretch/>
        </p:blipFill>
        <p:spPr>
          <a:xfrm>
            <a:off x="859388" y="986996"/>
            <a:ext cx="4932133" cy="4957033"/>
          </a:xfrm>
          <a:prstGeom prst="rect">
            <a:avLst/>
          </a:prstGeom>
        </p:spPr>
      </p:pic>
      <p:sp>
        <p:nvSpPr>
          <p:cNvPr id="7" name="矩形 6">
            <a:extLst>
              <a:ext uri="{FF2B5EF4-FFF2-40B4-BE49-F238E27FC236}">
                <a16:creationId xmlns:a16="http://schemas.microsoft.com/office/drawing/2014/main" id="{08F7DC08-294B-4E2E-9C1B-72650FFA663D}"/>
              </a:ext>
            </a:extLst>
          </p:cNvPr>
          <p:cNvSpPr/>
          <p:nvPr/>
        </p:nvSpPr>
        <p:spPr>
          <a:xfrm>
            <a:off x="6827086" y="3935069"/>
            <a:ext cx="4247313" cy="1122727"/>
          </a:xfrm>
          <a:prstGeom prst="rect">
            <a:avLst/>
          </a:prstGeom>
        </p:spPr>
        <p:txBody>
          <a:bodyPr vert="eaVert" wrap="square" lIns="91438" tIns="45719" rIns="91438" bIns="45719">
            <a:spAutoFit/>
          </a:bodyPr>
          <a:lstStyle/>
          <a:p>
            <a:pPr>
              <a:lnSpc>
                <a:spcPct val="200000"/>
              </a:lnSpc>
              <a:defRPr/>
            </a:pPr>
            <a:r>
              <a:rPr lang="zh-CN" altLang="en-US" sz="12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a:t>
            </a:r>
            <a:r>
              <a:rPr lang="zh-CN" altLang="en-US" sz="1200"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信息点击添加文本信息点击添加文本信息点击添加文本信息 </a:t>
            </a:r>
          </a:p>
          <a:p>
            <a:pPr>
              <a:lnSpc>
                <a:spcPct val="200000"/>
              </a:lnSpc>
              <a:defRPr/>
            </a:pPr>
            <a:r>
              <a:rPr lang="zh-CN" altLang="en-US" sz="1200" spc="30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 </a:t>
            </a:r>
            <a:endParaRPr lang="zh-CN" altLang="en-US" sz="12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endParaRPr>
          </a:p>
        </p:txBody>
      </p:sp>
      <p:sp>
        <p:nvSpPr>
          <p:cNvPr id="8" name="文本框 7">
            <a:extLst>
              <a:ext uri="{FF2B5EF4-FFF2-40B4-BE49-F238E27FC236}">
                <a16:creationId xmlns:a16="http://schemas.microsoft.com/office/drawing/2014/main" id="{8F707D9B-05A9-4071-8521-1BBB006240EF}"/>
              </a:ext>
            </a:extLst>
          </p:cNvPr>
          <p:cNvSpPr txBox="1"/>
          <p:nvPr/>
        </p:nvSpPr>
        <p:spPr>
          <a:xfrm>
            <a:off x="5460451" y="1603464"/>
            <a:ext cx="6980582" cy="1569660"/>
          </a:xfrm>
          <a:prstGeom prst="rect">
            <a:avLst/>
          </a:prstGeom>
          <a:noFill/>
        </p:spPr>
        <p:txBody>
          <a:bodyPr vert="horz"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1" i="0" u="none" strike="noStrike" kern="1200" cap="none" spc="0" normalizeH="0" baseline="0" noProof="0" dirty="0" smtClean="0">
                <a:ln>
                  <a:noFill/>
                </a:ln>
                <a:effectLst/>
                <a:uLnTx/>
                <a:uFillTx/>
                <a:latin typeface="锐字工房卡布奇诺美瞳简1.0" panose="02010600030101010101" pitchFamily="2" charset="-122"/>
                <a:ea typeface="锐字工房卡布奇诺美瞳简1.0" panose="02010600030101010101" pitchFamily="2" charset="-122"/>
              </a:rPr>
              <a:t>标题</a:t>
            </a:r>
            <a:endParaRPr kumimoji="0" lang="zh-CN" altLang="en-US" sz="9600" b="1" i="0" u="none" strike="noStrike" kern="1200" cap="none" spc="0" normalizeH="0" baseline="0" noProof="0" dirty="0">
              <a:ln>
                <a:noFill/>
              </a:ln>
              <a:effectLst/>
              <a:uLnTx/>
              <a:uFillTx/>
              <a:latin typeface="锐字工房卡布奇诺美瞳简1.0" panose="02010600030101010101" pitchFamily="2" charset="-122"/>
              <a:ea typeface="锐字工房卡布奇诺美瞳简1.0" panose="02010600030101010101" pitchFamily="2" charset="-122"/>
            </a:endParaRPr>
          </a:p>
        </p:txBody>
      </p:sp>
    </p:spTree>
    <p:extLst>
      <p:ext uri="{BB962C8B-B14F-4D97-AF65-F5344CB8AC3E}">
        <p14:creationId xmlns:p14="http://schemas.microsoft.com/office/powerpoint/2010/main" val="29762813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21220" t="32778" r="14891" b="21667"/>
          <a:stretch/>
        </p:blipFill>
        <p:spPr>
          <a:xfrm>
            <a:off x="397701" y="3213187"/>
            <a:ext cx="4381501" cy="3124200"/>
          </a:xfrm>
          <a:prstGeom prst="rect">
            <a:avLst/>
          </a:prstGeom>
        </p:spPr>
      </p:pic>
      <p:sp>
        <p:nvSpPr>
          <p:cNvPr id="5" name="文本框 4"/>
          <p:cNvSpPr txBox="1"/>
          <p:nvPr/>
        </p:nvSpPr>
        <p:spPr>
          <a:xfrm>
            <a:off x="4255197" y="2425223"/>
            <a:ext cx="6647974" cy="2901519"/>
          </a:xfrm>
          <a:prstGeom prst="rect">
            <a:avLst/>
          </a:prstGeom>
          <a:noFill/>
        </p:spPr>
        <p:txBody>
          <a:bodyPr vert="eaVert" wrap="square" rtlCol="0">
            <a:spAutoFit/>
          </a:bodyPr>
          <a:lstStyle/>
          <a:p>
            <a:pPr>
              <a:lnSpc>
                <a:spcPct val="300000"/>
              </a:lnSpc>
              <a:defRPr/>
            </a:pPr>
            <a:r>
              <a:rPr lang="zh-CN" altLang="en-US" sz="1400"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点击添加文本信息点击添加文本信息点击添加文本信息点击添加文本点击添加文本信息点击添加文本信息点击添加文本</a:t>
            </a:r>
            <a:r>
              <a:rPr lang="zh-CN" altLang="en-US" sz="1400" spc="300">
                <a:latin typeface="隶书" panose="02010509060101010101" pitchFamily="49" charset="-122"/>
                <a:ea typeface="隶书" panose="02010509060101010101" pitchFamily="49" charset="-122"/>
                <a:sym typeface="微软雅黑" pitchFamily="34" charset="-122"/>
              </a:rPr>
              <a:t>信息点击添加文本信息点击添加文本信息点击添加文本信息点击添加文本点击添加文本信息点击添加文本信息点击添加文本信息</a:t>
            </a:r>
          </a:p>
          <a:p>
            <a:pPr>
              <a:lnSpc>
                <a:spcPct val="300000"/>
              </a:lnSpc>
              <a:defRPr/>
            </a:pPr>
            <a:endParaRPr lang="zh-CN" altLang="en-US" sz="1400" spc="300" dirty="0">
              <a:latin typeface="隶书" panose="02010509060101010101" pitchFamily="49" charset="-122"/>
              <a:ea typeface="隶书" panose="02010509060101010101" pitchFamily="49" charset="-122"/>
              <a:sym typeface="微软雅黑" pitchFamily="34" charset="-122"/>
            </a:endParaRPr>
          </a:p>
        </p:txBody>
      </p:sp>
      <p:grpSp>
        <p:nvGrpSpPr>
          <p:cNvPr id="8" name="组合 7"/>
          <p:cNvGrpSpPr/>
          <p:nvPr/>
        </p:nvGrpSpPr>
        <p:grpSpPr>
          <a:xfrm>
            <a:off x="781071" y="953995"/>
            <a:ext cx="3998131" cy="934320"/>
            <a:chOff x="781071" y="953995"/>
            <a:chExt cx="3998131" cy="934320"/>
          </a:xfrm>
        </p:grpSpPr>
        <p:sp>
          <p:nvSpPr>
            <p:cNvPr id="7" name="矩形 6"/>
            <p:cNvSpPr/>
            <p:nvPr/>
          </p:nvSpPr>
          <p:spPr>
            <a:xfrm>
              <a:off x="781071" y="953995"/>
              <a:ext cx="934320" cy="93432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17602" y="1131185"/>
              <a:ext cx="3661600" cy="75713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20000"/>
                </a:lnSpc>
              </a:pPr>
              <a:r>
                <a:rPr lang="zh-CN" altLang="en-US" sz="3600" b="1"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a:t>
              </a:r>
              <a:r>
                <a:rPr lang="zh-CN" altLang="en-US" sz="3600" b="1" spc="30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击添加</a:t>
              </a:r>
              <a:r>
                <a:rPr lang="zh-CN" altLang="en-US" sz="3600" b="1"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标题</a:t>
              </a:r>
              <a:endParaRPr lang="zh-CN" altLang="en-US" sz="3600" b="1" dirty="0">
                <a:solidFill>
                  <a:schemeClr val="tx1">
                    <a:lumMod val="85000"/>
                    <a:lumOff val="15000"/>
                  </a:schemeClr>
                </a:solidFill>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3349095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3CFA9AC9-9E6C-4A3D-A428-A31425CC88B9}"/>
              </a:ext>
            </a:extLst>
          </p:cNvPr>
          <p:cNvSpPr/>
          <p:nvPr/>
        </p:nvSpPr>
        <p:spPr>
          <a:xfrm>
            <a:off x="0" y="4074343"/>
            <a:ext cx="12192000" cy="39349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82AC9F40-CFE7-420F-BB50-D5AC78888547}"/>
              </a:ext>
            </a:extLst>
          </p:cNvPr>
          <p:cNvSpPr/>
          <p:nvPr/>
        </p:nvSpPr>
        <p:spPr>
          <a:xfrm>
            <a:off x="1960719" y="4813662"/>
            <a:ext cx="7532905" cy="954107"/>
          </a:xfrm>
          <a:prstGeom prst="rect">
            <a:avLst/>
          </a:prstGeom>
        </p:spPr>
        <p:txBody>
          <a:bodyPr wrap="square">
            <a:spAutoFit/>
          </a:bodyPr>
          <a:lstStyle/>
          <a:p>
            <a:pPr>
              <a:lnSpc>
                <a:spcPct val="200000"/>
              </a:lnSpc>
            </a:pPr>
            <a:r>
              <a:rPr lang="zh-CN" altLang="en-US" sz="140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单击此处添加段落文本单击此处添加段落文本单击此处添加段落文本单击此处添加段落文本单击此处添加段落文</a:t>
            </a:r>
            <a:r>
              <a:rPr lang="zh-CN" altLang="en-US" sz="1400" smtClean="0">
                <a:solidFill>
                  <a:srgbClr val="080808"/>
                </a:solidFill>
                <a:latin typeface="隶书" panose="02010509060101010101" pitchFamily="49" charset="-122"/>
                <a:ea typeface="隶书" panose="02010509060101010101" pitchFamily="49" charset="-122"/>
              </a:rPr>
              <a:t>本 </a:t>
            </a:r>
            <a:endParaRPr lang="en-US" altLang="zh-CN" sz="1400" dirty="0">
              <a:solidFill>
                <a:srgbClr val="080808"/>
              </a:solidFill>
              <a:latin typeface="隶书" panose="02010509060101010101" pitchFamily="49" charset="-122"/>
              <a:ea typeface="隶书" panose="02010509060101010101" pitchFamily="49" charset="-122"/>
            </a:endParaRPr>
          </a:p>
        </p:txBody>
      </p:sp>
      <p:grpSp>
        <p:nvGrpSpPr>
          <p:cNvPr id="12" name="组合 11"/>
          <p:cNvGrpSpPr/>
          <p:nvPr/>
        </p:nvGrpSpPr>
        <p:grpSpPr>
          <a:xfrm>
            <a:off x="1960719" y="1447922"/>
            <a:ext cx="5423424" cy="2529165"/>
            <a:chOff x="7083491" y="4502564"/>
            <a:chExt cx="5423424" cy="2529165"/>
          </a:xfrm>
        </p:grpSpPr>
        <p:sp>
          <p:nvSpPr>
            <p:cNvPr id="13" name="TextBox 14"/>
            <p:cNvSpPr txBox="1"/>
            <p:nvPr/>
          </p:nvSpPr>
          <p:spPr>
            <a:xfrm flipH="1">
              <a:off x="7110384" y="4502564"/>
              <a:ext cx="3277164" cy="584767"/>
            </a:xfrm>
            <a:prstGeom prst="rect">
              <a:avLst/>
            </a:prstGeom>
            <a:noFill/>
          </p:spPr>
          <p:txBody>
            <a:bodyPr wrap="square" lIns="91433" tIns="45716" rIns="91433" bIns="45716" rtlCol="0">
              <a:spAutoFit/>
            </a:bodyPr>
            <a:lstStyle/>
            <a:p>
              <a:r>
                <a:rPr lang="en-US" sz="3200" b="1" smtClean="0">
                  <a:solidFill>
                    <a:schemeClr val="tx1">
                      <a:lumMod val="75000"/>
                      <a:lumOff val="25000"/>
                    </a:schemeClr>
                  </a:solidFill>
                  <a:latin typeface="隶书" panose="02010509060101010101" pitchFamily="49" charset="-122"/>
                  <a:ea typeface="隶书" panose="02010509060101010101" pitchFamily="49" charset="-122"/>
                </a:rPr>
                <a:t>单击添加标题</a:t>
              </a:r>
              <a:endParaRPr lang="en-US" sz="3200" b="1"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14" name="TextBox 16"/>
            <p:cNvSpPr txBox="1"/>
            <p:nvPr/>
          </p:nvSpPr>
          <p:spPr>
            <a:xfrm>
              <a:off x="7083491" y="4977320"/>
              <a:ext cx="5423424" cy="2054409"/>
            </a:xfrm>
            <a:prstGeom prst="rect">
              <a:avLst/>
            </a:prstGeom>
            <a:noFill/>
          </p:spPr>
          <p:txBody>
            <a:bodyPr wrap="square" rtlCol="0">
              <a:spAutoFit/>
            </a:bodyPr>
            <a:lstStyle/>
            <a:p>
              <a:pPr defTabSz="1155895">
                <a:lnSpc>
                  <a:spcPct val="250000"/>
                </a:lnSpc>
                <a:spcBef>
                  <a:spcPts val="948"/>
                </a:spcBef>
                <a:defRPr/>
              </a:pPr>
              <a:r>
                <a:rPr lang="zh-CN" altLang="en-US" sz="1200" dirty="0">
                  <a:solidFill>
                    <a:schemeClr val="tx1">
                      <a:lumMod val="75000"/>
                      <a:lumOff val="25000"/>
                    </a:schemeClr>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单击此处添加段落文本单击此处添加段落文本单击此处添加段落文本单击此处添加段落文本单击此处添加段落</a:t>
              </a:r>
              <a:r>
                <a:rPr lang="zh-CN" altLang="en-US" sz="1200">
                  <a:solidFill>
                    <a:schemeClr val="tx1">
                      <a:lumMod val="75000"/>
                      <a:lumOff val="25000"/>
                    </a:schemeClr>
                  </a:solidFill>
                  <a:latin typeface="隶书" panose="02010509060101010101" pitchFamily="49" charset="-122"/>
                  <a:ea typeface="隶书" panose="02010509060101010101" pitchFamily="49" charset="-122"/>
                  <a:cs typeface="宋体" charset="-122"/>
                </a:rPr>
                <a:t>文本单击此处添加段落文本单击此处添加段落文本单击此处添加段落文本单击此处添加段落文本单击此处添加段落文本 </a:t>
              </a:r>
            </a:p>
            <a:p>
              <a:pPr defTabSz="1155895">
                <a:lnSpc>
                  <a:spcPct val="250000"/>
                </a:lnSpc>
                <a:spcBef>
                  <a:spcPts val="948"/>
                </a:spcBef>
                <a:defRPr/>
              </a:pPr>
              <a:endParaRPr lang="zh-CN" altLang="en-US" sz="1200" dirty="0">
                <a:solidFill>
                  <a:schemeClr val="tx1">
                    <a:lumMod val="75000"/>
                    <a:lumOff val="25000"/>
                  </a:schemeClr>
                </a:solidFill>
                <a:latin typeface="隶书" panose="02010509060101010101" pitchFamily="49" charset="-122"/>
                <a:ea typeface="隶书" panose="02010509060101010101" pitchFamily="49" charset="-122"/>
                <a:cs typeface="宋体" charset="-122"/>
              </a:endParaRPr>
            </a:p>
          </p:txBody>
        </p:sp>
      </p:gr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4279" y="588839"/>
            <a:ext cx="5444614" cy="4550970"/>
          </a:xfrm>
          <a:prstGeom prst="rect">
            <a:avLst/>
          </a:prstGeom>
        </p:spPr>
      </p:pic>
    </p:spTree>
    <p:extLst>
      <p:ext uri="{BB962C8B-B14F-4D97-AF65-F5344CB8AC3E}">
        <p14:creationId xmlns:p14="http://schemas.microsoft.com/office/powerpoint/2010/main" val="12651663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Text_1">
            <a:extLst>
              <a:ext uri="{FF2B5EF4-FFF2-40B4-BE49-F238E27FC236}">
                <a16:creationId xmlns:a16="http://schemas.microsoft.com/office/drawing/2014/main" id="{B2C90713-6E50-4F51-B2CC-A00549975275}"/>
              </a:ext>
            </a:extLst>
          </p:cNvPr>
          <p:cNvSpPr/>
          <p:nvPr>
            <p:custDataLst>
              <p:tags r:id="rId1"/>
            </p:custDataLst>
          </p:nvPr>
        </p:nvSpPr>
        <p:spPr>
          <a:xfrm>
            <a:off x="5464270" y="2307675"/>
            <a:ext cx="2233706" cy="3180654"/>
          </a:xfrm>
          <a:prstGeom prst="rect">
            <a:avLst/>
          </a:prstGeom>
        </p:spPr>
        <p:txBody>
          <a:bodyPr vert="horz" wrap="square">
            <a:noAutofit/>
          </a:bodyPr>
          <a:lstStyle/>
          <a:p>
            <a:pPr>
              <a:lnSpc>
                <a:spcPct val="20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a:t>
            </a:r>
            <a:r>
              <a:rPr lang="zh-CN" altLang="en-US" sz="1400" spc="300" dirty="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信息</a:t>
            </a:r>
            <a:endParaRPr lang="en-US" altLang="zh-CN" sz="1400" spc="300" dirty="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endParaRPr>
          </a:p>
          <a:p>
            <a:pPr>
              <a:lnSpc>
                <a:spcPct val="20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a:t>
            </a:r>
            <a:r>
              <a:rPr lang="zh-CN" altLang="en-US" sz="1400" spc="30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信</a:t>
            </a: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息点击添加文本信息点击添加文本信息</a:t>
            </a:r>
          </a:p>
          <a:p>
            <a:pPr>
              <a:lnSpc>
                <a:spcPct val="200000"/>
              </a:lnSpc>
              <a:defRPr/>
            </a:pP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endParaRPr>
          </a:p>
        </p:txBody>
      </p:sp>
      <p:grpSp>
        <p:nvGrpSpPr>
          <p:cNvPr id="3" name="组合 2"/>
          <p:cNvGrpSpPr/>
          <p:nvPr/>
        </p:nvGrpSpPr>
        <p:grpSpPr>
          <a:xfrm>
            <a:off x="5094514" y="1526070"/>
            <a:ext cx="5263571" cy="726908"/>
            <a:chOff x="5094514" y="1526070"/>
            <a:chExt cx="5263571" cy="726908"/>
          </a:xfrm>
        </p:grpSpPr>
        <p:sp>
          <p:nvSpPr>
            <p:cNvPr id="2" name="矩形 1"/>
            <p:cNvSpPr/>
            <p:nvPr/>
          </p:nvSpPr>
          <p:spPr>
            <a:xfrm>
              <a:off x="5094514" y="1526070"/>
              <a:ext cx="5206925" cy="696686"/>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096001" y="1569714"/>
              <a:ext cx="4262084" cy="683264"/>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3200" b="1"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a:t>
              </a:r>
              <a:r>
                <a:rPr lang="zh-CN" altLang="en-US" sz="3200" b="1" spc="300" dirty="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击此处添加</a:t>
              </a:r>
              <a:r>
                <a:rPr lang="zh-CN" altLang="en-US" sz="3200" b="1"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标题</a:t>
              </a:r>
              <a:endParaRPr lang="zh-CN" altLang="en-US" sz="3200" b="1" dirty="0">
                <a:solidFill>
                  <a:schemeClr val="tx1">
                    <a:lumMod val="85000"/>
                    <a:lumOff val="15000"/>
                  </a:schemeClr>
                </a:solidFill>
                <a:latin typeface="隶书" panose="02010509060101010101" pitchFamily="49" charset="-122"/>
                <a:ea typeface="隶书" panose="02010509060101010101" pitchFamily="49" charset="-122"/>
              </a:endParaRPr>
            </a:p>
          </p:txBody>
        </p:sp>
      </p:grpSp>
      <p:sp>
        <p:nvSpPr>
          <p:cNvPr id="20" name="MH_Text_1">
            <a:extLst>
              <a:ext uri="{FF2B5EF4-FFF2-40B4-BE49-F238E27FC236}">
                <a16:creationId xmlns:a16="http://schemas.microsoft.com/office/drawing/2014/main" id="{B2C90713-6E50-4F51-B2CC-A00549975275}"/>
              </a:ext>
            </a:extLst>
          </p:cNvPr>
          <p:cNvSpPr/>
          <p:nvPr>
            <p:custDataLst>
              <p:tags r:id="rId2"/>
            </p:custDataLst>
          </p:nvPr>
        </p:nvSpPr>
        <p:spPr>
          <a:xfrm>
            <a:off x="8067733" y="2307675"/>
            <a:ext cx="2233706" cy="3180654"/>
          </a:xfrm>
          <a:prstGeom prst="rect">
            <a:avLst/>
          </a:prstGeom>
        </p:spPr>
        <p:txBody>
          <a:bodyPr vert="horz" wrap="square">
            <a:noAutofit/>
          </a:bodyPr>
          <a:lstStyle/>
          <a:p>
            <a:pPr>
              <a:lnSpc>
                <a:spcPct val="20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a:t>
            </a:r>
            <a:r>
              <a:rPr lang="zh-CN" altLang="en-US" sz="1400" spc="300" dirty="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信息</a:t>
            </a:r>
            <a:endParaRPr lang="en-US" altLang="zh-CN" sz="1400" spc="300" dirty="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endParaRPr>
          </a:p>
          <a:p>
            <a:pPr>
              <a:lnSpc>
                <a:spcPct val="20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a:t>
            </a:r>
            <a:r>
              <a:rPr lang="zh-CN" altLang="en-US" sz="1400" spc="30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信</a:t>
            </a: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息点击添加文本信息点击添加文本信息</a:t>
            </a:r>
          </a:p>
          <a:p>
            <a:pPr>
              <a:lnSpc>
                <a:spcPct val="200000"/>
              </a:lnSpc>
              <a:defRPr/>
            </a:pP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1866" y="722199"/>
            <a:ext cx="3882648" cy="5486627"/>
          </a:xfrm>
          <a:prstGeom prst="rect">
            <a:avLst/>
          </a:prstGeom>
        </p:spPr>
      </p:pic>
    </p:spTree>
    <p:extLst>
      <p:ext uri="{BB962C8B-B14F-4D97-AF65-F5344CB8AC3E}">
        <p14:creationId xmlns:p14="http://schemas.microsoft.com/office/powerpoint/2010/main" val="18470420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23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12759" b="15824"/>
          <a:stretch/>
        </p:blipFill>
        <p:spPr>
          <a:xfrm>
            <a:off x="859388" y="986996"/>
            <a:ext cx="4932133" cy="4957033"/>
          </a:xfrm>
          <a:prstGeom prst="rect">
            <a:avLst/>
          </a:prstGeom>
        </p:spPr>
      </p:pic>
      <p:sp>
        <p:nvSpPr>
          <p:cNvPr id="7" name="矩形 6">
            <a:extLst>
              <a:ext uri="{FF2B5EF4-FFF2-40B4-BE49-F238E27FC236}">
                <a16:creationId xmlns:a16="http://schemas.microsoft.com/office/drawing/2014/main" id="{08F7DC08-294B-4E2E-9C1B-72650FFA663D}"/>
              </a:ext>
            </a:extLst>
          </p:cNvPr>
          <p:cNvSpPr/>
          <p:nvPr/>
        </p:nvSpPr>
        <p:spPr>
          <a:xfrm>
            <a:off x="6827086" y="3935069"/>
            <a:ext cx="4247313" cy="1122727"/>
          </a:xfrm>
          <a:prstGeom prst="rect">
            <a:avLst/>
          </a:prstGeom>
        </p:spPr>
        <p:txBody>
          <a:bodyPr vert="eaVert" wrap="square" lIns="91438" tIns="45719" rIns="91438" bIns="45719">
            <a:spAutoFit/>
          </a:bodyPr>
          <a:lstStyle/>
          <a:p>
            <a:pPr>
              <a:lnSpc>
                <a:spcPct val="200000"/>
              </a:lnSpc>
              <a:defRPr/>
            </a:pPr>
            <a:r>
              <a:rPr lang="zh-CN" altLang="en-US" sz="12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a:t>
            </a:r>
            <a:r>
              <a:rPr lang="zh-CN" altLang="en-US" sz="1200" spc="30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信息点击添加文本信息点击添加文本信息点击添加文本信息 </a:t>
            </a:r>
          </a:p>
          <a:p>
            <a:pPr>
              <a:lnSpc>
                <a:spcPct val="200000"/>
              </a:lnSpc>
              <a:defRPr/>
            </a:pPr>
            <a:r>
              <a:rPr lang="zh-CN" altLang="en-US" sz="1200" spc="300" smtClean="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 </a:t>
            </a:r>
            <a:endParaRPr lang="zh-CN" altLang="en-US" sz="12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endParaRPr>
          </a:p>
        </p:txBody>
      </p:sp>
      <p:sp>
        <p:nvSpPr>
          <p:cNvPr id="8" name="文本框 7">
            <a:extLst>
              <a:ext uri="{FF2B5EF4-FFF2-40B4-BE49-F238E27FC236}">
                <a16:creationId xmlns:a16="http://schemas.microsoft.com/office/drawing/2014/main" id="{8F707D9B-05A9-4071-8521-1BBB006240EF}"/>
              </a:ext>
            </a:extLst>
          </p:cNvPr>
          <p:cNvSpPr txBox="1"/>
          <p:nvPr/>
        </p:nvSpPr>
        <p:spPr>
          <a:xfrm>
            <a:off x="5460451" y="1603464"/>
            <a:ext cx="6980582" cy="1569660"/>
          </a:xfrm>
          <a:prstGeom prst="rect">
            <a:avLst/>
          </a:prstGeom>
          <a:noFill/>
        </p:spPr>
        <p:txBody>
          <a:bodyPr vert="horz"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1" i="0" u="none" strike="noStrike" kern="1200" cap="none" spc="0" normalizeH="0" baseline="0" noProof="0" dirty="0" smtClean="0">
                <a:ln>
                  <a:noFill/>
                </a:ln>
                <a:effectLst/>
                <a:uLnTx/>
                <a:uFillTx/>
                <a:latin typeface="锐字工房卡布奇诺美瞳简1.0" panose="02010600030101010101" pitchFamily="2" charset="-122"/>
                <a:ea typeface="锐字工房卡布奇诺美瞳简1.0" panose="02010600030101010101" pitchFamily="2" charset="-122"/>
              </a:rPr>
              <a:t>标题</a:t>
            </a:r>
            <a:endParaRPr kumimoji="0" lang="zh-CN" altLang="en-US" sz="9600" b="1" i="0" u="none" strike="noStrike" kern="1200" cap="none" spc="0" normalizeH="0" baseline="0" noProof="0" dirty="0">
              <a:ln>
                <a:noFill/>
              </a:ln>
              <a:effectLst/>
              <a:uLnTx/>
              <a:uFillTx/>
              <a:latin typeface="锐字工房卡布奇诺美瞳简1.0" panose="02010600030101010101" pitchFamily="2" charset="-122"/>
              <a:ea typeface="锐字工房卡布奇诺美瞳简1.0" panose="02010600030101010101" pitchFamily="2" charset="-122"/>
            </a:endParaRPr>
          </a:p>
        </p:txBody>
      </p:sp>
    </p:spTree>
    <p:extLst>
      <p:ext uri="{BB962C8B-B14F-4D97-AF65-F5344CB8AC3E}">
        <p14:creationId xmlns:p14="http://schemas.microsoft.com/office/powerpoint/2010/main" val="15041921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E19FD0E-E9F6-4B75-A734-11F3ED4772A1}"/>
              </a:ext>
            </a:extLst>
          </p:cNvPr>
          <p:cNvSpPr/>
          <p:nvPr/>
        </p:nvSpPr>
        <p:spPr>
          <a:xfrm>
            <a:off x="5078319" y="755636"/>
            <a:ext cx="3628571" cy="28829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E5CCD3F1-F450-4BB2-AE3D-99777F2FE4CB}"/>
              </a:ext>
            </a:extLst>
          </p:cNvPr>
          <p:cNvSpPr txBox="1"/>
          <p:nvPr/>
        </p:nvSpPr>
        <p:spPr>
          <a:xfrm>
            <a:off x="5233331" y="3941319"/>
            <a:ext cx="3292504" cy="1815882"/>
          </a:xfrm>
          <a:prstGeom prst="rect">
            <a:avLst/>
          </a:prstGeom>
          <a:noFill/>
        </p:spPr>
        <p:txBody>
          <a:bodyPr vert="horz" wrap="square" rtlCol="0">
            <a:spAutoFit/>
          </a:bodyPr>
          <a:lstStyle/>
          <a:p>
            <a:pPr>
              <a:lnSpc>
                <a:spcPct val="200000"/>
              </a:lnSpc>
            </a:pPr>
            <a:r>
              <a:rPr lang="zh-CN" altLang="en-US" sz="1400" dirty="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单击此处添加段落文本单击此处添加段落文本单击此处添加段落文本单击此处添加段落文本单击此处添加段落文本单击此处添加段落文本 </a:t>
            </a:r>
            <a:endParaRPr lang="en-US" altLang="zh-CN" sz="1400" dirty="0">
              <a:solidFill>
                <a:srgbClr val="080808"/>
              </a:solidFill>
              <a:latin typeface="隶书" panose="02010509060101010101" pitchFamily="49" charset="-122"/>
              <a:ea typeface="隶书" panose="02010509060101010101" pitchFamily="49" charset="-122"/>
            </a:endParaRPr>
          </a:p>
        </p:txBody>
      </p:sp>
      <p:sp>
        <p:nvSpPr>
          <p:cNvPr id="28" name="文本框 27">
            <a:extLst>
              <a:ext uri="{FF2B5EF4-FFF2-40B4-BE49-F238E27FC236}">
                <a16:creationId xmlns:a16="http://schemas.microsoft.com/office/drawing/2014/main" id="{924247B7-829F-4FD8-BC51-40845B38CE8F}"/>
              </a:ext>
            </a:extLst>
          </p:cNvPr>
          <p:cNvSpPr txBox="1"/>
          <p:nvPr/>
        </p:nvSpPr>
        <p:spPr>
          <a:xfrm>
            <a:off x="5233331" y="1352888"/>
            <a:ext cx="3292504" cy="1815882"/>
          </a:xfrm>
          <a:prstGeom prst="rect">
            <a:avLst/>
          </a:prstGeom>
          <a:noFill/>
        </p:spPr>
        <p:txBody>
          <a:bodyPr vert="horz" wrap="square" rtlCol="0">
            <a:spAutoFit/>
          </a:bodyPr>
          <a:lstStyle/>
          <a:p>
            <a:pPr>
              <a:lnSpc>
                <a:spcPct val="200000"/>
              </a:lnSpc>
            </a:pPr>
            <a:r>
              <a:rPr lang="zh-CN" altLang="en-US" sz="1400" dirty="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单击此处添加段落文本单击此处添加段落文本单击此处添加段落文本单击此处添加段落文本单击此处添加段落文本单击此处添加段落文本 </a:t>
            </a:r>
            <a:endParaRPr lang="en-US" altLang="zh-CN" sz="1400" dirty="0">
              <a:solidFill>
                <a:srgbClr val="080808"/>
              </a:solidFill>
              <a:latin typeface="隶书" panose="02010509060101010101" pitchFamily="49" charset="-122"/>
              <a:ea typeface="隶书" panose="02010509060101010101" pitchFamily="49" charset="-122"/>
            </a:endParaRP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0406" y="2708518"/>
            <a:ext cx="4142260" cy="3764853"/>
          </a:xfrm>
          <a:prstGeom prst="rect">
            <a:avLst/>
          </a:prstGeom>
        </p:spPr>
      </p:pic>
      <p:grpSp>
        <p:nvGrpSpPr>
          <p:cNvPr id="5" name="组合 4"/>
          <p:cNvGrpSpPr/>
          <p:nvPr/>
        </p:nvGrpSpPr>
        <p:grpSpPr>
          <a:xfrm>
            <a:off x="10118543" y="969820"/>
            <a:ext cx="797387" cy="3050413"/>
            <a:chOff x="10118543" y="969820"/>
            <a:chExt cx="797387" cy="3050413"/>
          </a:xfrm>
        </p:grpSpPr>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15005" t="22711" r="61112" b="25201"/>
            <a:stretch/>
          </p:blipFill>
          <p:spPr>
            <a:xfrm>
              <a:off x="10135389" y="969820"/>
              <a:ext cx="763694" cy="1370157"/>
            </a:xfrm>
            <a:prstGeom prst="rect">
              <a:avLst/>
            </a:prstGeom>
          </p:spPr>
        </p:pic>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56673" t="22711" r="18390" b="23920"/>
            <a:stretch/>
          </p:blipFill>
          <p:spPr>
            <a:xfrm>
              <a:off x="10118543" y="2616384"/>
              <a:ext cx="797387" cy="1403849"/>
            </a:xfrm>
            <a:prstGeom prst="rect">
              <a:avLst/>
            </a:prstGeom>
          </p:spPr>
        </p:pic>
      </p:grpSp>
    </p:spTree>
    <p:extLst>
      <p:ext uri="{BB962C8B-B14F-4D97-AF65-F5344CB8AC3E}">
        <p14:creationId xmlns:p14="http://schemas.microsoft.com/office/powerpoint/2010/main" val="3560312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500"/>
                                        <p:tgtEl>
                                          <p:spTgt spid="2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500"/>
                                        <p:tgtEl>
                                          <p:spTgt spid="27"/>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right)">
                                      <p:cBhvr>
                                        <p:cTn id="19" dur="500"/>
                                        <p:tgtEl>
                                          <p:spTgt spid="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1" y="1543757"/>
            <a:ext cx="12191999" cy="38435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隶书" panose="02010509060101010101" pitchFamily="49" charset="-122"/>
              <a:ea typeface="隶书" panose="02010509060101010101" pitchFamily="49" charset="-122"/>
            </a:endParaRPr>
          </a:p>
        </p:txBody>
      </p:sp>
      <p:sp>
        <p:nvSpPr>
          <p:cNvPr id="26" name="文本框 25"/>
          <p:cNvSpPr txBox="1"/>
          <p:nvPr/>
        </p:nvSpPr>
        <p:spPr>
          <a:xfrm>
            <a:off x="262850" y="2489738"/>
            <a:ext cx="6647974" cy="2350586"/>
          </a:xfrm>
          <a:prstGeom prst="rect">
            <a:avLst/>
          </a:prstGeom>
          <a:noFill/>
        </p:spPr>
        <p:txBody>
          <a:bodyPr vert="eaVert" wrap="square" rtlCol="0">
            <a:spAutoFit/>
          </a:bodyPr>
          <a:lstStyle/>
          <a:p>
            <a:pPr>
              <a:lnSpc>
                <a:spcPct val="250000"/>
              </a:lnSpc>
              <a:defRPr/>
            </a:pPr>
            <a:r>
              <a:rPr lang="zh-CN" altLang="en-US" sz="1400"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点击添加文本信息点击添加文本信息点击添加文本信息点击添加文本点击添加文本信息点击添加文本信息点击添加文本</a:t>
            </a:r>
            <a:r>
              <a:rPr lang="zh-CN" altLang="en-US" sz="1400" spc="300">
                <a:latin typeface="隶书" panose="02010509060101010101" pitchFamily="49" charset="-122"/>
                <a:ea typeface="隶书" panose="02010509060101010101" pitchFamily="49" charset="-122"/>
                <a:sym typeface="微软雅黑" pitchFamily="34" charset="-122"/>
              </a:rPr>
              <a:t>信息点击添加文本信息点击添加文本信息点击添加文本信息点击添加文本点击添加文本信息点击添加文本信息点击添加文本信息</a:t>
            </a:r>
          </a:p>
          <a:p>
            <a:pPr>
              <a:lnSpc>
                <a:spcPct val="250000"/>
              </a:lnSpc>
              <a:defRPr/>
            </a:pPr>
            <a:endParaRPr lang="zh-CN" altLang="en-US" sz="1400" spc="300" dirty="0">
              <a:latin typeface="隶书" panose="02010509060101010101" pitchFamily="49" charset="-122"/>
              <a:ea typeface="隶书" panose="02010509060101010101" pitchFamily="49" charset="-122"/>
              <a:sym typeface="微软雅黑" pitchFamily="34" charset="-122"/>
            </a:endParaRPr>
          </a:p>
        </p:txBody>
      </p:sp>
      <p:pic>
        <p:nvPicPr>
          <p:cNvPr id="29" name="图片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3672" y="2102426"/>
            <a:ext cx="3599543" cy="4148117"/>
          </a:xfrm>
          <a:prstGeom prst="rect">
            <a:avLst/>
          </a:prstGeom>
        </p:spPr>
      </p:pic>
      <p:sp>
        <p:nvSpPr>
          <p:cNvPr id="30" name="矩形 39"/>
          <p:cNvSpPr>
            <a:spLocks noChangeArrowheads="1"/>
          </p:cNvSpPr>
          <p:nvPr/>
        </p:nvSpPr>
        <p:spPr bwMode="auto">
          <a:xfrm>
            <a:off x="7862840" y="2489738"/>
            <a:ext cx="2221205" cy="79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1219170">
              <a:lnSpc>
                <a:spcPct val="150000"/>
              </a:lnSpc>
              <a:spcBef>
                <a:spcPts val="1000"/>
              </a:spcBef>
              <a:defRPr/>
            </a:pPr>
            <a:r>
              <a:rPr lang="zh-CN" altLang="en-US" sz="3600" b="1" smtClean="0">
                <a:solidFill>
                  <a:schemeClr val="bg1"/>
                </a:solidFill>
                <a:latin typeface="隶书" panose="02010509060101010101" pitchFamily="49" charset="-122"/>
                <a:ea typeface="隶书" panose="02010509060101010101" pitchFamily="49" charset="-122"/>
                <a:cs typeface="宋体" charset="-122"/>
              </a:rPr>
              <a:t>添</a:t>
            </a:r>
            <a:r>
              <a:rPr lang="zh-CN" altLang="en-US" sz="3600" b="1" dirty="0" smtClean="0">
                <a:solidFill>
                  <a:schemeClr val="bg1"/>
                </a:solidFill>
                <a:latin typeface="隶书" panose="02010509060101010101" pitchFamily="49" charset="-122"/>
                <a:ea typeface="隶书" panose="02010509060101010101" pitchFamily="49" charset="-122"/>
                <a:cs typeface="宋体" charset="-122"/>
              </a:rPr>
              <a:t>加标题</a:t>
            </a:r>
            <a:endParaRPr lang="zh-CN" altLang="en-US" sz="3600" b="1" dirty="0">
              <a:solidFill>
                <a:schemeClr val="bg1"/>
              </a:solidFill>
              <a:latin typeface="隶书" panose="02010509060101010101" pitchFamily="49" charset="-122"/>
              <a:ea typeface="隶书" panose="02010509060101010101" pitchFamily="49" charset="-122"/>
              <a:cs typeface="宋体" charset="-122"/>
            </a:endParaRPr>
          </a:p>
        </p:txBody>
      </p:sp>
    </p:spTree>
    <p:extLst>
      <p:ext uri="{BB962C8B-B14F-4D97-AF65-F5344CB8AC3E}">
        <p14:creationId xmlns:p14="http://schemas.microsoft.com/office/powerpoint/2010/main" val="11307592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500"/>
                                        <p:tgtEl>
                                          <p:spTgt spid="2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500"/>
                                        <p:tgtEl>
                                          <p:spTgt spid="29"/>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barn(inVertical)">
                                      <p:cBhvr>
                                        <p:cTn id="1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524145842"/>
  <p:tag name="MH_LIBRARY" val="GRAPHIC"/>
  <p:tag name="MH_TYPE" val="Text"/>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PA" val="v3.2.0"/>
</p:tagLst>
</file>

<file path=ppt/tags/tag19.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0524145842"/>
  <p:tag name="MH_LIBRARY" val="GRAPHIC"/>
  <p:tag name="MH_TYPE" val="Text"/>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TotalTime>
  <Words>889</Words>
  <Application>Microsoft Office PowerPoint</Application>
  <PresentationFormat>宽屏</PresentationFormat>
  <Paragraphs>97</Paragraphs>
  <Slides>17</Slides>
  <Notes>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方正姚体</vt:lpstr>
      <vt:lpstr>汉仪小麦体简</vt:lpstr>
      <vt:lpstr>隶书</vt:lpstr>
      <vt:lpstr>锐字工房卡布奇诺美瞳简1.0</vt: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2018-05-15T04:14:46Z</dcterms:created>
  <dcterms:modified xsi:type="dcterms:W3CDTF">2019-04-16T05:56:08Z</dcterms:modified>
</cp:coreProperties>
</file>