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256" r:id="rId2"/>
    <p:sldId id="275" r:id="rId3"/>
    <p:sldId id="257" r:id="rId4"/>
    <p:sldId id="258" r:id="rId5"/>
    <p:sldId id="261" r:id="rId6"/>
    <p:sldId id="273" r:id="rId7"/>
    <p:sldId id="259" r:id="rId8"/>
    <p:sldId id="263" r:id="rId9"/>
    <p:sldId id="267" r:id="rId10"/>
    <p:sldId id="262" r:id="rId11"/>
    <p:sldId id="260" r:id="rId12"/>
    <p:sldId id="264" r:id="rId13"/>
    <p:sldId id="266" r:id="rId14"/>
    <p:sldId id="270" r:id="rId15"/>
    <p:sldId id="268" r:id="rId16"/>
    <p:sldId id="265" r:id="rId17"/>
    <p:sldId id="272" r:id="rId18"/>
    <p:sldId id="271" r:id="rId19"/>
    <p:sldId id="269" r:id="rId20"/>
    <p:sldId id="274" r:id="rId21"/>
    <p:sldId id="276" r:id="rId22"/>
  </p:sldIdLst>
  <p:sldSz cx="12192000" cy="6858000"/>
  <p:notesSz cx="6858000" cy="9144000"/>
  <p:embeddedFontLst>
    <p:embeddedFont>
      <p:font typeface="汉仪柏京体简" panose="02010600030101010101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Calibri Light" panose="020F0302020204030204" pitchFamily="34" charset="0"/>
      <p:regular r:id="rId29"/>
      <p:italic r:id="rId30"/>
    </p:embeddedFont>
    <p:embeddedFont>
      <p:font typeface="汉仪小麦体简" panose="02010600030101010101" charset="-122"/>
      <p:regular r:id="rId31"/>
    </p:embeddedFont>
    <p:embeddedFont>
      <p:font typeface="方正喵呜体" panose="02010600010101010101" pitchFamily="2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A172"/>
    <a:srgbClr val="BC8C5D"/>
    <a:srgbClr val="D5DD3E"/>
    <a:srgbClr val="FFF8DC"/>
    <a:srgbClr val="FFFFFF"/>
    <a:srgbClr val="937FBA"/>
    <a:srgbClr val="6D4B51"/>
    <a:srgbClr val="94D5BE"/>
    <a:srgbClr val="59AFB3"/>
    <a:srgbClr val="95C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941" autoAdjust="0"/>
  </p:normalViewPr>
  <p:slideViewPr>
    <p:cSldViewPr snapToGrid="0">
      <p:cViewPr varScale="1">
        <p:scale>
          <a:sx n="68" d="100"/>
          <a:sy n="68" d="100"/>
        </p:scale>
        <p:origin x="-81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8ED32-F363-4285-9487-19C7E5A547A0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E5053B-1A53-4C04-9A41-E126960537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644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5053B-1A53-4C04-9A41-E12696053797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FF8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25"/>
          <p:cNvPicPr>
            <a:picLocks noChangeAspect="1"/>
          </p:cNvPicPr>
          <p:nvPr userDrawn="1"/>
        </p:nvPicPr>
        <p:blipFill rotWithShape="1">
          <a:blip r:embed="rId2"/>
          <a:srcRect l="13131" t="15242" r="18441"/>
          <a:stretch>
            <a:fillRect/>
          </a:stretch>
        </p:blipFill>
        <p:spPr>
          <a:xfrm>
            <a:off x="-10161" y="-11723"/>
            <a:ext cx="12215945" cy="6166344"/>
          </a:xfrm>
          <a:prstGeom prst="rect">
            <a:avLst/>
          </a:prstGeom>
          <a:solidFill>
            <a:srgbClr val="FFF8DC"/>
          </a:solidFill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7AD11-9EA7-438C-8CB6-382B3AFCE8F1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57AFB-7C8D-4092-87B1-C0BBB9BFB6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7AD11-9EA7-438C-8CB6-382B3AFCE8F1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57AFB-7C8D-4092-87B1-C0BBB9BFB6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FF8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 userDrawn="1"/>
        </p:nvSpPr>
        <p:spPr>
          <a:xfrm rot="11102034">
            <a:off x="-86563" y="-282662"/>
            <a:ext cx="7276822" cy="2052074"/>
          </a:xfrm>
          <a:custGeom>
            <a:avLst/>
            <a:gdLst>
              <a:gd name="connsiteX0" fmla="*/ 7276822 w 7276822"/>
              <a:gd name="connsiteY0" fmla="*/ 1440636 h 2052074"/>
              <a:gd name="connsiteX1" fmla="*/ 335359 w 7276822"/>
              <a:gd name="connsiteY1" fmla="*/ 2052074 h 2052074"/>
              <a:gd name="connsiteX2" fmla="*/ 364819 w 7276822"/>
              <a:gd name="connsiteY2" fmla="*/ 2025882 h 2052074"/>
              <a:gd name="connsiteX3" fmla="*/ 5361 w 7276822"/>
              <a:gd name="connsiteY3" fmla="*/ 1559715 h 2052074"/>
              <a:gd name="connsiteX4" fmla="*/ 661823 w 7276822"/>
              <a:gd name="connsiteY4" fmla="*/ 1145369 h 2052074"/>
              <a:gd name="connsiteX5" fmla="*/ 668102 w 7276822"/>
              <a:gd name="connsiteY5" fmla="*/ 1134447 h 2052074"/>
              <a:gd name="connsiteX6" fmla="*/ 668102 w 7276822"/>
              <a:gd name="connsiteY6" fmla="*/ 1134446 h 2052074"/>
              <a:gd name="connsiteX7" fmla="*/ 960523 w 7276822"/>
              <a:gd name="connsiteY7" fmla="*/ 539438 h 2052074"/>
              <a:gd name="connsiteX8" fmla="*/ 2383084 w 7276822"/>
              <a:gd name="connsiteY8" fmla="*/ 403502 h 2052074"/>
              <a:gd name="connsiteX9" fmla="*/ 2383357 w 7276822"/>
              <a:gd name="connsiteY9" fmla="*/ 403251 h 2052074"/>
              <a:gd name="connsiteX10" fmla="*/ 2382235 w 7276822"/>
              <a:gd name="connsiteY10" fmla="*/ 402705 h 2052074"/>
              <a:gd name="connsiteX11" fmla="*/ 2383406 w 7276822"/>
              <a:gd name="connsiteY11" fmla="*/ 403206 h 2052074"/>
              <a:gd name="connsiteX12" fmla="*/ 2508538 w 7276822"/>
              <a:gd name="connsiteY12" fmla="*/ 288018 h 2052074"/>
              <a:gd name="connsiteX13" fmla="*/ 3817354 w 7276822"/>
              <a:gd name="connsiteY13" fmla="*/ 262384 h 2052074"/>
              <a:gd name="connsiteX14" fmla="*/ 3823752 w 7276822"/>
              <a:gd name="connsiteY14" fmla="*/ 256199 h 2052074"/>
              <a:gd name="connsiteX15" fmla="*/ 3916659 w 7276822"/>
              <a:gd name="connsiteY15" fmla="*/ 166365 h 2052074"/>
              <a:gd name="connsiteX16" fmla="*/ 4376229 w 7276822"/>
              <a:gd name="connsiteY16" fmla="*/ 4704 h 2052074"/>
              <a:gd name="connsiteX17" fmla="*/ 4475552 w 7276822"/>
              <a:gd name="connsiteY17" fmla="*/ 10 h 2052074"/>
              <a:gd name="connsiteX18" fmla="*/ 4949006 w 7276822"/>
              <a:gd name="connsiteY18" fmla="*/ 106923 h 2052074"/>
              <a:gd name="connsiteX19" fmla="*/ 5060771 w 7276822"/>
              <a:gd name="connsiteY19" fmla="*/ 180885 h 2052074"/>
              <a:gd name="connsiteX20" fmla="*/ 5067144 w 7276822"/>
              <a:gd name="connsiteY20" fmla="*/ 175321 h 2052074"/>
              <a:gd name="connsiteX21" fmla="*/ 5061330 w 7276822"/>
              <a:gd name="connsiteY21" fmla="*/ 181255 h 2052074"/>
              <a:gd name="connsiteX22" fmla="*/ 5069350 w 7276822"/>
              <a:gd name="connsiteY22" fmla="*/ 186563 h 2052074"/>
              <a:gd name="connsiteX23" fmla="*/ 6024853 w 7276822"/>
              <a:gd name="connsiteY23" fmla="*/ 43770 h 2052074"/>
              <a:gd name="connsiteX24" fmla="*/ 6509392 w 7276822"/>
              <a:gd name="connsiteY24" fmla="*/ 433320 h 2052074"/>
              <a:gd name="connsiteX25" fmla="*/ 6512014 w 7276822"/>
              <a:gd name="connsiteY25" fmla="*/ 433893 h 2052074"/>
              <a:gd name="connsiteX26" fmla="*/ 6616414 w 7276822"/>
              <a:gd name="connsiteY26" fmla="*/ 456675 h 2052074"/>
              <a:gd name="connsiteX27" fmla="*/ 7131232 w 7276822"/>
              <a:gd name="connsiteY27" fmla="*/ 811390 h 2052074"/>
              <a:gd name="connsiteX28" fmla="*/ 7103399 w 7276822"/>
              <a:gd name="connsiteY28" fmla="*/ 1221350 h 2052074"/>
              <a:gd name="connsiteX29" fmla="*/ 7237482 w 7276822"/>
              <a:gd name="connsiteY29" fmla="*/ 1363801 h 2052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276822" h="2052074">
                <a:moveTo>
                  <a:pt x="7276822" y="1440636"/>
                </a:moveTo>
                <a:lnTo>
                  <a:pt x="335359" y="2052074"/>
                </a:lnTo>
                <a:lnTo>
                  <a:pt x="364819" y="2025882"/>
                </a:lnTo>
                <a:cubicBezTo>
                  <a:pt x="111264" y="1930449"/>
                  <a:pt x="-29940" y="1747314"/>
                  <a:pt x="5361" y="1559715"/>
                </a:cubicBezTo>
                <a:cubicBezTo>
                  <a:pt x="46771" y="1340064"/>
                  <a:pt x="319335" y="1168012"/>
                  <a:pt x="661823" y="1145369"/>
                </a:cubicBezTo>
                <a:lnTo>
                  <a:pt x="668102" y="1134447"/>
                </a:lnTo>
                <a:lnTo>
                  <a:pt x="668102" y="1134446"/>
                </a:lnTo>
                <a:cubicBezTo>
                  <a:pt x="622109" y="918145"/>
                  <a:pt x="729370" y="700010"/>
                  <a:pt x="960523" y="539438"/>
                </a:cubicBezTo>
                <a:cubicBezTo>
                  <a:pt x="1325753" y="285824"/>
                  <a:pt x="1917892" y="229297"/>
                  <a:pt x="2383084" y="403502"/>
                </a:cubicBezTo>
                <a:lnTo>
                  <a:pt x="2383357" y="403251"/>
                </a:lnTo>
                <a:lnTo>
                  <a:pt x="2382235" y="402705"/>
                </a:lnTo>
                <a:lnTo>
                  <a:pt x="2383406" y="403206"/>
                </a:lnTo>
                <a:lnTo>
                  <a:pt x="2508538" y="288018"/>
                </a:lnTo>
                <a:cubicBezTo>
                  <a:pt x="2842256" y="48904"/>
                  <a:pt x="3439863" y="24496"/>
                  <a:pt x="3817354" y="262384"/>
                </a:cubicBezTo>
                <a:lnTo>
                  <a:pt x="3823752" y="256199"/>
                </a:lnTo>
                <a:lnTo>
                  <a:pt x="3916659" y="166365"/>
                </a:lnTo>
                <a:cubicBezTo>
                  <a:pt x="4032618" y="79404"/>
                  <a:pt x="4195355" y="21088"/>
                  <a:pt x="4376229" y="4704"/>
                </a:cubicBezTo>
                <a:cubicBezTo>
                  <a:pt x="4409409" y="1694"/>
                  <a:pt x="4442584" y="147"/>
                  <a:pt x="4475552" y="10"/>
                </a:cubicBezTo>
                <a:cubicBezTo>
                  <a:pt x="4648642" y="-708"/>
                  <a:pt x="4816085" y="37445"/>
                  <a:pt x="4949006" y="106923"/>
                </a:cubicBezTo>
                <a:lnTo>
                  <a:pt x="5060771" y="180885"/>
                </a:lnTo>
                <a:lnTo>
                  <a:pt x="5067144" y="175321"/>
                </a:lnTo>
                <a:lnTo>
                  <a:pt x="5061330" y="181255"/>
                </a:lnTo>
                <a:lnTo>
                  <a:pt x="5069350" y="186563"/>
                </a:lnTo>
                <a:cubicBezTo>
                  <a:pt x="5303898" y="10046"/>
                  <a:pt x="5691869" y="-47917"/>
                  <a:pt x="6024853" y="43770"/>
                </a:cubicBezTo>
                <a:cubicBezTo>
                  <a:pt x="6278578" y="113612"/>
                  <a:pt x="6460514" y="259833"/>
                  <a:pt x="6509392" y="433320"/>
                </a:cubicBezTo>
                <a:lnTo>
                  <a:pt x="6512014" y="433893"/>
                </a:lnTo>
                <a:lnTo>
                  <a:pt x="6616414" y="456675"/>
                </a:lnTo>
                <a:cubicBezTo>
                  <a:pt x="6858880" y="520657"/>
                  <a:pt x="7048071" y="649542"/>
                  <a:pt x="7131232" y="811390"/>
                </a:cubicBezTo>
                <a:cubicBezTo>
                  <a:pt x="7200306" y="945651"/>
                  <a:pt x="7190463" y="1091473"/>
                  <a:pt x="7103399" y="1221350"/>
                </a:cubicBezTo>
                <a:cubicBezTo>
                  <a:pt x="7156902" y="1265878"/>
                  <a:pt x="7201707" y="1313704"/>
                  <a:pt x="7237482" y="1363801"/>
                </a:cubicBezTo>
                <a:close/>
              </a:path>
            </a:pathLst>
          </a:custGeom>
          <a:solidFill>
            <a:srgbClr val="F6C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 userDrawn="1"/>
        </p:nvSpPr>
        <p:spPr>
          <a:xfrm rot="11102034">
            <a:off x="-86565" y="-353783"/>
            <a:ext cx="7276822" cy="2052074"/>
          </a:xfrm>
          <a:custGeom>
            <a:avLst/>
            <a:gdLst>
              <a:gd name="connsiteX0" fmla="*/ 7276822 w 7276822"/>
              <a:gd name="connsiteY0" fmla="*/ 1440636 h 2052074"/>
              <a:gd name="connsiteX1" fmla="*/ 335359 w 7276822"/>
              <a:gd name="connsiteY1" fmla="*/ 2052074 h 2052074"/>
              <a:gd name="connsiteX2" fmla="*/ 364819 w 7276822"/>
              <a:gd name="connsiteY2" fmla="*/ 2025882 h 2052074"/>
              <a:gd name="connsiteX3" fmla="*/ 5361 w 7276822"/>
              <a:gd name="connsiteY3" fmla="*/ 1559715 h 2052074"/>
              <a:gd name="connsiteX4" fmla="*/ 661823 w 7276822"/>
              <a:gd name="connsiteY4" fmla="*/ 1145369 h 2052074"/>
              <a:gd name="connsiteX5" fmla="*/ 668102 w 7276822"/>
              <a:gd name="connsiteY5" fmla="*/ 1134447 h 2052074"/>
              <a:gd name="connsiteX6" fmla="*/ 668102 w 7276822"/>
              <a:gd name="connsiteY6" fmla="*/ 1134446 h 2052074"/>
              <a:gd name="connsiteX7" fmla="*/ 960523 w 7276822"/>
              <a:gd name="connsiteY7" fmla="*/ 539438 h 2052074"/>
              <a:gd name="connsiteX8" fmla="*/ 2383084 w 7276822"/>
              <a:gd name="connsiteY8" fmla="*/ 403502 h 2052074"/>
              <a:gd name="connsiteX9" fmla="*/ 2383357 w 7276822"/>
              <a:gd name="connsiteY9" fmla="*/ 403251 h 2052074"/>
              <a:gd name="connsiteX10" fmla="*/ 2382235 w 7276822"/>
              <a:gd name="connsiteY10" fmla="*/ 402705 h 2052074"/>
              <a:gd name="connsiteX11" fmla="*/ 2383406 w 7276822"/>
              <a:gd name="connsiteY11" fmla="*/ 403206 h 2052074"/>
              <a:gd name="connsiteX12" fmla="*/ 2508538 w 7276822"/>
              <a:gd name="connsiteY12" fmla="*/ 288018 h 2052074"/>
              <a:gd name="connsiteX13" fmla="*/ 3817354 w 7276822"/>
              <a:gd name="connsiteY13" fmla="*/ 262384 h 2052074"/>
              <a:gd name="connsiteX14" fmla="*/ 3823752 w 7276822"/>
              <a:gd name="connsiteY14" fmla="*/ 256199 h 2052074"/>
              <a:gd name="connsiteX15" fmla="*/ 3916659 w 7276822"/>
              <a:gd name="connsiteY15" fmla="*/ 166365 h 2052074"/>
              <a:gd name="connsiteX16" fmla="*/ 4376229 w 7276822"/>
              <a:gd name="connsiteY16" fmla="*/ 4704 h 2052074"/>
              <a:gd name="connsiteX17" fmla="*/ 4475552 w 7276822"/>
              <a:gd name="connsiteY17" fmla="*/ 10 h 2052074"/>
              <a:gd name="connsiteX18" fmla="*/ 4949006 w 7276822"/>
              <a:gd name="connsiteY18" fmla="*/ 106923 h 2052074"/>
              <a:gd name="connsiteX19" fmla="*/ 5060771 w 7276822"/>
              <a:gd name="connsiteY19" fmla="*/ 180885 h 2052074"/>
              <a:gd name="connsiteX20" fmla="*/ 5067144 w 7276822"/>
              <a:gd name="connsiteY20" fmla="*/ 175321 h 2052074"/>
              <a:gd name="connsiteX21" fmla="*/ 5061330 w 7276822"/>
              <a:gd name="connsiteY21" fmla="*/ 181255 h 2052074"/>
              <a:gd name="connsiteX22" fmla="*/ 5069350 w 7276822"/>
              <a:gd name="connsiteY22" fmla="*/ 186563 h 2052074"/>
              <a:gd name="connsiteX23" fmla="*/ 6024853 w 7276822"/>
              <a:gd name="connsiteY23" fmla="*/ 43770 h 2052074"/>
              <a:gd name="connsiteX24" fmla="*/ 6509392 w 7276822"/>
              <a:gd name="connsiteY24" fmla="*/ 433320 h 2052074"/>
              <a:gd name="connsiteX25" fmla="*/ 6512014 w 7276822"/>
              <a:gd name="connsiteY25" fmla="*/ 433893 h 2052074"/>
              <a:gd name="connsiteX26" fmla="*/ 6616414 w 7276822"/>
              <a:gd name="connsiteY26" fmla="*/ 456675 h 2052074"/>
              <a:gd name="connsiteX27" fmla="*/ 7131232 w 7276822"/>
              <a:gd name="connsiteY27" fmla="*/ 811390 h 2052074"/>
              <a:gd name="connsiteX28" fmla="*/ 7103399 w 7276822"/>
              <a:gd name="connsiteY28" fmla="*/ 1221350 h 2052074"/>
              <a:gd name="connsiteX29" fmla="*/ 7237482 w 7276822"/>
              <a:gd name="connsiteY29" fmla="*/ 1363801 h 2052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276822" h="2052074">
                <a:moveTo>
                  <a:pt x="7276822" y="1440636"/>
                </a:moveTo>
                <a:lnTo>
                  <a:pt x="335359" y="2052074"/>
                </a:lnTo>
                <a:lnTo>
                  <a:pt x="364819" y="2025882"/>
                </a:lnTo>
                <a:cubicBezTo>
                  <a:pt x="111264" y="1930449"/>
                  <a:pt x="-29940" y="1747314"/>
                  <a:pt x="5361" y="1559715"/>
                </a:cubicBezTo>
                <a:cubicBezTo>
                  <a:pt x="46771" y="1340064"/>
                  <a:pt x="319335" y="1168012"/>
                  <a:pt x="661823" y="1145369"/>
                </a:cubicBezTo>
                <a:lnTo>
                  <a:pt x="668102" y="1134447"/>
                </a:lnTo>
                <a:lnTo>
                  <a:pt x="668102" y="1134446"/>
                </a:lnTo>
                <a:cubicBezTo>
                  <a:pt x="622109" y="918145"/>
                  <a:pt x="729370" y="700010"/>
                  <a:pt x="960523" y="539438"/>
                </a:cubicBezTo>
                <a:cubicBezTo>
                  <a:pt x="1325753" y="285824"/>
                  <a:pt x="1917892" y="229297"/>
                  <a:pt x="2383084" y="403502"/>
                </a:cubicBezTo>
                <a:lnTo>
                  <a:pt x="2383357" y="403251"/>
                </a:lnTo>
                <a:lnTo>
                  <a:pt x="2382235" y="402705"/>
                </a:lnTo>
                <a:lnTo>
                  <a:pt x="2383406" y="403206"/>
                </a:lnTo>
                <a:lnTo>
                  <a:pt x="2508538" y="288018"/>
                </a:lnTo>
                <a:cubicBezTo>
                  <a:pt x="2842256" y="48904"/>
                  <a:pt x="3439863" y="24496"/>
                  <a:pt x="3817354" y="262384"/>
                </a:cubicBezTo>
                <a:lnTo>
                  <a:pt x="3823752" y="256199"/>
                </a:lnTo>
                <a:lnTo>
                  <a:pt x="3916659" y="166365"/>
                </a:lnTo>
                <a:cubicBezTo>
                  <a:pt x="4032618" y="79404"/>
                  <a:pt x="4195355" y="21088"/>
                  <a:pt x="4376229" y="4704"/>
                </a:cubicBezTo>
                <a:cubicBezTo>
                  <a:pt x="4409409" y="1694"/>
                  <a:pt x="4442584" y="147"/>
                  <a:pt x="4475552" y="10"/>
                </a:cubicBezTo>
                <a:cubicBezTo>
                  <a:pt x="4648642" y="-708"/>
                  <a:pt x="4816085" y="37445"/>
                  <a:pt x="4949006" y="106923"/>
                </a:cubicBezTo>
                <a:lnTo>
                  <a:pt x="5060771" y="180885"/>
                </a:lnTo>
                <a:lnTo>
                  <a:pt x="5067144" y="175321"/>
                </a:lnTo>
                <a:lnTo>
                  <a:pt x="5061330" y="181255"/>
                </a:lnTo>
                <a:lnTo>
                  <a:pt x="5069350" y="186563"/>
                </a:lnTo>
                <a:cubicBezTo>
                  <a:pt x="5303898" y="10046"/>
                  <a:pt x="5691869" y="-47917"/>
                  <a:pt x="6024853" y="43770"/>
                </a:cubicBezTo>
                <a:cubicBezTo>
                  <a:pt x="6278578" y="113612"/>
                  <a:pt x="6460514" y="259833"/>
                  <a:pt x="6509392" y="433320"/>
                </a:cubicBezTo>
                <a:lnTo>
                  <a:pt x="6512014" y="433893"/>
                </a:lnTo>
                <a:lnTo>
                  <a:pt x="6616414" y="456675"/>
                </a:lnTo>
                <a:cubicBezTo>
                  <a:pt x="6858880" y="520657"/>
                  <a:pt x="7048071" y="649542"/>
                  <a:pt x="7131232" y="811390"/>
                </a:cubicBezTo>
                <a:cubicBezTo>
                  <a:pt x="7200306" y="945651"/>
                  <a:pt x="7190463" y="1091473"/>
                  <a:pt x="7103399" y="1221350"/>
                </a:cubicBezTo>
                <a:cubicBezTo>
                  <a:pt x="7156902" y="1265878"/>
                  <a:pt x="7201707" y="1313704"/>
                  <a:pt x="7237482" y="1363801"/>
                </a:cubicBezTo>
                <a:close/>
              </a:path>
            </a:pathLst>
          </a:custGeom>
          <a:solidFill>
            <a:srgbClr val="F9DA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 userDrawn="1"/>
        </p:nvSpPr>
        <p:spPr>
          <a:xfrm rot="11216246">
            <a:off x="6947944" y="-305469"/>
            <a:ext cx="5314062" cy="2052074"/>
          </a:xfrm>
          <a:custGeom>
            <a:avLst/>
            <a:gdLst>
              <a:gd name="connsiteX0" fmla="*/ 7276822 w 7276822"/>
              <a:gd name="connsiteY0" fmla="*/ 1440636 h 2052074"/>
              <a:gd name="connsiteX1" fmla="*/ 335359 w 7276822"/>
              <a:gd name="connsiteY1" fmla="*/ 2052074 h 2052074"/>
              <a:gd name="connsiteX2" fmla="*/ 364819 w 7276822"/>
              <a:gd name="connsiteY2" fmla="*/ 2025882 h 2052074"/>
              <a:gd name="connsiteX3" fmla="*/ 5361 w 7276822"/>
              <a:gd name="connsiteY3" fmla="*/ 1559715 h 2052074"/>
              <a:gd name="connsiteX4" fmla="*/ 661823 w 7276822"/>
              <a:gd name="connsiteY4" fmla="*/ 1145369 h 2052074"/>
              <a:gd name="connsiteX5" fmla="*/ 668102 w 7276822"/>
              <a:gd name="connsiteY5" fmla="*/ 1134447 h 2052074"/>
              <a:gd name="connsiteX6" fmla="*/ 668102 w 7276822"/>
              <a:gd name="connsiteY6" fmla="*/ 1134446 h 2052074"/>
              <a:gd name="connsiteX7" fmla="*/ 960523 w 7276822"/>
              <a:gd name="connsiteY7" fmla="*/ 539438 h 2052074"/>
              <a:gd name="connsiteX8" fmla="*/ 2383084 w 7276822"/>
              <a:gd name="connsiteY8" fmla="*/ 403502 h 2052074"/>
              <a:gd name="connsiteX9" fmla="*/ 2383357 w 7276822"/>
              <a:gd name="connsiteY9" fmla="*/ 403251 h 2052074"/>
              <a:gd name="connsiteX10" fmla="*/ 2382235 w 7276822"/>
              <a:gd name="connsiteY10" fmla="*/ 402705 h 2052074"/>
              <a:gd name="connsiteX11" fmla="*/ 2383406 w 7276822"/>
              <a:gd name="connsiteY11" fmla="*/ 403206 h 2052074"/>
              <a:gd name="connsiteX12" fmla="*/ 2508538 w 7276822"/>
              <a:gd name="connsiteY12" fmla="*/ 288018 h 2052074"/>
              <a:gd name="connsiteX13" fmla="*/ 3817354 w 7276822"/>
              <a:gd name="connsiteY13" fmla="*/ 262384 h 2052074"/>
              <a:gd name="connsiteX14" fmla="*/ 3823752 w 7276822"/>
              <a:gd name="connsiteY14" fmla="*/ 256199 h 2052074"/>
              <a:gd name="connsiteX15" fmla="*/ 3916659 w 7276822"/>
              <a:gd name="connsiteY15" fmla="*/ 166365 h 2052074"/>
              <a:gd name="connsiteX16" fmla="*/ 4376229 w 7276822"/>
              <a:gd name="connsiteY16" fmla="*/ 4704 h 2052074"/>
              <a:gd name="connsiteX17" fmla="*/ 4475552 w 7276822"/>
              <a:gd name="connsiteY17" fmla="*/ 10 h 2052074"/>
              <a:gd name="connsiteX18" fmla="*/ 4949006 w 7276822"/>
              <a:gd name="connsiteY18" fmla="*/ 106923 h 2052074"/>
              <a:gd name="connsiteX19" fmla="*/ 5060771 w 7276822"/>
              <a:gd name="connsiteY19" fmla="*/ 180885 h 2052074"/>
              <a:gd name="connsiteX20" fmla="*/ 5067144 w 7276822"/>
              <a:gd name="connsiteY20" fmla="*/ 175321 h 2052074"/>
              <a:gd name="connsiteX21" fmla="*/ 5061330 w 7276822"/>
              <a:gd name="connsiteY21" fmla="*/ 181255 h 2052074"/>
              <a:gd name="connsiteX22" fmla="*/ 5069350 w 7276822"/>
              <a:gd name="connsiteY22" fmla="*/ 186563 h 2052074"/>
              <a:gd name="connsiteX23" fmla="*/ 6024853 w 7276822"/>
              <a:gd name="connsiteY23" fmla="*/ 43770 h 2052074"/>
              <a:gd name="connsiteX24" fmla="*/ 6509392 w 7276822"/>
              <a:gd name="connsiteY24" fmla="*/ 433320 h 2052074"/>
              <a:gd name="connsiteX25" fmla="*/ 6512014 w 7276822"/>
              <a:gd name="connsiteY25" fmla="*/ 433893 h 2052074"/>
              <a:gd name="connsiteX26" fmla="*/ 6616414 w 7276822"/>
              <a:gd name="connsiteY26" fmla="*/ 456675 h 2052074"/>
              <a:gd name="connsiteX27" fmla="*/ 7131232 w 7276822"/>
              <a:gd name="connsiteY27" fmla="*/ 811390 h 2052074"/>
              <a:gd name="connsiteX28" fmla="*/ 7103399 w 7276822"/>
              <a:gd name="connsiteY28" fmla="*/ 1221350 h 2052074"/>
              <a:gd name="connsiteX29" fmla="*/ 7237482 w 7276822"/>
              <a:gd name="connsiteY29" fmla="*/ 1363801 h 2052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276822" h="2052074">
                <a:moveTo>
                  <a:pt x="7276822" y="1440636"/>
                </a:moveTo>
                <a:lnTo>
                  <a:pt x="335359" y="2052074"/>
                </a:lnTo>
                <a:lnTo>
                  <a:pt x="364819" y="2025882"/>
                </a:lnTo>
                <a:cubicBezTo>
                  <a:pt x="111264" y="1930449"/>
                  <a:pt x="-29940" y="1747314"/>
                  <a:pt x="5361" y="1559715"/>
                </a:cubicBezTo>
                <a:cubicBezTo>
                  <a:pt x="46771" y="1340064"/>
                  <a:pt x="319335" y="1168012"/>
                  <a:pt x="661823" y="1145369"/>
                </a:cubicBezTo>
                <a:lnTo>
                  <a:pt x="668102" y="1134447"/>
                </a:lnTo>
                <a:lnTo>
                  <a:pt x="668102" y="1134446"/>
                </a:lnTo>
                <a:cubicBezTo>
                  <a:pt x="622109" y="918145"/>
                  <a:pt x="729370" y="700010"/>
                  <a:pt x="960523" y="539438"/>
                </a:cubicBezTo>
                <a:cubicBezTo>
                  <a:pt x="1325753" y="285824"/>
                  <a:pt x="1917892" y="229297"/>
                  <a:pt x="2383084" y="403502"/>
                </a:cubicBezTo>
                <a:lnTo>
                  <a:pt x="2383357" y="403251"/>
                </a:lnTo>
                <a:lnTo>
                  <a:pt x="2382235" y="402705"/>
                </a:lnTo>
                <a:lnTo>
                  <a:pt x="2383406" y="403206"/>
                </a:lnTo>
                <a:lnTo>
                  <a:pt x="2508538" y="288018"/>
                </a:lnTo>
                <a:cubicBezTo>
                  <a:pt x="2842256" y="48904"/>
                  <a:pt x="3439863" y="24496"/>
                  <a:pt x="3817354" y="262384"/>
                </a:cubicBezTo>
                <a:lnTo>
                  <a:pt x="3823752" y="256199"/>
                </a:lnTo>
                <a:lnTo>
                  <a:pt x="3916659" y="166365"/>
                </a:lnTo>
                <a:cubicBezTo>
                  <a:pt x="4032618" y="79404"/>
                  <a:pt x="4195355" y="21088"/>
                  <a:pt x="4376229" y="4704"/>
                </a:cubicBezTo>
                <a:cubicBezTo>
                  <a:pt x="4409409" y="1694"/>
                  <a:pt x="4442584" y="147"/>
                  <a:pt x="4475552" y="10"/>
                </a:cubicBezTo>
                <a:cubicBezTo>
                  <a:pt x="4648642" y="-708"/>
                  <a:pt x="4816085" y="37445"/>
                  <a:pt x="4949006" y="106923"/>
                </a:cubicBezTo>
                <a:lnTo>
                  <a:pt x="5060771" y="180885"/>
                </a:lnTo>
                <a:lnTo>
                  <a:pt x="5067144" y="175321"/>
                </a:lnTo>
                <a:lnTo>
                  <a:pt x="5061330" y="181255"/>
                </a:lnTo>
                <a:lnTo>
                  <a:pt x="5069350" y="186563"/>
                </a:lnTo>
                <a:cubicBezTo>
                  <a:pt x="5303898" y="10046"/>
                  <a:pt x="5691869" y="-47917"/>
                  <a:pt x="6024853" y="43770"/>
                </a:cubicBezTo>
                <a:cubicBezTo>
                  <a:pt x="6278578" y="113612"/>
                  <a:pt x="6460514" y="259833"/>
                  <a:pt x="6509392" y="433320"/>
                </a:cubicBezTo>
                <a:lnTo>
                  <a:pt x="6512014" y="433893"/>
                </a:lnTo>
                <a:lnTo>
                  <a:pt x="6616414" y="456675"/>
                </a:lnTo>
                <a:cubicBezTo>
                  <a:pt x="6858880" y="520657"/>
                  <a:pt x="7048071" y="649542"/>
                  <a:pt x="7131232" y="811390"/>
                </a:cubicBezTo>
                <a:cubicBezTo>
                  <a:pt x="7200306" y="945651"/>
                  <a:pt x="7190463" y="1091473"/>
                  <a:pt x="7103399" y="1221350"/>
                </a:cubicBezTo>
                <a:cubicBezTo>
                  <a:pt x="7156902" y="1265878"/>
                  <a:pt x="7201707" y="1313704"/>
                  <a:pt x="7237482" y="1363801"/>
                </a:cubicBezTo>
                <a:close/>
              </a:path>
            </a:pathLst>
          </a:custGeom>
          <a:solidFill>
            <a:srgbClr val="F6C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 userDrawn="1"/>
        </p:nvSpPr>
        <p:spPr>
          <a:xfrm rot="11216246">
            <a:off x="6673851" y="-396958"/>
            <a:ext cx="5589163" cy="2052074"/>
          </a:xfrm>
          <a:custGeom>
            <a:avLst/>
            <a:gdLst>
              <a:gd name="connsiteX0" fmla="*/ 7276822 w 7276822"/>
              <a:gd name="connsiteY0" fmla="*/ 1440636 h 2052074"/>
              <a:gd name="connsiteX1" fmla="*/ 335359 w 7276822"/>
              <a:gd name="connsiteY1" fmla="*/ 2052074 h 2052074"/>
              <a:gd name="connsiteX2" fmla="*/ 364819 w 7276822"/>
              <a:gd name="connsiteY2" fmla="*/ 2025882 h 2052074"/>
              <a:gd name="connsiteX3" fmla="*/ 5361 w 7276822"/>
              <a:gd name="connsiteY3" fmla="*/ 1559715 h 2052074"/>
              <a:gd name="connsiteX4" fmla="*/ 661823 w 7276822"/>
              <a:gd name="connsiteY4" fmla="*/ 1145369 h 2052074"/>
              <a:gd name="connsiteX5" fmla="*/ 668102 w 7276822"/>
              <a:gd name="connsiteY5" fmla="*/ 1134447 h 2052074"/>
              <a:gd name="connsiteX6" fmla="*/ 668102 w 7276822"/>
              <a:gd name="connsiteY6" fmla="*/ 1134446 h 2052074"/>
              <a:gd name="connsiteX7" fmla="*/ 960523 w 7276822"/>
              <a:gd name="connsiteY7" fmla="*/ 539438 h 2052074"/>
              <a:gd name="connsiteX8" fmla="*/ 2383084 w 7276822"/>
              <a:gd name="connsiteY8" fmla="*/ 403502 h 2052074"/>
              <a:gd name="connsiteX9" fmla="*/ 2383357 w 7276822"/>
              <a:gd name="connsiteY9" fmla="*/ 403251 h 2052074"/>
              <a:gd name="connsiteX10" fmla="*/ 2382235 w 7276822"/>
              <a:gd name="connsiteY10" fmla="*/ 402705 h 2052074"/>
              <a:gd name="connsiteX11" fmla="*/ 2383406 w 7276822"/>
              <a:gd name="connsiteY11" fmla="*/ 403206 h 2052074"/>
              <a:gd name="connsiteX12" fmla="*/ 2508538 w 7276822"/>
              <a:gd name="connsiteY12" fmla="*/ 288018 h 2052074"/>
              <a:gd name="connsiteX13" fmla="*/ 3817354 w 7276822"/>
              <a:gd name="connsiteY13" fmla="*/ 262384 h 2052074"/>
              <a:gd name="connsiteX14" fmla="*/ 3823752 w 7276822"/>
              <a:gd name="connsiteY14" fmla="*/ 256199 h 2052074"/>
              <a:gd name="connsiteX15" fmla="*/ 3916659 w 7276822"/>
              <a:gd name="connsiteY15" fmla="*/ 166365 h 2052074"/>
              <a:gd name="connsiteX16" fmla="*/ 4376229 w 7276822"/>
              <a:gd name="connsiteY16" fmla="*/ 4704 h 2052074"/>
              <a:gd name="connsiteX17" fmla="*/ 4475552 w 7276822"/>
              <a:gd name="connsiteY17" fmla="*/ 10 h 2052074"/>
              <a:gd name="connsiteX18" fmla="*/ 4949006 w 7276822"/>
              <a:gd name="connsiteY18" fmla="*/ 106923 h 2052074"/>
              <a:gd name="connsiteX19" fmla="*/ 5060771 w 7276822"/>
              <a:gd name="connsiteY19" fmla="*/ 180885 h 2052074"/>
              <a:gd name="connsiteX20" fmla="*/ 5067144 w 7276822"/>
              <a:gd name="connsiteY20" fmla="*/ 175321 h 2052074"/>
              <a:gd name="connsiteX21" fmla="*/ 5061330 w 7276822"/>
              <a:gd name="connsiteY21" fmla="*/ 181255 h 2052074"/>
              <a:gd name="connsiteX22" fmla="*/ 5069350 w 7276822"/>
              <a:gd name="connsiteY22" fmla="*/ 186563 h 2052074"/>
              <a:gd name="connsiteX23" fmla="*/ 6024853 w 7276822"/>
              <a:gd name="connsiteY23" fmla="*/ 43770 h 2052074"/>
              <a:gd name="connsiteX24" fmla="*/ 6509392 w 7276822"/>
              <a:gd name="connsiteY24" fmla="*/ 433320 h 2052074"/>
              <a:gd name="connsiteX25" fmla="*/ 6512014 w 7276822"/>
              <a:gd name="connsiteY25" fmla="*/ 433893 h 2052074"/>
              <a:gd name="connsiteX26" fmla="*/ 6616414 w 7276822"/>
              <a:gd name="connsiteY26" fmla="*/ 456675 h 2052074"/>
              <a:gd name="connsiteX27" fmla="*/ 7131232 w 7276822"/>
              <a:gd name="connsiteY27" fmla="*/ 811390 h 2052074"/>
              <a:gd name="connsiteX28" fmla="*/ 7103399 w 7276822"/>
              <a:gd name="connsiteY28" fmla="*/ 1221350 h 2052074"/>
              <a:gd name="connsiteX29" fmla="*/ 7237482 w 7276822"/>
              <a:gd name="connsiteY29" fmla="*/ 1363801 h 2052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276822" h="2052074">
                <a:moveTo>
                  <a:pt x="7276822" y="1440636"/>
                </a:moveTo>
                <a:lnTo>
                  <a:pt x="335359" y="2052074"/>
                </a:lnTo>
                <a:lnTo>
                  <a:pt x="364819" y="2025882"/>
                </a:lnTo>
                <a:cubicBezTo>
                  <a:pt x="111264" y="1930449"/>
                  <a:pt x="-29940" y="1747314"/>
                  <a:pt x="5361" y="1559715"/>
                </a:cubicBezTo>
                <a:cubicBezTo>
                  <a:pt x="46771" y="1340064"/>
                  <a:pt x="319335" y="1168012"/>
                  <a:pt x="661823" y="1145369"/>
                </a:cubicBezTo>
                <a:lnTo>
                  <a:pt x="668102" y="1134447"/>
                </a:lnTo>
                <a:lnTo>
                  <a:pt x="668102" y="1134446"/>
                </a:lnTo>
                <a:cubicBezTo>
                  <a:pt x="622109" y="918145"/>
                  <a:pt x="729370" y="700010"/>
                  <a:pt x="960523" y="539438"/>
                </a:cubicBezTo>
                <a:cubicBezTo>
                  <a:pt x="1325753" y="285824"/>
                  <a:pt x="1917892" y="229297"/>
                  <a:pt x="2383084" y="403502"/>
                </a:cubicBezTo>
                <a:lnTo>
                  <a:pt x="2383357" y="403251"/>
                </a:lnTo>
                <a:lnTo>
                  <a:pt x="2382235" y="402705"/>
                </a:lnTo>
                <a:lnTo>
                  <a:pt x="2383406" y="403206"/>
                </a:lnTo>
                <a:lnTo>
                  <a:pt x="2508538" y="288018"/>
                </a:lnTo>
                <a:cubicBezTo>
                  <a:pt x="2842256" y="48904"/>
                  <a:pt x="3439863" y="24496"/>
                  <a:pt x="3817354" y="262384"/>
                </a:cubicBezTo>
                <a:lnTo>
                  <a:pt x="3823752" y="256199"/>
                </a:lnTo>
                <a:lnTo>
                  <a:pt x="3916659" y="166365"/>
                </a:lnTo>
                <a:cubicBezTo>
                  <a:pt x="4032618" y="79404"/>
                  <a:pt x="4195355" y="21088"/>
                  <a:pt x="4376229" y="4704"/>
                </a:cubicBezTo>
                <a:cubicBezTo>
                  <a:pt x="4409409" y="1694"/>
                  <a:pt x="4442584" y="147"/>
                  <a:pt x="4475552" y="10"/>
                </a:cubicBezTo>
                <a:cubicBezTo>
                  <a:pt x="4648642" y="-708"/>
                  <a:pt x="4816085" y="37445"/>
                  <a:pt x="4949006" y="106923"/>
                </a:cubicBezTo>
                <a:lnTo>
                  <a:pt x="5060771" y="180885"/>
                </a:lnTo>
                <a:lnTo>
                  <a:pt x="5067144" y="175321"/>
                </a:lnTo>
                <a:lnTo>
                  <a:pt x="5061330" y="181255"/>
                </a:lnTo>
                <a:lnTo>
                  <a:pt x="5069350" y="186563"/>
                </a:lnTo>
                <a:cubicBezTo>
                  <a:pt x="5303898" y="10046"/>
                  <a:pt x="5691869" y="-47917"/>
                  <a:pt x="6024853" y="43770"/>
                </a:cubicBezTo>
                <a:cubicBezTo>
                  <a:pt x="6278578" y="113612"/>
                  <a:pt x="6460514" y="259833"/>
                  <a:pt x="6509392" y="433320"/>
                </a:cubicBezTo>
                <a:lnTo>
                  <a:pt x="6512014" y="433893"/>
                </a:lnTo>
                <a:lnTo>
                  <a:pt x="6616414" y="456675"/>
                </a:lnTo>
                <a:cubicBezTo>
                  <a:pt x="6858880" y="520657"/>
                  <a:pt x="7048071" y="649542"/>
                  <a:pt x="7131232" y="811390"/>
                </a:cubicBezTo>
                <a:cubicBezTo>
                  <a:pt x="7200306" y="945651"/>
                  <a:pt x="7190463" y="1091473"/>
                  <a:pt x="7103399" y="1221350"/>
                </a:cubicBezTo>
                <a:cubicBezTo>
                  <a:pt x="7156902" y="1265878"/>
                  <a:pt x="7201707" y="1313704"/>
                  <a:pt x="7237482" y="1363801"/>
                </a:cubicBezTo>
                <a:close/>
              </a:path>
            </a:pathLst>
          </a:custGeom>
          <a:solidFill>
            <a:srgbClr val="F9DA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7AD11-9EA7-438C-8CB6-382B3AFCE8F1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57AFB-7C8D-4092-87B1-C0BBB9BFB6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7AD11-9EA7-438C-8CB6-382B3AFCE8F1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57AFB-7C8D-4092-87B1-C0BBB9BFB6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7AD11-9EA7-438C-8CB6-382B3AFCE8F1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57AFB-7C8D-4092-87B1-C0BBB9BFB6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7AD11-9EA7-438C-8CB6-382B3AFCE8F1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57AFB-7C8D-4092-87B1-C0BBB9BFB6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7AD11-9EA7-438C-8CB6-382B3AFCE8F1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57AFB-7C8D-4092-87B1-C0BBB9BFB6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7AD11-9EA7-438C-8CB6-382B3AFCE8F1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57AFB-7C8D-4092-87B1-C0BBB9BFB6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7AD11-9EA7-438C-8CB6-382B3AFCE8F1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57AFB-7C8D-4092-87B1-C0BBB9BFB6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7AD11-9EA7-438C-8CB6-382B3AFCE8F1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57AFB-7C8D-4092-87B1-C0BBB9BFB6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em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12.emf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2.emf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21.emf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5" Type="http://schemas.openxmlformats.org/officeDocument/2006/relationships/image" Target="../media/image12.emf"/><Relationship Id="rId4" Type="http://schemas.openxmlformats.org/officeDocument/2006/relationships/image" Target="../media/image4.png"/><Relationship Id="rId9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2.emf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26.emf"/><Relationship Id="rId7" Type="http://schemas.openxmlformats.org/officeDocument/2006/relationships/image" Target="../media/image3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Relationship Id="rId9" Type="http://schemas.openxmlformats.org/officeDocument/2006/relationships/image" Target="../media/image32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7" Type="http://schemas.openxmlformats.org/officeDocument/2006/relationships/image" Target="../media/image37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emf"/><Relationship Id="rId13" Type="http://schemas.openxmlformats.org/officeDocument/2006/relationships/image" Target="../media/image50.emf"/><Relationship Id="rId18" Type="http://schemas.openxmlformats.org/officeDocument/2006/relationships/image" Target="../media/image55.emf"/><Relationship Id="rId3" Type="http://schemas.openxmlformats.org/officeDocument/2006/relationships/image" Target="../media/image40.emf"/><Relationship Id="rId21" Type="http://schemas.openxmlformats.org/officeDocument/2006/relationships/image" Target="../media/image58.emf"/><Relationship Id="rId7" Type="http://schemas.openxmlformats.org/officeDocument/2006/relationships/image" Target="../media/image44.emf"/><Relationship Id="rId12" Type="http://schemas.openxmlformats.org/officeDocument/2006/relationships/image" Target="../media/image49.emf"/><Relationship Id="rId17" Type="http://schemas.openxmlformats.org/officeDocument/2006/relationships/image" Target="../media/image54.emf"/><Relationship Id="rId25" Type="http://schemas.openxmlformats.org/officeDocument/2006/relationships/image" Target="../media/image28.emf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53.emf"/><Relationship Id="rId20" Type="http://schemas.openxmlformats.org/officeDocument/2006/relationships/image" Target="../media/image5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emf"/><Relationship Id="rId11" Type="http://schemas.openxmlformats.org/officeDocument/2006/relationships/image" Target="../media/image48.emf"/><Relationship Id="rId24" Type="http://schemas.openxmlformats.org/officeDocument/2006/relationships/image" Target="../media/image15.emf"/><Relationship Id="rId5" Type="http://schemas.openxmlformats.org/officeDocument/2006/relationships/image" Target="../media/image42.emf"/><Relationship Id="rId15" Type="http://schemas.openxmlformats.org/officeDocument/2006/relationships/image" Target="../media/image52.emf"/><Relationship Id="rId23" Type="http://schemas.openxmlformats.org/officeDocument/2006/relationships/image" Target="../media/image60.emf"/><Relationship Id="rId10" Type="http://schemas.openxmlformats.org/officeDocument/2006/relationships/image" Target="../media/image47.emf"/><Relationship Id="rId19" Type="http://schemas.openxmlformats.org/officeDocument/2006/relationships/image" Target="../media/image56.emf"/><Relationship Id="rId4" Type="http://schemas.openxmlformats.org/officeDocument/2006/relationships/image" Target="../media/image41.emf"/><Relationship Id="rId9" Type="http://schemas.openxmlformats.org/officeDocument/2006/relationships/image" Target="../media/image46.emf"/><Relationship Id="rId14" Type="http://schemas.openxmlformats.org/officeDocument/2006/relationships/image" Target="../media/image51.emf"/><Relationship Id="rId22" Type="http://schemas.openxmlformats.org/officeDocument/2006/relationships/image" Target="../media/image59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2.em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12.emf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2.emf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emf"/><Relationship Id="rId5" Type="http://schemas.openxmlformats.org/officeDocument/2006/relationships/image" Target="../media/image12.emf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15" r="14930"/>
          <a:stretch>
            <a:fillRect/>
          </a:stretch>
        </p:blipFill>
        <p:spPr>
          <a:xfrm>
            <a:off x="0" y="4554907"/>
            <a:ext cx="5648770" cy="23030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08" b="58849"/>
          <a:stretch>
            <a:fillRect/>
          </a:stretch>
        </p:blipFill>
        <p:spPr>
          <a:xfrm>
            <a:off x="7163306" y="758775"/>
            <a:ext cx="1290415" cy="16650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6123"/>
          <a:stretch>
            <a:fillRect/>
          </a:stretch>
        </p:blipFill>
        <p:spPr>
          <a:xfrm>
            <a:off x="0" y="4640366"/>
            <a:ext cx="5503492" cy="221763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76518" y="2243147"/>
            <a:ext cx="7817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幼儿</a:t>
            </a:r>
            <a:r>
              <a:rPr lang="zh-CN" altLang="en-US" sz="9600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可爱模板</a:t>
            </a:r>
            <a:endParaRPr lang="zh-CN" altLang="en-US" sz="9600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76203" y="724569"/>
            <a:ext cx="1170000" cy="472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114803" y="3210597"/>
            <a:ext cx="337500" cy="405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20007" y="3963988"/>
            <a:ext cx="2555586" cy="2893997"/>
          </a:xfrm>
          <a:prstGeom prst="rect">
            <a:avLst/>
          </a:prstGeom>
        </p:spPr>
      </p:pic>
      <p:sp>
        <p:nvSpPr>
          <p:cNvPr id="5257" name="文本框 5256"/>
          <p:cNvSpPr txBox="1"/>
          <p:nvPr/>
        </p:nvSpPr>
        <p:spPr>
          <a:xfrm rot="587575">
            <a:off x="9905004" y="5126056"/>
            <a:ext cx="945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HAPPY</a:t>
            </a:r>
            <a:endParaRPr lang="zh-CN" altLang="en-US" sz="2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64637" y="4402650"/>
            <a:ext cx="3629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B27269"/>
                </a:solidFill>
                <a:latin typeface="汉仪柏京体简" panose="00020600040101010101" pitchFamily="18" charset="-122"/>
                <a:ea typeface="汉仪柏京体简" panose="00020600040101010101" pitchFamily="18" charset="-122"/>
              </a:rPr>
              <a:t>小三班    刘朵朵</a:t>
            </a:r>
            <a:endParaRPr lang="zh-CN" altLang="en-US" sz="3600" b="1" dirty="0">
              <a:solidFill>
                <a:srgbClr val="B27269"/>
              </a:solidFill>
              <a:latin typeface="汉仪柏京体简" panose="00020600040101010101" pitchFamily="18" charset="-122"/>
              <a:ea typeface="汉仪柏京体简" panose="00020600040101010101" pitchFamily="18" charset="-122"/>
            </a:endParaRPr>
          </a:p>
        </p:txBody>
      </p:sp>
      <p:pic>
        <p:nvPicPr>
          <p:cNvPr id="7" name="Cleopatra Stratan-Numar Pan'La Unu (Counting Untill On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32641" y="6293485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84 0.00069 L -0.04284 0.00069 C -0.05247 0.00231 -0.04896 0.00208 -0.06458 0.00069 C -0.0651 0.00069 -0.06549 3.7037E-6 -0.06588 -0.00024 C -0.06653 -0.00047 -0.06705 -0.00093 -0.06771 -0.00116 C -0.06927 -0.00139 -0.07083 -0.00162 -0.07252 -0.00186 C -0.08008 -0.00672 -0.07422 -0.00348 -0.09088 -0.00278 C -0.09258 -0.00394 -0.09271 -0.00348 -0.09088 -0.00348 L 0.028 -0.00348 L -0.09687 -0.00949 L 0.03763 -0.01088 L 0.03672 -0.00949 " pathEditMode="relative" rAng="0" ptsTypes="AAAAAAAAAAAA">
                                      <p:cBhvr>
                                        <p:cTn id="15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-53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750" fill="hold"/>
                                        <p:tgtEl>
                                          <p:spTgt spid="5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750" fill="hold"/>
                                        <p:tgtEl>
                                          <p:spTgt spid="5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1993 0.00462 L -0.01993 0.00462 C -0.01524 0.00601 -0.01055 0.00648 -0.00612 0.00902 C -0.00092 0.0118 0.00377 0.01712 0.00885 0.02013 C 0.01015 0.02083 0.01145 0.02129 0.01263 0.02222 C 0.01484 0.0243 0.01666 0.02708 0.01888 0.02893 C 0.02135 0.03078 0.02395 0.03194 0.02643 0.03333 C 0.0276 0.03402 0.02903 0.03425 0.0302 0.03564 C 0.03398 0.04004 0.0345 0.0412 0.03893 0.04444 C 0.04296 0.04768 0.04349 0.04583 0.04765 0.05115 C 0.05586 0.06157 0.04713 0.05532 0.0552 0.05995 C 0.05677 0.06226 0.05859 0.06435 0.06015 0.06666 C 0.06145 0.06875 0.06237 0.07175 0.06393 0.07337 C 0.06536 0.075 0.06718 0.07476 0.06888 0.07569 C 0.07877 0.0993 0.06627 0.07199 0.0776 0.08888 C 0.07864 0.09074 0.0789 0.09375 0.08007 0.0956 C 0.08307 0.10046 0.08658 0.10486 0.08997 0.10902 C 0.09257 0.1118 0.09544 0.11412 0.09752 0.11782 C 0.10716 0.13495 0.10234 0.13101 0.11002 0.13564 C 0.11744 0.14537 0.11328 0.14027 0.12252 0.15115 C 0.12382 0.15254 0.12526 0.1537 0.1263 0.15555 C 0.13099 0.16388 0.12838 0.16134 0.13385 0.16458 C 0.13919 0.17893 0.13255 0.16458 0.14127 0.17337 C 0.15442 0.1868 0.13711 0.17523 0.14882 0.18217 C 0.15208 0.1868 0.15586 0.19027 0.15885 0.1956 C 0.16002 0.19791 0.16119 0.20023 0.1625 0.20231 C 0.16419 0.20462 0.16601 0.20648 0.16757 0.20902 C 0.17018 0.21319 0.17304 0.21712 0.175 0.22222 C 0.17591 0.22453 0.17643 0.22708 0.1776 0.22893 C 0.17864 0.23078 0.18007 0.23194 0.18125 0.23333 C 0.18333 0.24768 0.18099 0.2375 0.18632 0.24884 C 0.18984 0.25648 0.18802 0.25648 0.19257 0.26458 C 0.2 0.27777 0.19492 0.2655 0.2013 0.27569 C 0.21419 0.29583 0.20403 0.28333 0.2125 0.29328 C 0.21497 0.29976 0.21888 0.31111 0.22252 0.31342 C 0.22382 0.31412 0.22513 0.31458 0.2263 0.3155 C 0.22799 0.31689 0.23125 0.32013 0.23125 0.32013 L 0.23125 0.32013 " pathEditMode="relative" ptsTypes="AAAAAAAAAAAAAAAAAAAAAAAAAAAAAAAAAAAAAA">
                                      <p:cBhvr>
                                        <p:cTn id="29" dur="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/>
      <p:bldP spid="5257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-10160" y="174079"/>
            <a:ext cx="37868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4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15" r="14930"/>
          <a:stretch>
            <a:fillRect/>
          </a:stretch>
        </p:blipFill>
        <p:spPr>
          <a:xfrm>
            <a:off x="0" y="4554907"/>
            <a:ext cx="5648770" cy="230309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6123"/>
          <a:stretch>
            <a:fillRect/>
          </a:stretch>
        </p:blipFill>
        <p:spPr>
          <a:xfrm>
            <a:off x="0" y="4640366"/>
            <a:ext cx="5503492" cy="221763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418" y="3064617"/>
            <a:ext cx="1737567" cy="275838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7058462" y="1721716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</a:t>
            </a:r>
            <a:r>
              <a:rPr lang="zh-CN" altLang="en-US" sz="16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内容输入内容</a:t>
            </a:r>
            <a:endParaRPr lang="en-US" altLang="zh-CN" sz="1600" b="1" dirty="0" smtClean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pPr algn="ctr"/>
            <a:r>
              <a:rPr lang="zh-CN" altLang="en-US" sz="16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输入内容输入内容</a:t>
            </a:r>
            <a:endParaRPr lang="zh-CN" altLang="en-US" sz="1600" b="1" dirty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83370" y="3485435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</a:t>
            </a:r>
            <a:r>
              <a:rPr lang="zh-CN" altLang="en-US" sz="16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内容输入内容</a:t>
            </a:r>
            <a:endParaRPr lang="en-US" altLang="zh-CN" sz="1600" b="1" dirty="0" smtClean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pPr algn="ctr"/>
            <a:r>
              <a:rPr lang="zh-CN" altLang="en-US" sz="16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输入内容输入内容</a:t>
            </a:r>
            <a:endParaRPr lang="zh-CN" altLang="en-US" sz="1600" b="1" dirty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27506" y="5914679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</a:t>
            </a:r>
            <a:r>
              <a:rPr lang="zh-CN" altLang="en-US" sz="16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内容输入内容</a:t>
            </a:r>
            <a:endParaRPr lang="en-US" altLang="zh-CN" sz="1600" b="1" dirty="0" smtClean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pPr algn="ctr"/>
            <a:r>
              <a:rPr lang="zh-CN" altLang="en-US" sz="16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输入内容输入内容</a:t>
            </a:r>
            <a:endParaRPr lang="zh-CN" altLang="en-US" sz="1600" b="1" dirty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212564" y="5530617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</a:t>
            </a:r>
            <a:r>
              <a:rPr lang="zh-CN" altLang="en-US" sz="16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内容输入内容</a:t>
            </a:r>
            <a:endParaRPr lang="en-US" altLang="zh-CN" sz="1600" b="1" dirty="0" smtClean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pPr algn="ctr"/>
            <a:r>
              <a:rPr lang="zh-CN" altLang="en-US" sz="16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输入内容输入内容</a:t>
            </a:r>
            <a:endParaRPr lang="zh-CN" altLang="en-US" sz="1600" b="1" dirty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493598" y="3437727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</a:t>
            </a:r>
            <a:r>
              <a:rPr lang="zh-CN" altLang="en-US" sz="16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内容输入内容</a:t>
            </a:r>
            <a:endParaRPr lang="en-US" altLang="zh-CN" sz="1600" b="1" dirty="0" smtClean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pPr algn="ctr"/>
            <a:r>
              <a:rPr lang="zh-CN" altLang="en-US" sz="16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输入内容输入内容</a:t>
            </a:r>
            <a:endParaRPr lang="zh-CN" altLang="en-US" sz="1600" b="1" dirty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3293" y="2433231"/>
            <a:ext cx="3227969" cy="3227969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6585179" y="1537050"/>
            <a:ext cx="6893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1</a:t>
            </a:r>
            <a:endParaRPr lang="zh-CN" altLang="en-US" sz="4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152610" y="3361729"/>
            <a:ext cx="6893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2</a:t>
            </a:r>
            <a:endParaRPr lang="zh-CN" altLang="en-US" sz="4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624249" y="5823005"/>
            <a:ext cx="6893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3</a:t>
            </a:r>
            <a:endParaRPr lang="zh-CN" altLang="en-US" sz="4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592489" y="5368867"/>
            <a:ext cx="6893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4</a:t>
            </a:r>
            <a:endParaRPr lang="zh-CN" altLang="en-US" sz="4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004398" y="3290996"/>
            <a:ext cx="6893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5</a:t>
            </a:r>
            <a:endParaRPr lang="zh-CN" altLang="en-US" sz="4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31" grpId="0"/>
      <p:bldP spid="32" grpId="0"/>
      <p:bldP spid="33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15" r="14930"/>
          <a:stretch>
            <a:fillRect/>
          </a:stretch>
        </p:blipFill>
        <p:spPr>
          <a:xfrm>
            <a:off x="0" y="4554907"/>
            <a:ext cx="5648770" cy="23030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6123"/>
          <a:stretch>
            <a:fillRect/>
          </a:stretch>
        </p:blipFill>
        <p:spPr>
          <a:xfrm>
            <a:off x="0" y="4640366"/>
            <a:ext cx="5503492" cy="22176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418" y="3064617"/>
            <a:ext cx="1737567" cy="275838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-10160" y="174079"/>
            <a:ext cx="37868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4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3210261" y="1308960"/>
            <a:ext cx="1976100" cy="1822438"/>
            <a:chOff x="8257261" y="2035400"/>
            <a:chExt cx="1976100" cy="1822438"/>
          </a:xfrm>
        </p:grpSpPr>
        <p:sp>
          <p:nvSpPr>
            <p:cNvPr id="29" name="Freeform 5"/>
            <p:cNvSpPr/>
            <p:nvPr/>
          </p:nvSpPr>
          <p:spPr bwMode="auto">
            <a:xfrm>
              <a:off x="8751781" y="2117396"/>
              <a:ext cx="881506" cy="865941"/>
            </a:xfrm>
            <a:custGeom>
              <a:avLst/>
              <a:gdLst>
                <a:gd name="T0" fmla="*/ 209 w 222"/>
                <a:gd name="T1" fmla="*/ 101 h 218"/>
                <a:gd name="T2" fmla="*/ 137 w 222"/>
                <a:gd name="T3" fmla="*/ 215 h 218"/>
                <a:gd name="T4" fmla="*/ 31 w 222"/>
                <a:gd name="T5" fmla="*/ 122 h 218"/>
                <a:gd name="T6" fmla="*/ 104 w 222"/>
                <a:gd name="T7" fmla="*/ 8 h 218"/>
                <a:gd name="T8" fmla="*/ 209 w 222"/>
                <a:gd name="T9" fmla="*/ 10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18">
                  <a:moveTo>
                    <a:pt x="209" y="101"/>
                  </a:moveTo>
                  <a:cubicBezTo>
                    <a:pt x="197" y="160"/>
                    <a:pt x="164" y="211"/>
                    <a:pt x="137" y="215"/>
                  </a:cubicBezTo>
                  <a:cubicBezTo>
                    <a:pt x="109" y="218"/>
                    <a:pt x="62" y="177"/>
                    <a:pt x="31" y="122"/>
                  </a:cubicBezTo>
                  <a:cubicBezTo>
                    <a:pt x="0" y="67"/>
                    <a:pt x="32" y="16"/>
                    <a:pt x="104" y="8"/>
                  </a:cubicBezTo>
                  <a:cubicBezTo>
                    <a:pt x="175" y="0"/>
                    <a:pt x="222" y="42"/>
                    <a:pt x="209" y="101"/>
                  </a:cubicBezTo>
                  <a:close/>
                </a:path>
              </a:pathLst>
            </a:custGeom>
            <a:solidFill>
              <a:srgbClr val="B8E4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" name="Group 4"/>
            <p:cNvGrpSpPr>
              <a:grpSpLocks noChangeAspect="1"/>
            </p:cNvGrpSpPr>
            <p:nvPr/>
          </p:nvGrpSpPr>
          <p:grpSpPr bwMode="auto">
            <a:xfrm>
              <a:off x="8257261" y="2035400"/>
              <a:ext cx="1870546" cy="1822438"/>
              <a:chOff x="1936" y="1461"/>
              <a:chExt cx="1322" cy="1288"/>
            </a:xfrm>
          </p:grpSpPr>
          <p:sp>
            <p:nvSpPr>
              <p:cNvPr id="8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936" y="1461"/>
                <a:ext cx="1322" cy="1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6"/>
              <p:cNvSpPr/>
              <p:nvPr/>
            </p:nvSpPr>
            <p:spPr bwMode="auto">
              <a:xfrm>
                <a:off x="2430" y="1947"/>
                <a:ext cx="326" cy="620"/>
              </a:xfrm>
              <a:custGeom>
                <a:avLst/>
                <a:gdLst>
                  <a:gd name="T0" fmla="*/ 82 w 116"/>
                  <a:gd name="T1" fmla="*/ 0 h 221"/>
                  <a:gd name="T2" fmla="*/ 0 w 116"/>
                  <a:gd name="T3" fmla="*/ 28 h 221"/>
                  <a:gd name="T4" fmla="*/ 5 w 116"/>
                  <a:gd name="T5" fmla="*/ 194 h 221"/>
                  <a:gd name="T6" fmla="*/ 91 w 116"/>
                  <a:gd name="T7" fmla="*/ 221 h 221"/>
                  <a:gd name="T8" fmla="*/ 82 w 116"/>
                  <a:gd name="T9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21">
                    <a:moveTo>
                      <a:pt x="82" y="0"/>
                    </a:moveTo>
                    <a:cubicBezTo>
                      <a:pt x="51" y="5"/>
                      <a:pt x="23" y="14"/>
                      <a:pt x="0" y="28"/>
                    </a:cubicBezTo>
                    <a:cubicBezTo>
                      <a:pt x="9" y="63"/>
                      <a:pt x="19" y="129"/>
                      <a:pt x="5" y="194"/>
                    </a:cubicBezTo>
                    <a:cubicBezTo>
                      <a:pt x="28" y="208"/>
                      <a:pt x="58" y="217"/>
                      <a:pt x="91" y="221"/>
                    </a:cubicBezTo>
                    <a:cubicBezTo>
                      <a:pt x="116" y="135"/>
                      <a:pt x="93" y="37"/>
                      <a:pt x="82" y="0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/>
              <p:nvPr/>
            </p:nvSpPr>
            <p:spPr bwMode="auto">
              <a:xfrm>
                <a:off x="2276" y="2025"/>
                <a:ext cx="207" cy="466"/>
              </a:xfrm>
              <a:custGeom>
                <a:avLst/>
                <a:gdLst>
                  <a:gd name="T0" fmla="*/ 55 w 74"/>
                  <a:gd name="T1" fmla="*/ 0 h 166"/>
                  <a:gd name="T2" fmla="*/ 0 w 74"/>
                  <a:gd name="T3" fmla="*/ 82 h 166"/>
                  <a:gd name="T4" fmla="*/ 60 w 74"/>
                  <a:gd name="T5" fmla="*/ 166 h 166"/>
                  <a:gd name="T6" fmla="*/ 55 w 74"/>
                  <a:gd name="T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166">
                    <a:moveTo>
                      <a:pt x="55" y="0"/>
                    </a:moveTo>
                    <a:cubicBezTo>
                      <a:pt x="21" y="20"/>
                      <a:pt x="0" y="49"/>
                      <a:pt x="0" y="82"/>
                    </a:cubicBezTo>
                    <a:cubicBezTo>
                      <a:pt x="0" y="115"/>
                      <a:pt x="23" y="146"/>
                      <a:pt x="60" y="166"/>
                    </a:cubicBezTo>
                    <a:cubicBezTo>
                      <a:pt x="74" y="101"/>
                      <a:pt x="64" y="35"/>
                      <a:pt x="55" y="0"/>
                    </a:cubicBezTo>
                    <a:close/>
                  </a:path>
                </a:pathLst>
              </a:custGeom>
              <a:solidFill>
                <a:srgbClr val="FFC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/>
              <p:nvPr/>
            </p:nvSpPr>
            <p:spPr bwMode="auto">
              <a:xfrm>
                <a:off x="2660" y="1938"/>
                <a:ext cx="340" cy="632"/>
              </a:xfrm>
              <a:custGeom>
                <a:avLst/>
                <a:gdLst>
                  <a:gd name="T0" fmla="*/ 83 w 121"/>
                  <a:gd name="T1" fmla="*/ 4 h 225"/>
                  <a:gd name="T2" fmla="*/ 38 w 121"/>
                  <a:gd name="T3" fmla="*/ 0 h 225"/>
                  <a:gd name="T4" fmla="*/ 0 w 121"/>
                  <a:gd name="T5" fmla="*/ 3 h 225"/>
                  <a:gd name="T6" fmla="*/ 9 w 121"/>
                  <a:gd name="T7" fmla="*/ 224 h 225"/>
                  <a:gd name="T8" fmla="*/ 38 w 121"/>
                  <a:gd name="T9" fmla="*/ 225 h 225"/>
                  <a:gd name="T10" fmla="*/ 92 w 121"/>
                  <a:gd name="T11" fmla="*/ 220 h 225"/>
                  <a:gd name="T12" fmla="*/ 83 w 121"/>
                  <a:gd name="T13" fmla="*/ 4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225">
                    <a:moveTo>
                      <a:pt x="83" y="4"/>
                    </a:moveTo>
                    <a:cubicBezTo>
                      <a:pt x="69" y="2"/>
                      <a:pt x="54" y="0"/>
                      <a:pt x="38" y="0"/>
                    </a:cubicBezTo>
                    <a:cubicBezTo>
                      <a:pt x="25" y="0"/>
                      <a:pt x="12" y="1"/>
                      <a:pt x="0" y="3"/>
                    </a:cubicBezTo>
                    <a:cubicBezTo>
                      <a:pt x="11" y="40"/>
                      <a:pt x="34" y="138"/>
                      <a:pt x="9" y="224"/>
                    </a:cubicBezTo>
                    <a:cubicBezTo>
                      <a:pt x="18" y="225"/>
                      <a:pt x="28" y="225"/>
                      <a:pt x="38" y="225"/>
                    </a:cubicBezTo>
                    <a:cubicBezTo>
                      <a:pt x="57" y="225"/>
                      <a:pt x="75" y="223"/>
                      <a:pt x="92" y="220"/>
                    </a:cubicBezTo>
                    <a:cubicBezTo>
                      <a:pt x="121" y="135"/>
                      <a:pt x="94" y="39"/>
                      <a:pt x="83" y="4"/>
                    </a:cubicBezTo>
                    <a:close/>
                  </a:path>
                </a:pathLst>
              </a:custGeom>
              <a:solidFill>
                <a:srgbClr val="FFC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9"/>
              <p:cNvSpPr/>
              <p:nvPr/>
            </p:nvSpPr>
            <p:spPr bwMode="auto">
              <a:xfrm>
                <a:off x="2893" y="1949"/>
                <a:ext cx="298" cy="607"/>
              </a:xfrm>
              <a:custGeom>
                <a:avLst/>
                <a:gdLst>
                  <a:gd name="T0" fmla="*/ 77 w 106"/>
                  <a:gd name="T1" fmla="*/ 28 h 216"/>
                  <a:gd name="T2" fmla="*/ 0 w 106"/>
                  <a:gd name="T3" fmla="*/ 0 h 216"/>
                  <a:gd name="T4" fmla="*/ 9 w 106"/>
                  <a:gd name="T5" fmla="*/ 216 h 216"/>
                  <a:gd name="T6" fmla="*/ 83 w 106"/>
                  <a:gd name="T7" fmla="*/ 186 h 216"/>
                  <a:gd name="T8" fmla="*/ 77 w 106"/>
                  <a:gd name="T9" fmla="*/ 28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216">
                    <a:moveTo>
                      <a:pt x="77" y="28"/>
                    </a:moveTo>
                    <a:cubicBezTo>
                      <a:pt x="56" y="15"/>
                      <a:pt x="29" y="5"/>
                      <a:pt x="0" y="0"/>
                    </a:cubicBezTo>
                    <a:cubicBezTo>
                      <a:pt x="11" y="35"/>
                      <a:pt x="38" y="131"/>
                      <a:pt x="9" y="216"/>
                    </a:cubicBezTo>
                    <a:cubicBezTo>
                      <a:pt x="37" y="210"/>
                      <a:pt x="63" y="199"/>
                      <a:pt x="83" y="186"/>
                    </a:cubicBezTo>
                    <a:cubicBezTo>
                      <a:pt x="106" y="129"/>
                      <a:pt x="85" y="53"/>
                      <a:pt x="77" y="28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0"/>
              <p:cNvSpPr/>
              <p:nvPr/>
            </p:nvSpPr>
            <p:spPr bwMode="auto">
              <a:xfrm>
                <a:off x="3109" y="2028"/>
                <a:ext cx="149" cy="443"/>
              </a:xfrm>
              <a:custGeom>
                <a:avLst/>
                <a:gdLst>
                  <a:gd name="T0" fmla="*/ 53 w 53"/>
                  <a:gd name="T1" fmla="*/ 81 h 158"/>
                  <a:gd name="T2" fmla="*/ 0 w 53"/>
                  <a:gd name="T3" fmla="*/ 0 h 158"/>
                  <a:gd name="T4" fmla="*/ 6 w 53"/>
                  <a:gd name="T5" fmla="*/ 158 h 158"/>
                  <a:gd name="T6" fmla="*/ 53 w 53"/>
                  <a:gd name="T7" fmla="*/ 8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158">
                    <a:moveTo>
                      <a:pt x="53" y="81"/>
                    </a:moveTo>
                    <a:cubicBezTo>
                      <a:pt x="53" y="49"/>
                      <a:pt x="33" y="20"/>
                      <a:pt x="0" y="0"/>
                    </a:cubicBezTo>
                    <a:cubicBezTo>
                      <a:pt x="8" y="25"/>
                      <a:pt x="29" y="101"/>
                      <a:pt x="6" y="158"/>
                    </a:cubicBezTo>
                    <a:cubicBezTo>
                      <a:pt x="35" y="138"/>
                      <a:pt x="53" y="111"/>
                      <a:pt x="53" y="81"/>
                    </a:cubicBezTo>
                    <a:close/>
                  </a:path>
                </a:pathLst>
              </a:custGeom>
              <a:solidFill>
                <a:srgbClr val="FFC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Oval 11"/>
              <p:cNvSpPr>
                <a:spLocks noChangeArrowheads="1"/>
              </p:cNvSpPr>
              <p:nvPr/>
            </p:nvSpPr>
            <p:spPr bwMode="auto">
              <a:xfrm>
                <a:off x="1942" y="2053"/>
                <a:ext cx="418" cy="418"/>
              </a:xfrm>
              <a:prstGeom prst="ellipse">
                <a:avLst/>
              </a:prstGeom>
              <a:solidFill>
                <a:srgbClr val="FDCA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Oval 12"/>
              <p:cNvSpPr>
                <a:spLocks noChangeArrowheads="1"/>
              </p:cNvSpPr>
              <p:nvPr/>
            </p:nvSpPr>
            <p:spPr bwMode="auto">
              <a:xfrm>
                <a:off x="2003" y="2222"/>
                <a:ext cx="87" cy="87"/>
              </a:xfrm>
              <a:prstGeom prst="ellipse">
                <a:avLst/>
              </a:pr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2043" y="1924"/>
                <a:ext cx="73" cy="169"/>
              </a:xfrm>
              <a:custGeom>
                <a:avLst/>
                <a:gdLst>
                  <a:gd name="T0" fmla="*/ 0 w 73"/>
                  <a:gd name="T1" fmla="*/ 160 h 169"/>
                  <a:gd name="T2" fmla="*/ 19 w 73"/>
                  <a:gd name="T3" fmla="*/ 169 h 169"/>
                  <a:gd name="T4" fmla="*/ 73 w 73"/>
                  <a:gd name="T5" fmla="*/ 6 h 169"/>
                  <a:gd name="T6" fmla="*/ 50 w 73"/>
                  <a:gd name="T7" fmla="*/ 0 h 169"/>
                  <a:gd name="T8" fmla="*/ 0 w 73"/>
                  <a:gd name="T9" fmla="*/ 16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69">
                    <a:moveTo>
                      <a:pt x="0" y="160"/>
                    </a:moveTo>
                    <a:lnTo>
                      <a:pt x="19" y="169"/>
                    </a:lnTo>
                    <a:lnTo>
                      <a:pt x="73" y="6"/>
                    </a:lnTo>
                    <a:lnTo>
                      <a:pt x="50" y="0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4"/>
              <p:cNvSpPr/>
              <p:nvPr/>
            </p:nvSpPr>
            <p:spPr bwMode="auto">
              <a:xfrm>
                <a:off x="2082" y="1874"/>
                <a:ext cx="62" cy="61"/>
              </a:xfrm>
              <a:custGeom>
                <a:avLst/>
                <a:gdLst>
                  <a:gd name="T0" fmla="*/ 22 w 22"/>
                  <a:gd name="T1" fmla="*/ 11 h 22"/>
                  <a:gd name="T2" fmla="*/ 11 w 22"/>
                  <a:gd name="T3" fmla="*/ 22 h 22"/>
                  <a:gd name="T4" fmla="*/ 0 w 22"/>
                  <a:gd name="T5" fmla="*/ 11 h 22"/>
                  <a:gd name="T6" fmla="*/ 11 w 22"/>
                  <a:gd name="T7" fmla="*/ 0 h 22"/>
                  <a:gd name="T8" fmla="*/ 22 w 22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22" y="11"/>
                    </a:moveTo>
                    <a:cubicBezTo>
                      <a:pt x="22" y="17"/>
                      <a:pt x="17" y="22"/>
                      <a:pt x="11" y="22"/>
                    </a:cubicBez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1"/>
                      <a:pt x="11" y="0"/>
                    </a:cubicBezTo>
                    <a:cubicBezTo>
                      <a:pt x="17" y="0"/>
                      <a:pt x="21" y="5"/>
                      <a:pt x="22" y="11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5"/>
              <p:cNvSpPr/>
              <p:nvPr/>
            </p:nvSpPr>
            <p:spPr bwMode="auto">
              <a:xfrm>
                <a:off x="1936" y="1919"/>
                <a:ext cx="59" cy="59"/>
              </a:xfrm>
              <a:custGeom>
                <a:avLst/>
                <a:gdLst>
                  <a:gd name="T0" fmla="*/ 21 w 21"/>
                  <a:gd name="T1" fmla="*/ 10 h 21"/>
                  <a:gd name="T2" fmla="*/ 11 w 21"/>
                  <a:gd name="T3" fmla="*/ 21 h 21"/>
                  <a:gd name="T4" fmla="*/ 0 w 21"/>
                  <a:gd name="T5" fmla="*/ 11 h 21"/>
                  <a:gd name="T6" fmla="*/ 10 w 21"/>
                  <a:gd name="T7" fmla="*/ 0 h 21"/>
                  <a:gd name="T8" fmla="*/ 21 w 21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0"/>
                    </a:moveTo>
                    <a:cubicBezTo>
                      <a:pt x="21" y="16"/>
                      <a:pt x="17" y="21"/>
                      <a:pt x="11" y="21"/>
                    </a:cubicBezTo>
                    <a:cubicBezTo>
                      <a:pt x="5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" y="0"/>
                      <a:pt x="21" y="4"/>
                      <a:pt x="21" y="10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6"/>
              <p:cNvSpPr/>
              <p:nvPr/>
            </p:nvSpPr>
            <p:spPr bwMode="auto">
              <a:xfrm>
                <a:off x="1959" y="1966"/>
                <a:ext cx="56" cy="157"/>
              </a:xfrm>
              <a:custGeom>
                <a:avLst/>
                <a:gdLst>
                  <a:gd name="T0" fmla="*/ 0 w 56"/>
                  <a:gd name="T1" fmla="*/ 3 h 157"/>
                  <a:gd name="T2" fmla="*/ 33 w 56"/>
                  <a:gd name="T3" fmla="*/ 157 h 157"/>
                  <a:gd name="T4" fmla="*/ 56 w 56"/>
                  <a:gd name="T5" fmla="*/ 155 h 157"/>
                  <a:gd name="T6" fmla="*/ 22 w 56"/>
                  <a:gd name="T7" fmla="*/ 0 h 157"/>
                  <a:gd name="T8" fmla="*/ 0 w 56"/>
                  <a:gd name="T9" fmla="*/ 3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57">
                    <a:moveTo>
                      <a:pt x="0" y="3"/>
                    </a:moveTo>
                    <a:lnTo>
                      <a:pt x="33" y="157"/>
                    </a:lnTo>
                    <a:lnTo>
                      <a:pt x="56" y="155"/>
                    </a:lnTo>
                    <a:lnTo>
                      <a:pt x="2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8"/>
              <p:cNvSpPr/>
              <p:nvPr/>
            </p:nvSpPr>
            <p:spPr bwMode="auto">
              <a:xfrm>
                <a:off x="2503" y="2499"/>
                <a:ext cx="84" cy="169"/>
              </a:xfrm>
              <a:custGeom>
                <a:avLst/>
                <a:gdLst>
                  <a:gd name="T0" fmla="*/ 14 w 30"/>
                  <a:gd name="T1" fmla="*/ 3 h 60"/>
                  <a:gd name="T2" fmla="*/ 0 w 30"/>
                  <a:gd name="T3" fmla="*/ 55 h 60"/>
                  <a:gd name="T4" fmla="*/ 6 w 30"/>
                  <a:gd name="T5" fmla="*/ 60 h 60"/>
                  <a:gd name="T6" fmla="*/ 21 w 30"/>
                  <a:gd name="T7" fmla="*/ 0 h 60"/>
                  <a:gd name="T8" fmla="*/ 14 w 30"/>
                  <a:gd name="T9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60">
                    <a:moveTo>
                      <a:pt x="14" y="3"/>
                    </a:moveTo>
                    <a:cubicBezTo>
                      <a:pt x="21" y="21"/>
                      <a:pt x="9" y="40"/>
                      <a:pt x="0" y="55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16" y="43"/>
                      <a:pt x="30" y="21"/>
                      <a:pt x="21" y="0"/>
                    </a:cubicBez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9"/>
              <p:cNvSpPr/>
              <p:nvPr/>
            </p:nvSpPr>
            <p:spPr bwMode="auto">
              <a:xfrm>
                <a:off x="2792" y="2513"/>
                <a:ext cx="56" cy="183"/>
              </a:xfrm>
              <a:custGeom>
                <a:avLst/>
                <a:gdLst>
                  <a:gd name="T0" fmla="*/ 5 w 20"/>
                  <a:gd name="T1" fmla="*/ 4 h 65"/>
                  <a:gd name="T2" fmla="*/ 0 w 20"/>
                  <a:gd name="T3" fmla="*/ 61 h 65"/>
                  <a:gd name="T4" fmla="*/ 7 w 20"/>
                  <a:gd name="T5" fmla="*/ 65 h 65"/>
                  <a:gd name="T6" fmla="*/ 12 w 20"/>
                  <a:gd name="T7" fmla="*/ 0 h 65"/>
                  <a:gd name="T8" fmla="*/ 5 w 20"/>
                  <a:gd name="T9" fmla="*/ 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5">
                    <a:moveTo>
                      <a:pt x="5" y="4"/>
                    </a:moveTo>
                    <a:cubicBezTo>
                      <a:pt x="12" y="19"/>
                      <a:pt x="10" y="38"/>
                      <a:pt x="0" y="61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18" y="39"/>
                      <a:pt x="20" y="18"/>
                      <a:pt x="12" y="0"/>
                    </a:cubicBez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0"/>
              <p:cNvSpPr/>
              <p:nvPr/>
            </p:nvSpPr>
            <p:spPr bwMode="auto">
              <a:xfrm>
                <a:off x="3053" y="2469"/>
                <a:ext cx="59" cy="143"/>
              </a:xfrm>
              <a:custGeom>
                <a:avLst/>
                <a:gdLst>
                  <a:gd name="T0" fmla="*/ 0 w 21"/>
                  <a:gd name="T1" fmla="*/ 7 h 51"/>
                  <a:gd name="T2" fmla="*/ 5 w 21"/>
                  <a:gd name="T3" fmla="*/ 45 h 51"/>
                  <a:gd name="T4" fmla="*/ 5 w 21"/>
                  <a:gd name="T5" fmla="*/ 49 h 51"/>
                  <a:gd name="T6" fmla="*/ 13 w 21"/>
                  <a:gd name="T7" fmla="*/ 51 h 51"/>
                  <a:gd name="T8" fmla="*/ 13 w 21"/>
                  <a:gd name="T9" fmla="*/ 47 h 51"/>
                  <a:gd name="T10" fmla="*/ 2 w 21"/>
                  <a:gd name="T11" fmla="*/ 0 h 51"/>
                  <a:gd name="T12" fmla="*/ 0 w 21"/>
                  <a:gd name="T13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1">
                    <a:moveTo>
                      <a:pt x="0" y="7"/>
                    </a:moveTo>
                    <a:cubicBezTo>
                      <a:pt x="12" y="11"/>
                      <a:pt x="8" y="33"/>
                      <a:pt x="5" y="45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6" y="32"/>
                      <a:pt x="21" y="6"/>
                      <a:pt x="2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1"/>
              <p:cNvSpPr>
                <a:spLocks noEditPoints="1"/>
              </p:cNvSpPr>
              <p:nvPr/>
            </p:nvSpPr>
            <p:spPr bwMode="auto">
              <a:xfrm>
                <a:off x="2452" y="2631"/>
                <a:ext cx="82" cy="73"/>
              </a:xfrm>
              <a:custGeom>
                <a:avLst/>
                <a:gdLst>
                  <a:gd name="T0" fmla="*/ 0 w 29"/>
                  <a:gd name="T1" fmla="*/ 13 h 26"/>
                  <a:gd name="T2" fmla="*/ 15 w 29"/>
                  <a:gd name="T3" fmla="*/ 26 h 26"/>
                  <a:gd name="T4" fmla="*/ 29 w 29"/>
                  <a:gd name="T5" fmla="*/ 13 h 26"/>
                  <a:gd name="T6" fmla="*/ 15 w 29"/>
                  <a:gd name="T7" fmla="*/ 0 h 26"/>
                  <a:gd name="T8" fmla="*/ 0 w 29"/>
                  <a:gd name="T9" fmla="*/ 13 h 26"/>
                  <a:gd name="T10" fmla="*/ 8 w 29"/>
                  <a:gd name="T11" fmla="*/ 13 h 26"/>
                  <a:gd name="T12" fmla="*/ 15 w 29"/>
                  <a:gd name="T13" fmla="*/ 8 h 26"/>
                  <a:gd name="T14" fmla="*/ 21 w 29"/>
                  <a:gd name="T15" fmla="*/ 13 h 26"/>
                  <a:gd name="T16" fmla="*/ 15 w 29"/>
                  <a:gd name="T17" fmla="*/ 18 h 26"/>
                  <a:gd name="T18" fmla="*/ 8 w 29"/>
                  <a:gd name="T1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6">
                    <a:moveTo>
                      <a:pt x="0" y="13"/>
                    </a:moveTo>
                    <a:cubicBezTo>
                      <a:pt x="0" y="20"/>
                      <a:pt x="7" y="26"/>
                      <a:pt x="15" y="26"/>
                    </a:cubicBezTo>
                    <a:cubicBezTo>
                      <a:pt x="23" y="26"/>
                      <a:pt x="29" y="20"/>
                      <a:pt x="29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6"/>
                      <a:pt x="0" y="13"/>
                    </a:cubicBezTo>
                    <a:close/>
                    <a:moveTo>
                      <a:pt x="8" y="13"/>
                    </a:moveTo>
                    <a:cubicBezTo>
                      <a:pt x="8" y="11"/>
                      <a:pt x="11" y="8"/>
                      <a:pt x="15" y="8"/>
                    </a:cubicBezTo>
                    <a:cubicBezTo>
                      <a:pt x="18" y="8"/>
                      <a:pt x="21" y="11"/>
                      <a:pt x="21" y="13"/>
                    </a:cubicBezTo>
                    <a:cubicBezTo>
                      <a:pt x="21" y="16"/>
                      <a:pt x="18" y="18"/>
                      <a:pt x="15" y="18"/>
                    </a:cubicBezTo>
                    <a:cubicBezTo>
                      <a:pt x="11" y="18"/>
                      <a:pt x="8" y="16"/>
                      <a:pt x="8" y="13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2"/>
              <p:cNvSpPr>
                <a:spLocks noEditPoints="1"/>
              </p:cNvSpPr>
              <p:nvPr/>
            </p:nvSpPr>
            <p:spPr bwMode="auto">
              <a:xfrm>
                <a:off x="2736" y="2665"/>
                <a:ext cx="90" cy="81"/>
              </a:xfrm>
              <a:custGeom>
                <a:avLst/>
                <a:gdLst>
                  <a:gd name="T0" fmla="*/ 0 w 32"/>
                  <a:gd name="T1" fmla="*/ 14 h 29"/>
                  <a:gd name="T2" fmla="*/ 16 w 32"/>
                  <a:gd name="T3" fmla="*/ 29 h 29"/>
                  <a:gd name="T4" fmla="*/ 32 w 32"/>
                  <a:gd name="T5" fmla="*/ 14 h 29"/>
                  <a:gd name="T6" fmla="*/ 16 w 32"/>
                  <a:gd name="T7" fmla="*/ 0 h 29"/>
                  <a:gd name="T8" fmla="*/ 0 w 32"/>
                  <a:gd name="T9" fmla="*/ 14 h 29"/>
                  <a:gd name="T10" fmla="*/ 8 w 32"/>
                  <a:gd name="T11" fmla="*/ 14 h 29"/>
                  <a:gd name="T12" fmla="*/ 16 w 32"/>
                  <a:gd name="T13" fmla="*/ 8 h 29"/>
                  <a:gd name="T14" fmla="*/ 24 w 32"/>
                  <a:gd name="T15" fmla="*/ 14 h 29"/>
                  <a:gd name="T16" fmla="*/ 16 w 32"/>
                  <a:gd name="T17" fmla="*/ 21 h 29"/>
                  <a:gd name="T18" fmla="*/ 8 w 32"/>
                  <a:gd name="T1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29">
                    <a:moveTo>
                      <a:pt x="0" y="14"/>
                    </a:moveTo>
                    <a:cubicBezTo>
                      <a:pt x="0" y="22"/>
                      <a:pt x="7" y="29"/>
                      <a:pt x="16" y="29"/>
                    </a:cubicBezTo>
                    <a:cubicBezTo>
                      <a:pt x="25" y="29"/>
                      <a:pt x="32" y="22"/>
                      <a:pt x="32" y="14"/>
                    </a:cubicBezTo>
                    <a:cubicBezTo>
                      <a:pt x="32" y="6"/>
                      <a:pt x="25" y="0"/>
                      <a:pt x="16" y="0"/>
                    </a:cubicBezTo>
                    <a:cubicBezTo>
                      <a:pt x="7" y="0"/>
                      <a:pt x="0" y="6"/>
                      <a:pt x="0" y="14"/>
                    </a:cubicBezTo>
                    <a:close/>
                    <a:moveTo>
                      <a:pt x="8" y="14"/>
                    </a:moveTo>
                    <a:cubicBezTo>
                      <a:pt x="8" y="11"/>
                      <a:pt x="11" y="8"/>
                      <a:pt x="16" y="8"/>
                    </a:cubicBezTo>
                    <a:cubicBezTo>
                      <a:pt x="20" y="8"/>
                      <a:pt x="24" y="11"/>
                      <a:pt x="24" y="14"/>
                    </a:cubicBezTo>
                    <a:cubicBezTo>
                      <a:pt x="24" y="18"/>
                      <a:pt x="20" y="21"/>
                      <a:pt x="16" y="21"/>
                    </a:cubicBezTo>
                    <a:cubicBezTo>
                      <a:pt x="11" y="21"/>
                      <a:pt x="8" y="18"/>
                      <a:pt x="8" y="14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3"/>
              <p:cNvSpPr>
                <a:spLocks noEditPoints="1"/>
              </p:cNvSpPr>
              <p:nvPr/>
            </p:nvSpPr>
            <p:spPr bwMode="auto">
              <a:xfrm>
                <a:off x="3028" y="2589"/>
                <a:ext cx="90" cy="76"/>
              </a:xfrm>
              <a:custGeom>
                <a:avLst/>
                <a:gdLst>
                  <a:gd name="T0" fmla="*/ 0 w 32"/>
                  <a:gd name="T1" fmla="*/ 13 h 27"/>
                  <a:gd name="T2" fmla="*/ 16 w 32"/>
                  <a:gd name="T3" fmla="*/ 27 h 27"/>
                  <a:gd name="T4" fmla="*/ 32 w 32"/>
                  <a:gd name="T5" fmla="*/ 13 h 27"/>
                  <a:gd name="T6" fmla="*/ 16 w 32"/>
                  <a:gd name="T7" fmla="*/ 0 h 27"/>
                  <a:gd name="T8" fmla="*/ 0 w 32"/>
                  <a:gd name="T9" fmla="*/ 13 h 27"/>
                  <a:gd name="T10" fmla="*/ 8 w 32"/>
                  <a:gd name="T11" fmla="*/ 13 h 27"/>
                  <a:gd name="T12" fmla="*/ 16 w 32"/>
                  <a:gd name="T13" fmla="*/ 8 h 27"/>
                  <a:gd name="T14" fmla="*/ 24 w 32"/>
                  <a:gd name="T15" fmla="*/ 13 h 27"/>
                  <a:gd name="T16" fmla="*/ 16 w 32"/>
                  <a:gd name="T17" fmla="*/ 19 h 27"/>
                  <a:gd name="T18" fmla="*/ 8 w 32"/>
                  <a:gd name="T19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27">
                    <a:moveTo>
                      <a:pt x="0" y="13"/>
                    </a:moveTo>
                    <a:cubicBezTo>
                      <a:pt x="0" y="21"/>
                      <a:pt x="7" y="27"/>
                      <a:pt x="16" y="27"/>
                    </a:cubicBezTo>
                    <a:cubicBezTo>
                      <a:pt x="25" y="27"/>
                      <a:pt x="32" y="21"/>
                      <a:pt x="32" y="13"/>
                    </a:cubicBezTo>
                    <a:cubicBezTo>
                      <a:pt x="32" y="6"/>
                      <a:pt x="25" y="0"/>
                      <a:pt x="16" y="0"/>
                    </a:cubicBezTo>
                    <a:cubicBezTo>
                      <a:pt x="7" y="0"/>
                      <a:pt x="0" y="6"/>
                      <a:pt x="0" y="13"/>
                    </a:cubicBezTo>
                    <a:close/>
                    <a:moveTo>
                      <a:pt x="8" y="13"/>
                    </a:moveTo>
                    <a:cubicBezTo>
                      <a:pt x="8" y="10"/>
                      <a:pt x="12" y="8"/>
                      <a:pt x="16" y="8"/>
                    </a:cubicBezTo>
                    <a:cubicBezTo>
                      <a:pt x="21" y="8"/>
                      <a:pt x="24" y="10"/>
                      <a:pt x="24" y="13"/>
                    </a:cubicBezTo>
                    <a:cubicBezTo>
                      <a:pt x="24" y="16"/>
                      <a:pt x="21" y="19"/>
                      <a:pt x="16" y="19"/>
                    </a:cubicBezTo>
                    <a:cubicBezTo>
                      <a:pt x="12" y="19"/>
                      <a:pt x="8" y="16"/>
                      <a:pt x="8" y="13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" name="Freeform 17"/>
            <p:cNvSpPr/>
            <p:nvPr/>
          </p:nvSpPr>
          <p:spPr bwMode="auto">
            <a:xfrm>
              <a:off x="9395719" y="2111151"/>
              <a:ext cx="837642" cy="925368"/>
            </a:xfrm>
            <a:custGeom>
              <a:avLst/>
              <a:gdLst>
                <a:gd name="T0" fmla="*/ 174 w 211"/>
                <a:gd name="T1" fmla="*/ 153 h 233"/>
                <a:gd name="T2" fmla="*/ 59 w 211"/>
                <a:gd name="T3" fmla="*/ 225 h 233"/>
                <a:gd name="T4" fmla="*/ 4 w 211"/>
                <a:gd name="T5" fmla="*/ 95 h 233"/>
                <a:gd name="T6" fmla="*/ 119 w 211"/>
                <a:gd name="T7" fmla="*/ 24 h 233"/>
                <a:gd name="T8" fmla="*/ 174 w 211"/>
                <a:gd name="T9" fmla="*/ 15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33">
                  <a:moveTo>
                    <a:pt x="174" y="153"/>
                  </a:moveTo>
                  <a:cubicBezTo>
                    <a:pt x="137" y="201"/>
                    <a:pt x="86" y="233"/>
                    <a:pt x="59" y="225"/>
                  </a:cubicBezTo>
                  <a:cubicBezTo>
                    <a:pt x="33" y="216"/>
                    <a:pt x="8" y="158"/>
                    <a:pt x="4" y="95"/>
                  </a:cubicBezTo>
                  <a:cubicBezTo>
                    <a:pt x="0" y="32"/>
                    <a:pt x="51" y="0"/>
                    <a:pt x="119" y="24"/>
                  </a:cubicBezTo>
                  <a:cubicBezTo>
                    <a:pt x="186" y="47"/>
                    <a:pt x="211" y="105"/>
                    <a:pt x="174" y="153"/>
                  </a:cubicBezTo>
                  <a:close/>
                </a:path>
              </a:pathLst>
            </a:custGeom>
            <a:solidFill>
              <a:srgbClr val="8DD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166821" y="1217520"/>
            <a:ext cx="1976100" cy="1822438"/>
            <a:chOff x="8257261" y="2035400"/>
            <a:chExt cx="1976100" cy="1822438"/>
          </a:xfrm>
        </p:grpSpPr>
        <p:sp>
          <p:nvSpPr>
            <p:cNvPr id="32" name="Freeform 5"/>
            <p:cNvSpPr/>
            <p:nvPr/>
          </p:nvSpPr>
          <p:spPr bwMode="auto">
            <a:xfrm>
              <a:off x="8751781" y="2117396"/>
              <a:ext cx="881506" cy="865941"/>
            </a:xfrm>
            <a:custGeom>
              <a:avLst/>
              <a:gdLst>
                <a:gd name="T0" fmla="*/ 209 w 222"/>
                <a:gd name="T1" fmla="*/ 101 h 218"/>
                <a:gd name="T2" fmla="*/ 137 w 222"/>
                <a:gd name="T3" fmla="*/ 215 h 218"/>
                <a:gd name="T4" fmla="*/ 31 w 222"/>
                <a:gd name="T5" fmla="*/ 122 h 218"/>
                <a:gd name="T6" fmla="*/ 104 w 222"/>
                <a:gd name="T7" fmla="*/ 8 h 218"/>
                <a:gd name="T8" fmla="*/ 209 w 222"/>
                <a:gd name="T9" fmla="*/ 10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18">
                  <a:moveTo>
                    <a:pt x="209" y="101"/>
                  </a:moveTo>
                  <a:cubicBezTo>
                    <a:pt x="197" y="160"/>
                    <a:pt x="164" y="211"/>
                    <a:pt x="137" y="215"/>
                  </a:cubicBezTo>
                  <a:cubicBezTo>
                    <a:pt x="109" y="218"/>
                    <a:pt x="62" y="177"/>
                    <a:pt x="31" y="122"/>
                  </a:cubicBezTo>
                  <a:cubicBezTo>
                    <a:pt x="0" y="67"/>
                    <a:pt x="32" y="16"/>
                    <a:pt x="104" y="8"/>
                  </a:cubicBezTo>
                  <a:cubicBezTo>
                    <a:pt x="175" y="0"/>
                    <a:pt x="222" y="42"/>
                    <a:pt x="209" y="101"/>
                  </a:cubicBezTo>
                  <a:close/>
                </a:path>
              </a:pathLst>
            </a:custGeom>
            <a:solidFill>
              <a:srgbClr val="B8E4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3" name="Group 4"/>
            <p:cNvGrpSpPr>
              <a:grpSpLocks noChangeAspect="1"/>
            </p:cNvGrpSpPr>
            <p:nvPr/>
          </p:nvGrpSpPr>
          <p:grpSpPr bwMode="auto">
            <a:xfrm>
              <a:off x="8257261" y="2035400"/>
              <a:ext cx="1870546" cy="1822438"/>
              <a:chOff x="1936" y="1461"/>
              <a:chExt cx="1322" cy="1288"/>
            </a:xfrm>
          </p:grpSpPr>
          <p:sp>
            <p:nvSpPr>
              <p:cNvPr id="3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936" y="1461"/>
                <a:ext cx="1322" cy="1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6"/>
              <p:cNvSpPr/>
              <p:nvPr/>
            </p:nvSpPr>
            <p:spPr bwMode="auto">
              <a:xfrm>
                <a:off x="2430" y="1947"/>
                <a:ext cx="326" cy="620"/>
              </a:xfrm>
              <a:custGeom>
                <a:avLst/>
                <a:gdLst>
                  <a:gd name="T0" fmla="*/ 82 w 116"/>
                  <a:gd name="T1" fmla="*/ 0 h 221"/>
                  <a:gd name="T2" fmla="*/ 0 w 116"/>
                  <a:gd name="T3" fmla="*/ 28 h 221"/>
                  <a:gd name="T4" fmla="*/ 5 w 116"/>
                  <a:gd name="T5" fmla="*/ 194 h 221"/>
                  <a:gd name="T6" fmla="*/ 91 w 116"/>
                  <a:gd name="T7" fmla="*/ 221 h 221"/>
                  <a:gd name="T8" fmla="*/ 82 w 116"/>
                  <a:gd name="T9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21">
                    <a:moveTo>
                      <a:pt x="82" y="0"/>
                    </a:moveTo>
                    <a:cubicBezTo>
                      <a:pt x="51" y="5"/>
                      <a:pt x="23" y="14"/>
                      <a:pt x="0" y="28"/>
                    </a:cubicBezTo>
                    <a:cubicBezTo>
                      <a:pt x="9" y="63"/>
                      <a:pt x="19" y="129"/>
                      <a:pt x="5" y="194"/>
                    </a:cubicBezTo>
                    <a:cubicBezTo>
                      <a:pt x="28" y="208"/>
                      <a:pt x="58" y="217"/>
                      <a:pt x="91" y="221"/>
                    </a:cubicBezTo>
                    <a:cubicBezTo>
                      <a:pt x="116" y="135"/>
                      <a:pt x="93" y="37"/>
                      <a:pt x="82" y="0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"/>
              <p:cNvSpPr/>
              <p:nvPr/>
            </p:nvSpPr>
            <p:spPr bwMode="auto">
              <a:xfrm>
                <a:off x="2276" y="2025"/>
                <a:ext cx="207" cy="466"/>
              </a:xfrm>
              <a:custGeom>
                <a:avLst/>
                <a:gdLst>
                  <a:gd name="T0" fmla="*/ 55 w 74"/>
                  <a:gd name="T1" fmla="*/ 0 h 166"/>
                  <a:gd name="T2" fmla="*/ 0 w 74"/>
                  <a:gd name="T3" fmla="*/ 82 h 166"/>
                  <a:gd name="T4" fmla="*/ 60 w 74"/>
                  <a:gd name="T5" fmla="*/ 166 h 166"/>
                  <a:gd name="T6" fmla="*/ 55 w 74"/>
                  <a:gd name="T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166">
                    <a:moveTo>
                      <a:pt x="55" y="0"/>
                    </a:moveTo>
                    <a:cubicBezTo>
                      <a:pt x="21" y="20"/>
                      <a:pt x="0" y="49"/>
                      <a:pt x="0" y="82"/>
                    </a:cubicBezTo>
                    <a:cubicBezTo>
                      <a:pt x="0" y="115"/>
                      <a:pt x="23" y="146"/>
                      <a:pt x="60" y="166"/>
                    </a:cubicBezTo>
                    <a:cubicBezTo>
                      <a:pt x="74" y="101"/>
                      <a:pt x="64" y="35"/>
                      <a:pt x="55" y="0"/>
                    </a:cubicBezTo>
                    <a:close/>
                  </a:path>
                </a:pathLst>
              </a:custGeom>
              <a:solidFill>
                <a:srgbClr val="FFC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8"/>
              <p:cNvSpPr/>
              <p:nvPr/>
            </p:nvSpPr>
            <p:spPr bwMode="auto">
              <a:xfrm>
                <a:off x="2660" y="1938"/>
                <a:ext cx="340" cy="632"/>
              </a:xfrm>
              <a:custGeom>
                <a:avLst/>
                <a:gdLst>
                  <a:gd name="T0" fmla="*/ 83 w 121"/>
                  <a:gd name="T1" fmla="*/ 4 h 225"/>
                  <a:gd name="T2" fmla="*/ 38 w 121"/>
                  <a:gd name="T3" fmla="*/ 0 h 225"/>
                  <a:gd name="T4" fmla="*/ 0 w 121"/>
                  <a:gd name="T5" fmla="*/ 3 h 225"/>
                  <a:gd name="T6" fmla="*/ 9 w 121"/>
                  <a:gd name="T7" fmla="*/ 224 h 225"/>
                  <a:gd name="T8" fmla="*/ 38 w 121"/>
                  <a:gd name="T9" fmla="*/ 225 h 225"/>
                  <a:gd name="T10" fmla="*/ 92 w 121"/>
                  <a:gd name="T11" fmla="*/ 220 h 225"/>
                  <a:gd name="T12" fmla="*/ 83 w 121"/>
                  <a:gd name="T13" fmla="*/ 4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225">
                    <a:moveTo>
                      <a:pt x="83" y="4"/>
                    </a:moveTo>
                    <a:cubicBezTo>
                      <a:pt x="69" y="2"/>
                      <a:pt x="54" y="0"/>
                      <a:pt x="38" y="0"/>
                    </a:cubicBezTo>
                    <a:cubicBezTo>
                      <a:pt x="25" y="0"/>
                      <a:pt x="12" y="1"/>
                      <a:pt x="0" y="3"/>
                    </a:cubicBezTo>
                    <a:cubicBezTo>
                      <a:pt x="11" y="40"/>
                      <a:pt x="34" y="138"/>
                      <a:pt x="9" y="224"/>
                    </a:cubicBezTo>
                    <a:cubicBezTo>
                      <a:pt x="18" y="225"/>
                      <a:pt x="28" y="225"/>
                      <a:pt x="38" y="225"/>
                    </a:cubicBezTo>
                    <a:cubicBezTo>
                      <a:pt x="57" y="225"/>
                      <a:pt x="75" y="223"/>
                      <a:pt x="92" y="220"/>
                    </a:cubicBezTo>
                    <a:cubicBezTo>
                      <a:pt x="121" y="135"/>
                      <a:pt x="94" y="39"/>
                      <a:pt x="83" y="4"/>
                    </a:cubicBezTo>
                    <a:close/>
                  </a:path>
                </a:pathLst>
              </a:custGeom>
              <a:solidFill>
                <a:srgbClr val="FFC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9"/>
              <p:cNvSpPr/>
              <p:nvPr/>
            </p:nvSpPr>
            <p:spPr bwMode="auto">
              <a:xfrm>
                <a:off x="2893" y="1949"/>
                <a:ext cx="298" cy="607"/>
              </a:xfrm>
              <a:custGeom>
                <a:avLst/>
                <a:gdLst>
                  <a:gd name="T0" fmla="*/ 77 w 106"/>
                  <a:gd name="T1" fmla="*/ 28 h 216"/>
                  <a:gd name="T2" fmla="*/ 0 w 106"/>
                  <a:gd name="T3" fmla="*/ 0 h 216"/>
                  <a:gd name="T4" fmla="*/ 9 w 106"/>
                  <a:gd name="T5" fmla="*/ 216 h 216"/>
                  <a:gd name="T6" fmla="*/ 83 w 106"/>
                  <a:gd name="T7" fmla="*/ 186 h 216"/>
                  <a:gd name="T8" fmla="*/ 77 w 106"/>
                  <a:gd name="T9" fmla="*/ 28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216">
                    <a:moveTo>
                      <a:pt x="77" y="28"/>
                    </a:moveTo>
                    <a:cubicBezTo>
                      <a:pt x="56" y="15"/>
                      <a:pt x="29" y="5"/>
                      <a:pt x="0" y="0"/>
                    </a:cubicBezTo>
                    <a:cubicBezTo>
                      <a:pt x="11" y="35"/>
                      <a:pt x="38" y="131"/>
                      <a:pt x="9" y="216"/>
                    </a:cubicBezTo>
                    <a:cubicBezTo>
                      <a:pt x="37" y="210"/>
                      <a:pt x="63" y="199"/>
                      <a:pt x="83" y="186"/>
                    </a:cubicBezTo>
                    <a:cubicBezTo>
                      <a:pt x="106" y="129"/>
                      <a:pt x="85" y="53"/>
                      <a:pt x="77" y="28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10"/>
              <p:cNvSpPr/>
              <p:nvPr/>
            </p:nvSpPr>
            <p:spPr bwMode="auto">
              <a:xfrm>
                <a:off x="3109" y="2028"/>
                <a:ext cx="149" cy="443"/>
              </a:xfrm>
              <a:custGeom>
                <a:avLst/>
                <a:gdLst>
                  <a:gd name="T0" fmla="*/ 53 w 53"/>
                  <a:gd name="T1" fmla="*/ 81 h 158"/>
                  <a:gd name="T2" fmla="*/ 0 w 53"/>
                  <a:gd name="T3" fmla="*/ 0 h 158"/>
                  <a:gd name="T4" fmla="*/ 6 w 53"/>
                  <a:gd name="T5" fmla="*/ 158 h 158"/>
                  <a:gd name="T6" fmla="*/ 53 w 53"/>
                  <a:gd name="T7" fmla="*/ 8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158">
                    <a:moveTo>
                      <a:pt x="53" y="81"/>
                    </a:moveTo>
                    <a:cubicBezTo>
                      <a:pt x="53" y="49"/>
                      <a:pt x="33" y="20"/>
                      <a:pt x="0" y="0"/>
                    </a:cubicBezTo>
                    <a:cubicBezTo>
                      <a:pt x="8" y="25"/>
                      <a:pt x="29" y="101"/>
                      <a:pt x="6" y="158"/>
                    </a:cubicBezTo>
                    <a:cubicBezTo>
                      <a:pt x="35" y="138"/>
                      <a:pt x="53" y="111"/>
                      <a:pt x="53" y="81"/>
                    </a:cubicBezTo>
                    <a:close/>
                  </a:path>
                </a:pathLst>
              </a:custGeom>
              <a:solidFill>
                <a:srgbClr val="FFC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Oval 11"/>
              <p:cNvSpPr>
                <a:spLocks noChangeArrowheads="1"/>
              </p:cNvSpPr>
              <p:nvPr/>
            </p:nvSpPr>
            <p:spPr bwMode="auto">
              <a:xfrm>
                <a:off x="1942" y="2053"/>
                <a:ext cx="418" cy="418"/>
              </a:xfrm>
              <a:prstGeom prst="ellipse">
                <a:avLst/>
              </a:prstGeom>
              <a:solidFill>
                <a:srgbClr val="FDCA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Oval 12"/>
              <p:cNvSpPr>
                <a:spLocks noChangeArrowheads="1"/>
              </p:cNvSpPr>
              <p:nvPr/>
            </p:nvSpPr>
            <p:spPr bwMode="auto">
              <a:xfrm>
                <a:off x="2003" y="2222"/>
                <a:ext cx="87" cy="87"/>
              </a:xfrm>
              <a:prstGeom prst="ellipse">
                <a:avLst/>
              </a:pr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13"/>
              <p:cNvSpPr/>
              <p:nvPr/>
            </p:nvSpPr>
            <p:spPr bwMode="auto">
              <a:xfrm>
                <a:off x="2043" y="1924"/>
                <a:ext cx="73" cy="169"/>
              </a:xfrm>
              <a:custGeom>
                <a:avLst/>
                <a:gdLst>
                  <a:gd name="T0" fmla="*/ 0 w 73"/>
                  <a:gd name="T1" fmla="*/ 160 h 169"/>
                  <a:gd name="T2" fmla="*/ 19 w 73"/>
                  <a:gd name="T3" fmla="*/ 169 h 169"/>
                  <a:gd name="T4" fmla="*/ 73 w 73"/>
                  <a:gd name="T5" fmla="*/ 6 h 169"/>
                  <a:gd name="T6" fmla="*/ 50 w 73"/>
                  <a:gd name="T7" fmla="*/ 0 h 169"/>
                  <a:gd name="T8" fmla="*/ 0 w 73"/>
                  <a:gd name="T9" fmla="*/ 16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69">
                    <a:moveTo>
                      <a:pt x="0" y="160"/>
                    </a:moveTo>
                    <a:lnTo>
                      <a:pt x="19" y="169"/>
                    </a:lnTo>
                    <a:lnTo>
                      <a:pt x="73" y="6"/>
                    </a:lnTo>
                    <a:lnTo>
                      <a:pt x="50" y="0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4"/>
              <p:cNvSpPr/>
              <p:nvPr/>
            </p:nvSpPr>
            <p:spPr bwMode="auto">
              <a:xfrm>
                <a:off x="2082" y="1874"/>
                <a:ext cx="62" cy="61"/>
              </a:xfrm>
              <a:custGeom>
                <a:avLst/>
                <a:gdLst>
                  <a:gd name="T0" fmla="*/ 22 w 22"/>
                  <a:gd name="T1" fmla="*/ 11 h 22"/>
                  <a:gd name="T2" fmla="*/ 11 w 22"/>
                  <a:gd name="T3" fmla="*/ 22 h 22"/>
                  <a:gd name="T4" fmla="*/ 0 w 22"/>
                  <a:gd name="T5" fmla="*/ 11 h 22"/>
                  <a:gd name="T6" fmla="*/ 11 w 22"/>
                  <a:gd name="T7" fmla="*/ 0 h 22"/>
                  <a:gd name="T8" fmla="*/ 22 w 22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22" y="11"/>
                    </a:moveTo>
                    <a:cubicBezTo>
                      <a:pt x="22" y="17"/>
                      <a:pt x="17" y="22"/>
                      <a:pt x="11" y="22"/>
                    </a:cubicBez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1"/>
                      <a:pt x="11" y="0"/>
                    </a:cubicBezTo>
                    <a:cubicBezTo>
                      <a:pt x="17" y="0"/>
                      <a:pt x="21" y="5"/>
                      <a:pt x="22" y="11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5"/>
              <p:cNvSpPr/>
              <p:nvPr/>
            </p:nvSpPr>
            <p:spPr bwMode="auto">
              <a:xfrm>
                <a:off x="1936" y="1919"/>
                <a:ext cx="59" cy="59"/>
              </a:xfrm>
              <a:custGeom>
                <a:avLst/>
                <a:gdLst>
                  <a:gd name="T0" fmla="*/ 21 w 21"/>
                  <a:gd name="T1" fmla="*/ 10 h 21"/>
                  <a:gd name="T2" fmla="*/ 11 w 21"/>
                  <a:gd name="T3" fmla="*/ 21 h 21"/>
                  <a:gd name="T4" fmla="*/ 0 w 21"/>
                  <a:gd name="T5" fmla="*/ 11 h 21"/>
                  <a:gd name="T6" fmla="*/ 10 w 21"/>
                  <a:gd name="T7" fmla="*/ 0 h 21"/>
                  <a:gd name="T8" fmla="*/ 21 w 21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0"/>
                    </a:moveTo>
                    <a:cubicBezTo>
                      <a:pt x="21" y="16"/>
                      <a:pt x="17" y="21"/>
                      <a:pt x="11" y="21"/>
                    </a:cubicBezTo>
                    <a:cubicBezTo>
                      <a:pt x="5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" y="0"/>
                      <a:pt x="21" y="4"/>
                      <a:pt x="21" y="10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6"/>
              <p:cNvSpPr/>
              <p:nvPr/>
            </p:nvSpPr>
            <p:spPr bwMode="auto">
              <a:xfrm>
                <a:off x="1959" y="1966"/>
                <a:ext cx="56" cy="157"/>
              </a:xfrm>
              <a:custGeom>
                <a:avLst/>
                <a:gdLst>
                  <a:gd name="T0" fmla="*/ 0 w 56"/>
                  <a:gd name="T1" fmla="*/ 3 h 157"/>
                  <a:gd name="T2" fmla="*/ 33 w 56"/>
                  <a:gd name="T3" fmla="*/ 157 h 157"/>
                  <a:gd name="T4" fmla="*/ 56 w 56"/>
                  <a:gd name="T5" fmla="*/ 155 h 157"/>
                  <a:gd name="T6" fmla="*/ 22 w 56"/>
                  <a:gd name="T7" fmla="*/ 0 h 157"/>
                  <a:gd name="T8" fmla="*/ 0 w 56"/>
                  <a:gd name="T9" fmla="*/ 3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57">
                    <a:moveTo>
                      <a:pt x="0" y="3"/>
                    </a:moveTo>
                    <a:lnTo>
                      <a:pt x="33" y="157"/>
                    </a:lnTo>
                    <a:lnTo>
                      <a:pt x="56" y="155"/>
                    </a:lnTo>
                    <a:lnTo>
                      <a:pt x="2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8"/>
              <p:cNvSpPr/>
              <p:nvPr/>
            </p:nvSpPr>
            <p:spPr bwMode="auto">
              <a:xfrm>
                <a:off x="2503" y="2499"/>
                <a:ext cx="84" cy="169"/>
              </a:xfrm>
              <a:custGeom>
                <a:avLst/>
                <a:gdLst>
                  <a:gd name="T0" fmla="*/ 14 w 30"/>
                  <a:gd name="T1" fmla="*/ 3 h 60"/>
                  <a:gd name="T2" fmla="*/ 0 w 30"/>
                  <a:gd name="T3" fmla="*/ 55 h 60"/>
                  <a:gd name="T4" fmla="*/ 6 w 30"/>
                  <a:gd name="T5" fmla="*/ 60 h 60"/>
                  <a:gd name="T6" fmla="*/ 21 w 30"/>
                  <a:gd name="T7" fmla="*/ 0 h 60"/>
                  <a:gd name="T8" fmla="*/ 14 w 30"/>
                  <a:gd name="T9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60">
                    <a:moveTo>
                      <a:pt x="14" y="3"/>
                    </a:moveTo>
                    <a:cubicBezTo>
                      <a:pt x="21" y="21"/>
                      <a:pt x="9" y="40"/>
                      <a:pt x="0" y="55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16" y="43"/>
                      <a:pt x="30" y="21"/>
                      <a:pt x="21" y="0"/>
                    </a:cubicBez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9"/>
              <p:cNvSpPr/>
              <p:nvPr/>
            </p:nvSpPr>
            <p:spPr bwMode="auto">
              <a:xfrm>
                <a:off x="2792" y="2513"/>
                <a:ext cx="56" cy="183"/>
              </a:xfrm>
              <a:custGeom>
                <a:avLst/>
                <a:gdLst>
                  <a:gd name="T0" fmla="*/ 5 w 20"/>
                  <a:gd name="T1" fmla="*/ 4 h 65"/>
                  <a:gd name="T2" fmla="*/ 0 w 20"/>
                  <a:gd name="T3" fmla="*/ 61 h 65"/>
                  <a:gd name="T4" fmla="*/ 7 w 20"/>
                  <a:gd name="T5" fmla="*/ 65 h 65"/>
                  <a:gd name="T6" fmla="*/ 12 w 20"/>
                  <a:gd name="T7" fmla="*/ 0 h 65"/>
                  <a:gd name="T8" fmla="*/ 5 w 20"/>
                  <a:gd name="T9" fmla="*/ 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5">
                    <a:moveTo>
                      <a:pt x="5" y="4"/>
                    </a:moveTo>
                    <a:cubicBezTo>
                      <a:pt x="12" y="19"/>
                      <a:pt x="10" y="38"/>
                      <a:pt x="0" y="61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18" y="39"/>
                      <a:pt x="20" y="18"/>
                      <a:pt x="12" y="0"/>
                    </a:cubicBez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0"/>
              <p:cNvSpPr/>
              <p:nvPr/>
            </p:nvSpPr>
            <p:spPr bwMode="auto">
              <a:xfrm>
                <a:off x="3053" y="2469"/>
                <a:ext cx="59" cy="143"/>
              </a:xfrm>
              <a:custGeom>
                <a:avLst/>
                <a:gdLst>
                  <a:gd name="T0" fmla="*/ 0 w 21"/>
                  <a:gd name="T1" fmla="*/ 7 h 51"/>
                  <a:gd name="T2" fmla="*/ 5 w 21"/>
                  <a:gd name="T3" fmla="*/ 45 h 51"/>
                  <a:gd name="T4" fmla="*/ 5 w 21"/>
                  <a:gd name="T5" fmla="*/ 49 h 51"/>
                  <a:gd name="T6" fmla="*/ 13 w 21"/>
                  <a:gd name="T7" fmla="*/ 51 h 51"/>
                  <a:gd name="T8" fmla="*/ 13 w 21"/>
                  <a:gd name="T9" fmla="*/ 47 h 51"/>
                  <a:gd name="T10" fmla="*/ 2 w 21"/>
                  <a:gd name="T11" fmla="*/ 0 h 51"/>
                  <a:gd name="T12" fmla="*/ 0 w 21"/>
                  <a:gd name="T13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1">
                    <a:moveTo>
                      <a:pt x="0" y="7"/>
                    </a:moveTo>
                    <a:cubicBezTo>
                      <a:pt x="12" y="11"/>
                      <a:pt x="8" y="33"/>
                      <a:pt x="5" y="45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6" y="32"/>
                      <a:pt x="21" y="6"/>
                      <a:pt x="2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1"/>
              <p:cNvSpPr>
                <a:spLocks noEditPoints="1"/>
              </p:cNvSpPr>
              <p:nvPr/>
            </p:nvSpPr>
            <p:spPr bwMode="auto">
              <a:xfrm>
                <a:off x="2452" y="2631"/>
                <a:ext cx="82" cy="73"/>
              </a:xfrm>
              <a:custGeom>
                <a:avLst/>
                <a:gdLst>
                  <a:gd name="T0" fmla="*/ 0 w 29"/>
                  <a:gd name="T1" fmla="*/ 13 h 26"/>
                  <a:gd name="T2" fmla="*/ 15 w 29"/>
                  <a:gd name="T3" fmla="*/ 26 h 26"/>
                  <a:gd name="T4" fmla="*/ 29 w 29"/>
                  <a:gd name="T5" fmla="*/ 13 h 26"/>
                  <a:gd name="T6" fmla="*/ 15 w 29"/>
                  <a:gd name="T7" fmla="*/ 0 h 26"/>
                  <a:gd name="T8" fmla="*/ 0 w 29"/>
                  <a:gd name="T9" fmla="*/ 13 h 26"/>
                  <a:gd name="T10" fmla="*/ 8 w 29"/>
                  <a:gd name="T11" fmla="*/ 13 h 26"/>
                  <a:gd name="T12" fmla="*/ 15 w 29"/>
                  <a:gd name="T13" fmla="*/ 8 h 26"/>
                  <a:gd name="T14" fmla="*/ 21 w 29"/>
                  <a:gd name="T15" fmla="*/ 13 h 26"/>
                  <a:gd name="T16" fmla="*/ 15 w 29"/>
                  <a:gd name="T17" fmla="*/ 18 h 26"/>
                  <a:gd name="T18" fmla="*/ 8 w 29"/>
                  <a:gd name="T1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6">
                    <a:moveTo>
                      <a:pt x="0" y="13"/>
                    </a:moveTo>
                    <a:cubicBezTo>
                      <a:pt x="0" y="20"/>
                      <a:pt x="7" y="26"/>
                      <a:pt x="15" y="26"/>
                    </a:cubicBezTo>
                    <a:cubicBezTo>
                      <a:pt x="23" y="26"/>
                      <a:pt x="29" y="20"/>
                      <a:pt x="29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6"/>
                      <a:pt x="0" y="13"/>
                    </a:cubicBezTo>
                    <a:close/>
                    <a:moveTo>
                      <a:pt x="8" y="13"/>
                    </a:moveTo>
                    <a:cubicBezTo>
                      <a:pt x="8" y="11"/>
                      <a:pt x="11" y="8"/>
                      <a:pt x="15" y="8"/>
                    </a:cubicBezTo>
                    <a:cubicBezTo>
                      <a:pt x="18" y="8"/>
                      <a:pt x="21" y="11"/>
                      <a:pt x="21" y="13"/>
                    </a:cubicBezTo>
                    <a:cubicBezTo>
                      <a:pt x="21" y="16"/>
                      <a:pt x="18" y="18"/>
                      <a:pt x="15" y="18"/>
                    </a:cubicBezTo>
                    <a:cubicBezTo>
                      <a:pt x="11" y="18"/>
                      <a:pt x="8" y="16"/>
                      <a:pt x="8" y="13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2"/>
              <p:cNvSpPr>
                <a:spLocks noEditPoints="1"/>
              </p:cNvSpPr>
              <p:nvPr/>
            </p:nvSpPr>
            <p:spPr bwMode="auto">
              <a:xfrm>
                <a:off x="2736" y="2665"/>
                <a:ext cx="90" cy="81"/>
              </a:xfrm>
              <a:custGeom>
                <a:avLst/>
                <a:gdLst>
                  <a:gd name="T0" fmla="*/ 0 w 32"/>
                  <a:gd name="T1" fmla="*/ 14 h 29"/>
                  <a:gd name="T2" fmla="*/ 16 w 32"/>
                  <a:gd name="T3" fmla="*/ 29 h 29"/>
                  <a:gd name="T4" fmla="*/ 32 w 32"/>
                  <a:gd name="T5" fmla="*/ 14 h 29"/>
                  <a:gd name="T6" fmla="*/ 16 w 32"/>
                  <a:gd name="T7" fmla="*/ 0 h 29"/>
                  <a:gd name="T8" fmla="*/ 0 w 32"/>
                  <a:gd name="T9" fmla="*/ 14 h 29"/>
                  <a:gd name="T10" fmla="*/ 8 w 32"/>
                  <a:gd name="T11" fmla="*/ 14 h 29"/>
                  <a:gd name="T12" fmla="*/ 16 w 32"/>
                  <a:gd name="T13" fmla="*/ 8 h 29"/>
                  <a:gd name="T14" fmla="*/ 24 w 32"/>
                  <a:gd name="T15" fmla="*/ 14 h 29"/>
                  <a:gd name="T16" fmla="*/ 16 w 32"/>
                  <a:gd name="T17" fmla="*/ 21 h 29"/>
                  <a:gd name="T18" fmla="*/ 8 w 32"/>
                  <a:gd name="T1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29">
                    <a:moveTo>
                      <a:pt x="0" y="14"/>
                    </a:moveTo>
                    <a:cubicBezTo>
                      <a:pt x="0" y="22"/>
                      <a:pt x="7" y="29"/>
                      <a:pt x="16" y="29"/>
                    </a:cubicBezTo>
                    <a:cubicBezTo>
                      <a:pt x="25" y="29"/>
                      <a:pt x="32" y="22"/>
                      <a:pt x="32" y="14"/>
                    </a:cubicBezTo>
                    <a:cubicBezTo>
                      <a:pt x="32" y="6"/>
                      <a:pt x="25" y="0"/>
                      <a:pt x="16" y="0"/>
                    </a:cubicBezTo>
                    <a:cubicBezTo>
                      <a:pt x="7" y="0"/>
                      <a:pt x="0" y="6"/>
                      <a:pt x="0" y="14"/>
                    </a:cubicBezTo>
                    <a:close/>
                    <a:moveTo>
                      <a:pt x="8" y="14"/>
                    </a:moveTo>
                    <a:cubicBezTo>
                      <a:pt x="8" y="11"/>
                      <a:pt x="11" y="8"/>
                      <a:pt x="16" y="8"/>
                    </a:cubicBezTo>
                    <a:cubicBezTo>
                      <a:pt x="20" y="8"/>
                      <a:pt x="24" y="11"/>
                      <a:pt x="24" y="14"/>
                    </a:cubicBezTo>
                    <a:cubicBezTo>
                      <a:pt x="24" y="18"/>
                      <a:pt x="20" y="21"/>
                      <a:pt x="16" y="21"/>
                    </a:cubicBezTo>
                    <a:cubicBezTo>
                      <a:pt x="11" y="21"/>
                      <a:pt x="8" y="18"/>
                      <a:pt x="8" y="14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3"/>
              <p:cNvSpPr>
                <a:spLocks noEditPoints="1"/>
              </p:cNvSpPr>
              <p:nvPr/>
            </p:nvSpPr>
            <p:spPr bwMode="auto">
              <a:xfrm>
                <a:off x="3028" y="2589"/>
                <a:ext cx="90" cy="76"/>
              </a:xfrm>
              <a:custGeom>
                <a:avLst/>
                <a:gdLst>
                  <a:gd name="T0" fmla="*/ 0 w 32"/>
                  <a:gd name="T1" fmla="*/ 13 h 27"/>
                  <a:gd name="T2" fmla="*/ 16 w 32"/>
                  <a:gd name="T3" fmla="*/ 27 h 27"/>
                  <a:gd name="T4" fmla="*/ 32 w 32"/>
                  <a:gd name="T5" fmla="*/ 13 h 27"/>
                  <a:gd name="T6" fmla="*/ 16 w 32"/>
                  <a:gd name="T7" fmla="*/ 0 h 27"/>
                  <a:gd name="T8" fmla="*/ 0 w 32"/>
                  <a:gd name="T9" fmla="*/ 13 h 27"/>
                  <a:gd name="T10" fmla="*/ 8 w 32"/>
                  <a:gd name="T11" fmla="*/ 13 h 27"/>
                  <a:gd name="T12" fmla="*/ 16 w 32"/>
                  <a:gd name="T13" fmla="*/ 8 h 27"/>
                  <a:gd name="T14" fmla="*/ 24 w 32"/>
                  <a:gd name="T15" fmla="*/ 13 h 27"/>
                  <a:gd name="T16" fmla="*/ 16 w 32"/>
                  <a:gd name="T17" fmla="*/ 19 h 27"/>
                  <a:gd name="T18" fmla="*/ 8 w 32"/>
                  <a:gd name="T19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27">
                    <a:moveTo>
                      <a:pt x="0" y="13"/>
                    </a:moveTo>
                    <a:cubicBezTo>
                      <a:pt x="0" y="21"/>
                      <a:pt x="7" y="27"/>
                      <a:pt x="16" y="27"/>
                    </a:cubicBezTo>
                    <a:cubicBezTo>
                      <a:pt x="25" y="27"/>
                      <a:pt x="32" y="21"/>
                      <a:pt x="32" y="13"/>
                    </a:cubicBezTo>
                    <a:cubicBezTo>
                      <a:pt x="32" y="6"/>
                      <a:pt x="25" y="0"/>
                      <a:pt x="16" y="0"/>
                    </a:cubicBezTo>
                    <a:cubicBezTo>
                      <a:pt x="7" y="0"/>
                      <a:pt x="0" y="6"/>
                      <a:pt x="0" y="13"/>
                    </a:cubicBezTo>
                    <a:close/>
                    <a:moveTo>
                      <a:pt x="8" y="13"/>
                    </a:moveTo>
                    <a:cubicBezTo>
                      <a:pt x="8" y="10"/>
                      <a:pt x="12" y="8"/>
                      <a:pt x="16" y="8"/>
                    </a:cubicBezTo>
                    <a:cubicBezTo>
                      <a:pt x="21" y="8"/>
                      <a:pt x="24" y="10"/>
                      <a:pt x="24" y="13"/>
                    </a:cubicBezTo>
                    <a:cubicBezTo>
                      <a:pt x="24" y="16"/>
                      <a:pt x="21" y="19"/>
                      <a:pt x="16" y="19"/>
                    </a:cubicBezTo>
                    <a:cubicBezTo>
                      <a:pt x="12" y="19"/>
                      <a:pt x="8" y="16"/>
                      <a:pt x="8" y="13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4" name="Freeform 17"/>
            <p:cNvSpPr/>
            <p:nvPr/>
          </p:nvSpPr>
          <p:spPr bwMode="auto">
            <a:xfrm>
              <a:off x="9395719" y="2111151"/>
              <a:ext cx="837642" cy="925368"/>
            </a:xfrm>
            <a:custGeom>
              <a:avLst/>
              <a:gdLst>
                <a:gd name="T0" fmla="*/ 174 w 211"/>
                <a:gd name="T1" fmla="*/ 153 h 233"/>
                <a:gd name="T2" fmla="*/ 59 w 211"/>
                <a:gd name="T3" fmla="*/ 225 h 233"/>
                <a:gd name="T4" fmla="*/ 4 w 211"/>
                <a:gd name="T5" fmla="*/ 95 h 233"/>
                <a:gd name="T6" fmla="*/ 119 w 211"/>
                <a:gd name="T7" fmla="*/ 24 h 233"/>
                <a:gd name="T8" fmla="*/ 174 w 211"/>
                <a:gd name="T9" fmla="*/ 15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33">
                  <a:moveTo>
                    <a:pt x="174" y="153"/>
                  </a:moveTo>
                  <a:cubicBezTo>
                    <a:pt x="137" y="201"/>
                    <a:pt x="86" y="233"/>
                    <a:pt x="59" y="225"/>
                  </a:cubicBezTo>
                  <a:cubicBezTo>
                    <a:pt x="33" y="216"/>
                    <a:pt x="8" y="158"/>
                    <a:pt x="4" y="95"/>
                  </a:cubicBezTo>
                  <a:cubicBezTo>
                    <a:pt x="0" y="32"/>
                    <a:pt x="51" y="0"/>
                    <a:pt x="119" y="24"/>
                  </a:cubicBezTo>
                  <a:cubicBezTo>
                    <a:pt x="186" y="47"/>
                    <a:pt x="211" y="105"/>
                    <a:pt x="174" y="153"/>
                  </a:cubicBezTo>
                  <a:close/>
                </a:path>
              </a:pathLst>
            </a:custGeom>
            <a:solidFill>
              <a:srgbClr val="8DD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9184341" y="1308960"/>
            <a:ext cx="1976100" cy="1822438"/>
            <a:chOff x="8257261" y="2035400"/>
            <a:chExt cx="1976100" cy="1822438"/>
          </a:xfrm>
        </p:grpSpPr>
        <p:sp>
          <p:nvSpPr>
            <p:cNvPr id="54" name="Freeform 5"/>
            <p:cNvSpPr/>
            <p:nvPr/>
          </p:nvSpPr>
          <p:spPr bwMode="auto">
            <a:xfrm>
              <a:off x="8751781" y="2117396"/>
              <a:ext cx="881506" cy="865941"/>
            </a:xfrm>
            <a:custGeom>
              <a:avLst/>
              <a:gdLst>
                <a:gd name="T0" fmla="*/ 209 w 222"/>
                <a:gd name="T1" fmla="*/ 101 h 218"/>
                <a:gd name="T2" fmla="*/ 137 w 222"/>
                <a:gd name="T3" fmla="*/ 215 h 218"/>
                <a:gd name="T4" fmla="*/ 31 w 222"/>
                <a:gd name="T5" fmla="*/ 122 h 218"/>
                <a:gd name="T6" fmla="*/ 104 w 222"/>
                <a:gd name="T7" fmla="*/ 8 h 218"/>
                <a:gd name="T8" fmla="*/ 209 w 222"/>
                <a:gd name="T9" fmla="*/ 10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18">
                  <a:moveTo>
                    <a:pt x="209" y="101"/>
                  </a:moveTo>
                  <a:cubicBezTo>
                    <a:pt x="197" y="160"/>
                    <a:pt x="164" y="211"/>
                    <a:pt x="137" y="215"/>
                  </a:cubicBezTo>
                  <a:cubicBezTo>
                    <a:pt x="109" y="218"/>
                    <a:pt x="62" y="177"/>
                    <a:pt x="31" y="122"/>
                  </a:cubicBezTo>
                  <a:cubicBezTo>
                    <a:pt x="0" y="67"/>
                    <a:pt x="32" y="16"/>
                    <a:pt x="104" y="8"/>
                  </a:cubicBezTo>
                  <a:cubicBezTo>
                    <a:pt x="175" y="0"/>
                    <a:pt x="222" y="42"/>
                    <a:pt x="209" y="101"/>
                  </a:cubicBezTo>
                  <a:close/>
                </a:path>
              </a:pathLst>
            </a:custGeom>
            <a:solidFill>
              <a:srgbClr val="B8E4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5" name="Group 4"/>
            <p:cNvGrpSpPr>
              <a:grpSpLocks noChangeAspect="1"/>
            </p:cNvGrpSpPr>
            <p:nvPr/>
          </p:nvGrpSpPr>
          <p:grpSpPr bwMode="auto">
            <a:xfrm>
              <a:off x="8257261" y="2035400"/>
              <a:ext cx="1870546" cy="1822438"/>
              <a:chOff x="1936" y="1461"/>
              <a:chExt cx="1322" cy="1288"/>
            </a:xfrm>
          </p:grpSpPr>
          <p:sp>
            <p:nvSpPr>
              <p:cNvPr id="5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936" y="1461"/>
                <a:ext cx="1322" cy="1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6"/>
              <p:cNvSpPr/>
              <p:nvPr/>
            </p:nvSpPr>
            <p:spPr bwMode="auto">
              <a:xfrm>
                <a:off x="2430" y="1947"/>
                <a:ext cx="326" cy="620"/>
              </a:xfrm>
              <a:custGeom>
                <a:avLst/>
                <a:gdLst>
                  <a:gd name="T0" fmla="*/ 82 w 116"/>
                  <a:gd name="T1" fmla="*/ 0 h 221"/>
                  <a:gd name="T2" fmla="*/ 0 w 116"/>
                  <a:gd name="T3" fmla="*/ 28 h 221"/>
                  <a:gd name="T4" fmla="*/ 5 w 116"/>
                  <a:gd name="T5" fmla="*/ 194 h 221"/>
                  <a:gd name="T6" fmla="*/ 91 w 116"/>
                  <a:gd name="T7" fmla="*/ 221 h 221"/>
                  <a:gd name="T8" fmla="*/ 82 w 116"/>
                  <a:gd name="T9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21">
                    <a:moveTo>
                      <a:pt x="82" y="0"/>
                    </a:moveTo>
                    <a:cubicBezTo>
                      <a:pt x="51" y="5"/>
                      <a:pt x="23" y="14"/>
                      <a:pt x="0" y="28"/>
                    </a:cubicBezTo>
                    <a:cubicBezTo>
                      <a:pt x="9" y="63"/>
                      <a:pt x="19" y="129"/>
                      <a:pt x="5" y="194"/>
                    </a:cubicBezTo>
                    <a:cubicBezTo>
                      <a:pt x="28" y="208"/>
                      <a:pt x="58" y="217"/>
                      <a:pt x="91" y="221"/>
                    </a:cubicBezTo>
                    <a:cubicBezTo>
                      <a:pt x="116" y="135"/>
                      <a:pt x="93" y="37"/>
                      <a:pt x="82" y="0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"/>
              <p:cNvSpPr/>
              <p:nvPr/>
            </p:nvSpPr>
            <p:spPr bwMode="auto">
              <a:xfrm>
                <a:off x="2276" y="2025"/>
                <a:ext cx="207" cy="466"/>
              </a:xfrm>
              <a:custGeom>
                <a:avLst/>
                <a:gdLst>
                  <a:gd name="T0" fmla="*/ 55 w 74"/>
                  <a:gd name="T1" fmla="*/ 0 h 166"/>
                  <a:gd name="T2" fmla="*/ 0 w 74"/>
                  <a:gd name="T3" fmla="*/ 82 h 166"/>
                  <a:gd name="T4" fmla="*/ 60 w 74"/>
                  <a:gd name="T5" fmla="*/ 166 h 166"/>
                  <a:gd name="T6" fmla="*/ 55 w 74"/>
                  <a:gd name="T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166">
                    <a:moveTo>
                      <a:pt x="55" y="0"/>
                    </a:moveTo>
                    <a:cubicBezTo>
                      <a:pt x="21" y="20"/>
                      <a:pt x="0" y="49"/>
                      <a:pt x="0" y="82"/>
                    </a:cubicBezTo>
                    <a:cubicBezTo>
                      <a:pt x="0" y="115"/>
                      <a:pt x="23" y="146"/>
                      <a:pt x="60" y="166"/>
                    </a:cubicBezTo>
                    <a:cubicBezTo>
                      <a:pt x="74" y="101"/>
                      <a:pt x="64" y="35"/>
                      <a:pt x="55" y="0"/>
                    </a:cubicBezTo>
                    <a:close/>
                  </a:path>
                </a:pathLst>
              </a:custGeom>
              <a:solidFill>
                <a:srgbClr val="FFC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8"/>
              <p:cNvSpPr/>
              <p:nvPr/>
            </p:nvSpPr>
            <p:spPr bwMode="auto">
              <a:xfrm>
                <a:off x="2660" y="1938"/>
                <a:ext cx="340" cy="632"/>
              </a:xfrm>
              <a:custGeom>
                <a:avLst/>
                <a:gdLst>
                  <a:gd name="T0" fmla="*/ 83 w 121"/>
                  <a:gd name="T1" fmla="*/ 4 h 225"/>
                  <a:gd name="T2" fmla="*/ 38 w 121"/>
                  <a:gd name="T3" fmla="*/ 0 h 225"/>
                  <a:gd name="T4" fmla="*/ 0 w 121"/>
                  <a:gd name="T5" fmla="*/ 3 h 225"/>
                  <a:gd name="T6" fmla="*/ 9 w 121"/>
                  <a:gd name="T7" fmla="*/ 224 h 225"/>
                  <a:gd name="T8" fmla="*/ 38 w 121"/>
                  <a:gd name="T9" fmla="*/ 225 h 225"/>
                  <a:gd name="T10" fmla="*/ 92 w 121"/>
                  <a:gd name="T11" fmla="*/ 220 h 225"/>
                  <a:gd name="T12" fmla="*/ 83 w 121"/>
                  <a:gd name="T13" fmla="*/ 4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225">
                    <a:moveTo>
                      <a:pt x="83" y="4"/>
                    </a:moveTo>
                    <a:cubicBezTo>
                      <a:pt x="69" y="2"/>
                      <a:pt x="54" y="0"/>
                      <a:pt x="38" y="0"/>
                    </a:cubicBezTo>
                    <a:cubicBezTo>
                      <a:pt x="25" y="0"/>
                      <a:pt x="12" y="1"/>
                      <a:pt x="0" y="3"/>
                    </a:cubicBezTo>
                    <a:cubicBezTo>
                      <a:pt x="11" y="40"/>
                      <a:pt x="34" y="138"/>
                      <a:pt x="9" y="224"/>
                    </a:cubicBezTo>
                    <a:cubicBezTo>
                      <a:pt x="18" y="225"/>
                      <a:pt x="28" y="225"/>
                      <a:pt x="38" y="225"/>
                    </a:cubicBezTo>
                    <a:cubicBezTo>
                      <a:pt x="57" y="225"/>
                      <a:pt x="75" y="223"/>
                      <a:pt x="92" y="220"/>
                    </a:cubicBezTo>
                    <a:cubicBezTo>
                      <a:pt x="121" y="135"/>
                      <a:pt x="94" y="39"/>
                      <a:pt x="83" y="4"/>
                    </a:cubicBezTo>
                    <a:close/>
                  </a:path>
                </a:pathLst>
              </a:custGeom>
              <a:solidFill>
                <a:srgbClr val="FFC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9"/>
              <p:cNvSpPr/>
              <p:nvPr/>
            </p:nvSpPr>
            <p:spPr bwMode="auto">
              <a:xfrm>
                <a:off x="2893" y="1949"/>
                <a:ext cx="298" cy="607"/>
              </a:xfrm>
              <a:custGeom>
                <a:avLst/>
                <a:gdLst>
                  <a:gd name="T0" fmla="*/ 77 w 106"/>
                  <a:gd name="T1" fmla="*/ 28 h 216"/>
                  <a:gd name="T2" fmla="*/ 0 w 106"/>
                  <a:gd name="T3" fmla="*/ 0 h 216"/>
                  <a:gd name="T4" fmla="*/ 9 w 106"/>
                  <a:gd name="T5" fmla="*/ 216 h 216"/>
                  <a:gd name="T6" fmla="*/ 83 w 106"/>
                  <a:gd name="T7" fmla="*/ 186 h 216"/>
                  <a:gd name="T8" fmla="*/ 77 w 106"/>
                  <a:gd name="T9" fmla="*/ 28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216">
                    <a:moveTo>
                      <a:pt x="77" y="28"/>
                    </a:moveTo>
                    <a:cubicBezTo>
                      <a:pt x="56" y="15"/>
                      <a:pt x="29" y="5"/>
                      <a:pt x="0" y="0"/>
                    </a:cubicBezTo>
                    <a:cubicBezTo>
                      <a:pt x="11" y="35"/>
                      <a:pt x="38" y="131"/>
                      <a:pt x="9" y="216"/>
                    </a:cubicBezTo>
                    <a:cubicBezTo>
                      <a:pt x="37" y="210"/>
                      <a:pt x="63" y="199"/>
                      <a:pt x="83" y="186"/>
                    </a:cubicBezTo>
                    <a:cubicBezTo>
                      <a:pt x="106" y="129"/>
                      <a:pt x="85" y="53"/>
                      <a:pt x="77" y="28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10"/>
              <p:cNvSpPr/>
              <p:nvPr/>
            </p:nvSpPr>
            <p:spPr bwMode="auto">
              <a:xfrm>
                <a:off x="3109" y="2028"/>
                <a:ext cx="149" cy="443"/>
              </a:xfrm>
              <a:custGeom>
                <a:avLst/>
                <a:gdLst>
                  <a:gd name="T0" fmla="*/ 53 w 53"/>
                  <a:gd name="T1" fmla="*/ 81 h 158"/>
                  <a:gd name="T2" fmla="*/ 0 w 53"/>
                  <a:gd name="T3" fmla="*/ 0 h 158"/>
                  <a:gd name="T4" fmla="*/ 6 w 53"/>
                  <a:gd name="T5" fmla="*/ 158 h 158"/>
                  <a:gd name="T6" fmla="*/ 53 w 53"/>
                  <a:gd name="T7" fmla="*/ 8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158">
                    <a:moveTo>
                      <a:pt x="53" y="81"/>
                    </a:moveTo>
                    <a:cubicBezTo>
                      <a:pt x="53" y="49"/>
                      <a:pt x="33" y="20"/>
                      <a:pt x="0" y="0"/>
                    </a:cubicBezTo>
                    <a:cubicBezTo>
                      <a:pt x="8" y="25"/>
                      <a:pt x="29" y="101"/>
                      <a:pt x="6" y="158"/>
                    </a:cubicBezTo>
                    <a:cubicBezTo>
                      <a:pt x="35" y="138"/>
                      <a:pt x="53" y="111"/>
                      <a:pt x="53" y="81"/>
                    </a:cubicBezTo>
                    <a:close/>
                  </a:path>
                </a:pathLst>
              </a:custGeom>
              <a:solidFill>
                <a:srgbClr val="FFC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Oval 11"/>
              <p:cNvSpPr>
                <a:spLocks noChangeArrowheads="1"/>
              </p:cNvSpPr>
              <p:nvPr/>
            </p:nvSpPr>
            <p:spPr bwMode="auto">
              <a:xfrm>
                <a:off x="1942" y="2053"/>
                <a:ext cx="418" cy="418"/>
              </a:xfrm>
              <a:prstGeom prst="ellipse">
                <a:avLst/>
              </a:prstGeom>
              <a:solidFill>
                <a:srgbClr val="FDCA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Oval 12"/>
              <p:cNvSpPr>
                <a:spLocks noChangeArrowheads="1"/>
              </p:cNvSpPr>
              <p:nvPr/>
            </p:nvSpPr>
            <p:spPr bwMode="auto">
              <a:xfrm>
                <a:off x="2003" y="2222"/>
                <a:ext cx="87" cy="87"/>
              </a:xfrm>
              <a:prstGeom prst="ellipse">
                <a:avLst/>
              </a:pr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13"/>
              <p:cNvSpPr/>
              <p:nvPr/>
            </p:nvSpPr>
            <p:spPr bwMode="auto">
              <a:xfrm>
                <a:off x="2043" y="1924"/>
                <a:ext cx="73" cy="169"/>
              </a:xfrm>
              <a:custGeom>
                <a:avLst/>
                <a:gdLst>
                  <a:gd name="T0" fmla="*/ 0 w 73"/>
                  <a:gd name="T1" fmla="*/ 160 h 169"/>
                  <a:gd name="T2" fmla="*/ 19 w 73"/>
                  <a:gd name="T3" fmla="*/ 169 h 169"/>
                  <a:gd name="T4" fmla="*/ 73 w 73"/>
                  <a:gd name="T5" fmla="*/ 6 h 169"/>
                  <a:gd name="T6" fmla="*/ 50 w 73"/>
                  <a:gd name="T7" fmla="*/ 0 h 169"/>
                  <a:gd name="T8" fmla="*/ 0 w 73"/>
                  <a:gd name="T9" fmla="*/ 16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69">
                    <a:moveTo>
                      <a:pt x="0" y="160"/>
                    </a:moveTo>
                    <a:lnTo>
                      <a:pt x="19" y="169"/>
                    </a:lnTo>
                    <a:lnTo>
                      <a:pt x="73" y="6"/>
                    </a:lnTo>
                    <a:lnTo>
                      <a:pt x="50" y="0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14"/>
              <p:cNvSpPr/>
              <p:nvPr/>
            </p:nvSpPr>
            <p:spPr bwMode="auto">
              <a:xfrm>
                <a:off x="2082" y="1874"/>
                <a:ext cx="62" cy="61"/>
              </a:xfrm>
              <a:custGeom>
                <a:avLst/>
                <a:gdLst>
                  <a:gd name="T0" fmla="*/ 22 w 22"/>
                  <a:gd name="T1" fmla="*/ 11 h 22"/>
                  <a:gd name="T2" fmla="*/ 11 w 22"/>
                  <a:gd name="T3" fmla="*/ 22 h 22"/>
                  <a:gd name="T4" fmla="*/ 0 w 22"/>
                  <a:gd name="T5" fmla="*/ 11 h 22"/>
                  <a:gd name="T6" fmla="*/ 11 w 22"/>
                  <a:gd name="T7" fmla="*/ 0 h 22"/>
                  <a:gd name="T8" fmla="*/ 22 w 22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22" y="11"/>
                    </a:moveTo>
                    <a:cubicBezTo>
                      <a:pt x="22" y="17"/>
                      <a:pt x="17" y="22"/>
                      <a:pt x="11" y="22"/>
                    </a:cubicBez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1"/>
                      <a:pt x="11" y="0"/>
                    </a:cubicBezTo>
                    <a:cubicBezTo>
                      <a:pt x="17" y="0"/>
                      <a:pt x="21" y="5"/>
                      <a:pt x="22" y="11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15"/>
              <p:cNvSpPr/>
              <p:nvPr/>
            </p:nvSpPr>
            <p:spPr bwMode="auto">
              <a:xfrm>
                <a:off x="1936" y="1919"/>
                <a:ext cx="59" cy="59"/>
              </a:xfrm>
              <a:custGeom>
                <a:avLst/>
                <a:gdLst>
                  <a:gd name="T0" fmla="*/ 21 w 21"/>
                  <a:gd name="T1" fmla="*/ 10 h 21"/>
                  <a:gd name="T2" fmla="*/ 11 w 21"/>
                  <a:gd name="T3" fmla="*/ 21 h 21"/>
                  <a:gd name="T4" fmla="*/ 0 w 21"/>
                  <a:gd name="T5" fmla="*/ 11 h 21"/>
                  <a:gd name="T6" fmla="*/ 10 w 21"/>
                  <a:gd name="T7" fmla="*/ 0 h 21"/>
                  <a:gd name="T8" fmla="*/ 21 w 21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0"/>
                    </a:moveTo>
                    <a:cubicBezTo>
                      <a:pt x="21" y="16"/>
                      <a:pt x="17" y="21"/>
                      <a:pt x="11" y="21"/>
                    </a:cubicBezTo>
                    <a:cubicBezTo>
                      <a:pt x="5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" y="0"/>
                      <a:pt x="21" y="4"/>
                      <a:pt x="21" y="10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16"/>
              <p:cNvSpPr/>
              <p:nvPr/>
            </p:nvSpPr>
            <p:spPr bwMode="auto">
              <a:xfrm>
                <a:off x="1959" y="1966"/>
                <a:ext cx="56" cy="157"/>
              </a:xfrm>
              <a:custGeom>
                <a:avLst/>
                <a:gdLst>
                  <a:gd name="T0" fmla="*/ 0 w 56"/>
                  <a:gd name="T1" fmla="*/ 3 h 157"/>
                  <a:gd name="T2" fmla="*/ 33 w 56"/>
                  <a:gd name="T3" fmla="*/ 157 h 157"/>
                  <a:gd name="T4" fmla="*/ 56 w 56"/>
                  <a:gd name="T5" fmla="*/ 155 h 157"/>
                  <a:gd name="T6" fmla="*/ 22 w 56"/>
                  <a:gd name="T7" fmla="*/ 0 h 157"/>
                  <a:gd name="T8" fmla="*/ 0 w 56"/>
                  <a:gd name="T9" fmla="*/ 3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57">
                    <a:moveTo>
                      <a:pt x="0" y="3"/>
                    </a:moveTo>
                    <a:lnTo>
                      <a:pt x="33" y="157"/>
                    </a:lnTo>
                    <a:lnTo>
                      <a:pt x="56" y="155"/>
                    </a:lnTo>
                    <a:lnTo>
                      <a:pt x="2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18"/>
              <p:cNvSpPr/>
              <p:nvPr/>
            </p:nvSpPr>
            <p:spPr bwMode="auto">
              <a:xfrm>
                <a:off x="2503" y="2499"/>
                <a:ext cx="84" cy="169"/>
              </a:xfrm>
              <a:custGeom>
                <a:avLst/>
                <a:gdLst>
                  <a:gd name="T0" fmla="*/ 14 w 30"/>
                  <a:gd name="T1" fmla="*/ 3 h 60"/>
                  <a:gd name="T2" fmla="*/ 0 w 30"/>
                  <a:gd name="T3" fmla="*/ 55 h 60"/>
                  <a:gd name="T4" fmla="*/ 6 w 30"/>
                  <a:gd name="T5" fmla="*/ 60 h 60"/>
                  <a:gd name="T6" fmla="*/ 21 w 30"/>
                  <a:gd name="T7" fmla="*/ 0 h 60"/>
                  <a:gd name="T8" fmla="*/ 14 w 30"/>
                  <a:gd name="T9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60">
                    <a:moveTo>
                      <a:pt x="14" y="3"/>
                    </a:moveTo>
                    <a:cubicBezTo>
                      <a:pt x="21" y="21"/>
                      <a:pt x="9" y="40"/>
                      <a:pt x="0" y="55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16" y="43"/>
                      <a:pt x="30" y="21"/>
                      <a:pt x="21" y="0"/>
                    </a:cubicBez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19"/>
              <p:cNvSpPr/>
              <p:nvPr/>
            </p:nvSpPr>
            <p:spPr bwMode="auto">
              <a:xfrm>
                <a:off x="2792" y="2513"/>
                <a:ext cx="56" cy="183"/>
              </a:xfrm>
              <a:custGeom>
                <a:avLst/>
                <a:gdLst>
                  <a:gd name="T0" fmla="*/ 5 w 20"/>
                  <a:gd name="T1" fmla="*/ 4 h 65"/>
                  <a:gd name="T2" fmla="*/ 0 w 20"/>
                  <a:gd name="T3" fmla="*/ 61 h 65"/>
                  <a:gd name="T4" fmla="*/ 7 w 20"/>
                  <a:gd name="T5" fmla="*/ 65 h 65"/>
                  <a:gd name="T6" fmla="*/ 12 w 20"/>
                  <a:gd name="T7" fmla="*/ 0 h 65"/>
                  <a:gd name="T8" fmla="*/ 5 w 20"/>
                  <a:gd name="T9" fmla="*/ 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5">
                    <a:moveTo>
                      <a:pt x="5" y="4"/>
                    </a:moveTo>
                    <a:cubicBezTo>
                      <a:pt x="12" y="19"/>
                      <a:pt x="10" y="38"/>
                      <a:pt x="0" y="61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18" y="39"/>
                      <a:pt x="20" y="18"/>
                      <a:pt x="12" y="0"/>
                    </a:cubicBez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20"/>
              <p:cNvSpPr/>
              <p:nvPr/>
            </p:nvSpPr>
            <p:spPr bwMode="auto">
              <a:xfrm>
                <a:off x="3053" y="2469"/>
                <a:ext cx="59" cy="143"/>
              </a:xfrm>
              <a:custGeom>
                <a:avLst/>
                <a:gdLst>
                  <a:gd name="T0" fmla="*/ 0 w 21"/>
                  <a:gd name="T1" fmla="*/ 7 h 51"/>
                  <a:gd name="T2" fmla="*/ 5 w 21"/>
                  <a:gd name="T3" fmla="*/ 45 h 51"/>
                  <a:gd name="T4" fmla="*/ 5 w 21"/>
                  <a:gd name="T5" fmla="*/ 49 h 51"/>
                  <a:gd name="T6" fmla="*/ 13 w 21"/>
                  <a:gd name="T7" fmla="*/ 51 h 51"/>
                  <a:gd name="T8" fmla="*/ 13 w 21"/>
                  <a:gd name="T9" fmla="*/ 47 h 51"/>
                  <a:gd name="T10" fmla="*/ 2 w 21"/>
                  <a:gd name="T11" fmla="*/ 0 h 51"/>
                  <a:gd name="T12" fmla="*/ 0 w 21"/>
                  <a:gd name="T13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1">
                    <a:moveTo>
                      <a:pt x="0" y="7"/>
                    </a:moveTo>
                    <a:cubicBezTo>
                      <a:pt x="12" y="11"/>
                      <a:pt x="8" y="33"/>
                      <a:pt x="5" y="45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6" y="32"/>
                      <a:pt x="21" y="6"/>
                      <a:pt x="2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21"/>
              <p:cNvSpPr>
                <a:spLocks noEditPoints="1"/>
              </p:cNvSpPr>
              <p:nvPr/>
            </p:nvSpPr>
            <p:spPr bwMode="auto">
              <a:xfrm>
                <a:off x="2452" y="2631"/>
                <a:ext cx="82" cy="73"/>
              </a:xfrm>
              <a:custGeom>
                <a:avLst/>
                <a:gdLst>
                  <a:gd name="T0" fmla="*/ 0 w 29"/>
                  <a:gd name="T1" fmla="*/ 13 h 26"/>
                  <a:gd name="T2" fmla="*/ 15 w 29"/>
                  <a:gd name="T3" fmla="*/ 26 h 26"/>
                  <a:gd name="T4" fmla="*/ 29 w 29"/>
                  <a:gd name="T5" fmla="*/ 13 h 26"/>
                  <a:gd name="T6" fmla="*/ 15 w 29"/>
                  <a:gd name="T7" fmla="*/ 0 h 26"/>
                  <a:gd name="T8" fmla="*/ 0 w 29"/>
                  <a:gd name="T9" fmla="*/ 13 h 26"/>
                  <a:gd name="T10" fmla="*/ 8 w 29"/>
                  <a:gd name="T11" fmla="*/ 13 h 26"/>
                  <a:gd name="T12" fmla="*/ 15 w 29"/>
                  <a:gd name="T13" fmla="*/ 8 h 26"/>
                  <a:gd name="T14" fmla="*/ 21 w 29"/>
                  <a:gd name="T15" fmla="*/ 13 h 26"/>
                  <a:gd name="T16" fmla="*/ 15 w 29"/>
                  <a:gd name="T17" fmla="*/ 18 h 26"/>
                  <a:gd name="T18" fmla="*/ 8 w 29"/>
                  <a:gd name="T1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6">
                    <a:moveTo>
                      <a:pt x="0" y="13"/>
                    </a:moveTo>
                    <a:cubicBezTo>
                      <a:pt x="0" y="20"/>
                      <a:pt x="7" y="26"/>
                      <a:pt x="15" y="26"/>
                    </a:cubicBezTo>
                    <a:cubicBezTo>
                      <a:pt x="23" y="26"/>
                      <a:pt x="29" y="20"/>
                      <a:pt x="29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6"/>
                      <a:pt x="0" y="13"/>
                    </a:cubicBezTo>
                    <a:close/>
                    <a:moveTo>
                      <a:pt x="8" y="13"/>
                    </a:moveTo>
                    <a:cubicBezTo>
                      <a:pt x="8" y="11"/>
                      <a:pt x="11" y="8"/>
                      <a:pt x="15" y="8"/>
                    </a:cubicBezTo>
                    <a:cubicBezTo>
                      <a:pt x="18" y="8"/>
                      <a:pt x="21" y="11"/>
                      <a:pt x="21" y="13"/>
                    </a:cubicBezTo>
                    <a:cubicBezTo>
                      <a:pt x="21" y="16"/>
                      <a:pt x="18" y="18"/>
                      <a:pt x="15" y="18"/>
                    </a:cubicBezTo>
                    <a:cubicBezTo>
                      <a:pt x="11" y="18"/>
                      <a:pt x="8" y="16"/>
                      <a:pt x="8" y="13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22"/>
              <p:cNvSpPr>
                <a:spLocks noEditPoints="1"/>
              </p:cNvSpPr>
              <p:nvPr/>
            </p:nvSpPr>
            <p:spPr bwMode="auto">
              <a:xfrm>
                <a:off x="2736" y="2665"/>
                <a:ext cx="90" cy="81"/>
              </a:xfrm>
              <a:custGeom>
                <a:avLst/>
                <a:gdLst>
                  <a:gd name="T0" fmla="*/ 0 w 32"/>
                  <a:gd name="T1" fmla="*/ 14 h 29"/>
                  <a:gd name="T2" fmla="*/ 16 w 32"/>
                  <a:gd name="T3" fmla="*/ 29 h 29"/>
                  <a:gd name="T4" fmla="*/ 32 w 32"/>
                  <a:gd name="T5" fmla="*/ 14 h 29"/>
                  <a:gd name="T6" fmla="*/ 16 w 32"/>
                  <a:gd name="T7" fmla="*/ 0 h 29"/>
                  <a:gd name="T8" fmla="*/ 0 w 32"/>
                  <a:gd name="T9" fmla="*/ 14 h 29"/>
                  <a:gd name="T10" fmla="*/ 8 w 32"/>
                  <a:gd name="T11" fmla="*/ 14 h 29"/>
                  <a:gd name="T12" fmla="*/ 16 w 32"/>
                  <a:gd name="T13" fmla="*/ 8 h 29"/>
                  <a:gd name="T14" fmla="*/ 24 w 32"/>
                  <a:gd name="T15" fmla="*/ 14 h 29"/>
                  <a:gd name="T16" fmla="*/ 16 w 32"/>
                  <a:gd name="T17" fmla="*/ 21 h 29"/>
                  <a:gd name="T18" fmla="*/ 8 w 32"/>
                  <a:gd name="T1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29">
                    <a:moveTo>
                      <a:pt x="0" y="14"/>
                    </a:moveTo>
                    <a:cubicBezTo>
                      <a:pt x="0" y="22"/>
                      <a:pt x="7" y="29"/>
                      <a:pt x="16" y="29"/>
                    </a:cubicBezTo>
                    <a:cubicBezTo>
                      <a:pt x="25" y="29"/>
                      <a:pt x="32" y="22"/>
                      <a:pt x="32" y="14"/>
                    </a:cubicBezTo>
                    <a:cubicBezTo>
                      <a:pt x="32" y="6"/>
                      <a:pt x="25" y="0"/>
                      <a:pt x="16" y="0"/>
                    </a:cubicBezTo>
                    <a:cubicBezTo>
                      <a:pt x="7" y="0"/>
                      <a:pt x="0" y="6"/>
                      <a:pt x="0" y="14"/>
                    </a:cubicBezTo>
                    <a:close/>
                    <a:moveTo>
                      <a:pt x="8" y="14"/>
                    </a:moveTo>
                    <a:cubicBezTo>
                      <a:pt x="8" y="11"/>
                      <a:pt x="11" y="8"/>
                      <a:pt x="16" y="8"/>
                    </a:cubicBezTo>
                    <a:cubicBezTo>
                      <a:pt x="20" y="8"/>
                      <a:pt x="24" y="11"/>
                      <a:pt x="24" y="14"/>
                    </a:cubicBezTo>
                    <a:cubicBezTo>
                      <a:pt x="24" y="18"/>
                      <a:pt x="20" y="21"/>
                      <a:pt x="16" y="21"/>
                    </a:cubicBezTo>
                    <a:cubicBezTo>
                      <a:pt x="11" y="21"/>
                      <a:pt x="8" y="18"/>
                      <a:pt x="8" y="14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23"/>
              <p:cNvSpPr>
                <a:spLocks noEditPoints="1"/>
              </p:cNvSpPr>
              <p:nvPr/>
            </p:nvSpPr>
            <p:spPr bwMode="auto">
              <a:xfrm>
                <a:off x="3028" y="2589"/>
                <a:ext cx="90" cy="76"/>
              </a:xfrm>
              <a:custGeom>
                <a:avLst/>
                <a:gdLst>
                  <a:gd name="T0" fmla="*/ 0 w 32"/>
                  <a:gd name="T1" fmla="*/ 13 h 27"/>
                  <a:gd name="T2" fmla="*/ 16 w 32"/>
                  <a:gd name="T3" fmla="*/ 27 h 27"/>
                  <a:gd name="T4" fmla="*/ 32 w 32"/>
                  <a:gd name="T5" fmla="*/ 13 h 27"/>
                  <a:gd name="T6" fmla="*/ 16 w 32"/>
                  <a:gd name="T7" fmla="*/ 0 h 27"/>
                  <a:gd name="T8" fmla="*/ 0 w 32"/>
                  <a:gd name="T9" fmla="*/ 13 h 27"/>
                  <a:gd name="T10" fmla="*/ 8 w 32"/>
                  <a:gd name="T11" fmla="*/ 13 h 27"/>
                  <a:gd name="T12" fmla="*/ 16 w 32"/>
                  <a:gd name="T13" fmla="*/ 8 h 27"/>
                  <a:gd name="T14" fmla="*/ 24 w 32"/>
                  <a:gd name="T15" fmla="*/ 13 h 27"/>
                  <a:gd name="T16" fmla="*/ 16 w 32"/>
                  <a:gd name="T17" fmla="*/ 19 h 27"/>
                  <a:gd name="T18" fmla="*/ 8 w 32"/>
                  <a:gd name="T19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27">
                    <a:moveTo>
                      <a:pt x="0" y="13"/>
                    </a:moveTo>
                    <a:cubicBezTo>
                      <a:pt x="0" y="21"/>
                      <a:pt x="7" y="27"/>
                      <a:pt x="16" y="27"/>
                    </a:cubicBezTo>
                    <a:cubicBezTo>
                      <a:pt x="25" y="27"/>
                      <a:pt x="32" y="21"/>
                      <a:pt x="32" y="13"/>
                    </a:cubicBezTo>
                    <a:cubicBezTo>
                      <a:pt x="32" y="6"/>
                      <a:pt x="25" y="0"/>
                      <a:pt x="16" y="0"/>
                    </a:cubicBezTo>
                    <a:cubicBezTo>
                      <a:pt x="7" y="0"/>
                      <a:pt x="0" y="6"/>
                      <a:pt x="0" y="13"/>
                    </a:cubicBezTo>
                    <a:close/>
                    <a:moveTo>
                      <a:pt x="8" y="13"/>
                    </a:moveTo>
                    <a:cubicBezTo>
                      <a:pt x="8" y="10"/>
                      <a:pt x="12" y="8"/>
                      <a:pt x="16" y="8"/>
                    </a:cubicBezTo>
                    <a:cubicBezTo>
                      <a:pt x="21" y="8"/>
                      <a:pt x="24" y="10"/>
                      <a:pt x="24" y="13"/>
                    </a:cubicBezTo>
                    <a:cubicBezTo>
                      <a:pt x="24" y="16"/>
                      <a:pt x="21" y="19"/>
                      <a:pt x="16" y="19"/>
                    </a:cubicBezTo>
                    <a:cubicBezTo>
                      <a:pt x="12" y="19"/>
                      <a:pt x="8" y="16"/>
                      <a:pt x="8" y="13"/>
                    </a:cubicBezTo>
                    <a:close/>
                  </a:path>
                </a:pathLst>
              </a:custGeom>
              <a:solidFill>
                <a:srgbClr val="6D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6" name="Freeform 17"/>
            <p:cNvSpPr/>
            <p:nvPr/>
          </p:nvSpPr>
          <p:spPr bwMode="auto">
            <a:xfrm>
              <a:off x="9395719" y="2111151"/>
              <a:ext cx="837642" cy="925368"/>
            </a:xfrm>
            <a:custGeom>
              <a:avLst/>
              <a:gdLst>
                <a:gd name="T0" fmla="*/ 174 w 211"/>
                <a:gd name="T1" fmla="*/ 153 h 233"/>
                <a:gd name="T2" fmla="*/ 59 w 211"/>
                <a:gd name="T3" fmla="*/ 225 h 233"/>
                <a:gd name="T4" fmla="*/ 4 w 211"/>
                <a:gd name="T5" fmla="*/ 95 h 233"/>
                <a:gd name="T6" fmla="*/ 119 w 211"/>
                <a:gd name="T7" fmla="*/ 24 h 233"/>
                <a:gd name="T8" fmla="*/ 174 w 211"/>
                <a:gd name="T9" fmla="*/ 15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33">
                  <a:moveTo>
                    <a:pt x="174" y="153"/>
                  </a:moveTo>
                  <a:cubicBezTo>
                    <a:pt x="137" y="201"/>
                    <a:pt x="86" y="233"/>
                    <a:pt x="59" y="225"/>
                  </a:cubicBezTo>
                  <a:cubicBezTo>
                    <a:pt x="33" y="216"/>
                    <a:pt x="8" y="158"/>
                    <a:pt x="4" y="95"/>
                  </a:cubicBezTo>
                  <a:cubicBezTo>
                    <a:pt x="0" y="32"/>
                    <a:pt x="51" y="0"/>
                    <a:pt x="119" y="24"/>
                  </a:cubicBezTo>
                  <a:cubicBezTo>
                    <a:pt x="186" y="47"/>
                    <a:pt x="211" y="105"/>
                    <a:pt x="174" y="153"/>
                  </a:cubicBezTo>
                  <a:close/>
                </a:path>
              </a:pathLst>
            </a:custGeom>
            <a:solidFill>
              <a:srgbClr val="8DD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3068225" y="4861003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</a:t>
            </a:r>
            <a:r>
              <a:rPr lang="zh-CN" altLang="en-US" sz="1600" b="1" dirty="0" smtClean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内容输入内容</a:t>
            </a:r>
            <a:endParaRPr lang="en-US" altLang="zh-CN" sz="1600" b="1" dirty="0" smtClean="0">
              <a:solidFill>
                <a:srgbClr val="A3774C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pPr algn="ctr"/>
            <a:r>
              <a:rPr lang="zh-CN" altLang="en-US" sz="1600" b="1" dirty="0" smtClean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输入内容输入内容</a:t>
            </a:r>
            <a:endParaRPr lang="zh-CN" altLang="en-US" sz="1600" b="1" dirty="0">
              <a:solidFill>
                <a:srgbClr val="A3774C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086628" y="4861003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</a:t>
            </a:r>
            <a:r>
              <a:rPr lang="zh-CN" altLang="en-US" sz="1600" b="1" dirty="0" smtClean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内容输入内容</a:t>
            </a:r>
            <a:endParaRPr lang="en-US" altLang="zh-CN" sz="1600" b="1" dirty="0" smtClean="0">
              <a:solidFill>
                <a:srgbClr val="A3774C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pPr algn="ctr"/>
            <a:r>
              <a:rPr lang="zh-CN" altLang="en-US" sz="1600" b="1" dirty="0" smtClean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输入内容输入内容</a:t>
            </a:r>
            <a:endParaRPr lang="zh-CN" altLang="en-US" sz="1600" b="1" dirty="0">
              <a:solidFill>
                <a:srgbClr val="A3774C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192608" y="4861002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</a:t>
            </a:r>
            <a:r>
              <a:rPr lang="zh-CN" altLang="en-US" sz="1600" b="1" dirty="0" smtClean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内容输入内容</a:t>
            </a:r>
            <a:endParaRPr lang="en-US" altLang="zh-CN" sz="1600" b="1" dirty="0" smtClean="0">
              <a:solidFill>
                <a:srgbClr val="A3774C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pPr algn="ctr"/>
            <a:r>
              <a:rPr lang="zh-CN" altLang="en-US" sz="1600" b="1" dirty="0" smtClean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输入内容输入内容</a:t>
            </a:r>
            <a:endParaRPr lang="zh-CN" altLang="en-US" sz="1600" b="1" dirty="0">
              <a:solidFill>
                <a:srgbClr val="A3774C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091537" y="4293297"/>
            <a:ext cx="208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800" b="1" dirty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025573" y="4293297"/>
            <a:ext cx="208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800" b="1" dirty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112009" y="4293297"/>
            <a:ext cx="208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800" b="1" dirty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9 0.13843 L -0.0319 0.13866 C -0.17838 0.10972 -0.00494 0.13797 -0.06198 0.13843 L -0.83945 0.13843 L -0.83945 0.13866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78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9 0.13842 L -0.0319 0.13865 C -0.17838 0.10972 -0.00495 0.13796 -0.06198 0.13842 L -0.83945 0.13842 L -0.83945 0.13865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78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9 0.13843 L -0.0319 0.13866 C -0.17839 0.10972 -0.00495 0.13797 -0.06198 0.13843 L -0.83946 0.13843 L -0.83946 0.13866 " pathEditMode="relative" rAng="0" ptsTypes="AAAAA">
                                      <p:cBhvr>
                                        <p:cTn id="1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78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15" r="14930"/>
          <a:stretch>
            <a:fillRect/>
          </a:stretch>
        </p:blipFill>
        <p:spPr>
          <a:xfrm>
            <a:off x="0" y="4554907"/>
            <a:ext cx="5648770" cy="23030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6123"/>
          <a:stretch>
            <a:fillRect/>
          </a:stretch>
        </p:blipFill>
        <p:spPr>
          <a:xfrm>
            <a:off x="0" y="4640366"/>
            <a:ext cx="5503492" cy="22176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418" y="3064617"/>
            <a:ext cx="1737567" cy="27583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7768" y="2035711"/>
            <a:ext cx="2934223" cy="31591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56985" y="2035711"/>
            <a:ext cx="47802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Part 3</a:t>
            </a:r>
            <a:endParaRPr lang="zh-CN" altLang="en-US" sz="96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95381" y="613675"/>
            <a:ext cx="1170000" cy="472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199880" y="259992"/>
            <a:ext cx="875786" cy="353683"/>
          </a:xfrm>
          <a:prstGeom prst="rect">
            <a:avLst/>
          </a:prstGeom>
        </p:spPr>
      </p:pic>
      <p:sp>
        <p:nvSpPr>
          <p:cNvPr id="334" name="文本框 333"/>
          <p:cNvSpPr txBox="1"/>
          <p:nvPr/>
        </p:nvSpPr>
        <p:spPr>
          <a:xfrm>
            <a:off x="2078905" y="3721310"/>
            <a:ext cx="65774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输入大标题</a:t>
            </a:r>
            <a:endParaRPr lang="zh-CN" altLang="en-US" sz="88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5.18519E-6 L 0.24584 -0.00138 L -0.0233 0.00603 L 0.24245 0.00441 " pathEditMode="relative" ptsTypes="AAAA">
                                      <p:cBhvr>
                                        <p:cTn id="6" dur="5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146 0.01643 L -0.11146 0.01666 L -0.1026 0.01203 C -0.10143 0.01111 -0.10026 0.00949 -0.09896 0.00949 C -0.08828 0.00949 -0.07786 0.01111 -0.06719 0.01203 C -0.05104 0.02153 -0.06745 0.01227 -0.05286 0.01875 C -0.05156 0.01898 -0.05026 0.02014 -0.04896 0.02129 C -0.04714 0.02176 -0.04583 0.02222 -0.04414 0.02291 C -0.04219 0.02361 -0.04036 0.02407 -0.03854 0.025 C -0.0375 0.02546 -0.03659 0.02685 -0.03568 0.02754 C -0.03451 0.02847 -0.0332 0.02916 -0.03164 0.02986 C -0.02865 0.03148 -0.02552 0.0324 -0.02227 0.03426 C -0.01979 0.03588 -0.01693 0.03773 -0.01484 0.03912 C -0.01211 0.03958 -0.00951 0.03981 -0.00651 0.04097 C -0.00521 0.04166 -0.00378 0.04236 -0.00221 0.04352 C 0.01211 0.04884 -0.00195 0.04236 0.00937 0.04838 L 0.04883 0.04583 C 0.05039 0.04514 0.05182 0.04398 0.05352 0.04352 C 0.05534 0.04236 0.05742 0.04213 0.05924 0.04097 C 0.06836 0.03634 0.0543 0.0412 0.06576 0.03657 C 0.06797 0.03518 0.07018 0.03495 0.0724 0.03426 C 0.07422 0.03356 0.07578 0.03264 0.07734 0.03171 C 0.07917 0.03125 0.08125 0.03032 0.08294 0.02986 C 0.08385 0.02916 0.08516 0.02778 0.08607 0.02754 C 0.08776 0.02639 0.08984 0.02615 0.09167 0.025 C 0.09297 0.02453 0.09414 0.02361 0.09557 0.02291 C 0.09714 0.02199 0.0987 0.02176 0.10026 0.02129 C 0.10273 0.01921 0.10521 0.01736 0.10794 0.01643 C 0.11497 0.01342 0.11172 0.01504 0.11758 0.01203 C 0.11849 0.01018 0.1194 0.0081 0.12031 0.00717 C 0.12227 0.00532 0.12435 0.00532 0.12617 0.00278 C 0.12708 0.00139 0.12786 -0.00093 0.12904 -0.00209 C 0.13177 -0.00347 0.13477 -0.00301 0.13763 -0.00417 C 0.13958 -0.00486 0.14154 -0.00556 0.14336 -0.00579 L 0.17487 -0.00417 C 0.17799 -0.00394 0.18438 -0.00162 0.18737 0.00046 C 0.18971 0.00162 0.1918 0.00324 0.19414 0.00463 C 0.19531 0.00555 0.19674 0.00694 0.19818 0.00717 C 0.20117 0.0081 0.20443 0.00879 0.20742 0.00949 C 0.21784 0.01528 0.21276 0.01389 0.22305 0.01389 L 0.22305 0.01412 " pathEditMode="relative" rAng="0" ptsTypes="AAAAAAAAAAAAAAAAAAAAAAAAAAAAAAAAAAAAAAAAA">
                                      <p:cBhvr>
                                        <p:cTn id="16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32" y="48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 tmFilter="0,0; .5, 1; 1, 1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8845" y="2053185"/>
            <a:ext cx="1632613" cy="16326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15" r="14930"/>
          <a:stretch>
            <a:fillRect/>
          </a:stretch>
        </p:blipFill>
        <p:spPr>
          <a:xfrm>
            <a:off x="0" y="4554907"/>
            <a:ext cx="5648770" cy="23030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6123"/>
          <a:stretch>
            <a:fillRect/>
          </a:stretch>
        </p:blipFill>
        <p:spPr>
          <a:xfrm>
            <a:off x="0" y="4640366"/>
            <a:ext cx="5503492" cy="22176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418" y="3064617"/>
            <a:ext cx="1737567" cy="27583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152" y="2433810"/>
            <a:ext cx="4897121" cy="3266379"/>
          </a:xfrm>
          <a:prstGeom prst="rect">
            <a:avLst/>
          </a:prstGeom>
          <a:effectLst>
            <a:softEdge rad="215900"/>
          </a:effectLst>
        </p:spPr>
      </p:pic>
      <p:sp>
        <p:nvSpPr>
          <p:cNvPr id="7" name="文本框 6"/>
          <p:cNvSpPr txBox="1"/>
          <p:nvPr/>
        </p:nvSpPr>
        <p:spPr>
          <a:xfrm>
            <a:off x="-10160" y="174079"/>
            <a:ext cx="37868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4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81458" y="2290133"/>
            <a:ext cx="33010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           《</a:t>
            </a:r>
            <a:r>
              <a:rPr lang="zh-CN" altLang="en-US" sz="24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月亮</a:t>
            </a:r>
            <a:r>
              <a:rPr lang="en-US" altLang="zh-CN" sz="24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》</a:t>
            </a:r>
            <a:r>
              <a:rPr lang="zh-CN" altLang="en-US" sz="24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/>
            </a:r>
            <a:br>
              <a:rPr lang="zh-CN" altLang="en-US" sz="24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24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天上月亮圆又圆，</a:t>
            </a:r>
            <a:br>
              <a:rPr lang="zh-CN" altLang="en-US" sz="24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24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照在海里像玉盘。</a:t>
            </a:r>
            <a:br>
              <a:rPr lang="zh-CN" altLang="en-US" sz="24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24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一群鱼儿游过来，</a:t>
            </a:r>
            <a:br>
              <a:rPr lang="zh-CN" altLang="en-US" sz="24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24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玉盘碎成两三片。</a:t>
            </a:r>
            <a:br>
              <a:rPr lang="zh-CN" altLang="en-US" sz="24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24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鱼儿吓得快逃开，</a:t>
            </a:r>
            <a:br>
              <a:rPr lang="zh-CN" altLang="en-US" sz="24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24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一直逃到岩石边。</a:t>
            </a:r>
            <a:br>
              <a:rPr lang="zh-CN" altLang="en-US" sz="24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24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回过头来看一看，</a:t>
            </a:r>
            <a:br>
              <a:rPr lang="zh-CN" altLang="en-US" sz="24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24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月亮还是圆又圆。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94874" flipH="1">
            <a:off x="10005646" y="296727"/>
            <a:ext cx="864637" cy="10375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94874" flipH="1">
            <a:off x="10937383" y="783774"/>
            <a:ext cx="459765" cy="5517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15" r="14930"/>
          <a:stretch>
            <a:fillRect/>
          </a:stretch>
        </p:blipFill>
        <p:spPr>
          <a:xfrm>
            <a:off x="0" y="4554907"/>
            <a:ext cx="5648770" cy="23030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6123"/>
          <a:stretch>
            <a:fillRect/>
          </a:stretch>
        </p:blipFill>
        <p:spPr>
          <a:xfrm>
            <a:off x="0" y="4640366"/>
            <a:ext cx="5503492" cy="22176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418" y="3064617"/>
            <a:ext cx="1737567" cy="27583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3981" y="1694272"/>
            <a:ext cx="2408120" cy="240812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2956" y="1694272"/>
            <a:ext cx="2408120" cy="2408120"/>
          </a:xfrm>
          <a:prstGeom prst="rect">
            <a:avLst/>
          </a:prstGeom>
        </p:spPr>
      </p:pic>
      <p:sp>
        <p:nvSpPr>
          <p:cNvPr id="25" name="椭圆 24"/>
          <p:cNvSpPr/>
          <p:nvPr/>
        </p:nvSpPr>
        <p:spPr>
          <a:xfrm>
            <a:off x="3195400" y="2035690"/>
            <a:ext cx="1725283" cy="1725283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314374" y="2030636"/>
            <a:ext cx="1725283" cy="1725283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91931" y="1694272"/>
            <a:ext cx="2408120" cy="2408120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9463829" y="2030636"/>
            <a:ext cx="1725283" cy="1725283"/>
          </a:xfrm>
          <a:prstGeom prst="ellipse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059598" y="4946462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</a:t>
            </a:r>
            <a:r>
              <a:rPr lang="zh-CN" altLang="en-US" sz="1600" b="1" dirty="0" smtClean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内容输入内容</a:t>
            </a:r>
            <a:endParaRPr lang="en-US" altLang="zh-CN" sz="1600" b="1" dirty="0" smtClean="0">
              <a:solidFill>
                <a:srgbClr val="A3774C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pPr algn="ctr"/>
            <a:r>
              <a:rPr lang="zh-CN" altLang="en-US" sz="1600" b="1" dirty="0" smtClean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输入内容输入内容</a:t>
            </a:r>
            <a:endParaRPr lang="zh-CN" altLang="en-US" sz="1600" b="1" dirty="0">
              <a:solidFill>
                <a:srgbClr val="A3774C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082910" y="4378756"/>
            <a:ext cx="208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800" b="1" dirty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46055" y="4946462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</a:t>
            </a:r>
            <a:r>
              <a:rPr lang="zh-CN" altLang="en-US" sz="1600" b="1" dirty="0" smtClean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内容输入内容</a:t>
            </a:r>
            <a:endParaRPr lang="en-US" altLang="zh-CN" sz="1600" b="1" dirty="0" smtClean="0">
              <a:solidFill>
                <a:srgbClr val="A3774C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pPr algn="ctr"/>
            <a:r>
              <a:rPr lang="zh-CN" altLang="en-US" sz="1600" b="1" dirty="0" smtClean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输入内容输入内容</a:t>
            </a:r>
            <a:endParaRPr lang="zh-CN" altLang="en-US" sz="1600" b="1" dirty="0">
              <a:solidFill>
                <a:srgbClr val="A3774C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69367" y="4378756"/>
            <a:ext cx="208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800" b="1" dirty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280576" y="4946462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</a:t>
            </a:r>
            <a:r>
              <a:rPr lang="zh-CN" altLang="en-US" sz="1600" b="1" dirty="0" smtClean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内容输入内容</a:t>
            </a:r>
            <a:endParaRPr lang="en-US" altLang="zh-CN" sz="1600" b="1" dirty="0" smtClean="0">
              <a:solidFill>
                <a:srgbClr val="A3774C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pPr algn="ctr"/>
            <a:r>
              <a:rPr lang="zh-CN" altLang="en-US" sz="1600" b="1" dirty="0" smtClean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输入内容输入内容</a:t>
            </a:r>
            <a:endParaRPr lang="zh-CN" altLang="en-US" sz="1600" b="1" dirty="0">
              <a:solidFill>
                <a:srgbClr val="A3774C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303888" y="4378756"/>
            <a:ext cx="208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800" b="1" dirty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-10160" y="174079"/>
            <a:ext cx="37868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4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文本框 216"/>
          <p:cNvSpPr txBox="1"/>
          <p:nvPr/>
        </p:nvSpPr>
        <p:spPr>
          <a:xfrm>
            <a:off x="-10160" y="174079"/>
            <a:ext cx="37868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4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3034827" y="2229968"/>
            <a:ext cx="3130646" cy="3174328"/>
            <a:chOff x="4368" y="1504"/>
            <a:chExt cx="1720" cy="1744"/>
          </a:xfrm>
        </p:grpSpPr>
        <p:sp>
          <p:nvSpPr>
            <p:cNvPr id="18" name="AutoShape 3"/>
            <p:cNvSpPr>
              <a:spLocks noChangeAspect="1" noChangeArrowheads="1" noTextEdit="1"/>
            </p:cNvSpPr>
            <p:nvPr/>
          </p:nvSpPr>
          <p:spPr bwMode="auto">
            <a:xfrm>
              <a:off x="4372" y="1504"/>
              <a:ext cx="1709" cy="1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"/>
            <p:cNvSpPr/>
            <p:nvPr/>
          </p:nvSpPr>
          <p:spPr bwMode="auto">
            <a:xfrm>
              <a:off x="4524" y="1598"/>
              <a:ext cx="1339" cy="1523"/>
            </a:xfrm>
            <a:custGeom>
              <a:avLst/>
              <a:gdLst>
                <a:gd name="T0" fmla="*/ 366 w 369"/>
                <a:gd name="T1" fmla="*/ 205 h 420"/>
                <a:gd name="T2" fmla="*/ 197 w 369"/>
                <a:gd name="T3" fmla="*/ 376 h 420"/>
                <a:gd name="T4" fmla="*/ 18 w 369"/>
                <a:gd name="T5" fmla="*/ 214 h 420"/>
                <a:gd name="T6" fmla="*/ 75 w 369"/>
                <a:gd name="T7" fmla="*/ 87 h 420"/>
                <a:gd name="T8" fmla="*/ 192 w 369"/>
                <a:gd name="T9" fmla="*/ 41 h 420"/>
                <a:gd name="T10" fmla="*/ 366 w 369"/>
                <a:gd name="T11" fmla="*/ 212 h 420"/>
                <a:gd name="T12" fmla="*/ 368 w 369"/>
                <a:gd name="T13" fmla="*/ 205 h 420"/>
                <a:gd name="T14" fmla="*/ 230 w 369"/>
                <a:gd name="T15" fmla="*/ 22 h 420"/>
                <a:gd name="T16" fmla="*/ 24 w 369"/>
                <a:gd name="T17" fmla="*/ 142 h 420"/>
                <a:gd name="T18" fmla="*/ 79 w 369"/>
                <a:gd name="T19" fmla="*/ 358 h 420"/>
                <a:gd name="T20" fmla="*/ 320 w 369"/>
                <a:gd name="T21" fmla="*/ 344 h 420"/>
                <a:gd name="T22" fmla="*/ 368 w 369"/>
                <a:gd name="T23" fmla="*/ 212 h 420"/>
                <a:gd name="T24" fmla="*/ 366 w 369"/>
                <a:gd name="T25" fmla="*/ 205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420">
                  <a:moveTo>
                    <a:pt x="366" y="205"/>
                  </a:moveTo>
                  <a:cubicBezTo>
                    <a:pt x="365" y="297"/>
                    <a:pt x="288" y="372"/>
                    <a:pt x="197" y="376"/>
                  </a:cubicBezTo>
                  <a:cubicBezTo>
                    <a:pt x="106" y="380"/>
                    <a:pt x="25" y="304"/>
                    <a:pt x="18" y="214"/>
                  </a:cubicBezTo>
                  <a:cubicBezTo>
                    <a:pt x="14" y="167"/>
                    <a:pt x="42" y="118"/>
                    <a:pt x="75" y="87"/>
                  </a:cubicBezTo>
                  <a:cubicBezTo>
                    <a:pt x="107" y="57"/>
                    <a:pt x="149" y="42"/>
                    <a:pt x="192" y="41"/>
                  </a:cubicBezTo>
                  <a:cubicBezTo>
                    <a:pt x="284" y="40"/>
                    <a:pt x="365" y="120"/>
                    <a:pt x="366" y="212"/>
                  </a:cubicBezTo>
                  <a:cubicBezTo>
                    <a:pt x="366" y="229"/>
                    <a:pt x="369" y="213"/>
                    <a:pt x="368" y="205"/>
                  </a:cubicBezTo>
                  <a:cubicBezTo>
                    <a:pt x="367" y="119"/>
                    <a:pt x="316" y="42"/>
                    <a:pt x="230" y="22"/>
                  </a:cubicBezTo>
                  <a:cubicBezTo>
                    <a:pt x="140" y="0"/>
                    <a:pt x="52" y="58"/>
                    <a:pt x="24" y="142"/>
                  </a:cubicBezTo>
                  <a:cubicBezTo>
                    <a:pt x="0" y="217"/>
                    <a:pt x="20" y="306"/>
                    <a:pt x="79" y="358"/>
                  </a:cubicBezTo>
                  <a:cubicBezTo>
                    <a:pt x="149" y="420"/>
                    <a:pt x="257" y="410"/>
                    <a:pt x="320" y="344"/>
                  </a:cubicBezTo>
                  <a:cubicBezTo>
                    <a:pt x="353" y="308"/>
                    <a:pt x="368" y="260"/>
                    <a:pt x="368" y="212"/>
                  </a:cubicBezTo>
                  <a:cubicBezTo>
                    <a:pt x="369" y="204"/>
                    <a:pt x="366" y="189"/>
                    <a:pt x="366" y="205"/>
                  </a:cubicBezTo>
                  <a:close/>
                </a:path>
              </a:pathLst>
            </a:custGeom>
            <a:solidFill>
              <a:srgbClr val="319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6"/>
            <p:cNvSpPr>
              <a:spLocks noChangeArrowheads="1"/>
            </p:cNvSpPr>
            <p:nvPr/>
          </p:nvSpPr>
          <p:spPr bwMode="auto">
            <a:xfrm>
              <a:off x="4731" y="1613"/>
              <a:ext cx="127" cy="127"/>
            </a:xfrm>
            <a:prstGeom prst="ellipse">
              <a:avLst/>
            </a:prstGeom>
            <a:solidFill>
              <a:srgbClr val="319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7"/>
            <p:cNvSpPr/>
            <p:nvPr/>
          </p:nvSpPr>
          <p:spPr bwMode="auto">
            <a:xfrm>
              <a:off x="4521" y="1790"/>
              <a:ext cx="145" cy="145"/>
            </a:xfrm>
            <a:custGeom>
              <a:avLst/>
              <a:gdLst>
                <a:gd name="T0" fmla="*/ 37 w 40"/>
                <a:gd name="T1" fmla="*/ 14 h 40"/>
                <a:gd name="T2" fmla="*/ 26 w 40"/>
                <a:gd name="T3" fmla="*/ 36 h 40"/>
                <a:gd name="T4" fmla="*/ 4 w 40"/>
                <a:gd name="T5" fmla="*/ 26 h 40"/>
                <a:gd name="T6" fmla="*/ 14 w 40"/>
                <a:gd name="T7" fmla="*/ 3 h 40"/>
                <a:gd name="T8" fmla="*/ 37 w 40"/>
                <a:gd name="T9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37" y="14"/>
                  </a:moveTo>
                  <a:cubicBezTo>
                    <a:pt x="40" y="23"/>
                    <a:pt x="35" y="33"/>
                    <a:pt x="26" y="36"/>
                  </a:cubicBezTo>
                  <a:cubicBezTo>
                    <a:pt x="17" y="40"/>
                    <a:pt x="7" y="35"/>
                    <a:pt x="4" y="26"/>
                  </a:cubicBezTo>
                  <a:cubicBezTo>
                    <a:pt x="0" y="17"/>
                    <a:pt x="5" y="6"/>
                    <a:pt x="14" y="3"/>
                  </a:cubicBezTo>
                  <a:cubicBezTo>
                    <a:pt x="23" y="0"/>
                    <a:pt x="33" y="4"/>
                    <a:pt x="37" y="14"/>
                  </a:cubicBezTo>
                  <a:close/>
                </a:path>
              </a:pathLst>
            </a:custGeom>
            <a:solidFill>
              <a:srgbClr val="319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8"/>
            <p:cNvSpPr/>
            <p:nvPr/>
          </p:nvSpPr>
          <p:spPr bwMode="auto">
            <a:xfrm>
              <a:off x="4412" y="2037"/>
              <a:ext cx="145" cy="145"/>
            </a:xfrm>
            <a:custGeom>
              <a:avLst/>
              <a:gdLst>
                <a:gd name="T0" fmla="*/ 34 w 40"/>
                <a:gd name="T1" fmla="*/ 9 h 40"/>
                <a:gd name="T2" fmla="*/ 32 w 40"/>
                <a:gd name="T3" fmla="*/ 34 h 40"/>
                <a:gd name="T4" fmla="*/ 7 w 40"/>
                <a:gd name="T5" fmla="*/ 31 h 40"/>
                <a:gd name="T6" fmla="*/ 9 w 40"/>
                <a:gd name="T7" fmla="*/ 6 h 40"/>
                <a:gd name="T8" fmla="*/ 34 w 40"/>
                <a:gd name="T9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34" y="9"/>
                  </a:moveTo>
                  <a:cubicBezTo>
                    <a:pt x="40" y="16"/>
                    <a:pt x="39" y="27"/>
                    <a:pt x="32" y="34"/>
                  </a:cubicBezTo>
                  <a:cubicBezTo>
                    <a:pt x="24" y="40"/>
                    <a:pt x="13" y="39"/>
                    <a:pt x="7" y="31"/>
                  </a:cubicBezTo>
                  <a:cubicBezTo>
                    <a:pt x="0" y="24"/>
                    <a:pt x="1" y="13"/>
                    <a:pt x="9" y="6"/>
                  </a:cubicBezTo>
                  <a:cubicBezTo>
                    <a:pt x="16" y="0"/>
                    <a:pt x="27" y="1"/>
                    <a:pt x="34" y="9"/>
                  </a:cubicBezTo>
                  <a:close/>
                </a:path>
              </a:pathLst>
            </a:custGeom>
            <a:solidFill>
              <a:srgbClr val="319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9"/>
            <p:cNvSpPr/>
            <p:nvPr/>
          </p:nvSpPr>
          <p:spPr bwMode="auto">
            <a:xfrm>
              <a:off x="4368" y="2316"/>
              <a:ext cx="145" cy="145"/>
            </a:xfrm>
            <a:custGeom>
              <a:avLst/>
              <a:gdLst>
                <a:gd name="T0" fmla="*/ 29 w 40"/>
                <a:gd name="T1" fmla="*/ 5 h 40"/>
                <a:gd name="T2" fmla="*/ 35 w 40"/>
                <a:gd name="T3" fmla="*/ 29 h 40"/>
                <a:gd name="T4" fmla="*/ 11 w 40"/>
                <a:gd name="T5" fmla="*/ 36 h 40"/>
                <a:gd name="T6" fmla="*/ 5 w 40"/>
                <a:gd name="T7" fmla="*/ 11 h 40"/>
                <a:gd name="T8" fmla="*/ 29 w 40"/>
                <a:gd name="T9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9" y="5"/>
                  </a:moveTo>
                  <a:cubicBezTo>
                    <a:pt x="37" y="10"/>
                    <a:pt x="40" y="21"/>
                    <a:pt x="35" y="29"/>
                  </a:cubicBezTo>
                  <a:cubicBezTo>
                    <a:pt x="30" y="38"/>
                    <a:pt x="20" y="40"/>
                    <a:pt x="11" y="36"/>
                  </a:cubicBezTo>
                  <a:cubicBezTo>
                    <a:pt x="3" y="31"/>
                    <a:pt x="0" y="20"/>
                    <a:pt x="5" y="11"/>
                  </a:cubicBezTo>
                  <a:cubicBezTo>
                    <a:pt x="9" y="3"/>
                    <a:pt x="20" y="0"/>
                    <a:pt x="29" y="5"/>
                  </a:cubicBezTo>
                  <a:close/>
                </a:path>
              </a:pathLst>
            </a:custGeom>
            <a:solidFill>
              <a:srgbClr val="319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0"/>
            <p:cNvSpPr/>
            <p:nvPr/>
          </p:nvSpPr>
          <p:spPr bwMode="auto">
            <a:xfrm>
              <a:off x="4426" y="2599"/>
              <a:ext cx="138" cy="138"/>
            </a:xfrm>
            <a:custGeom>
              <a:avLst/>
              <a:gdLst>
                <a:gd name="T0" fmla="*/ 22 w 38"/>
                <a:gd name="T1" fmla="*/ 2 h 38"/>
                <a:gd name="T2" fmla="*/ 36 w 38"/>
                <a:gd name="T3" fmla="*/ 22 h 38"/>
                <a:gd name="T4" fmla="*/ 16 w 38"/>
                <a:gd name="T5" fmla="*/ 36 h 38"/>
                <a:gd name="T6" fmla="*/ 1 w 38"/>
                <a:gd name="T7" fmla="*/ 16 h 38"/>
                <a:gd name="T8" fmla="*/ 22 w 38"/>
                <a:gd name="T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2" y="2"/>
                  </a:moveTo>
                  <a:cubicBezTo>
                    <a:pt x="32" y="3"/>
                    <a:pt x="38" y="12"/>
                    <a:pt x="36" y="22"/>
                  </a:cubicBezTo>
                  <a:cubicBezTo>
                    <a:pt x="35" y="32"/>
                    <a:pt x="25" y="38"/>
                    <a:pt x="16" y="36"/>
                  </a:cubicBezTo>
                  <a:cubicBezTo>
                    <a:pt x="6" y="35"/>
                    <a:pt x="0" y="26"/>
                    <a:pt x="1" y="16"/>
                  </a:cubicBezTo>
                  <a:cubicBezTo>
                    <a:pt x="3" y="6"/>
                    <a:pt x="12" y="0"/>
                    <a:pt x="22" y="2"/>
                  </a:cubicBezTo>
                  <a:close/>
                </a:path>
              </a:pathLst>
            </a:custGeom>
            <a:solidFill>
              <a:srgbClr val="319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1"/>
            <p:cNvSpPr/>
            <p:nvPr/>
          </p:nvSpPr>
          <p:spPr bwMode="auto">
            <a:xfrm>
              <a:off x="4557" y="2842"/>
              <a:ext cx="138" cy="137"/>
            </a:xfrm>
            <a:custGeom>
              <a:avLst/>
              <a:gdLst>
                <a:gd name="T0" fmla="*/ 16 w 38"/>
                <a:gd name="T1" fmla="*/ 2 h 38"/>
                <a:gd name="T2" fmla="*/ 36 w 38"/>
                <a:gd name="T3" fmla="*/ 16 h 38"/>
                <a:gd name="T4" fmla="*/ 22 w 38"/>
                <a:gd name="T5" fmla="*/ 36 h 38"/>
                <a:gd name="T6" fmla="*/ 2 w 38"/>
                <a:gd name="T7" fmla="*/ 22 h 38"/>
                <a:gd name="T8" fmla="*/ 16 w 38"/>
                <a:gd name="T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16" y="2"/>
                  </a:moveTo>
                  <a:cubicBezTo>
                    <a:pt x="26" y="0"/>
                    <a:pt x="35" y="6"/>
                    <a:pt x="36" y="16"/>
                  </a:cubicBezTo>
                  <a:cubicBezTo>
                    <a:pt x="38" y="26"/>
                    <a:pt x="32" y="35"/>
                    <a:pt x="22" y="36"/>
                  </a:cubicBezTo>
                  <a:cubicBezTo>
                    <a:pt x="12" y="38"/>
                    <a:pt x="3" y="32"/>
                    <a:pt x="2" y="22"/>
                  </a:cubicBezTo>
                  <a:cubicBezTo>
                    <a:pt x="0" y="12"/>
                    <a:pt x="6" y="3"/>
                    <a:pt x="16" y="2"/>
                  </a:cubicBezTo>
                  <a:close/>
                </a:path>
              </a:pathLst>
            </a:custGeom>
            <a:solidFill>
              <a:srgbClr val="319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2"/>
            <p:cNvSpPr/>
            <p:nvPr/>
          </p:nvSpPr>
          <p:spPr bwMode="auto">
            <a:xfrm>
              <a:off x="4746" y="2987"/>
              <a:ext cx="145" cy="148"/>
            </a:xfrm>
            <a:custGeom>
              <a:avLst/>
              <a:gdLst>
                <a:gd name="T0" fmla="*/ 11 w 40"/>
                <a:gd name="T1" fmla="*/ 5 h 41"/>
                <a:gd name="T2" fmla="*/ 35 w 40"/>
                <a:gd name="T3" fmla="*/ 11 h 41"/>
                <a:gd name="T4" fmla="*/ 29 w 40"/>
                <a:gd name="T5" fmla="*/ 36 h 41"/>
                <a:gd name="T6" fmla="*/ 4 w 40"/>
                <a:gd name="T7" fmla="*/ 29 h 41"/>
                <a:gd name="T8" fmla="*/ 11 w 40"/>
                <a:gd name="T9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11" y="5"/>
                  </a:moveTo>
                  <a:cubicBezTo>
                    <a:pt x="19" y="0"/>
                    <a:pt x="30" y="3"/>
                    <a:pt x="35" y="11"/>
                  </a:cubicBezTo>
                  <a:cubicBezTo>
                    <a:pt x="40" y="20"/>
                    <a:pt x="37" y="31"/>
                    <a:pt x="29" y="36"/>
                  </a:cubicBezTo>
                  <a:cubicBezTo>
                    <a:pt x="20" y="41"/>
                    <a:pt x="9" y="38"/>
                    <a:pt x="4" y="29"/>
                  </a:cubicBezTo>
                  <a:cubicBezTo>
                    <a:pt x="0" y="21"/>
                    <a:pt x="2" y="10"/>
                    <a:pt x="11" y="5"/>
                  </a:cubicBezTo>
                  <a:close/>
                </a:path>
              </a:pathLst>
            </a:custGeom>
            <a:solidFill>
              <a:srgbClr val="319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3"/>
            <p:cNvSpPr/>
            <p:nvPr/>
          </p:nvSpPr>
          <p:spPr bwMode="auto">
            <a:xfrm>
              <a:off x="5000" y="3081"/>
              <a:ext cx="145" cy="145"/>
            </a:xfrm>
            <a:custGeom>
              <a:avLst/>
              <a:gdLst>
                <a:gd name="T0" fmla="*/ 6 w 40"/>
                <a:gd name="T1" fmla="*/ 8 h 40"/>
                <a:gd name="T2" fmla="*/ 31 w 40"/>
                <a:gd name="T3" fmla="*/ 6 h 40"/>
                <a:gd name="T4" fmla="*/ 33 w 40"/>
                <a:gd name="T5" fmla="*/ 31 h 40"/>
                <a:gd name="T6" fmla="*/ 8 w 40"/>
                <a:gd name="T7" fmla="*/ 33 h 40"/>
                <a:gd name="T8" fmla="*/ 6 w 40"/>
                <a:gd name="T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6" y="8"/>
                  </a:moveTo>
                  <a:cubicBezTo>
                    <a:pt x="12" y="1"/>
                    <a:pt x="24" y="0"/>
                    <a:pt x="31" y="6"/>
                  </a:cubicBezTo>
                  <a:cubicBezTo>
                    <a:pt x="39" y="13"/>
                    <a:pt x="40" y="24"/>
                    <a:pt x="33" y="31"/>
                  </a:cubicBezTo>
                  <a:cubicBezTo>
                    <a:pt x="27" y="39"/>
                    <a:pt x="16" y="40"/>
                    <a:pt x="8" y="33"/>
                  </a:cubicBezTo>
                  <a:cubicBezTo>
                    <a:pt x="1" y="27"/>
                    <a:pt x="0" y="16"/>
                    <a:pt x="6" y="8"/>
                  </a:cubicBezTo>
                  <a:close/>
                </a:path>
              </a:pathLst>
            </a:custGeom>
            <a:solidFill>
              <a:srgbClr val="319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5283" y="3106"/>
              <a:ext cx="145" cy="142"/>
            </a:xfrm>
            <a:custGeom>
              <a:avLst/>
              <a:gdLst>
                <a:gd name="T0" fmla="*/ 3 w 40"/>
                <a:gd name="T1" fmla="*/ 13 h 39"/>
                <a:gd name="T2" fmla="*/ 26 w 40"/>
                <a:gd name="T3" fmla="*/ 3 h 39"/>
                <a:gd name="T4" fmla="*/ 36 w 40"/>
                <a:gd name="T5" fmla="*/ 26 h 39"/>
                <a:gd name="T6" fmla="*/ 14 w 40"/>
                <a:gd name="T7" fmla="*/ 36 h 39"/>
                <a:gd name="T8" fmla="*/ 3 w 40"/>
                <a:gd name="T9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3" y="13"/>
                  </a:moveTo>
                  <a:cubicBezTo>
                    <a:pt x="7" y="4"/>
                    <a:pt x="17" y="0"/>
                    <a:pt x="26" y="3"/>
                  </a:cubicBezTo>
                  <a:cubicBezTo>
                    <a:pt x="35" y="6"/>
                    <a:pt x="40" y="16"/>
                    <a:pt x="36" y="26"/>
                  </a:cubicBezTo>
                  <a:cubicBezTo>
                    <a:pt x="33" y="35"/>
                    <a:pt x="23" y="39"/>
                    <a:pt x="14" y="36"/>
                  </a:cubicBezTo>
                  <a:cubicBezTo>
                    <a:pt x="5" y="33"/>
                    <a:pt x="0" y="23"/>
                    <a:pt x="3" y="13"/>
                  </a:cubicBezTo>
                  <a:close/>
                </a:path>
              </a:pathLst>
            </a:custGeom>
            <a:solidFill>
              <a:srgbClr val="319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15"/>
            <p:cNvSpPr>
              <a:spLocks noChangeArrowheads="1"/>
            </p:cNvSpPr>
            <p:nvPr/>
          </p:nvSpPr>
          <p:spPr bwMode="auto">
            <a:xfrm>
              <a:off x="5555" y="3012"/>
              <a:ext cx="130" cy="127"/>
            </a:xfrm>
            <a:prstGeom prst="ellipse">
              <a:avLst/>
            </a:prstGeom>
            <a:solidFill>
              <a:srgbClr val="319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6"/>
            <p:cNvSpPr/>
            <p:nvPr/>
          </p:nvSpPr>
          <p:spPr bwMode="auto">
            <a:xfrm>
              <a:off x="5762" y="2816"/>
              <a:ext cx="145" cy="145"/>
            </a:xfrm>
            <a:custGeom>
              <a:avLst/>
              <a:gdLst>
                <a:gd name="T0" fmla="*/ 3 w 40"/>
                <a:gd name="T1" fmla="*/ 26 h 40"/>
                <a:gd name="T2" fmla="*/ 14 w 40"/>
                <a:gd name="T3" fmla="*/ 4 h 40"/>
                <a:gd name="T4" fmla="*/ 37 w 40"/>
                <a:gd name="T5" fmla="*/ 14 h 40"/>
                <a:gd name="T6" fmla="*/ 26 w 40"/>
                <a:gd name="T7" fmla="*/ 37 h 40"/>
                <a:gd name="T8" fmla="*/ 3 w 40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3" y="26"/>
                  </a:moveTo>
                  <a:cubicBezTo>
                    <a:pt x="0" y="17"/>
                    <a:pt x="5" y="7"/>
                    <a:pt x="14" y="4"/>
                  </a:cubicBezTo>
                  <a:cubicBezTo>
                    <a:pt x="23" y="0"/>
                    <a:pt x="33" y="5"/>
                    <a:pt x="37" y="14"/>
                  </a:cubicBezTo>
                  <a:cubicBezTo>
                    <a:pt x="40" y="23"/>
                    <a:pt x="35" y="34"/>
                    <a:pt x="26" y="37"/>
                  </a:cubicBezTo>
                  <a:cubicBezTo>
                    <a:pt x="17" y="40"/>
                    <a:pt x="7" y="35"/>
                    <a:pt x="3" y="26"/>
                  </a:cubicBezTo>
                  <a:close/>
                </a:path>
              </a:pathLst>
            </a:custGeom>
            <a:solidFill>
              <a:srgbClr val="319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7"/>
            <p:cNvSpPr/>
            <p:nvPr/>
          </p:nvSpPr>
          <p:spPr bwMode="auto">
            <a:xfrm>
              <a:off x="5900" y="2570"/>
              <a:ext cx="145" cy="145"/>
            </a:xfrm>
            <a:custGeom>
              <a:avLst/>
              <a:gdLst>
                <a:gd name="T0" fmla="*/ 6 w 40"/>
                <a:gd name="T1" fmla="*/ 31 h 40"/>
                <a:gd name="T2" fmla="*/ 8 w 40"/>
                <a:gd name="T3" fmla="*/ 6 h 40"/>
                <a:gd name="T4" fmla="*/ 33 w 40"/>
                <a:gd name="T5" fmla="*/ 9 h 40"/>
                <a:gd name="T6" fmla="*/ 31 w 40"/>
                <a:gd name="T7" fmla="*/ 33 h 40"/>
                <a:gd name="T8" fmla="*/ 6 w 40"/>
                <a:gd name="T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6" y="31"/>
                  </a:moveTo>
                  <a:cubicBezTo>
                    <a:pt x="0" y="24"/>
                    <a:pt x="1" y="13"/>
                    <a:pt x="8" y="6"/>
                  </a:cubicBezTo>
                  <a:cubicBezTo>
                    <a:pt x="16" y="0"/>
                    <a:pt x="27" y="1"/>
                    <a:pt x="33" y="9"/>
                  </a:cubicBezTo>
                  <a:cubicBezTo>
                    <a:pt x="40" y="16"/>
                    <a:pt x="39" y="27"/>
                    <a:pt x="31" y="33"/>
                  </a:cubicBezTo>
                  <a:cubicBezTo>
                    <a:pt x="24" y="40"/>
                    <a:pt x="13" y="39"/>
                    <a:pt x="6" y="31"/>
                  </a:cubicBezTo>
                  <a:close/>
                </a:path>
              </a:pathLst>
            </a:custGeom>
            <a:solidFill>
              <a:srgbClr val="319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8"/>
            <p:cNvSpPr/>
            <p:nvPr/>
          </p:nvSpPr>
          <p:spPr bwMode="auto">
            <a:xfrm>
              <a:off x="5943" y="2287"/>
              <a:ext cx="145" cy="149"/>
            </a:xfrm>
            <a:custGeom>
              <a:avLst/>
              <a:gdLst>
                <a:gd name="T0" fmla="*/ 11 w 40"/>
                <a:gd name="T1" fmla="*/ 36 h 41"/>
                <a:gd name="T2" fmla="*/ 5 w 40"/>
                <a:gd name="T3" fmla="*/ 12 h 41"/>
                <a:gd name="T4" fmla="*/ 29 w 40"/>
                <a:gd name="T5" fmla="*/ 5 h 41"/>
                <a:gd name="T6" fmla="*/ 35 w 40"/>
                <a:gd name="T7" fmla="*/ 30 h 41"/>
                <a:gd name="T8" fmla="*/ 11 w 40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11" y="36"/>
                  </a:moveTo>
                  <a:cubicBezTo>
                    <a:pt x="3" y="31"/>
                    <a:pt x="0" y="20"/>
                    <a:pt x="5" y="12"/>
                  </a:cubicBezTo>
                  <a:cubicBezTo>
                    <a:pt x="10" y="3"/>
                    <a:pt x="21" y="0"/>
                    <a:pt x="29" y="5"/>
                  </a:cubicBezTo>
                  <a:cubicBezTo>
                    <a:pt x="37" y="10"/>
                    <a:pt x="40" y="21"/>
                    <a:pt x="35" y="30"/>
                  </a:cubicBezTo>
                  <a:cubicBezTo>
                    <a:pt x="31" y="38"/>
                    <a:pt x="20" y="41"/>
                    <a:pt x="11" y="36"/>
                  </a:cubicBezTo>
                  <a:close/>
                </a:path>
              </a:pathLst>
            </a:custGeom>
            <a:solidFill>
              <a:srgbClr val="319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9"/>
            <p:cNvSpPr/>
            <p:nvPr/>
          </p:nvSpPr>
          <p:spPr bwMode="auto">
            <a:xfrm>
              <a:off x="5892" y="2015"/>
              <a:ext cx="138" cy="138"/>
            </a:xfrm>
            <a:custGeom>
              <a:avLst/>
              <a:gdLst>
                <a:gd name="T0" fmla="*/ 16 w 38"/>
                <a:gd name="T1" fmla="*/ 36 h 38"/>
                <a:gd name="T2" fmla="*/ 2 w 38"/>
                <a:gd name="T3" fmla="*/ 16 h 38"/>
                <a:gd name="T4" fmla="*/ 22 w 38"/>
                <a:gd name="T5" fmla="*/ 1 h 38"/>
                <a:gd name="T6" fmla="*/ 37 w 38"/>
                <a:gd name="T7" fmla="*/ 22 h 38"/>
                <a:gd name="T8" fmla="*/ 16 w 38"/>
                <a:gd name="T9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16" y="36"/>
                  </a:moveTo>
                  <a:cubicBezTo>
                    <a:pt x="7" y="35"/>
                    <a:pt x="0" y="25"/>
                    <a:pt x="2" y="16"/>
                  </a:cubicBezTo>
                  <a:cubicBezTo>
                    <a:pt x="4" y="6"/>
                    <a:pt x="13" y="0"/>
                    <a:pt x="22" y="1"/>
                  </a:cubicBezTo>
                  <a:cubicBezTo>
                    <a:pt x="32" y="3"/>
                    <a:pt x="38" y="12"/>
                    <a:pt x="37" y="22"/>
                  </a:cubicBezTo>
                  <a:cubicBezTo>
                    <a:pt x="35" y="32"/>
                    <a:pt x="26" y="38"/>
                    <a:pt x="16" y="36"/>
                  </a:cubicBezTo>
                  <a:close/>
                </a:path>
              </a:pathLst>
            </a:custGeom>
            <a:solidFill>
              <a:srgbClr val="319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Oval 24"/>
            <p:cNvSpPr>
              <a:spLocks noChangeArrowheads="1"/>
            </p:cNvSpPr>
            <p:nvPr/>
          </p:nvSpPr>
          <p:spPr bwMode="auto">
            <a:xfrm>
              <a:off x="4818" y="1939"/>
              <a:ext cx="780" cy="794"/>
            </a:xfrm>
            <a:prstGeom prst="ellipse">
              <a:avLst/>
            </a:prstGeom>
            <a:solidFill>
              <a:srgbClr val="4EB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5"/>
            <p:cNvSpPr/>
            <p:nvPr/>
          </p:nvSpPr>
          <p:spPr bwMode="auto">
            <a:xfrm>
              <a:off x="4782" y="1874"/>
              <a:ext cx="820" cy="928"/>
            </a:xfrm>
            <a:custGeom>
              <a:avLst/>
              <a:gdLst>
                <a:gd name="T0" fmla="*/ 224 w 226"/>
                <a:gd name="T1" fmla="*/ 125 h 256"/>
                <a:gd name="T2" fmla="*/ 121 w 226"/>
                <a:gd name="T3" fmla="*/ 230 h 256"/>
                <a:gd name="T4" fmla="*/ 11 w 226"/>
                <a:gd name="T5" fmla="*/ 131 h 256"/>
                <a:gd name="T6" fmla="*/ 46 w 226"/>
                <a:gd name="T7" fmla="*/ 53 h 256"/>
                <a:gd name="T8" fmla="*/ 118 w 226"/>
                <a:gd name="T9" fmla="*/ 25 h 256"/>
                <a:gd name="T10" fmla="*/ 224 w 226"/>
                <a:gd name="T11" fmla="*/ 129 h 256"/>
                <a:gd name="T12" fmla="*/ 226 w 226"/>
                <a:gd name="T13" fmla="*/ 125 h 256"/>
                <a:gd name="T14" fmla="*/ 141 w 226"/>
                <a:gd name="T15" fmla="*/ 13 h 256"/>
                <a:gd name="T16" fmla="*/ 15 w 226"/>
                <a:gd name="T17" fmla="*/ 87 h 256"/>
                <a:gd name="T18" fmla="*/ 49 w 226"/>
                <a:gd name="T19" fmla="*/ 219 h 256"/>
                <a:gd name="T20" fmla="*/ 196 w 226"/>
                <a:gd name="T21" fmla="*/ 210 h 256"/>
                <a:gd name="T22" fmla="*/ 226 w 226"/>
                <a:gd name="T23" fmla="*/ 129 h 256"/>
                <a:gd name="T24" fmla="*/ 224 w 226"/>
                <a:gd name="T25" fmla="*/ 12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" h="256">
                  <a:moveTo>
                    <a:pt x="224" y="125"/>
                  </a:moveTo>
                  <a:cubicBezTo>
                    <a:pt x="223" y="182"/>
                    <a:pt x="176" y="227"/>
                    <a:pt x="121" y="230"/>
                  </a:cubicBezTo>
                  <a:cubicBezTo>
                    <a:pt x="65" y="232"/>
                    <a:pt x="16" y="186"/>
                    <a:pt x="11" y="131"/>
                  </a:cubicBezTo>
                  <a:cubicBezTo>
                    <a:pt x="9" y="102"/>
                    <a:pt x="26" y="72"/>
                    <a:pt x="46" y="53"/>
                  </a:cubicBezTo>
                  <a:cubicBezTo>
                    <a:pt x="66" y="35"/>
                    <a:pt x="92" y="26"/>
                    <a:pt x="118" y="25"/>
                  </a:cubicBezTo>
                  <a:cubicBezTo>
                    <a:pt x="174" y="24"/>
                    <a:pt x="223" y="73"/>
                    <a:pt x="224" y="129"/>
                  </a:cubicBezTo>
                  <a:cubicBezTo>
                    <a:pt x="224" y="140"/>
                    <a:pt x="226" y="130"/>
                    <a:pt x="226" y="125"/>
                  </a:cubicBezTo>
                  <a:cubicBezTo>
                    <a:pt x="225" y="73"/>
                    <a:pt x="194" y="26"/>
                    <a:pt x="141" y="13"/>
                  </a:cubicBezTo>
                  <a:cubicBezTo>
                    <a:pt x="86" y="0"/>
                    <a:pt x="32" y="35"/>
                    <a:pt x="15" y="87"/>
                  </a:cubicBezTo>
                  <a:cubicBezTo>
                    <a:pt x="0" y="133"/>
                    <a:pt x="13" y="187"/>
                    <a:pt x="49" y="219"/>
                  </a:cubicBezTo>
                  <a:cubicBezTo>
                    <a:pt x="92" y="256"/>
                    <a:pt x="157" y="250"/>
                    <a:pt x="196" y="210"/>
                  </a:cubicBezTo>
                  <a:cubicBezTo>
                    <a:pt x="216" y="188"/>
                    <a:pt x="225" y="159"/>
                    <a:pt x="226" y="129"/>
                  </a:cubicBezTo>
                  <a:cubicBezTo>
                    <a:pt x="226" y="125"/>
                    <a:pt x="224" y="115"/>
                    <a:pt x="224" y="125"/>
                  </a:cubicBezTo>
                  <a:close/>
                </a:path>
              </a:pathLst>
            </a:custGeom>
            <a:solidFill>
              <a:srgbClr val="4EB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Oval 26"/>
            <p:cNvSpPr>
              <a:spLocks noChangeArrowheads="1"/>
            </p:cNvSpPr>
            <p:nvPr/>
          </p:nvSpPr>
          <p:spPr bwMode="auto">
            <a:xfrm>
              <a:off x="4909" y="1881"/>
              <a:ext cx="80" cy="80"/>
            </a:xfrm>
            <a:prstGeom prst="ellipse">
              <a:avLst/>
            </a:prstGeom>
            <a:solidFill>
              <a:srgbClr val="4EB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7"/>
            <p:cNvSpPr/>
            <p:nvPr/>
          </p:nvSpPr>
          <p:spPr bwMode="auto">
            <a:xfrm>
              <a:off x="4782" y="1990"/>
              <a:ext cx="87" cy="87"/>
            </a:xfrm>
            <a:custGeom>
              <a:avLst/>
              <a:gdLst>
                <a:gd name="T0" fmla="*/ 22 w 24"/>
                <a:gd name="T1" fmla="*/ 9 h 24"/>
                <a:gd name="T2" fmla="*/ 16 w 24"/>
                <a:gd name="T3" fmla="*/ 22 h 24"/>
                <a:gd name="T4" fmla="*/ 2 w 24"/>
                <a:gd name="T5" fmla="*/ 16 h 24"/>
                <a:gd name="T6" fmla="*/ 9 w 24"/>
                <a:gd name="T7" fmla="*/ 2 h 24"/>
                <a:gd name="T8" fmla="*/ 22 w 24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2" y="9"/>
                  </a:moveTo>
                  <a:cubicBezTo>
                    <a:pt x="24" y="14"/>
                    <a:pt x="22" y="20"/>
                    <a:pt x="16" y="22"/>
                  </a:cubicBezTo>
                  <a:cubicBezTo>
                    <a:pt x="10" y="24"/>
                    <a:pt x="4" y="22"/>
                    <a:pt x="2" y="16"/>
                  </a:cubicBezTo>
                  <a:cubicBezTo>
                    <a:pt x="0" y="10"/>
                    <a:pt x="3" y="4"/>
                    <a:pt x="9" y="2"/>
                  </a:cubicBezTo>
                  <a:cubicBezTo>
                    <a:pt x="14" y="0"/>
                    <a:pt x="20" y="3"/>
                    <a:pt x="22" y="9"/>
                  </a:cubicBezTo>
                  <a:close/>
                </a:path>
              </a:pathLst>
            </a:custGeom>
            <a:solidFill>
              <a:srgbClr val="4EB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8"/>
            <p:cNvSpPr/>
            <p:nvPr/>
          </p:nvSpPr>
          <p:spPr bwMode="auto">
            <a:xfrm>
              <a:off x="4717" y="2142"/>
              <a:ext cx="87" cy="87"/>
            </a:xfrm>
            <a:custGeom>
              <a:avLst/>
              <a:gdLst>
                <a:gd name="T0" fmla="*/ 20 w 24"/>
                <a:gd name="T1" fmla="*/ 5 h 24"/>
                <a:gd name="T2" fmla="*/ 19 w 24"/>
                <a:gd name="T3" fmla="*/ 20 h 24"/>
                <a:gd name="T4" fmla="*/ 4 w 24"/>
                <a:gd name="T5" fmla="*/ 19 h 24"/>
                <a:gd name="T6" fmla="*/ 5 w 24"/>
                <a:gd name="T7" fmla="*/ 4 h 24"/>
                <a:gd name="T8" fmla="*/ 20 w 24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0" y="5"/>
                  </a:moveTo>
                  <a:cubicBezTo>
                    <a:pt x="24" y="10"/>
                    <a:pt x="23" y="16"/>
                    <a:pt x="19" y="20"/>
                  </a:cubicBezTo>
                  <a:cubicBezTo>
                    <a:pt x="14" y="24"/>
                    <a:pt x="7" y="24"/>
                    <a:pt x="4" y="19"/>
                  </a:cubicBezTo>
                  <a:cubicBezTo>
                    <a:pt x="0" y="14"/>
                    <a:pt x="0" y="8"/>
                    <a:pt x="5" y="4"/>
                  </a:cubicBezTo>
                  <a:cubicBezTo>
                    <a:pt x="10" y="0"/>
                    <a:pt x="16" y="1"/>
                    <a:pt x="20" y="5"/>
                  </a:cubicBezTo>
                  <a:close/>
                </a:path>
              </a:pathLst>
            </a:custGeom>
            <a:solidFill>
              <a:srgbClr val="4EB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9"/>
            <p:cNvSpPr/>
            <p:nvPr/>
          </p:nvSpPr>
          <p:spPr bwMode="auto">
            <a:xfrm>
              <a:off x="4688" y="2312"/>
              <a:ext cx="90" cy="91"/>
            </a:xfrm>
            <a:custGeom>
              <a:avLst/>
              <a:gdLst>
                <a:gd name="T0" fmla="*/ 18 w 25"/>
                <a:gd name="T1" fmla="*/ 3 h 25"/>
                <a:gd name="T2" fmla="*/ 22 w 25"/>
                <a:gd name="T3" fmla="*/ 18 h 25"/>
                <a:gd name="T4" fmla="*/ 7 w 25"/>
                <a:gd name="T5" fmla="*/ 22 h 25"/>
                <a:gd name="T6" fmla="*/ 3 w 25"/>
                <a:gd name="T7" fmla="*/ 7 h 25"/>
                <a:gd name="T8" fmla="*/ 18 w 25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8" y="3"/>
                  </a:moveTo>
                  <a:cubicBezTo>
                    <a:pt x="23" y="6"/>
                    <a:pt x="25" y="12"/>
                    <a:pt x="22" y="18"/>
                  </a:cubicBezTo>
                  <a:cubicBezTo>
                    <a:pt x="19" y="23"/>
                    <a:pt x="12" y="25"/>
                    <a:pt x="7" y="22"/>
                  </a:cubicBezTo>
                  <a:cubicBezTo>
                    <a:pt x="2" y="19"/>
                    <a:pt x="0" y="12"/>
                    <a:pt x="3" y="7"/>
                  </a:cubicBezTo>
                  <a:cubicBezTo>
                    <a:pt x="6" y="2"/>
                    <a:pt x="13" y="0"/>
                    <a:pt x="18" y="3"/>
                  </a:cubicBezTo>
                  <a:close/>
                </a:path>
              </a:pathLst>
            </a:custGeom>
            <a:solidFill>
              <a:srgbClr val="4EB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30"/>
            <p:cNvSpPr/>
            <p:nvPr/>
          </p:nvSpPr>
          <p:spPr bwMode="auto">
            <a:xfrm>
              <a:off x="4724" y="2483"/>
              <a:ext cx="83" cy="87"/>
            </a:xfrm>
            <a:custGeom>
              <a:avLst/>
              <a:gdLst>
                <a:gd name="T0" fmla="*/ 13 w 23"/>
                <a:gd name="T1" fmla="*/ 1 h 24"/>
                <a:gd name="T2" fmla="*/ 22 w 23"/>
                <a:gd name="T3" fmla="*/ 14 h 24"/>
                <a:gd name="T4" fmla="*/ 10 w 23"/>
                <a:gd name="T5" fmla="*/ 23 h 24"/>
                <a:gd name="T6" fmla="*/ 1 w 23"/>
                <a:gd name="T7" fmla="*/ 10 h 24"/>
                <a:gd name="T8" fmla="*/ 13 w 23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13" y="1"/>
                  </a:moveTo>
                  <a:cubicBezTo>
                    <a:pt x="19" y="3"/>
                    <a:pt x="23" y="8"/>
                    <a:pt x="22" y="14"/>
                  </a:cubicBezTo>
                  <a:cubicBezTo>
                    <a:pt x="21" y="20"/>
                    <a:pt x="16" y="24"/>
                    <a:pt x="10" y="23"/>
                  </a:cubicBezTo>
                  <a:cubicBezTo>
                    <a:pt x="4" y="22"/>
                    <a:pt x="0" y="16"/>
                    <a:pt x="1" y="10"/>
                  </a:cubicBezTo>
                  <a:cubicBezTo>
                    <a:pt x="2" y="4"/>
                    <a:pt x="8" y="0"/>
                    <a:pt x="13" y="1"/>
                  </a:cubicBezTo>
                  <a:close/>
                </a:path>
              </a:pathLst>
            </a:custGeom>
            <a:solidFill>
              <a:srgbClr val="4EB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39"/>
            <p:cNvSpPr/>
            <p:nvPr/>
          </p:nvSpPr>
          <p:spPr bwMode="auto">
            <a:xfrm>
              <a:off x="5620" y="2128"/>
              <a:ext cx="84" cy="83"/>
            </a:xfrm>
            <a:custGeom>
              <a:avLst/>
              <a:gdLst>
                <a:gd name="T0" fmla="*/ 10 w 23"/>
                <a:gd name="T1" fmla="*/ 22 h 23"/>
                <a:gd name="T2" fmla="*/ 1 w 23"/>
                <a:gd name="T3" fmla="*/ 10 h 23"/>
                <a:gd name="T4" fmla="*/ 13 w 23"/>
                <a:gd name="T5" fmla="*/ 1 h 23"/>
                <a:gd name="T6" fmla="*/ 22 w 23"/>
                <a:gd name="T7" fmla="*/ 14 h 23"/>
                <a:gd name="T8" fmla="*/ 10 w 23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0" y="22"/>
                  </a:moveTo>
                  <a:cubicBezTo>
                    <a:pt x="4" y="21"/>
                    <a:pt x="0" y="16"/>
                    <a:pt x="1" y="10"/>
                  </a:cubicBezTo>
                  <a:cubicBezTo>
                    <a:pt x="2" y="4"/>
                    <a:pt x="8" y="0"/>
                    <a:pt x="13" y="1"/>
                  </a:cubicBezTo>
                  <a:cubicBezTo>
                    <a:pt x="19" y="2"/>
                    <a:pt x="23" y="8"/>
                    <a:pt x="22" y="14"/>
                  </a:cubicBezTo>
                  <a:cubicBezTo>
                    <a:pt x="21" y="19"/>
                    <a:pt x="16" y="23"/>
                    <a:pt x="10" y="22"/>
                  </a:cubicBezTo>
                  <a:close/>
                </a:path>
              </a:pathLst>
            </a:custGeom>
            <a:solidFill>
              <a:srgbClr val="4EB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40"/>
            <p:cNvSpPr/>
            <p:nvPr/>
          </p:nvSpPr>
          <p:spPr bwMode="auto">
            <a:xfrm>
              <a:off x="5529" y="1979"/>
              <a:ext cx="88" cy="83"/>
            </a:xfrm>
            <a:custGeom>
              <a:avLst/>
              <a:gdLst>
                <a:gd name="T0" fmla="*/ 14 w 24"/>
                <a:gd name="T1" fmla="*/ 22 h 23"/>
                <a:gd name="T2" fmla="*/ 1 w 24"/>
                <a:gd name="T3" fmla="*/ 14 h 23"/>
                <a:gd name="T4" fmla="*/ 10 w 24"/>
                <a:gd name="T5" fmla="*/ 1 h 23"/>
                <a:gd name="T6" fmla="*/ 23 w 24"/>
                <a:gd name="T7" fmla="*/ 10 h 23"/>
                <a:gd name="T8" fmla="*/ 14 w 24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4" y="22"/>
                  </a:moveTo>
                  <a:cubicBezTo>
                    <a:pt x="8" y="23"/>
                    <a:pt x="2" y="20"/>
                    <a:pt x="1" y="14"/>
                  </a:cubicBezTo>
                  <a:cubicBezTo>
                    <a:pt x="0" y="8"/>
                    <a:pt x="4" y="2"/>
                    <a:pt x="10" y="1"/>
                  </a:cubicBezTo>
                  <a:cubicBezTo>
                    <a:pt x="16" y="0"/>
                    <a:pt x="22" y="4"/>
                    <a:pt x="23" y="10"/>
                  </a:cubicBezTo>
                  <a:cubicBezTo>
                    <a:pt x="24" y="16"/>
                    <a:pt x="20" y="21"/>
                    <a:pt x="14" y="22"/>
                  </a:cubicBezTo>
                  <a:close/>
                </a:path>
              </a:pathLst>
            </a:custGeom>
            <a:solidFill>
              <a:srgbClr val="4EB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41"/>
            <p:cNvSpPr/>
            <p:nvPr/>
          </p:nvSpPr>
          <p:spPr bwMode="auto">
            <a:xfrm>
              <a:off x="5395" y="1867"/>
              <a:ext cx="87" cy="90"/>
            </a:xfrm>
            <a:custGeom>
              <a:avLst/>
              <a:gdLst>
                <a:gd name="T0" fmla="*/ 17 w 24"/>
                <a:gd name="T1" fmla="*/ 22 h 25"/>
                <a:gd name="T2" fmla="*/ 3 w 24"/>
                <a:gd name="T3" fmla="*/ 18 h 25"/>
                <a:gd name="T4" fmla="*/ 7 w 24"/>
                <a:gd name="T5" fmla="*/ 3 h 25"/>
                <a:gd name="T6" fmla="*/ 21 w 24"/>
                <a:gd name="T7" fmla="*/ 7 h 25"/>
                <a:gd name="T8" fmla="*/ 17 w 24"/>
                <a:gd name="T9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5">
                  <a:moveTo>
                    <a:pt x="17" y="22"/>
                  </a:moveTo>
                  <a:cubicBezTo>
                    <a:pt x="12" y="25"/>
                    <a:pt x="6" y="23"/>
                    <a:pt x="3" y="18"/>
                  </a:cubicBezTo>
                  <a:cubicBezTo>
                    <a:pt x="0" y="13"/>
                    <a:pt x="1" y="6"/>
                    <a:pt x="7" y="3"/>
                  </a:cubicBezTo>
                  <a:cubicBezTo>
                    <a:pt x="12" y="0"/>
                    <a:pt x="18" y="2"/>
                    <a:pt x="21" y="7"/>
                  </a:cubicBezTo>
                  <a:cubicBezTo>
                    <a:pt x="24" y="12"/>
                    <a:pt x="23" y="19"/>
                    <a:pt x="17" y="22"/>
                  </a:cubicBezTo>
                  <a:close/>
                </a:path>
              </a:pathLst>
            </a:custGeom>
            <a:solidFill>
              <a:srgbClr val="4EB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42"/>
            <p:cNvSpPr/>
            <p:nvPr/>
          </p:nvSpPr>
          <p:spPr bwMode="auto">
            <a:xfrm>
              <a:off x="5232" y="1812"/>
              <a:ext cx="87" cy="87"/>
            </a:xfrm>
            <a:custGeom>
              <a:avLst/>
              <a:gdLst>
                <a:gd name="T0" fmla="*/ 20 w 24"/>
                <a:gd name="T1" fmla="*/ 19 h 24"/>
                <a:gd name="T2" fmla="*/ 5 w 24"/>
                <a:gd name="T3" fmla="*/ 20 h 24"/>
                <a:gd name="T4" fmla="*/ 3 w 24"/>
                <a:gd name="T5" fmla="*/ 5 h 24"/>
                <a:gd name="T6" fmla="*/ 19 w 24"/>
                <a:gd name="T7" fmla="*/ 4 h 24"/>
                <a:gd name="T8" fmla="*/ 20 w 24"/>
                <a:gd name="T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0" y="19"/>
                  </a:moveTo>
                  <a:cubicBezTo>
                    <a:pt x="16" y="24"/>
                    <a:pt x="9" y="24"/>
                    <a:pt x="5" y="20"/>
                  </a:cubicBezTo>
                  <a:cubicBezTo>
                    <a:pt x="0" y="17"/>
                    <a:pt x="0" y="10"/>
                    <a:pt x="3" y="5"/>
                  </a:cubicBezTo>
                  <a:cubicBezTo>
                    <a:pt x="7" y="1"/>
                    <a:pt x="14" y="0"/>
                    <a:pt x="19" y="4"/>
                  </a:cubicBezTo>
                  <a:cubicBezTo>
                    <a:pt x="23" y="8"/>
                    <a:pt x="24" y="14"/>
                    <a:pt x="20" y="19"/>
                  </a:cubicBezTo>
                  <a:close/>
                </a:path>
              </a:pathLst>
            </a:custGeom>
            <a:solidFill>
              <a:srgbClr val="4EB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43"/>
            <p:cNvSpPr/>
            <p:nvPr/>
          </p:nvSpPr>
          <p:spPr bwMode="auto">
            <a:xfrm>
              <a:off x="5058" y="1816"/>
              <a:ext cx="87" cy="87"/>
            </a:xfrm>
            <a:custGeom>
              <a:avLst/>
              <a:gdLst>
                <a:gd name="T0" fmla="*/ 22 w 24"/>
                <a:gd name="T1" fmla="*/ 16 h 24"/>
                <a:gd name="T2" fmla="*/ 8 w 24"/>
                <a:gd name="T3" fmla="*/ 22 h 24"/>
                <a:gd name="T4" fmla="*/ 2 w 24"/>
                <a:gd name="T5" fmla="*/ 8 h 24"/>
                <a:gd name="T6" fmla="*/ 16 w 24"/>
                <a:gd name="T7" fmla="*/ 2 h 24"/>
                <a:gd name="T8" fmla="*/ 22 w 24"/>
                <a:gd name="T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2" y="16"/>
                  </a:moveTo>
                  <a:cubicBezTo>
                    <a:pt x="20" y="21"/>
                    <a:pt x="14" y="24"/>
                    <a:pt x="8" y="22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4" y="3"/>
                    <a:pt x="10" y="0"/>
                    <a:pt x="16" y="2"/>
                  </a:cubicBezTo>
                  <a:cubicBezTo>
                    <a:pt x="21" y="4"/>
                    <a:pt x="24" y="10"/>
                    <a:pt x="22" y="16"/>
                  </a:cubicBezTo>
                  <a:close/>
                </a:path>
              </a:pathLst>
            </a:custGeom>
            <a:solidFill>
              <a:srgbClr val="4EB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933161" y="2473968"/>
            <a:ext cx="15268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3195B6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70%</a:t>
            </a:r>
            <a:endParaRPr lang="zh-CN" altLang="en-US" sz="4000" b="1" dirty="0">
              <a:solidFill>
                <a:srgbClr val="3195B6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933161" y="4275657"/>
            <a:ext cx="15268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4EB8AB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5</a:t>
            </a:r>
            <a:r>
              <a:rPr lang="en-US" altLang="zh-CN" sz="4000" b="1" dirty="0" smtClean="0">
                <a:solidFill>
                  <a:srgbClr val="4EB8AB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0%</a:t>
            </a:r>
            <a:endParaRPr lang="zh-CN" altLang="en-US" sz="4000" b="1" dirty="0">
              <a:solidFill>
                <a:srgbClr val="4EB8AB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60484" y="2643057"/>
            <a:ext cx="304854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有时是闪闪桂冠的银色      </a:t>
            </a:r>
            <a:endParaRPr lang="en-US" altLang="zh-CN" sz="1600" dirty="0" smtClean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是长夜漫漫的</a:t>
            </a:r>
            <a: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黑色</a:t>
            </a:r>
            <a:endParaRPr lang="en-US" altLang="zh-CN" sz="1600" dirty="0" smtClean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是飞腾火焰的红色      </a:t>
            </a:r>
            <a:endParaRPr lang="en-US" altLang="zh-CN" sz="1600" dirty="0" smtClean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是阴霾天空的灰色</a:t>
            </a:r>
            <a:b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endParaRPr lang="zh-CN" altLang="en-US" sz="1600" dirty="0"/>
          </a:p>
        </p:txBody>
      </p:sp>
      <p:sp>
        <p:nvSpPr>
          <p:cNvPr id="39" name="矩形 38"/>
          <p:cNvSpPr/>
          <p:nvPr/>
        </p:nvSpPr>
        <p:spPr>
          <a:xfrm>
            <a:off x="8191188" y="4519825"/>
            <a:ext cx="304854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有时是闪闪桂冠的银色      </a:t>
            </a:r>
            <a:endParaRPr lang="en-US" altLang="zh-CN" sz="1600" dirty="0" smtClean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是长夜漫漫的</a:t>
            </a:r>
            <a: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黑色</a:t>
            </a:r>
            <a:endParaRPr lang="en-US" altLang="zh-CN" sz="1600" dirty="0" smtClean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是飞腾火焰的红色      </a:t>
            </a:r>
            <a:endParaRPr lang="en-US" altLang="zh-CN" sz="1600" dirty="0" smtClean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是阴霾天空的灰色</a:t>
            </a:r>
            <a:b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endParaRPr lang="zh-CN" altLang="en-US" sz="1600" dirty="0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15" r="14930"/>
          <a:stretch>
            <a:fillRect/>
          </a:stretch>
        </p:blipFill>
        <p:spPr>
          <a:xfrm>
            <a:off x="0" y="4554907"/>
            <a:ext cx="5648770" cy="230309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6123"/>
          <a:stretch>
            <a:fillRect/>
          </a:stretch>
        </p:blipFill>
        <p:spPr>
          <a:xfrm>
            <a:off x="0" y="4640366"/>
            <a:ext cx="5503492" cy="221763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418" y="3064617"/>
            <a:ext cx="1737567" cy="27583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7" grpId="0"/>
      <p:bldP spid="3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15" r="14930"/>
          <a:stretch>
            <a:fillRect/>
          </a:stretch>
        </p:blipFill>
        <p:spPr>
          <a:xfrm>
            <a:off x="0" y="4554907"/>
            <a:ext cx="5648770" cy="23030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6123"/>
          <a:stretch>
            <a:fillRect/>
          </a:stretch>
        </p:blipFill>
        <p:spPr>
          <a:xfrm>
            <a:off x="0" y="4640366"/>
            <a:ext cx="5503492" cy="22176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418" y="3064617"/>
            <a:ext cx="1737567" cy="27583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40800" y="2141720"/>
            <a:ext cx="2934223" cy="31591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56985" y="2035711"/>
            <a:ext cx="47802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Part 4</a:t>
            </a:r>
            <a:endParaRPr lang="zh-CN" altLang="en-US" sz="96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95381" y="613675"/>
            <a:ext cx="1170000" cy="472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199880" y="259992"/>
            <a:ext cx="875786" cy="353683"/>
          </a:xfrm>
          <a:prstGeom prst="rect">
            <a:avLst/>
          </a:prstGeom>
        </p:spPr>
      </p:pic>
      <p:sp>
        <p:nvSpPr>
          <p:cNvPr id="334" name="文本框 333"/>
          <p:cNvSpPr txBox="1"/>
          <p:nvPr/>
        </p:nvSpPr>
        <p:spPr>
          <a:xfrm>
            <a:off x="2078905" y="3721310"/>
            <a:ext cx="65774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输入大标题</a:t>
            </a:r>
            <a:endParaRPr lang="zh-CN" altLang="en-US" sz="88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5.18519E-6 L 0.24584 -0.00138 L -0.0233 0.00603 L 0.24245 0.00441 " pathEditMode="relative" ptsTypes="AAAA">
                                      <p:cBhvr>
                                        <p:cTn id="6" dur="5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146 0.01643 L -0.11146 0.01666 L -0.1026 0.01203 C -0.10143 0.01111 -0.10026 0.00949 -0.09896 0.00949 C -0.08828 0.00949 -0.07786 0.01111 -0.06719 0.01203 C -0.05104 0.02153 -0.06745 0.01227 -0.05286 0.01875 C -0.05156 0.01898 -0.05026 0.02014 -0.04896 0.02129 C -0.04714 0.02176 -0.04583 0.02222 -0.04414 0.02291 C -0.04219 0.02361 -0.04036 0.02407 -0.03854 0.025 C -0.0375 0.02546 -0.03659 0.02685 -0.03568 0.02754 C -0.03451 0.02847 -0.0332 0.02916 -0.03164 0.02986 C -0.02865 0.03148 -0.02552 0.0324 -0.02227 0.03426 C -0.01979 0.03588 -0.01693 0.03773 -0.01484 0.03912 C -0.01211 0.03958 -0.00951 0.03981 -0.00651 0.04097 C -0.00521 0.04166 -0.00378 0.04236 -0.00221 0.04352 C 0.01211 0.04884 -0.00195 0.04236 0.00937 0.04838 L 0.04883 0.04583 C 0.05039 0.04514 0.05182 0.04398 0.05352 0.04352 C 0.05534 0.04236 0.05742 0.04213 0.05924 0.04097 C 0.06836 0.03634 0.0543 0.0412 0.06576 0.03657 C 0.06797 0.03518 0.07018 0.03495 0.0724 0.03426 C 0.07422 0.03356 0.07578 0.03264 0.07734 0.03171 C 0.07917 0.03125 0.08125 0.03032 0.08294 0.02986 C 0.08385 0.02916 0.08516 0.02778 0.08607 0.02754 C 0.08776 0.02639 0.08984 0.02615 0.09167 0.025 C 0.09297 0.02453 0.09414 0.02361 0.09557 0.02291 C 0.09714 0.02199 0.0987 0.02176 0.10026 0.02129 C 0.10273 0.01921 0.10521 0.01736 0.10794 0.01643 C 0.11497 0.01342 0.11172 0.01504 0.11758 0.01203 C 0.11849 0.01018 0.1194 0.0081 0.12031 0.00717 C 0.12227 0.00532 0.12435 0.00532 0.12617 0.00278 C 0.12708 0.00139 0.12786 -0.00093 0.12904 -0.00209 C 0.13177 -0.00347 0.13477 -0.00301 0.13763 -0.00417 C 0.13958 -0.00486 0.14154 -0.00556 0.14336 -0.00579 L 0.17487 -0.00417 C 0.17799 -0.00394 0.18438 -0.00162 0.18737 0.00046 C 0.18971 0.00162 0.1918 0.00324 0.19414 0.00463 C 0.19531 0.00555 0.19674 0.00694 0.19818 0.00717 C 0.20117 0.0081 0.20443 0.00879 0.20742 0.00949 C 0.21784 0.01528 0.21276 0.01389 0.22305 0.01389 L 0.22305 0.01412 " pathEditMode="relative" rAng="0" ptsTypes="AAAAAAAAAAAAAAAAAAAAAAAAAAAAAAAAAAAAAAAAA">
                                      <p:cBhvr>
                                        <p:cTn id="16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32" y="48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 tmFilter="0,0; .5, 1; 1, 1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4214" y="4855588"/>
            <a:ext cx="5533798" cy="20024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3252" y="2976112"/>
            <a:ext cx="2540473" cy="24727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9209" y="3526985"/>
            <a:ext cx="2574683" cy="26572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86308" y="5855575"/>
            <a:ext cx="292500" cy="438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98925" y="6184190"/>
            <a:ext cx="292500" cy="438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2422" y="5377764"/>
            <a:ext cx="292500" cy="438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73892" y="5659283"/>
            <a:ext cx="360000" cy="4837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3813" y="1820416"/>
            <a:ext cx="1289147" cy="72437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-10160" y="174079"/>
            <a:ext cx="37868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4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61440" y="1923933"/>
            <a:ext cx="3786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C64C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</a:t>
            </a:r>
            <a:r>
              <a:rPr lang="zh-CN" altLang="en-US" sz="4000" b="1" dirty="0">
                <a:solidFill>
                  <a:srgbClr val="C64C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内容</a:t>
            </a:r>
          </a:p>
        </p:txBody>
      </p:sp>
      <p:sp>
        <p:nvSpPr>
          <p:cNvPr id="15" name="矩形 14"/>
          <p:cNvSpPr/>
          <p:nvPr/>
        </p:nvSpPr>
        <p:spPr>
          <a:xfrm>
            <a:off x="2224557" y="2674765"/>
            <a:ext cx="401234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一个小朋友问我</a:t>
            </a:r>
            <a:r>
              <a:rPr lang="zh-CN" altLang="en-US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，生活</a:t>
            </a:r>
            <a:r>
              <a:rPr lang="zh-CN" altLang="en-US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是什么颜色</a:t>
            </a:r>
            <a:r>
              <a:rPr lang="zh-CN" altLang="en-US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？有时</a:t>
            </a:r>
            <a:r>
              <a:rPr lang="zh-CN" altLang="en-US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是闪闪桂冠的</a:t>
            </a:r>
            <a:r>
              <a:rPr lang="zh-CN" altLang="en-US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银色</a:t>
            </a:r>
            <a:r>
              <a:rPr lang="en-US" altLang="zh-CN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</a:p>
          <a:p>
            <a:r>
              <a:rPr lang="zh-CN" altLang="en-US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是长夜漫漫的</a:t>
            </a:r>
            <a:r>
              <a:rPr lang="zh-CN" altLang="en-US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黑色</a:t>
            </a:r>
            <a:r>
              <a:rPr lang="en-US" altLang="zh-CN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  <a:r>
              <a:rPr lang="zh-CN" altLang="en-US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是飞腾火焰的</a:t>
            </a:r>
            <a:r>
              <a:rPr lang="zh-CN" altLang="en-US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红色</a:t>
            </a:r>
            <a:r>
              <a:rPr lang="en-US" altLang="zh-CN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  <a:r>
              <a:rPr lang="zh-CN" altLang="en-US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有时</a:t>
            </a:r>
            <a:r>
              <a:rPr lang="zh-CN" altLang="en-US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是阴霾天空的灰色</a:t>
            </a:r>
            <a:br>
              <a:rPr lang="zh-CN" altLang="en-US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endParaRPr lang="zh-CN" altLang="en-US" dirty="0">
              <a:solidFill>
                <a:srgbClr val="6D4B5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61440" y="4327018"/>
            <a:ext cx="3786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59AFB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</a:t>
            </a:r>
            <a:r>
              <a:rPr lang="zh-CN" altLang="en-US" sz="4000" b="1" dirty="0">
                <a:solidFill>
                  <a:srgbClr val="59AFB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内容</a:t>
            </a:r>
          </a:p>
        </p:txBody>
      </p:sp>
      <p:sp>
        <p:nvSpPr>
          <p:cNvPr id="18" name="矩形 17"/>
          <p:cNvSpPr/>
          <p:nvPr/>
        </p:nvSpPr>
        <p:spPr>
          <a:xfrm>
            <a:off x="2224557" y="5077850"/>
            <a:ext cx="401234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一个小朋友问我</a:t>
            </a:r>
            <a:r>
              <a:rPr lang="zh-CN" altLang="en-US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，生活</a:t>
            </a:r>
            <a:r>
              <a:rPr lang="zh-CN" altLang="en-US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是什么颜色</a:t>
            </a:r>
            <a:r>
              <a:rPr lang="zh-CN" altLang="en-US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？有时</a:t>
            </a:r>
            <a:r>
              <a:rPr lang="zh-CN" altLang="en-US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是闪闪桂冠的</a:t>
            </a:r>
            <a:r>
              <a:rPr lang="zh-CN" altLang="en-US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银色</a:t>
            </a:r>
            <a:r>
              <a:rPr lang="en-US" altLang="zh-CN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</a:p>
          <a:p>
            <a:r>
              <a:rPr lang="zh-CN" altLang="en-US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是长夜漫漫的</a:t>
            </a:r>
            <a:r>
              <a:rPr lang="zh-CN" altLang="en-US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黑色</a:t>
            </a:r>
            <a:r>
              <a:rPr lang="en-US" altLang="zh-CN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  <a:r>
              <a:rPr lang="zh-CN" altLang="en-US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是飞腾火焰的</a:t>
            </a:r>
            <a:r>
              <a:rPr lang="zh-CN" altLang="en-US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红色</a:t>
            </a:r>
            <a:r>
              <a:rPr lang="en-US" altLang="zh-CN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  <a:r>
              <a:rPr lang="zh-CN" altLang="en-US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有时</a:t>
            </a:r>
            <a:r>
              <a:rPr lang="zh-CN" altLang="en-US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是阴霾天空的灰色</a:t>
            </a:r>
            <a:br>
              <a:rPr lang="zh-CN" altLang="en-US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endParaRPr lang="zh-CN" altLang="en-US" dirty="0">
              <a:solidFill>
                <a:srgbClr val="6D4B5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60" y="4284072"/>
            <a:ext cx="1199718" cy="7189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7318" y="5260582"/>
            <a:ext cx="659399" cy="15974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9075" y="4554747"/>
            <a:ext cx="956593" cy="23032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8739" y="5260581"/>
            <a:ext cx="668686" cy="15974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7690" y="5260582"/>
            <a:ext cx="659399" cy="15974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9447" y="4554747"/>
            <a:ext cx="956593" cy="23032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9111" y="5260581"/>
            <a:ext cx="668686" cy="15974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8062" y="5260580"/>
            <a:ext cx="659399" cy="159741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9819" y="4554745"/>
            <a:ext cx="956593" cy="23032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9483" y="5260579"/>
            <a:ext cx="668686" cy="159741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7721" y="5260580"/>
            <a:ext cx="659399" cy="159741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478" y="4554745"/>
            <a:ext cx="956593" cy="230325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42" y="5260579"/>
            <a:ext cx="668686" cy="159741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4484" y="3410744"/>
            <a:ext cx="570911" cy="57997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7774" y="2205060"/>
            <a:ext cx="719098" cy="64165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716263" y="2103740"/>
            <a:ext cx="74715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97587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一个小朋友问我</a:t>
            </a:r>
            <a:r>
              <a:rPr lang="zh-CN" altLang="en-US" dirty="0" smtClean="0">
                <a:solidFill>
                  <a:srgbClr val="F97587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，生活</a:t>
            </a:r>
            <a:r>
              <a:rPr lang="zh-CN" altLang="en-US" dirty="0">
                <a:solidFill>
                  <a:srgbClr val="F97587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是什么颜色</a:t>
            </a:r>
            <a:r>
              <a:rPr lang="zh-CN" altLang="en-US" dirty="0" smtClean="0">
                <a:solidFill>
                  <a:srgbClr val="F97587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？有时</a:t>
            </a:r>
            <a:r>
              <a:rPr lang="zh-CN" altLang="en-US" dirty="0">
                <a:solidFill>
                  <a:srgbClr val="F97587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是闪闪桂冠的</a:t>
            </a:r>
            <a:r>
              <a:rPr lang="zh-CN" altLang="en-US" dirty="0" smtClean="0">
                <a:solidFill>
                  <a:srgbClr val="F97587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银色</a:t>
            </a:r>
            <a:r>
              <a:rPr lang="en-US" altLang="zh-CN" dirty="0" smtClean="0">
                <a:solidFill>
                  <a:srgbClr val="F97587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</a:p>
          <a:p>
            <a:r>
              <a:rPr lang="zh-CN" altLang="en-US" dirty="0" smtClean="0">
                <a:solidFill>
                  <a:srgbClr val="F97587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dirty="0">
                <a:solidFill>
                  <a:srgbClr val="F97587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是长夜漫漫的</a:t>
            </a:r>
            <a:r>
              <a:rPr lang="zh-CN" altLang="en-US" dirty="0" smtClean="0">
                <a:solidFill>
                  <a:srgbClr val="F97587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黑色</a:t>
            </a:r>
            <a:r>
              <a:rPr lang="en-US" altLang="zh-CN" dirty="0" smtClean="0">
                <a:solidFill>
                  <a:srgbClr val="F97587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  <a:r>
              <a:rPr lang="zh-CN" altLang="en-US" dirty="0" smtClean="0">
                <a:solidFill>
                  <a:srgbClr val="F97587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dirty="0">
                <a:solidFill>
                  <a:srgbClr val="F97587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是飞腾火焰的</a:t>
            </a:r>
            <a:r>
              <a:rPr lang="zh-CN" altLang="en-US" dirty="0" smtClean="0">
                <a:solidFill>
                  <a:srgbClr val="F97587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红色</a:t>
            </a:r>
            <a:r>
              <a:rPr lang="en-US" altLang="zh-CN" dirty="0">
                <a:solidFill>
                  <a:srgbClr val="F97587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  <a:r>
              <a:rPr lang="zh-CN" altLang="en-US" dirty="0" smtClean="0">
                <a:solidFill>
                  <a:srgbClr val="F97587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有时</a:t>
            </a:r>
            <a:r>
              <a:rPr lang="zh-CN" altLang="en-US" dirty="0">
                <a:solidFill>
                  <a:srgbClr val="F97587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是阴霾天空的灰色</a:t>
            </a:r>
            <a:br>
              <a:rPr lang="zh-CN" altLang="en-US" dirty="0">
                <a:solidFill>
                  <a:srgbClr val="F97587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endParaRPr lang="zh-CN" altLang="en-US" dirty="0">
              <a:solidFill>
                <a:srgbClr val="F97587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38625" y="3337269"/>
            <a:ext cx="74715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7855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一个小朋友问我</a:t>
            </a:r>
            <a:r>
              <a:rPr lang="zh-CN" altLang="en-US" dirty="0" smtClean="0">
                <a:solidFill>
                  <a:srgbClr val="F7855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，生活</a:t>
            </a:r>
            <a:r>
              <a:rPr lang="zh-CN" altLang="en-US" dirty="0">
                <a:solidFill>
                  <a:srgbClr val="F7855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是什么颜色</a:t>
            </a:r>
            <a:r>
              <a:rPr lang="zh-CN" altLang="en-US" dirty="0" smtClean="0">
                <a:solidFill>
                  <a:srgbClr val="F7855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？有时</a:t>
            </a:r>
            <a:r>
              <a:rPr lang="zh-CN" altLang="en-US" dirty="0">
                <a:solidFill>
                  <a:srgbClr val="F7855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是闪闪桂冠的</a:t>
            </a:r>
            <a:r>
              <a:rPr lang="zh-CN" altLang="en-US" dirty="0" smtClean="0">
                <a:solidFill>
                  <a:srgbClr val="F7855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银色</a:t>
            </a:r>
            <a:r>
              <a:rPr lang="en-US" altLang="zh-CN" dirty="0" smtClean="0">
                <a:solidFill>
                  <a:srgbClr val="F7855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</a:p>
          <a:p>
            <a:r>
              <a:rPr lang="zh-CN" altLang="en-US" dirty="0" smtClean="0">
                <a:solidFill>
                  <a:srgbClr val="F7855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dirty="0">
                <a:solidFill>
                  <a:srgbClr val="F7855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是长夜漫漫的</a:t>
            </a:r>
            <a:r>
              <a:rPr lang="zh-CN" altLang="en-US" dirty="0" smtClean="0">
                <a:solidFill>
                  <a:srgbClr val="F7855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黑色</a:t>
            </a:r>
            <a:r>
              <a:rPr lang="en-US" altLang="zh-CN" dirty="0" smtClean="0">
                <a:solidFill>
                  <a:srgbClr val="F7855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  <a:r>
              <a:rPr lang="zh-CN" altLang="en-US" dirty="0" smtClean="0">
                <a:solidFill>
                  <a:srgbClr val="F7855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dirty="0">
                <a:solidFill>
                  <a:srgbClr val="F7855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是飞腾火焰的</a:t>
            </a:r>
            <a:r>
              <a:rPr lang="zh-CN" altLang="en-US" dirty="0" smtClean="0">
                <a:solidFill>
                  <a:srgbClr val="F7855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红色</a:t>
            </a:r>
            <a:r>
              <a:rPr lang="en-US" altLang="zh-CN" dirty="0">
                <a:solidFill>
                  <a:srgbClr val="F7855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  <a:r>
              <a:rPr lang="zh-CN" altLang="en-US" dirty="0" smtClean="0">
                <a:solidFill>
                  <a:srgbClr val="F7855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有时</a:t>
            </a:r>
            <a:r>
              <a:rPr lang="zh-CN" altLang="en-US" dirty="0">
                <a:solidFill>
                  <a:srgbClr val="F7855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是阴霾天空的灰色</a:t>
            </a:r>
            <a:br>
              <a:rPr lang="zh-CN" altLang="en-US" dirty="0">
                <a:solidFill>
                  <a:srgbClr val="F7855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endParaRPr lang="zh-CN" altLang="en-US" dirty="0">
              <a:solidFill>
                <a:srgbClr val="F78554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-10160" y="174079"/>
            <a:ext cx="37868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4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0160" y="174079"/>
            <a:ext cx="37868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4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2394" y="3112430"/>
            <a:ext cx="3944733" cy="34764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212" y="1768416"/>
            <a:ext cx="3645560" cy="36455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251" y="1768416"/>
            <a:ext cx="3645560" cy="364556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828137" y="2198030"/>
            <a:ext cx="2786332" cy="2786332"/>
          </a:xfrm>
          <a:prstGeom prst="ellipse">
            <a:avLst/>
          </a:prstGeom>
          <a:solidFill>
            <a:srgbClr val="94D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587865" y="2198030"/>
            <a:ext cx="2786332" cy="2786332"/>
          </a:xfrm>
          <a:prstGeom prst="ellipse">
            <a:avLst/>
          </a:prstGeom>
          <a:solidFill>
            <a:srgbClr val="94D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110487" y="2562960"/>
            <a:ext cx="2158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70C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小标题</a:t>
            </a:r>
            <a:endParaRPr lang="zh-CN" altLang="en-US" sz="3600" b="1" dirty="0">
              <a:solidFill>
                <a:srgbClr val="0070C0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41477" y="3244983"/>
            <a:ext cx="2607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输入文字，本模</a:t>
            </a:r>
            <a:endParaRPr lang="en-US" altLang="zh-CN" sz="2400" b="1" dirty="0" smtClean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r>
              <a:rPr lang="zh-CN" altLang="en-US" sz="24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板可任意修改颜、</a:t>
            </a:r>
            <a:endParaRPr lang="en-US" altLang="zh-CN" sz="2400" b="1" dirty="0" smtClean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r>
              <a:rPr lang="zh-CN" altLang="en-US" sz="24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色，文字，图形。</a:t>
            </a:r>
            <a:endParaRPr lang="zh-CN" altLang="en-US" sz="2400" b="1" dirty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35711" y="2562960"/>
            <a:ext cx="2158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70C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小标题</a:t>
            </a:r>
            <a:endParaRPr lang="zh-CN" altLang="en-US" sz="3600" b="1" dirty="0">
              <a:solidFill>
                <a:srgbClr val="0070C0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66701" y="3244983"/>
            <a:ext cx="2607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输入文字，本模</a:t>
            </a:r>
            <a:endParaRPr lang="en-US" altLang="zh-CN" sz="2400" b="1" dirty="0" smtClean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r>
              <a:rPr lang="zh-CN" altLang="en-US" sz="24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板可任意修改颜、</a:t>
            </a:r>
            <a:endParaRPr lang="en-US" altLang="zh-CN" sz="2400" b="1" dirty="0" smtClean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r>
              <a:rPr lang="zh-CN" altLang="en-US" sz="2400" b="1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色，文字，图形。</a:t>
            </a:r>
            <a:endParaRPr lang="zh-CN" altLang="en-US" sz="2400" b="1" dirty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22" b="5185"/>
          <a:stretch>
            <a:fillRect/>
          </a:stretch>
        </p:blipFill>
        <p:spPr>
          <a:xfrm>
            <a:off x="0" y="-41769"/>
            <a:ext cx="12192000" cy="68997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397846" y="1944400"/>
            <a:ext cx="3103396" cy="29274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84598" y="1361440"/>
            <a:ext cx="465044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en-US" altLang="zh-CN" sz="2400" b="1" dirty="0" smtClean="0">
                <a:solidFill>
                  <a:srgbClr val="40A172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        </a:t>
            </a:r>
            <a:r>
              <a:rPr lang="en-US" altLang="zh-CN" sz="3200" b="1" dirty="0" smtClean="0">
                <a:solidFill>
                  <a:srgbClr val="40A172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《</a:t>
            </a:r>
            <a:r>
              <a:rPr lang="zh-CN" altLang="en-US" sz="3200" b="1" dirty="0">
                <a:solidFill>
                  <a:srgbClr val="40A172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云儿哪里去了</a:t>
            </a:r>
            <a:r>
              <a:rPr lang="en-US" altLang="zh-CN" sz="3200" b="1" dirty="0">
                <a:solidFill>
                  <a:srgbClr val="40A172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》</a:t>
            </a:r>
          </a:p>
          <a:p>
            <a:pPr algn="just" latinLnBrk="1"/>
            <a:r>
              <a:rPr lang="zh-CN" altLang="en-US" sz="2400" b="1" dirty="0">
                <a:solidFill>
                  <a:srgbClr val="40A172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我想知道云儿哪里去了，</a:t>
            </a:r>
            <a:br>
              <a:rPr lang="zh-CN" altLang="en-US" sz="2400" b="1" dirty="0">
                <a:solidFill>
                  <a:srgbClr val="40A172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2400" b="1" dirty="0">
                <a:solidFill>
                  <a:srgbClr val="40A172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我想知道风儿在说什么，</a:t>
            </a:r>
            <a:br>
              <a:rPr lang="zh-CN" altLang="en-US" sz="2400" b="1" dirty="0">
                <a:solidFill>
                  <a:srgbClr val="40A172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2400" b="1" dirty="0">
                <a:solidFill>
                  <a:srgbClr val="40A172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我想知道天上为什么下雨，</a:t>
            </a:r>
            <a:br>
              <a:rPr lang="zh-CN" altLang="en-US" sz="2400" b="1" dirty="0">
                <a:solidFill>
                  <a:srgbClr val="40A172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2400" b="1" dirty="0">
                <a:solidFill>
                  <a:srgbClr val="40A172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我想知道鸟儿怎样飞回，</a:t>
            </a:r>
            <a:br>
              <a:rPr lang="zh-CN" altLang="en-US" sz="2400" b="1" dirty="0">
                <a:solidFill>
                  <a:srgbClr val="40A172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2400" b="1" dirty="0">
                <a:solidFill>
                  <a:srgbClr val="40A172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我想知道花儿怎样生长，</a:t>
            </a:r>
            <a:br>
              <a:rPr lang="zh-CN" altLang="en-US" sz="2400" b="1" dirty="0">
                <a:solidFill>
                  <a:srgbClr val="40A172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2400" b="1" dirty="0">
                <a:solidFill>
                  <a:srgbClr val="40A172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才使世界上有这么多的颜色。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20443 0.11505 L -0.20443 0.11528 C -0.19727 0.11273 -0.19037 0.1088 -0.18321 0.1081 C -0.04909 0.09352 -0.14753 0.11204 -0.09284 0.10116 C -0.0543 0.07847 -0.09753 0.10162 -0.05625 0.0875 C -0.03164 0.07917 -0.03998 0.07755 -0.01784 0.06713 C -0.01146 0.06412 -0.00508 0.06204 0.00143 0.06019 C 0.01927 0.05509 0.03763 0.0544 0.05521 0.04653 C 0.08099 0.03519 0.10586 0.02361 0.13216 0.01574 C 0.13984 0.01343 0.14765 0.01157 0.15521 0.00903 C 0.16432 0.00579 0.17331 0.00232 0.18216 -0.00139 C 0.18984 -0.0044 0.19726 -0.00926 0.20521 -0.01157 C 0.21276 -0.01389 0.2207 -0.01389 0.22838 -0.01505 C 0.23672 -0.01829 0.24492 -0.0213 0.25325 -0.02523 C 0.25976 -0.02824 0.26575 -0.03333 0.27239 -0.03542 C 0.27943 -0.03796 0.28659 -0.03773 0.29349 -0.03889 C 0.29987 -0.04236 0.30625 -0.04676 0.31289 -0.04907 C 0.31836 -0.05139 0.32435 -0.05139 0.33021 -0.05255 C 0.33463 -0.05347 0.33906 -0.05486 0.34362 -0.05602 L 0.35898 -0.05949 C 0.36471 -0.06273 0.37044 -0.06713 0.37617 -0.06968 C 0.38073 -0.07153 0.38515 -0.07176 0.38971 -0.07315 C 0.39297 -0.07407 0.39622 -0.07546 0.39935 -0.07662 C 0.40716 -0.07893 0.42044 -0.08171 0.42825 -0.08333 C 0.43138 -0.08565 0.43437 -0.08866 0.43789 -0.09028 C 0.44153 -0.09213 0.44544 -0.09236 0.44922 -0.09352 C 0.4526 -0.09468 0.45573 -0.09606 0.45898 -0.09699 C 0.46289 -0.09838 0.46666 -0.0993 0.47057 -0.10046 C 0.4737 -0.10139 0.47695 -0.10278 0.48008 -0.10393 C 0.48776 -0.10625 0.49544 -0.1081 0.50312 -0.11065 C 0.50651 -0.1118 0.5095 -0.11296 0.51289 -0.11412 C 0.51549 -0.11505 0.51797 -0.11667 0.52057 -0.11759 C 0.52435 -0.11898 0.52825 -0.11991 0.5319 -0.12106 C 0.54622 -0.13102 0.53724 -0.12616 0.55312 -0.13125 C 0.55651 -0.13218 0.55963 -0.13356 0.56289 -0.13472 C 0.57448 -0.13843 0.58541 -0.1412 0.59752 -0.14143 L 0.95325 -0.14491 C 0.97903 -0.15625 0.9582 -0.14838 1.01679 -0.14838 L 1.01679 -0.14815 " pathEditMode="relative" rAng="0" ptsTypes="AAAAAAAAAAAAAAAAAAAAAAAAAAAAAAAAAAAAAAA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55" y="-13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360" y="2358479"/>
            <a:ext cx="1152144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谢谢观看</a:t>
            </a:r>
            <a:endParaRPr lang="zh-CN" altLang="en-US" sz="199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106718" y="694481"/>
            <a:ext cx="2970875" cy="28024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44444E-6 L 3.95833E-6 0.00023 C 0.00416 -0.00093 0.00833 -0.00232 0.0125 -0.00301 C 0.01471 -0.00348 0.02968 -0.00487 0.03125 -0.0051 C 0.03385 -0.00533 0.03632 -0.00602 0.0388 -0.00602 L 0.17018 -0.00787 C 0.17656 -0.0088 0.18007 -0.00903 0.18632 -0.00996 C 0.19713 -0.01158 0.18815 -0.01042 0.20013 -0.01181 C 0.20429 -0.0125 0.21093 -0.01297 0.2151 -0.01389 C 0.21757 -0.01436 0.22005 -0.01528 0.22252 -0.01575 C 0.22539 -0.01621 0.22825 -0.01644 0.23112 -0.0169 C 0.23372 -0.01713 0.23619 -0.01737 0.23867 -0.01783 C 0.24075 -0.01806 0.24283 -0.01852 0.24492 -0.01875 C 0.24739 -0.01922 0.25 -0.01945 0.25247 -0.01991 C 0.25455 -0.02014 0.25664 -0.02037 0.25872 -0.02061 L 0.27369 -0.02269 C 0.27578 -0.02338 0.27773 -0.02431 0.27994 -0.02477 C 0.28242 -0.02524 0.28489 -0.02524 0.28737 -0.0257 C 0.30221 -0.02801 0.2789 -0.02524 0.30117 -0.02755 C 0.30325 -0.02825 0.3052 -0.02917 0.30742 -0.02963 C 0.31158 -0.03033 0.31575 -0.0301 0.31992 -0.03056 C 0.322 -0.03079 0.32408 -0.03125 0.32617 -0.03149 C 0.32955 -0.03218 0.33281 -0.03287 0.33619 -0.03357 C 0.33789 -0.0338 0.33958 -0.03426 0.34114 -0.0345 C 0.34244 -0.03496 0.34362 -0.03542 0.34492 -0.03542 C 0.34817 -0.03612 0.35156 -0.03612 0.35494 -0.03658 C 0.36158 -0.0382 0.35586 -0.03704 0.36497 -0.03843 C 0.36666 -0.03889 0.36823 -0.03936 0.36992 -0.03959 C 0.37578 -0.04028 0.38737 -0.04144 0.38737 -0.04144 C 0.38945 -0.04213 0.39153 -0.04306 0.39362 -0.04329 C 0.40963 -0.04676 0.40156 -0.04422 0.41497 -0.0463 C 0.41823 -0.047 0.42161 -0.04769 0.42487 -0.04838 C 0.42656 -0.04862 0.42825 -0.04931 0.42994 -0.04931 L 0.44622 -0.05024 C 0.6319 -0.09908 0.83789 -0.05139 1.03372 -0.05139 L 1.03372 -0.05116 " pathEditMode="relative" rAng="0" ptsTypes="AAAAAAAAAAAAAAAAAAAAA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680" y="-361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260" y="1961870"/>
            <a:ext cx="1371993" cy="8930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880" y="129493"/>
            <a:ext cx="914852" cy="12343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0874" y="159745"/>
            <a:ext cx="1208365" cy="11934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72081" y="1904504"/>
            <a:ext cx="1473199" cy="10078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61860" y="1955799"/>
            <a:ext cx="802060" cy="10654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47505" y="1913506"/>
            <a:ext cx="1107775" cy="11077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66145" y="1991068"/>
            <a:ext cx="907286" cy="9526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65576" y="1991068"/>
            <a:ext cx="871384" cy="8713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26392" y="3453790"/>
            <a:ext cx="1012500" cy="1012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20005" y="3434415"/>
            <a:ext cx="753995" cy="9945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77354" y="3517320"/>
            <a:ext cx="1272525" cy="8287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607040" y="3365340"/>
            <a:ext cx="784580" cy="9807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30517" y="5237187"/>
            <a:ext cx="1060000" cy="119436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335186" y="3607734"/>
            <a:ext cx="934045" cy="93404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17992" y="3469254"/>
            <a:ext cx="1072525" cy="10725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209807" y="5237187"/>
            <a:ext cx="1184802" cy="116675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062512" y="5237187"/>
            <a:ext cx="1076380" cy="10763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786545" y="4932046"/>
            <a:ext cx="1300783" cy="168666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0365576" y="4848953"/>
            <a:ext cx="1172269" cy="191969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422559" y="4848953"/>
            <a:ext cx="1447996" cy="181784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880381" y="129493"/>
            <a:ext cx="1298348" cy="122138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01251" y="0"/>
            <a:ext cx="1233841" cy="132843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477354" y="159745"/>
            <a:ext cx="1096077" cy="11312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15" r="14930"/>
          <a:stretch>
            <a:fillRect/>
          </a:stretch>
        </p:blipFill>
        <p:spPr>
          <a:xfrm>
            <a:off x="0" y="4554907"/>
            <a:ext cx="5648770" cy="23030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6123"/>
          <a:stretch>
            <a:fillRect/>
          </a:stretch>
        </p:blipFill>
        <p:spPr>
          <a:xfrm>
            <a:off x="0" y="4640366"/>
            <a:ext cx="5503492" cy="2217634"/>
          </a:xfrm>
          <a:prstGeom prst="rect">
            <a:avLst/>
          </a:prstGeom>
        </p:spPr>
      </p:pic>
      <p:pic>
        <p:nvPicPr>
          <p:cNvPr id="1166" name="图片 116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2467" y="3512320"/>
            <a:ext cx="3986883" cy="3136469"/>
          </a:xfrm>
          <a:prstGeom prst="rect">
            <a:avLst/>
          </a:prstGeom>
        </p:spPr>
      </p:pic>
      <p:pic>
        <p:nvPicPr>
          <p:cNvPr id="1167" name="图片 11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418" y="3064617"/>
            <a:ext cx="1737567" cy="2758388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08" b="58849"/>
          <a:stretch>
            <a:fillRect/>
          </a:stretch>
        </p:blipFill>
        <p:spPr>
          <a:xfrm>
            <a:off x="2911438" y="1901776"/>
            <a:ext cx="616684" cy="7957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5218" y="265177"/>
            <a:ext cx="3291671" cy="70788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CONTENT</a:t>
            </a:r>
            <a:endParaRPr lang="zh-CN" altLang="en-US" sz="40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75009" y="2063243"/>
            <a:ext cx="3514309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1   YOUR TITLE HERE </a:t>
            </a:r>
            <a:endParaRPr lang="zh-CN" altLang="en-US" sz="2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11438" y="2941127"/>
            <a:ext cx="766609" cy="54458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791673" y="2950780"/>
            <a:ext cx="3497647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2</a:t>
            </a:r>
            <a:r>
              <a:rPr lang="en-US" altLang="zh-CN" sz="2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  YOUR TITLE HERE </a:t>
            </a:r>
            <a:endParaRPr lang="zh-CN" altLang="en-US" sz="2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08" b="58849"/>
          <a:stretch>
            <a:fillRect/>
          </a:stretch>
        </p:blipFill>
        <p:spPr>
          <a:xfrm>
            <a:off x="2911438" y="3838263"/>
            <a:ext cx="616684" cy="79570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775010" y="3999730"/>
            <a:ext cx="3514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3</a:t>
            </a:r>
            <a:r>
              <a:rPr lang="en-US" altLang="zh-CN" sz="2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  YOUR TITLE HERE </a:t>
            </a:r>
            <a:endParaRPr lang="zh-CN" altLang="en-US" sz="2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50457" y="4969815"/>
            <a:ext cx="766609" cy="544586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813440" y="5048478"/>
            <a:ext cx="3475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4</a:t>
            </a:r>
            <a:r>
              <a:rPr lang="en-US" altLang="zh-CN" sz="2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  YOUR TITLE HERE </a:t>
            </a:r>
            <a:endParaRPr lang="zh-CN" altLang="en-US" sz="2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15" r="14930"/>
          <a:stretch>
            <a:fillRect/>
          </a:stretch>
        </p:blipFill>
        <p:spPr>
          <a:xfrm>
            <a:off x="0" y="4554907"/>
            <a:ext cx="5648770" cy="23030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6123"/>
          <a:stretch>
            <a:fillRect/>
          </a:stretch>
        </p:blipFill>
        <p:spPr>
          <a:xfrm>
            <a:off x="0" y="4640366"/>
            <a:ext cx="5503492" cy="22176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418" y="3064617"/>
            <a:ext cx="1737567" cy="27583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7608" y="2035711"/>
            <a:ext cx="2934223" cy="31591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56985" y="2035711"/>
            <a:ext cx="47802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Part 1</a:t>
            </a:r>
            <a:endParaRPr lang="zh-CN" altLang="en-US" sz="96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95381" y="613675"/>
            <a:ext cx="1170000" cy="472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199880" y="259992"/>
            <a:ext cx="875786" cy="353683"/>
          </a:xfrm>
          <a:prstGeom prst="rect">
            <a:avLst/>
          </a:prstGeom>
        </p:spPr>
      </p:pic>
      <p:sp>
        <p:nvSpPr>
          <p:cNvPr id="334" name="文本框 333"/>
          <p:cNvSpPr txBox="1"/>
          <p:nvPr/>
        </p:nvSpPr>
        <p:spPr>
          <a:xfrm>
            <a:off x="2078905" y="3721310"/>
            <a:ext cx="65774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输入大标题</a:t>
            </a:r>
            <a:endParaRPr lang="zh-CN" altLang="en-US" sz="88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5.18519E-6 L 0.24584 -0.00138 L -0.0233 0.00603 L 0.24245 0.00441 " pathEditMode="relative" ptsTypes="AAAA">
                                      <p:cBhvr>
                                        <p:cTn id="6" dur="5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146 0.01643 L -0.11146 0.01666 L -0.1026 0.01203 C -0.10143 0.01111 -0.10026 0.00949 -0.09896 0.00949 C -0.08828 0.00949 -0.07786 0.01111 -0.06719 0.01203 C -0.05104 0.02153 -0.06745 0.01227 -0.05286 0.01875 C -0.05156 0.01898 -0.05026 0.02014 -0.04896 0.02129 C -0.04714 0.02176 -0.04583 0.02222 -0.04414 0.02291 C -0.04219 0.02361 -0.04036 0.02407 -0.03854 0.025 C -0.0375 0.02546 -0.03659 0.02685 -0.03568 0.02754 C -0.03451 0.02847 -0.0332 0.02916 -0.03164 0.02986 C -0.02865 0.03148 -0.02552 0.0324 -0.02227 0.03426 C -0.01979 0.03588 -0.01693 0.03773 -0.01484 0.03912 C -0.01211 0.03958 -0.00951 0.03981 -0.00651 0.04097 C -0.00521 0.04166 -0.00378 0.04236 -0.00221 0.04352 C 0.01211 0.04884 -0.00195 0.04236 0.00937 0.04838 L 0.04883 0.04583 C 0.05039 0.04514 0.05182 0.04398 0.05352 0.04352 C 0.05534 0.04236 0.05742 0.04213 0.05924 0.04097 C 0.06836 0.03634 0.0543 0.0412 0.06576 0.03657 C 0.06797 0.03518 0.07018 0.03495 0.0724 0.03426 C 0.07422 0.03356 0.07578 0.03264 0.07734 0.03171 C 0.07917 0.03125 0.08125 0.03032 0.08294 0.02986 C 0.08385 0.02916 0.08516 0.02778 0.08607 0.02754 C 0.08776 0.02639 0.08984 0.02615 0.09167 0.025 C 0.09297 0.02453 0.09414 0.02361 0.09557 0.02291 C 0.09714 0.02199 0.0987 0.02176 0.10026 0.02129 C 0.10273 0.01921 0.10521 0.01736 0.10794 0.01643 C 0.11497 0.01342 0.11172 0.01504 0.11758 0.01203 C 0.11849 0.01018 0.1194 0.0081 0.12031 0.00717 C 0.12227 0.00532 0.12435 0.00532 0.12617 0.00278 C 0.12708 0.00139 0.12786 -0.00093 0.12904 -0.00209 C 0.13177 -0.00347 0.13477 -0.00301 0.13763 -0.00417 C 0.13958 -0.00486 0.14154 -0.00556 0.14336 -0.00579 L 0.17487 -0.00417 C 0.17799 -0.00394 0.18438 -0.00162 0.18737 0.00046 C 0.18971 0.00162 0.1918 0.00324 0.19414 0.00463 C 0.19531 0.00555 0.19674 0.00694 0.19818 0.00717 C 0.20117 0.0081 0.20443 0.00879 0.20742 0.00949 C 0.21784 0.01528 0.21276 0.01389 0.22305 0.01389 L 0.22305 0.01412 " pathEditMode="relative" rAng="0" ptsTypes="AAAAAAAAAAAAAAAAAAAAAAAAAAAAAAAAAAAAAAAAA">
                                      <p:cBhvr>
                                        <p:cTn id="16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32" y="48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 tmFilter="0,0; .5, 1; 1, 1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15" r="14930"/>
          <a:stretch>
            <a:fillRect/>
          </a:stretch>
        </p:blipFill>
        <p:spPr>
          <a:xfrm>
            <a:off x="0" y="4554907"/>
            <a:ext cx="5648770" cy="23030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6123"/>
          <a:stretch>
            <a:fillRect/>
          </a:stretch>
        </p:blipFill>
        <p:spPr>
          <a:xfrm>
            <a:off x="0" y="4640366"/>
            <a:ext cx="5503492" cy="22176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418" y="3064617"/>
            <a:ext cx="1737567" cy="27583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89148" y="1974137"/>
            <a:ext cx="3732316" cy="3732316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8466586" y="2651575"/>
            <a:ext cx="2377440" cy="2377440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B272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-10160" y="174079"/>
            <a:ext cx="37868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4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91736" y="3070706"/>
            <a:ext cx="52903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B27269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姓名：刘朵朵</a:t>
            </a:r>
            <a:endParaRPr lang="en-US" altLang="zh-CN" sz="2400" b="1" dirty="0" smtClean="0">
              <a:solidFill>
                <a:srgbClr val="B27269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r>
              <a:rPr lang="zh-CN" altLang="en-US" sz="2400" b="1" dirty="0" smtClean="0">
                <a:solidFill>
                  <a:srgbClr val="B27269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年龄：</a:t>
            </a:r>
            <a:r>
              <a:rPr lang="en-US" altLang="zh-CN" sz="2400" b="1" dirty="0" smtClean="0">
                <a:solidFill>
                  <a:srgbClr val="B27269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4</a:t>
            </a:r>
            <a:r>
              <a:rPr lang="zh-CN" altLang="en-US" sz="2400" b="1" dirty="0" smtClean="0">
                <a:solidFill>
                  <a:srgbClr val="B27269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岁半</a:t>
            </a:r>
            <a:endParaRPr lang="en-US" altLang="zh-CN" sz="2400" b="1" dirty="0" smtClean="0">
              <a:solidFill>
                <a:srgbClr val="B27269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r>
              <a:rPr lang="zh-CN" altLang="en-US" sz="2400" b="1" dirty="0" smtClean="0">
                <a:solidFill>
                  <a:srgbClr val="B27269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爱好：吹泡泡</a:t>
            </a:r>
            <a:r>
              <a:rPr lang="en-US" altLang="zh-CN" sz="2400" b="1" dirty="0" smtClean="0">
                <a:solidFill>
                  <a:srgbClr val="B27269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~  </a:t>
            </a:r>
            <a:r>
              <a:rPr lang="zh-CN" altLang="en-US" sz="2400" b="1" dirty="0" smtClean="0">
                <a:solidFill>
                  <a:srgbClr val="B27269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看动画片</a:t>
            </a:r>
            <a:r>
              <a:rPr lang="en-US" altLang="zh-CN" sz="2400" b="1" dirty="0" smtClean="0">
                <a:solidFill>
                  <a:srgbClr val="B27269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~ </a:t>
            </a:r>
            <a:r>
              <a:rPr lang="zh-CN" altLang="en-US" sz="2400" b="1" dirty="0" smtClean="0">
                <a:solidFill>
                  <a:srgbClr val="B27269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养小狗</a:t>
            </a:r>
            <a:r>
              <a:rPr lang="en-US" altLang="zh-CN" sz="2400" b="1" dirty="0" smtClean="0">
                <a:solidFill>
                  <a:srgbClr val="B27269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~</a:t>
            </a:r>
            <a:endParaRPr lang="en-US" altLang="zh-CN" sz="2400" b="1" dirty="0">
              <a:solidFill>
                <a:srgbClr val="B27269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r>
              <a:rPr lang="zh-CN" altLang="en-US" sz="2400" b="1" dirty="0" smtClean="0">
                <a:solidFill>
                  <a:srgbClr val="B27269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梦想：那是什么东东？可以吃吗？</a:t>
            </a:r>
            <a:endParaRPr lang="en-US" altLang="zh-CN" sz="2400" b="1" dirty="0" smtClean="0">
              <a:solidFill>
                <a:srgbClr val="B27269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7974"/>
          <p:cNvSpPr/>
          <p:nvPr/>
        </p:nvSpPr>
        <p:spPr>
          <a:xfrm>
            <a:off x="-77634" y="3476441"/>
            <a:ext cx="12370279" cy="10258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874" extrusionOk="0">
                <a:moveTo>
                  <a:pt x="0" y="6287"/>
                </a:moveTo>
                <a:cubicBezTo>
                  <a:pt x="560" y="2595"/>
                  <a:pt x="1120" y="-1096"/>
                  <a:pt x="1931" y="750"/>
                </a:cubicBezTo>
                <a:cubicBezTo>
                  <a:pt x="2742" y="2595"/>
                  <a:pt x="3301" y="17486"/>
                  <a:pt x="4865" y="17361"/>
                </a:cubicBezTo>
                <a:cubicBezTo>
                  <a:pt x="6429" y="17237"/>
                  <a:pt x="9360" y="-198"/>
                  <a:pt x="11316" y="1"/>
                </a:cubicBezTo>
                <a:cubicBezTo>
                  <a:pt x="13272" y="201"/>
                  <a:pt x="14886" y="16613"/>
                  <a:pt x="16600" y="18559"/>
                </a:cubicBezTo>
                <a:cubicBezTo>
                  <a:pt x="18314" y="20504"/>
                  <a:pt x="20779" y="12847"/>
                  <a:pt x="21600" y="11674"/>
                </a:cubicBezTo>
              </a:path>
            </a:pathLst>
          </a:custGeom>
          <a:ln w="28575">
            <a:solidFill>
              <a:srgbClr val="59AFB3"/>
            </a:solidFill>
            <a:prstDash val="dash"/>
            <a:round/>
          </a:ln>
        </p:spPr>
        <p:txBody>
          <a:bodyPr lIns="0" tIns="0" rIns="0" bIns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4661" y="3055385"/>
            <a:ext cx="1314745" cy="9339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390406" y="4225749"/>
            <a:ext cx="365399" cy="3693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5959" y="3132551"/>
            <a:ext cx="1314745" cy="9339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541704" y="4302915"/>
            <a:ext cx="365399" cy="36932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250380" y="3476441"/>
            <a:ext cx="365399" cy="36932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3845" y="4066523"/>
            <a:ext cx="1314745" cy="93397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530429" y="4661719"/>
            <a:ext cx="2085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59AFB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</a:t>
            </a:r>
            <a:r>
              <a:rPr lang="zh-CN" altLang="en-US" sz="2800" b="1" dirty="0">
                <a:solidFill>
                  <a:srgbClr val="59AFB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内容</a:t>
            </a:r>
          </a:p>
        </p:txBody>
      </p:sp>
      <p:sp>
        <p:nvSpPr>
          <p:cNvPr id="12" name="矩形 11"/>
          <p:cNvSpPr/>
          <p:nvPr/>
        </p:nvSpPr>
        <p:spPr>
          <a:xfrm>
            <a:off x="1162157" y="5344385"/>
            <a:ext cx="30488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一个小朋友问我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，生活</a:t>
            </a:r>
            <a: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是什么颜色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？有时</a:t>
            </a:r>
            <a: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是闪闪桂冠的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银色</a:t>
            </a:r>
            <a:r>
              <a:rPr lang="en-US" altLang="zh-CN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</a:p>
          <a:p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是长夜漫漫的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黑色</a:t>
            </a:r>
            <a:r>
              <a:rPr lang="en-US" altLang="zh-CN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是飞腾火焰的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红色</a:t>
            </a:r>
            <a:r>
              <a:rPr lang="en-US" altLang="zh-CN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有时</a:t>
            </a:r>
            <a: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是阴霾天空的灰色</a:t>
            </a:r>
            <a:b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endParaRPr lang="zh-CN" altLang="en-US" sz="1200" dirty="0">
              <a:solidFill>
                <a:srgbClr val="6D4B5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07496" y="1685308"/>
            <a:ext cx="2085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59AFB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</a:t>
            </a:r>
            <a:r>
              <a:rPr lang="zh-CN" altLang="en-US" sz="2800" b="1" dirty="0">
                <a:solidFill>
                  <a:srgbClr val="59AFB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内容</a:t>
            </a:r>
          </a:p>
        </p:txBody>
      </p:sp>
      <p:sp>
        <p:nvSpPr>
          <p:cNvPr id="14" name="矩形 13"/>
          <p:cNvSpPr/>
          <p:nvPr/>
        </p:nvSpPr>
        <p:spPr>
          <a:xfrm>
            <a:off x="3939224" y="2367974"/>
            <a:ext cx="30488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一个小朋友问我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，生活</a:t>
            </a:r>
            <a: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是什么颜色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？有时</a:t>
            </a:r>
            <a: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是闪闪桂冠的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银色</a:t>
            </a:r>
            <a:r>
              <a:rPr lang="en-US" altLang="zh-CN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</a:p>
          <a:p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是长夜漫漫的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黑色</a:t>
            </a:r>
            <a:r>
              <a:rPr lang="en-US" altLang="zh-CN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是飞腾火焰的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红色</a:t>
            </a:r>
            <a:r>
              <a:rPr lang="en-US" altLang="zh-CN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有时</a:t>
            </a:r>
            <a: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是阴霾天空的灰色</a:t>
            </a:r>
            <a:b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endParaRPr lang="zh-CN" altLang="en-US" sz="1200" dirty="0">
              <a:solidFill>
                <a:srgbClr val="6D4B5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81088" y="4826769"/>
            <a:ext cx="2085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59AFB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</a:t>
            </a:r>
            <a:r>
              <a:rPr lang="zh-CN" altLang="en-US" sz="2800" b="1" dirty="0">
                <a:solidFill>
                  <a:srgbClr val="59AFB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内容</a:t>
            </a:r>
          </a:p>
        </p:txBody>
      </p:sp>
      <p:sp>
        <p:nvSpPr>
          <p:cNvPr id="16" name="矩形 15"/>
          <p:cNvSpPr/>
          <p:nvPr/>
        </p:nvSpPr>
        <p:spPr>
          <a:xfrm>
            <a:off x="8312816" y="5509435"/>
            <a:ext cx="30488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一个小朋友问我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，生活</a:t>
            </a:r>
            <a: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是什么颜色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？有时</a:t>
            </a:r>
            <a: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是闪闪桂冠的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银色</a:t>
            </a:r>
            <a:r>
              <a:rPr lang="en-US" altLang="zh-CN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</a:p>
          <a:p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是长夜漫漫的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黑色</a:t>
            </a:r>
            <a:r>
              <a:rPr lang="en-US" altLang="zh-CN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有时</a:t>
            </a:r>
            <a: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是飞腾火焰的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红色</a:t>
            </a:r>
            <a:r>
              <a:rPr lang="en-US" altLang="zh-CN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,</a:t>
            </a:r>
            <a:r>
              <a:rPr lang="zh-CN" altLang="en-US" sz="1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有时</a:t>
            </a:r>
            <a: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是阴霾天空的灰色</a:t>
            </a:r>
            <a:br>
              <a:rPr lang="zh-CN" altLang="en-US" sz="1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endParaRPr lang="zh-CN" altLang="en-US" sz="1200" dirty="0">
              <a:solidFill>
                <a:srgbClr val="6D4B5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-10160" y="174079"/>
            <a:ext cx="37868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4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08" b="58849"/>
          <a:stretch>
            <a:fillRect/>
          </a:stretch>
        </p:blipFill>
        <p:spPr>
          <a:xfrm>
            <a:off x="5171946" y="433655"/>
            <a:ext cx="1160003" cy="14967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6264" y="2164080"/>
            <a:ext cx="2047077" cy="25699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4890" y="2164080"/>
            <a:ext cx="2047077" cy="25699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3516" y="2164079"/>
            <a:ext cx="2047077" cy="256994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10160" y="174079"/>
            <a:ext cx="37868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4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56904" y="4876264"/>
            <a:ext cx="208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8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71946" y="4876264"/>
            <a:ext cx="208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8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86988" y="4876264"/>
            <a:ext cx="208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8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56904" y="5541723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</a:t>
            </a:r>
            <a:r>
              <a:rPr lang="zh-CN" altLang="en-US" sz="1600" b="1" dirty="0" smtClean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内容输入内容</a:t>
            </a:r>
            <a:endParaRPr lang="en-US" altLang="zh-CN" sz="1600" b="1" dirty="0" smtClean="0">
              <a:solidFill>
                <a:srgbClr val="A3774C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pPr algn="ctr"/>
            <a:r>
              <a:rPr lang="zh-CN" altLang="en-US" sz="1600" b="1" dirty="0" smtClean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输入内容输入内容</a:t>
            </a:r>
            <a:endParaRPr lang="zh-CN" altLang="en-US" sz="1600" b="1" dirty="0">
              <a:solidFill>
                <a:srgbClr val="A3774C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71946" y="5541723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</a:t>
            </a:r>
            <a:r>
              <a:rPr lang="zh-CN" altLang="en-US" sz="1600" b="1" dirty="0" smtClean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内容输入内容</a:t>
            </a:r>
            <a:endParaRPr lang="en-US" altLang="zh-CN" sz="1600" b="1" dirty="0" smtClean="0">
              <a:solidFill>
                <a:srgbClr val="A3774C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pPr algn="ctr"/>
            <a:r>
              <a:rPr lang="zh-CN" altLang="en-US" sz="1600" b="1" dirty="0" smtClean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输入内容输入内容</a:t>
            </a:r>
            <a:endParaRPr lang="zh-CN" altLang="en-US" sz="1600" b="1" dirty="0">
              <a:solidFill>
                <a:srgbClr val="A3774C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57014" y="5541723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</a:t>
            </a:r>
            <a:r>
              <a:rPr lang="zh-CN" altLang="en-US" sz="1600" b="1" dirty="0" smtClean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内容输入内容</a:t>
            </a:r>
            <a:endParaRPr lang="en-US" altLang="zh-CN" sz="1600" b="1" dirty="0" smtClean="0">
              <a:solidFill>
                <a:srgbClr val="A3774C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pPr algn="ctr"/>
            <a:r>
              <a:rPr lang="zh-CN" altLang="en-US" sz="1600" b="1" dirty="0" smtClean="0">
                <a:solidFill>
                  <a:srgbClr val="A3774C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输入内容输入内容</a:t>
            </a:r>
            <a:endParaRPr lang="zh-CN" altLang="en-US" sz="1600" b="1" dirty="0">
              <a:solidFill>
                <a:srgbClr val="A3774C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2.22222E-6 L -4.79167E-6 0.00023 L -0.04257 -0.00023 C -0.04479 -0.00023 -0.047 -0.00046 -0.04921 -0.00069 C -0.05143 -0.00092 -0.05364 -0.00116 -0.05585 -0.00139 C -0.05755 -0.00162 -0.05924 -0.00162 -0.06093 -0.00185 C -0.06197 -0.00185 -0.06315 -0.00208 -0.06419 -0.00208 C -0.06809 -0.00254 -0.072 -0.00301 -0.07591 -0.00324 C -0.09296 -0.0044 -0.07174 -0.00278 -0.08424 -0.00393 C -0.08593 -0.00393 -0.08763 -0.00416 -0.08919 -0.00416 C -0.09908 -0.00509 -0.07734 -0.00393 -0.09843 -0.00509 C -0.10442 -0.00578 -0.09687 -0.00486 -0.10416 -0.00578 C -0.10507 -0.00578 -0.10585 -0.00602 -0.10677 -0.00602 C -0.12356 -0.00741 -0.10468 -0.00555 -0.11835 -0.00671 C -0.11953 -0.00694 -0.12057 -0.00694 -0.12174 -0.00717 C -0.12304 -0.00717 -0.12447 -0.00741 -0.12591 -0.00741 C -0.1276 -0.00764 -0.12916 -0.00764 -0.13085 -0.00787 C -0.13229 -0.00787 -0.13359 -0.0081 -0.13502 -0.00833 C -0.13671 -0.00833 -0.13841 -0.00856 -0.1401 -0.00856 C -0.14114 -0.00879 -0.14231 -0.00879 -0.14335 -0.00903 C -0.14479 -0.00903 -0.14622 -0.00903 -0.14752 -0.00926 C -0.14921 -0.00949 -0.15091 -0.00972 -0.1526 -0.00995 C -0.15625 -0.01041 -0.16054 -0.01065 -0.16419 -0.01065 L -0.17083 -0.01134 C -0.172 -0.01157 -0.17304 -0.0118 -0.17421 -0.0118 L -0.18007 -0.01227 C -0.18177 -0.01227 -0.18333 -0.01227 -0.18502 -0.0125 C -0.18645 -0.01273 -0.18776 -0.01296 -0.18919 -0.01296 L -0.28671 -0.01319 C -0.28815 -0.01342 -0.28945 -0.01342 -0.29088 -0.01366 C -0.29205 -0.01366 -0.29309 -0.01389 -0.29427 -0.01389 C -0.29921 -0.01412 -0.30416 -0.01412 -0.30924 -0.01435 C -0.31666 -0.01504 -0.30755 -0.01412 -0.31927 -0.01504 C -0.32031 -0.01504 -0.32148 -0.01528 -0.32252 -0.01551 C -0.32395 -0.01551 -0.32539 -0.01551 -0.32669 -0.01574 C -0.32838 -0.01597 -0.32994 -0.0162 -0.33177 -0.01643 C -0.33307 -0.01666 -0.3345 -0.01666 -0.33593 -0.0169 C -0.33776 -0.0169 -0.33971 -0.01713 -0.34166 -0.01713 C -0.34335 -0.01736 -0.34505 -0.01736 -0.34674 -0.01759 C -0.34778 -0.01782 -0.34882 -0.01805 -0.35 -0.01828 C -0.35416 -0.01875 -0.3621 -0.01921 -0.36666 -0.01944 C -0.37174 -0.02037 -0.36848 -0.01991 -0.375 -0.02037 C -0.38138 -0.02106 -0.37734 -0.02083 -0.38502 -0.02106 C -0.38528 -0.02106 -0.38554 -0.02106 -0.3858 -0.02106 L 0.24571 -0.01898 L 0.24571 -0.01898 " pathEditMode="relative" rAng="0" ptsTypes="AAAAAAAAAAAAAAAAAAAAAAAAAAAAAAAAAAAAAAAAAAAAAA">
                                      <p:cBhvr>
                                        <p:cTn id="6" dur="7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5" y="-104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15" r="14930"/>
          <a:stretch>
            <a:fillRect/>
          </a:stretch>
        </p:blipFill>
        <p:spPr>
          <a:xfrm>
            <a:off x="0" y="4554907"/>
            <a:ext cx="5648770" cy="23030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6123"/>
          <a:stretch>
            <a:fillRect/>
          </a:stretch>
        </p:blipFill>
        <p:spPr>
          <a:xfrm>
            <a:off x="0" y="4640366"/>
            <a:ext cx="5503492" cy="22176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418" y="3064617"/>
            <a:ext cx="1737567" cy="27583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47448" y="2035711"/>
            <a:ext cx="2934223" cy="31591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56985" y="2035711"/>
            <a:ext cx="47802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Part 2</a:t>
            </a:r>
            <a:endParaRPr lang="zh-CN" altLang="en-US" sz="96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95381" y="613675"/>
            <a:ext cx="1170000" cy="472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199880" y="259992"/>
            <a:ext cx="875786" cy="353683"/>
          </a:xfrm>
          <a:prstGeom prst="rect">
            <a:avLst/>
          </a:prstGeom>
        </p:spPr>
      </p:pic>
      <p:sp>
        <p:nvSpPr>
          <p:cNvPr id="334" name="文本框 333"/>
          <p:cNvSpPr txBox="1"/>
          <p:nvPr/>
        </p:nvSpPr>
        <p:spPr>
          <a:xfrm>
            <a:off x="2078905" y="3721310"/>
            <a:ext cx="65774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输入大标题</a:t>
            </a:r>
            <a:endParaRPr lang="zh-CN" altLang="en-US" sz="88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5.18519E-6 L 0.24584 -0.00138 L -0.0233 0.00603 L 0.24245 0.00441 " pathEditMode="relative" ptsTypes="AAAA">
                                      <p:cBhvr>
                                        <p:cTn id="6" dur="5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146 0.01643 L -0.11146 0.01666 L -0.1026 0.01203 C -0.10143 0.01111 -0.10026 0.00949 -0.09896 0.00949 C -0.08828 0.00949 -0.07786 0.01111 -0.06719 0.01203 C -0.05104 0.02153 -0.06745 0.01227 -0.05286 0.01875 C -0.05156 0.01898 -0.05026 0.02014 -0.04896 0.02129 C -0.04714 0.02176 -0.04583 0.02222 -0.04414 0.02291 C -0.04219 0.02361 -0.04036 0.02407 -0.03854 0.025 C -0.0375 0.02546 -0.03659 0.02685 -0.03568 0.02754 C -0.03451 0.02847 -0.0332 0.02916 -0.03164 0.02986 C -0.02865 0.03148 -0.02552 0.0324 -0.02227 0.03426 C -0.01979 0.03588 -0.01693 0.03773 -0.01484 0.03912 C -0.01211 0.03958 -0.00951 0.03981 -0.00651 0.04097 C -0.00521 0.04166 -0.00378 0.04236 -0.00221 0.04352 C 0.01211 0.04884 -0.00195 0.04236 0.00937 0.04838 L 0.04883 0.04583 C 0.05039 0.04514 0.05182 0.04398 0.05352 0.04352 C 0.05534 0.04236 0.05742 0.04213 0.05924 0.04097 C 0.06836 0.03634 0.0543 0.0412 0.06576 0.03657 C 0.06797 0.03518 0.07018 0.03495 0.0724 0.03426 C 0.07422 0.03356 0.07578 0.03264 0.07734 0.03171 C 0.07917 0.03125 0.08125 0.03032 0.08294 0.02986 C 0.08385 0.02916 0.08516 0.02778 0.08607 0.02754 C 0.08776 0.02639 0.08984 0.02615 0.09167 0.025 C 0.09297 0.02453 0.09414 0.02361 0.09557 0.02291 C 0.09714 0.02199 0.0987 0.02176 0.10026 0.02129 C 0.10273 0.01921 0.10521 0.01736 0.10794 0.01643 C 0.11497 0.01342 0.11172 0.01504 0.11758 0.01203 C 0.11849 0.01018 0.1194 0.0081 0.12031 0.00717 C 0.12227 0.00532 0.12435 0.00532 0.12617 0.00278 C 0.12708 0.00139 0.12786 -0.00093 0.12904 -0.00209 C 0.13177 -0.00347 0.13477 -0.00301 0.13763 -0.00417 C 0.13958 -0.00486 0.14154 -0.00556 0.14336 -0.00579 L 0.17487 -0.00417 C 0.17799 -0.00394 0.18438 -0.00162 0.18737 0.00046 C 0.18971 0.00162 0.1918 0.00324 0.19414 0.00463 C 0.19531 0.00555 0.19674 0.00694 0.19818 0.00717 C 0.20117 0.0081 0.20443 0.00879 0.20742 0.00949 C 0.21784 0.01528 0.21276 0.01389 0.22305 0.01389 L 0.22305 0.01412 " pathEditMode="relative" rAng="0" ptsTypes="AAAAAAAAAAAAAAAAAAAAAAAAAAAAAAAAAAAAAAAAA">
                                      <p:cBhvr>
                                        <p:cTn id="16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32" y="48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 tmFilter="0,0; .5, 1; 1, 1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15" r="14930"/>
          <a:stretch>
            <a:fillRect/>
          </a:stretch>
        </p:blipFill>
        <p:spPr>
          <a:xfrm>
            <a:off x="0" y="4554907"/>
            <a:ext cx="5648770" cy="23030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6123"/>
          <a:stretch>
            <a:fillRect/>
          </a:stretch>
        </p:blipFill>
        <p:spPr>
          <a:xfrm>
            <a:off x="0" y="4640366"/>
            <a:ext cx="5503492" cy="22176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418" y="3064617"/>
            <a:ext cx="1737567" cy="2758388"/>
          </a:xfrm>
          <a:prstGeom prst="rect">
            <a:avLst/>
          </a:prstGeom>
        </p:spPr>
      </p:pic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8210550" y="2020888"/>
            <a:ext cx="3675062" cy="4219576"/>
            <a:chOff x="5172" y="1273"/>
            <a:chExt cx="2315" cy="2658"/>
          </a:xfrm>
        </p:grpSpPr>
        <p:grpSp>
          <p:nvGrpSpPr>
            <p:cNvPr id="8" name="Group 205"/>
            <p:cNvGrpSpPr/>
            <p:nvPr/>
          </p:nvGrpSpPr>
          <p:grpSpPr bwMode="auto">
            <a:xfrm>
              <a:off x="5172" y="1273"/>
              <a:ext cx="2315" cy="2658"/>
              <a:chOff x="5172" y="1273"/>
              <a:chExt cx="2315" cy="2658"/>
            </a:xfrm>
          </p:grpSpPr>
          <p:sp>
            <p:nvSpPr>
              <p:cNvPr id="15" name="Freeform 5"/>
              <p:cNvSpPr/>
              <p:nvPr/>
            </p:nvSpPr>
            <p:spPr bwMode="auto">
              <a:xfrm>
                <a:off x="6538" y="1980"/>
                <a:ext cx="357" cy="1951"/>
              </a:xfrm>
              <a:custGeom>
                <a:avLst/>
                <a:gdLst>
                  <a:gd name="T0" fmla="*/ 136 w 137"/>
                  <a:gd name="T1" fmla="*/ 742 h 748"/>
                  <a:gd name="T2" fmla="*/ 131 w 137"/>
                  <a:gd name="T3" fmla="*/ 731 h 748"/>
                  <a:gd name="T4" fmla="*/ 119 w 137"/>
                  <a:gd name="T5" fmla="*/ 704 h 748"/>
                  <a:gd name="T6" fmla="*/ 82 w 137"/>
                  <a:gd name="T7" fmla="*/ 611 h 748"/>
                  <a:gd name="T8" fmla="*/ 42 w 137"/>
                  <a:gd name="T9" fmla="*/ 482 h 748"/>
                  <a:gd name="T10" fmla="*/ 15 w 137"/>
                  <a:gd name="T11" fmla="*/ 340 h 748"/>
                  <a:gd name="T12" fmla="*/ 13 w 137"/>
                  <a:gd name="T13" fmla="*/ 207 h 748"/>
                  <a:gd name="T14" fmla="*/ 24 w 137"/>
                  <a:gd name="T15" fmla="*/ 68 h 748"/>
                  <a:gd name="T16" fmla="*/ 32 w 137"/>
                  <a:gd name="T17" fmla="*/ 6 h 748"/>
                  <a:gd name="T18" fmla="*/ 34 w 137"/>
                  <a:gd name="T19" fmla="*/ 2 h 748"/>
                  <a:gd name="T20" fmla="*/ 32 w 137"/>
                  <a:gd name="T21" fmla="*/ 0 h 748"/>
                  <a:gd name="T22" fmla="*/ 30 w 137"/>
                  <a:gd name="T23" fmla="*/ 1 h 748"/>
                  <a:gd name="T24" fmla="*/ 30 w 137"/>
                  <a:gd name="T25" fmla="*/ 6 h 748"/>
                  <a:gd name="T26" fmla="*/ 12 w 137"/>
                  <a:gd name="T27" fmla="*/ 98 h 748"/>
                  <a:gd name="T28" fmla="*/ 3 w 137"/>
                  <a:gd name="T29" fmla="*/ 213 h 748"/>
                  <a:gd name="T30" fmla="*/ 23 w 137"/>
                  <a:gd name="T31" fmla="*/ 460 h 748"/>
                  <a:gd name="T32" fmla="*/ 120 w 137"/>
                  <a:gd name="T33" fmla="*/ 747 h 748"/>
                  <a:gd name="T34" fmla="*/ 122 w 137"/>
                  <a:gd name="T35" fmla="*/ 747 h 748"/>
                  <a:gd name="T36" fmla="*/ 135 w 137"/>
                  <a:gd name="T37" fmla="*/ 744 h 748"/>
                  <a:gd name="T38" fmla="*/ 136 w 137"/>
                  <a:gd name="T39" fmla="*/ 742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7" h="748">
                    <a:moveTo>
                      <a:pt x="136" y="742"/>
                    </a:moveTo>
                    <a:cubicBezTo>
                      <a:pt x="135" y="739"/>
                      <a:pt x="133" y="735"/>
                      <a:pt x="131" y="731"/>
                    </a:cubicBezTo>
                    <a:cubicBezTo>
                      <a:pt x="127" y="722"/>
                      <a:pt x="123" y="713"/>
                      <a:pt x="119" y="704"/>
                    </a:cubicBezTo>
                    <a:cubicBezTo>
                      <a:pt x="106" y="674"/>
                      <a:pt x="94" y="642"/>
                      <a:pt x="82" y="611"/>
                    </a:cubicBezTo>
                    <a:cubicBezTo>
                      <a:pt x="67" y="568"/>
                      <a:pt x="53" y="525"/>
                      <a:pt x="42" y="482"/>
                    </a:cubicBezTo>
                    <a:cubicBezTo>
                      <a:pt x="30" y="435"/>
                      <a:pt x="20" y="388"/>
                      <a:pt x="15" y="340"/>
                    </a:cubicBezTo>
                    <a:cubicBezTo>
                      <a:pt x="11" y="296"/>
                      <a:pt x="11" y="251"/>
                      <a:pt x="13" y="207"/>
                    </a:cubicBezTo>
                    <a:cubicBezTo>
                      <a:pt x="15" y="160"/>
                      <a:pt x="19" y="114"/>
                      <a:pt x="24" y="68"/>
                    </a:cubicBezTo>
                    <a:cubicBezTo>
                      <a:pt x="26" y="47"/>
                      <a:pt x="29" y="27"/>
                      <a:pt x="32" y="6"/>
                    </a:cubicBezTo>
                    <a:cubicBezTo>
                      <a:pt x="33" y="5"/>
                      <a:pt x="33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ubicBezTo>
                      <a:pt x="31" y="0"/>
                      <a:pt x="31" y="0"/>
                      <a:pt x="30" y="1"/>
                    </a:cubicBezTo>
                    <a:cubicBezTo>
                      <a:pt x="30" y="3"/>
                      <a:pt x="30" y="4"/>
                      <a:pt x="30" y="6"/>
                    </a:cubicBezTo>
                    <a:cubicBezTo>
                      <a:pt x="20" y="36"/>
                      <a:pt x="16" y="67"/>
                      <a:pt x="12" y="98"/>
                    </a:cubicBezTo>
                    <a:cubicBezTo>
                      <a:pt x="7" y="136"/>
                      <a:pt x="5" y="175"/>
                      <a:pt x="3" y="213"/>
                    </a:cubicBezTo>
                    <a:cubicBezTo>
                      <a:pt x="0" y="296"/>
                      <a:pt x="6" y="379"/>
                      <a:pt x="23" y="460"/>
                    </a:cubicBezTo>
                    <a:cubicBezTo>
                      <a:pt x="44" y="560"/>
                      <a:pt x="80" y="654"/>
                      <a:pt x="120" y="747"/>
                    </a:cubicBezTo>
                    <a:cubicBezTo>
                      <a:pt x="121" y="748"/>
                      <a:pt x="121" y="748"/>
                      <a:pt x="122" y="747"/>
                    </a:cubicBezTo>
                    <a:cubicBezTo>
                      <a:pt x="127" y="748"/>
                      <a:pt x="133" y="748"/>
                      <a:pt x="135" y="744"/>
                    </a:cubicBezTo>
                    <a:cubicBezTo>
                      <a:pt x="136" y="743"/>
                      <a:pt x="137" y="743"/>
                      <a:pt x="136" y="742"/>
                    </a:cubicBezTo>
                    <a:close/>
                  </a:path>
                </a:pathLst>
              </a:custGeom>
              <a:solidFill>
                <a:srgbClr val="BCB1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1"/>
              <p:cNvSpPr/>
              <p:nvPr/>
            </p:nvSpPr>
            <p:spPr bwMode="auto">
              <a:xfrm>
                <a:off x="6634" y="1354"/>
                <a:ext cx="276" cy="592"/>
              </a:xfrm>
              <a:custGeom>
                <a:avLst/>
                <a:gdLst>
                  <a:gd name="T0" fmla="*/ 3 w 106"/>
                  <a:gd name="T1" fmla="*/ 225 h 227"/>
                  <a:gd name="T2" fmla="*/ 78 w 106"/>
                  <a:gd name="T3" fmla="*/ 62 h 227"/>
                  <a:gd name="T4" fmla="*/ 105 w 106"/>
                  <a:gd name="T5" fmla="*/ 2 h 227"/>
                  <a:gd name="T6" fmla="*/ 103 w 106"/>
                  <a:gd name="T7" fmla="*/ 1 h 227"/>
                  <a:gd name="T8" fmla="*/ 25 w 106"/>
                  <a:gd name="T9" fmla="*/ 170 h 227"/>
                  <a:gd name="T10" fmla="*/ 1 w 106"/>
                  <a:gd name="T11" fmla="*/ 224 h 227"/>
                  <a:gd name="T12" fmla="*/ 3 w 106"/>
                  <a:gd name="T13" fmla="*/ 225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227">
                    <a:moveTo>
                      <a:pt x="3" y="225"/>
                    </a:moveTo>
                    <a:cubicBezTo>
                      <a:pt x="27" y="170"/>
                      <a:pt x="53" y="116"/>
                      <a:pt x="78" y="62"/>
                    </a:cubicBezTo>
                    <a:cubicBezTo>
                      <a:pt x="87" y="42"/>
                      <a:pt x="96" y="22"/>
                      <a:pt x="105" y="2"/>
                    </a:cubicBezTo>
                    <a:cubicBezTo>
                      <a:pt x="106" y="1"/>
                      <a:pt x="103" y="0"/>
                      <a:pt x="103" y="1"/>
                    </a:cubicBezTo>
                    <a:cubicBezTo>
                      <a:pt x="77" y="58"/>
                      <a:pt x="51" y="114"/>
                      <a:pt x="25" y="170"/>
                    </a:cubicBezTo>
                    <a:cubicBezTo>
                      <a:pt x="17" y="188"/>
                      <a:pt x="9" y="206"/>
                      <a:pt x="1" y="224"/>
                    </a:cubicBezTo>
                    <a:cubicBezTo>
                      <a:pt x="0" y="226"/>
                      <a:pt x="2" y="227"/>
                      <a:pt x="3" y="225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2"/>
              <p:cNvSpPr/>
              <p:nvPr/>
            </p:nvSpPr>
            <p:spPr bwMode="auto">
              <a:xfrm>
                <a:off x="6671" y="1651"/>
                <a:ext cx="716" cy="308"/>
              </a:xfrm>
              <a:custGeom>
                <a:avLst/>
                <a:gdLst>
                  <a:gd name="T0" fmla="*/ 273 w 275"/>
                  <a:gd name="T1" fmla="*/ 0 h 118"/>
                  <a:gd name="T2" fmla="*/ 109 w 275"/>
                  <a:gd name="T3" fmla="*/ 68 h 118"/>
                  <a:gd name="T4" fmla="*/ 43 w 275"/>
                  <a:gd name="T5" fmla="*/ 96 h 118"/>
                  <a:gd name="T6" fmla="*/ 1 w 275"/>
                  <a:gd name="T7" fmla="*/ 115 h 118"/>
                  <a:gd name="T8" fmla="*/ 2 w 275"/>
                  <a:gd name="T9" fmla="*/ 117 h 118"/>
                  <a:gd name="T10" fmla="*/ 60 w 275"/>
                  <a:gd name="T11" fmla="*/ 91 h 118"/>
                  <a:gd name="T12" fmla="*/ 151 w 275"/>
                  <a:gd name="T13" fmla="*/ 53 h 118"/>
                  <a:gd name="T14" fmla="*/ 274 w 275"/>
                  <a:gd name="T15" fmla="*/ 3 h 118"/>
                  <a:gd name="T16" fmla="*/ 273 w 275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5" h="118">
                    <a:moveTo>
                      <a:pt x="273" y="0"/>
                    </a:moveTo>
                    <a:cubicBezTo>
                      <a:pt x="218" y="23"/>
                      <a:pt x="163" y="45"/>
                      <a:pt x="109" y="68"/>
                    </a:cubicBezTo>
                    <a:cubicBezTo>
                      <a:pt x="87" y="77"/>
                      <a:pt x="65" y="86"/>
                      <a:pt x="43" y="96"/>
                    </a:cubicBezTo>
                    <a:cubicBezTo>
                      <a:pt x="29" y="102"/>
                      <a:pt x="15" y="108"/>
                      <a:pt x="1" y="115"/>
                    </a:cubicBezTo>
                    <a:cubicBezTo>
                      <a:pt x="0" y="116"/>
                      <a:pt x="1" y="118"/>
                      <a:pt x="2" y="117"/>
                    </a:cubicBezTo>
                    <a:cubicBezTo>
                      <a:pt x="21" y="107"/>
                      <a:pt x="40" y="99"/>
                      <a:pt x="60" y="91"/>
                    </a:cubicBezTo>
                    <a:cubicBezTo>
                      <a:pt x="90" y="78"/>
                      <a:pt x="120" y="66"/>
                      <a:pt x="151" y="53"/>
                    </a:cubicBezTo>
                    <a:cubicBezTo>
                      <a:pt x="192" y="36"/>
                      <a:pt x="233" y="20"/>
                      <a:pt x="274" y="3"/>
                    </a:cubicBezTo>
                    <a:cubicBezTo>
                      <a:pt x="275" y="2"/>
                      <a:pt x="274" y="0"/>
                      <a:pt x="273" y="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3"/>
              <p:cNvSpPr/>
              <p:nvPr/>
            </p:nvSpPr>
            <p:spPr bwMode="auto">
              <a:xfrm>
                <a:off x="6712" y="2011"/>
                <a:ext cx="511" cy="167"/>
              </a:xfrm>
              <a:custGeom>
                <a:avLst/>
                <a:gdLst>
                  <a:gd name="T0" fmla="*/ 194 w 196"/>
                  <a:gd name="T1" fmla="*/ 61 h 64"/>
                  <a:gd name="T2" fmla="*/ 2 w 196"/>
                  <a:gd name="T3" fmla="*/ 1 h 64"/>
                  <a:gd name="T4" fmla="*/ 1 w 196"/>
                  <a:gd name="T5" fmla="*/ 3 h 64"/>
                  <a:gd name="T6" fmla="*/ 193 w 196"/>
                  <a:gd name="T7" fmla="*/ 63 h 64"/>
                  <a:gd name="T8" fmla="*/ 194 w 196"/>
                  <a:gd name="T9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64">
                    <a:moveTo>
                      <a:pt x="194" y="61"/>
                    </a:moveTo>
                    <a:cubicBezTo>
                      <a:pt x="131" y="39"/>
                      <a:pt x="66" y="23"/>
                      <a:pt x="2" y="1"/>
                    </a:cubicBezTo>
                    <a:cubicBezTo>
                      <a:pt x="1" y="0"/>
                      <a:pt x="0" y="3"/>
                      <a:pt x="1" y="3"/>
                    </a:cubicBezTo>
                    <a:cubicBezTo>
                      <a:pt x="65" y="25"/>
                      <a:pt x="130" y="41"/>
                      <a:pt x="193" y="63"/>
                    </a:cubicBezTo>
                    <a:cubicBezTo>
                      <a:pt x="195" y="64"/>
                      <a:pt x="196" y="62"/>
                      <a:pt x="194" y="6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4"/>
              <p:cNvSpPr/>
              <p:nvPr/>
            </p:nvSpPr>
            <p:spPr bwMode="auto">
              <a:xfrm>
                <a:off x="6665" y="2053"/>
                <a:ext cx="76" cy="430"/>
              </a:xfrm>
              <a:custGeom>
                <a:avLst/>
                <a:gdLst>
                  <a:gd name="T0" fmla="*/ 0 w 29"/>
                  <a:gd name="T1" fmla="*/ 1 h 165"/>
                  <a:gd name="T2" fmla="*/ 26 w 29"/>
                  <a:gd name="T3" fmla="*/ 163 h 165"/>
                  <a:gd name="T4" fmla="*/ 29 w 29"/>
                  <a:gd name="T5" fmla="*/ 163 h 165"/>
                  <a:gd name="T6" fmla="*/ 3 w 29"/>
                  <a:gd name="T7" fmla="*/ 1 h 165"/>
                  <a:gd name="T8" fmla="*/ 0 w 29"/>
                  <a:gd name="T9" fmla="*/ 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65">
                    <a:moveTo>
                      <a:pt x="0" y="1"/>
                    </a:moveTo>
                    <a:cubicBezTo>
                      <a:pt x="9" y="55"/>
                      <a:pt x="16" y="110"/>
                      <a:pt x="26" y="163"/>
                    </a:cubicBezTo>
                    <a:cubicBezTo>
                      <a:pt x="27" y="165"/>
                      <a:pt x="29" y="165"/>
                      <a:pt x="29" y="163"/>
                    </a:cubicBezTo>
                    <a:cubicBezTo>
                      <a:pt x="18" y="109"/>
                      <a:pt x="11" y="55"/>
                      <a:pt x="3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5"/>
              <p:cNvSpPr/>
              <p:nvPr/>
            </p:nvSpPr>
            <p:spPr bwMode="auto">
              <a:xfrm>
                <a:off x="6295" y="2047"/>
                <a:ext cx="261" cy="353"/>
              </a:xfrm>
              <a:custGeom>
                <a:avLst/>
                <a:gdLst>
                  <a:gd name="T0" fmla="*/ 97 w 100"/>
                  <a:gd name="T1" fmla="*/ 1 h 135"/>
                  <a:gd name="T2" fmla="*/ 1 w 100"/>
                  <a:gd name="T3" fmla="*/ 132 h 135"/>
                  <a:gd name="T4" fmla="*/ 3 w 100"/>
                  <a:gd name="T5" fmla="*/ 134 h 135"/>
                  <a:gd name="T6" fmla="*/ 99 w 100"/>
                  <a:gd name="T7" fmla="*/ 3 h 135"/>
                  <a:gd name="T8" fmla="*/ 97 w 100"/>
                  <a:gd name="T9" fmla="*/ 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35">
                    <a:moveTo>
                      <a:pt x="97" y="1"/>
                    </a:moveTo>
                    <a:cubicBezTo>
                      <a:pt x="66" y="46"/>
                      <a:pt x="33" y="88"/>
                      <a:pt x="1" y="132"/>
                    </a:cubicBezTo>
                    <a:cubicBezTo>
                      <a:pt x="0" y="134"/>
                      <a:pt x="2" y="135"/>
                      <a:pt x="3" y="134"/>
                    </a:cubicBezTo>
                    <a:cubicBezTo>
                      <a:pt x="35" y="90"/>
                      <a:pt x="68" y="48"/>
                      <a:pt x="99" y="3"/>
                    </a:cubicBezTo>
                    <a:cubicBezTo>
                      <a:pt x="100" y="2"/>
                      <a:pt x="98" y="0"/>
                      <a:pt x="97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6"/>
              <p:cNvSpPr/>
              <p:nvPr/>
            </p:nvSpPr>
            <p:spPr bwMode="auto">
              <a:xfrm>
                <a:off x="6165" y="1956"/>
                <a:ext cx="393" cy="13"/>
              </a:xfrm>
              <a:custGeom>
                <a:avLst/>
                <a:gdLst>
                  <a:gd name="T0" fmla="*/ 149 w 151"/>
                  <a:gd name="T1" fmla="*/ 2 h 5"/>
                  <a:gd name="T2" fmla="*/ 2 w 151"/>
                  <a:gd name="T3" fmla="*/ 2 h 5"/>
                  <a:gd name="T4" fmla="*/ 2 w 151"/>
                  <a:gd name="T5" fmla="*/ 4 h 5"/>
                  <a:gd name="T6" fmla="*/ 149 w 151"/>
                  <a:gd name="T7" fmla="*/ 5 h 5"/>
                  <a:gd name="T8" fmla="*/ 149 w 151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5">
                    <a:moveTo>
                      <a:pt x="149" y="2"/>
                    </a:moveTo>
                    <a:cubicBezTo>
                      <a:pt x="100" y="0"/>
                      <a:pt x="51" y="1"/>
                      <a:pt x="2" y="2"/>
                    </a:cubicBezTo>
                    <a:cubicBezTo>
                      <a:pt x="0" y="2"/>
                      <a:pt x="0" y="4"/>
                      <a:pt x="2" y="4"/>
                    </a:cubicBezTo>
                    <a:cubicBezTo>
                      <a:pt x="51" y="4"/>
                      <a:pt x="100" y="2"/>
                      <a:pt x="149" y="5"/>
                    </a:cubicBezTo>
                    <a:cubicBezTo>
                      <a:pt x="151" y="5"/>
                      <a:pt x="151" y="2"/>
                      <a:pt x="149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7"/>
              <p:cNvSpPr/>
              <p:nvPr/>
            </p:nvSpPr>
            <p:spPr bwMode="auto">
              <a:xfrm>
                <a:off x="6188" y="1515"/>
                <a:ext cx="407" cy="412"/>
              </a:xfrm>
              <a:custGeom>
                <a:avLst/>
                <a:gdLst>
                  <a:gd name="T0" fmla="*/ 94 w 156"/>
                  <a:gd name="T1" fmla="*/ 94 h 158"/>
                  <a:gd name="T2" fmla="*/ 26 w 156"/>
                  <a:gd name="T3" fmla="*/ 23 h 158"/>
                  <a:gd name="T4" fmla="*/ 3 w 156"/>
                  <a:gd name="T5" fmla="*/ 1 h 158"/>
                  <a:gd name="T6" fmla="*/ 1 w 156"/>
                  <a:gd name="T7" fmla="*/ 3 h 158"/>
                  <a:gd name="T8" fmla="*/ 24 w 156"/>
                  <a:gd name="T9" fmla="*/ 24 h 158"/>
                  <a:gd name="T10" fmla="*/ 57 w 156"/>
                  <a:gd name="T11" fmla="*/ 58 h 158"/>
                  <a:gd name="T12" fmla="*/ 127 w 156"/>
                  <a:gd name="T13" fmla="*/ 132 h 158"/>
                  <a:gd name="T14" fmla="*/ 153 w 156"/>
                  <a:gd name="T15" fmla="*/ 157 h 158"/>
                  <a:gd name="T16" fmla="*/ 154 w 156"/>
                  <a:gd name="T17" fmla="*/ 155 h 158"/>
                  <a:gd name="T18" fmla="*/ 94 w 156"/>
                  <a:gd name="T19" fmla="*/ 9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" h="158">
                    <a:moveTo>
                      <a:pt x="94" y="94"/>
                    </a:moveTo>
                    <a:cubicBezTo>
                      <a:pt x="72" y="70"/>
                      <a:pt x="49" y="46"/>
                      <a:pt x="26" y="23"/>
                    </a:cubicBezTo>
                    <a:cubicBezTo>
                      <a:pt x="19" y="15"/>
                      <a:pt x="11" y="8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9" y="9"/>
                      <a:pt x="17" y="17"/>
                      <a:pt x="24" y="24"/>
                    </a:cubicBezTo>
                    <a:cubicBezTo>
                      <a:pt x="35" y="35"/>
                      <a:pt x="46" y="47"/>
                      <a:pt x="57" y="58"/>
                    </a:cubicBezTo>
                    <a:cubicBezTo>
                      <a:pt x="80" y="83"/>
                      <a:pt x="103" y="108"/>
                      <a:pt x="127" y="132"/>
                    </a:cubicBezTo>
                    <a:cubicBezTo>
                      <a:pt x="135" y="141"/>
                      <a:pt x="144" y="149"/>
                      <a:pt x="153" y="157"/>
                    </a:cubicBezTo>
                    <a:cubicBezTo>
                      <a:pt x="154" y="158"/>
                      <a:pt x="156" y="156"/>
                      <a:pt x="154" y="155"/>
                    </a:cubicBezTo>
                    <a:cubicBezTo>
                      <a:pt x="133" y="137"/>
                      <a:pt x="114" y="115"/>
                      <a:pt x="94" y="94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8"/>
              <p:cNvSpPr/>
              <p:nvPr/>
            </p:nvSpPr>
            <p:spPr bwMode="auto">
              <a:xfrm>
                <a:off x="6540" y="1461"/>
                <a:ext cx="65" cy="346"/>
              </a:xfrm>
              <a:custGeom>
                <a:avLst/>
                <a:gdLst>
                  <a:gd name="T0" fmla="*/ 24 w 25"/>
                  <a:gd name="T1" fmla="*/ 132 h 133"/>
                  <a:gd name="T2" fmla="*/ 12 w 25"/>
                  <a:gd name="T3" fmla="*/ 55 h 133"/>
                  <a:gd name="T4" fmla="*/ 3 w 25"/>
                  <a:gd name="T5" fmla="*/ 2 h 133"/>
                  <a:gd name="T6" fmla="*/ 1 w 25"/>
                  <a:gd name="T7" fmla="*/ 2 h 133"/>
                  <a:gd name="T8" fmla="*/ 10 w 25"/>
                  <a:gd name="T9" fmla="*/ 55 h 133"/>
                  <a:gd name="T10" fmla="*/ 22 w 25"/>
                  <a:gd name="T11" fmla="*/ 132 h 133"/>
                  <a:gd name="T12" fmla="*/ 24 w 25"/>
                  <a:gd name="T13" fmla="*/ 13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33">
                    <a:moveTo>
                      <a:pt x="24" y="132"/>
                    </a:moveTo>
                    <a:cubicBezTo>
                      <a:pt x="21" y="106"/>
                      <a:pt x="17" y="80"/>
                      <a:pt x="12" y="55"/>
                    </a:cubicBezTo>
                    <a:cubicBezTo>
                      <a:pt x="9" y="37"/>
                      <a:pt x="5" y="20"/>
                      <a:pt x="3" y="2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2" y="20"/>
                      <a:pt x="6" y="37"/>
                      <a:pt x="10" y="55"/>
                    </a:cubicBezTo>
                    <a:cubicBezTo>
                      <a:pt x="15" y="80"/>
                      <a:pt x="19" y="106"/>
                      <a:pt x="22" y="132"/>
                    </a:cubicBezTo>
                    <a:cubicBezTo>
                      <a:pt x="22" y="133"/>
                      <a:pt x="25" y="133"/>
                      <a:pt x="24" y="13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9"/>
              <p:cNvSpPr/>
              <p:nvPr/>
            </p:nvSpPr>
            <p:spPr bwMode="auto">
              <a:xfrm>
                <a:off x="6785" y="1630"/>
                <a:ext cx="284" cy="201"/>
              </a:xfrm>
              <a:custGeom>
                <a:avLst/>
                <a:gdLst>
                  <a:gd name="T0" fmla="*/ 107 w 109"/>
                  <a:gd name="T1" fmla="*/ 1 h 77"/>
                  <a:gd name="T2" fmla="*/ 1 w 109"/>
                  <a:gd name="T3" fmla="*/ 74 h 77"/>
                  <a:gd name="T4" fmla="*/ 3 w 109"/>
                  <a:gd name="T5" fmla="*/ 76 h 77"/>
                  <a:gd name="T6" fmla="*/ 108 w 109"/>
                  <a:gd name="T7" fmla="*/ 3 h 77"/>
                  <a:gd name="T8" fmla="*/ 107 w 109"/>
                  <a:gd name="T9" fmla="*/ 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77">
                    <a:moveTo>
                      <a:pt x="107" y="1"/>
                    </a:moveTo>
                    <a:cubicBezTo>
                      <a:pt x="71" y="24"/>
                      <a:pt x="36" y="49"/>
                      <a:pt x="1" y="74"/>
                    </a:cubicBezTo>
                    <a:cubicBezTo>
                      <a:pt x="0" y="75"/>
                      <a:pt x="1" y="77"/>
                      <a:pt x="3" y="76"/>
                    </a:cubicBezTo>
                    <a:cubicBezTo>
                      <a:pt x="38" y="51"/>
                      <a:pt x="72" y="26"/>
                      <a:pt x="108" y="3"/>
                    </a:cubicBezTo>
                    <a:cubicBezTo>
                      <a:pt x="109" y="2"/>
                      <a:pt x="108" y="0"/>
                      <a:pt x="107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0"/>
              <p:cNvSpPr/>
              <p:nvPr/>
            </p:nvSpPr>
            <p:spPr bwMode="auto">
              <a:xfrm>
                <a:off x="6882" y="1935"/>
                <a:ext cx="391" cy="26"/>
              </a:xfrm>
              <a:custGeom>
                <a:avLst/>
                <a:gdLst>
                  <a:gd name="T0" fmla="*/ 2 w 150"/>
                  <a:gd name="T1" fmla="*/ 10 h 10"/>
                  <a:gd name="T2" fmla="*/ 149 w 150"/>
                  <a:gd name="T3" fmla="*/ 2 h 10"/>
                  <a:gd name="T4" fmla="*/ 148 w 150"/>
                  <a:gd name="T5" fmla="*/ 0 h 10"/>
                  <a:gd name="T6" fmla="*/ 2 w 150"/>
                  <a:gd name="T7" fmla="*/ 7 h 10"/>
                  <a:gd name="T8" fmla="*/ 2 w 150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0">
                    <a:moveTo>
                      <a:pt x="2" y="10"/>
                    </a:moveTo>
                    <a:cubicBezTo>
                      <a:pt x="51" y="8"/>
                      <a:pt x="100" y="4"/>
                      <a:pt x="149" y="2"/>
                    </a:cubicBezTo>
                    <a:cubicBezTo>
                      <a:pt x="150" y="2"/>
                      <a:pt x="150" y="0"/>
                      <a:pt x="148" y="0"/>
                    </a:cubicBezTo>
                    <a:cubicBezTo>
                      <a:pt x="100" y="2"/>
                      <a:pt x="51" y="5"/>
                      <a:pt x="2" y="7"/>
                    </a:cubicBezTo>
                    <a:cubicBezTo>
                      <a:pt x="0" y="7"/>
                      <a:pt x="1" y="10"/>
                      <a:pt x="2" y="1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31"/>
              <p:cNvSpPr/>
              <p:nvPr/>
            </p:nvSpPr>
            <p:spPr bwMode="auto">
              <a:xfrm>
                <a:off x="6759" y="2115"/>
                <a:ext cx="214" cy="248"/>
              </a:xfrm>
              <a:custGeom>
                <a:avLst/>
                <a:gdLst>
                  <a:gd name="T0" fmla="*/ 3 w 82"/>
                  <a:gd name="T1" fmla="*/ 1 h 95"/>
                  <a:gd name="T2" fmla="*/ 1 w 82"/>
                  <a:gd name="T3" fmla="*/ 3 h 95"/>
                  <a:gd name="T4" fmla="*/ 79 w 82"/>
                  <a:gd name="T5" fmla="*/ 93 h 95"/>
                  <a:gd name="T6" fmla="*/ 81 w 82"/>
                  <a:gd name="T7" fmla="*/ 92 h 95"/>
                  <a:gd name="T8" fmla="*/ 3 w 82"/>
                  <a:gd name="T9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95">
                    <a:moveTo>
                      <a:pt x="3" y="1"/>
                    </a:moveTo>
                    <a:cubicBezTo>
                      <a:pt x="2" y="0"/>
                      <a:pt x="0" y="2"/>
                      <a:pt x="1" y="3"/>
                    </a:cubicBezTo>
                    <a:cubicBezTo>
                      <a:pt x="31" y="30"/>
                      <a:pt x="54" y="63"/>
                      <a:pt x="79" y="93"/>
                    </a:cubicBezTo>
                    <a:cubicBezTo>
                      <a:pt x="80" y="95"/>
                      <a:pt x="82" y="93"/>
                      <a:pt x="81" y="92"/>
                    </a:cubicBezTo>
                    <a:cubicBezTo>
                      <a:pt x="56" y="61"/>
                      <a:pt x="33" y="28"/>
                      <a:pt x="3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32"/>
              <p:cNvSpPr/>
              <p:nvPr/>
            </p:nvSpPr>
            <p:spPr bwMode="auto">
              <a:xfrm>
                <a:off x="6415" y="2248"/>
                <a:ext cx="110" cy="277"/>
              </a:xfrm>
              <a:custGeom>
                <a:avLst/>
                <a:gdLst>
                  <a:gd name="T0" fmla="*/ 39 w 42"/>
                  <a:gd name="T1" fmla="*/ 2 h 106"/>
                  <a:gd name="T2" fmla="*/ 0 w 42"/>
                  <a:gd name="T3" fmla="*/ 103 h 106"/>
                  <a:gd name="T4" fmla="*/ 3 w 42"/>
                  <a:gd name="T5" fmla="*/ 104 h 106"/>
                  <a:gd name="T6" fmla="*/ 41 w 42"/>
                  <a:gd name="T7" fmla="*/ 3 h 106"/>
                  <a:gd name="T8" fmla="*/ 39 w 42"/>
                  <a:gd name="T9" fmla="*/ 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06">
                    <a:moveTo>
                      <a:pt x="39" y="2"/>
                    </a:moveTo>
                    <a:cubicBezTo>
                      <a:pt x="25" y="35"/>
                      <a:pt x="13" y="69"/>
                      <a:pt x="0" y="103"/>
                    </a:cubicBezTo>
                    <a:cubicBezTo>
                      <a:pt x="0" y="105"/>
                      <a:pt x="2" y="106"/>
                      <a:pt x="3" y="104"/>
                    </a:cubicBezTo>
                    <a:cubicBezTo>
                      <a:pt x="15" y="70"/>
                      <a:pt x="27" y="36"/>
                      <a:pt x="41" y="3"/>
                    </a:cubicBezTo>
                    <a:cubicBezTo>
                      <a:pt x="42" y="1"/>
                      <a:pt x="40" y="0"/>
                      <a:pt x="39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33"/>
              <p:cNvSpPr/>
              <p:nvPr/>
            </p:nvSpPr>
            <p:spPr bwMode="auto">
              <a:xfrm>
                <a:off x="6227" y="2047"/>
                <a:ext cx="204" cy="87"/>
              </a:xfrm>
              <a:custGeom>
                <a:avLst/>
                <a:gdLst>
                  <a:gd name="T0" fmla="*/ 76 w 78"/>
                  <a:gd name="T1" fmla="*/ 1 h 33"/>
                  <a:gd name="T2" fmla="*/ 1 w 78"/>
                  <a:gd name="T3" fmla="*/ 30 h 33"/>
                  <a:gd name="T4" fmla="*/ 2 w 78"/>
                  <a:gd name="T5" fmla="*/ 32 h 33"/>
                  <a:gd name="T6" fmla="*/ 77 w 78"/>
                  <a:gd name="T7" fmla="*/ 3 h 33"/>
                  <a:gd name="T8" fmla="*/ 76 w 78"/>
                  <a:gd name="T9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33">
                    <a:moveTo>
                      <a:pt x="76" y="1"/>
                    </a:moveTo>
                    <a:cubicBezTo>
                      <a:pt x="50" y="8"/>
                      <a:pt x="27" y="22"/>
                      <a:pt x="1" y="30"/>
                    </a:cubicBezTo>
                    <a:cubicBezTo>
                      <a:pt x="0" y="30"/>
                      <a:pt x="1" y="33"/>
                      <a:pt x="2" y="32"/>
                    </a:cubicBezTo>
                    <a:cubicBezTo>
                      <a:pt x="28" y="24"/>
                      <a:pt x="51" y="10"/>
                      <a:pt x="77" y="3"/>
                    </a:cubicBezTo>
                    <a:cubicBezTo>
                      <a:pt x="78" y="3"/>
                      <a:pt x="77" y="0"/>
                      <a:pt x="76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4"/>
              <p:cNvSpPr/>
              <p:nvPr/>
            </p:nvSpPr>
            <p:spPr bwMode="auto">
              <a:xfrm>
                <a:off x="6063" y="1768"/>
                <a:ext cx="269" cy="81"/>
              </a:xfrm>
              <a:custGeom>
                <a:avLst/>
                <a:gdLst>
                  <a:gd name="T0" fmla="*/ 1 w 103"/>
                  <a:gd name="T1" fmla="*/ 3 h 31"/>
                  <a:gd name="T2" fmla="*/ 101 w 103"/>
                  <a:gd name="T3" fmla="*/ 31 h 31"/>
                  <a:gd name="T4" fmla="*/ 102 w 103"/>
                  <a:gd name="T5" fmla="*/ 29 h 31"/>
                  <a:gd name="T6" fmla="*/ 2 w 103"/>
                  <a:gd name="T7" fmla="*/ 0 h 31"/>
                  <a:gd name="T8" fmla="*/ 1 w 103"/>
                  <a:gd name="T9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31">
                    <a:moveTo>
                      <a:pt x="1" y="3"/>
                    </a:moveTo>
                    <a:cubicBezTo>
                      <a:pt x="34" y="13"/>
                      <a:pt x="68" y="22"/>
                      <a:pt x="101" y="31"/>
                    </a:cubicBezTo>
                    <a:cubicBezTo>
                      <a:pt x="103" y="31"/>
                      <a:pt x="103" y="29"/>
                      <a:pt x="102" y="29"/>
                    </a:cubicBezTo>
                    <a:cubicBezTo>
                      <a:pt x="68" y="20"/>
                      <a:pt x="35" y="10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5"/>
              <p:cNvSpPr/>
              <p:nvPr/>
            </p:nvSpPr>
            <p:spPr bwMode="auto">
              <a:xfrm>
                <a:off x="6525" y="1364"/>
                <a:ext cx="23" cy="81"/>
              </a:xfrm>
              <a:custGeom>
                <a:avLst/>
                <a:gdLst>
                  <a:gd name="T0" fmla="*/ 6 w 9"/>
                  <a:gd name="T1" fmla="*/ 1 h 31"/>
                  <a:gd name="T2" fmla="*/ 5 w 9"/>
                  <a:gd name="T3" fmla="*/ 1 h 31"/>
                  <a:gd name="T4" fmla="*/ 1 w 9"/>
                  <a:gd name="T5" fmla="*/ 12 h 31"/>
                  <a:gd name="T6" fmla="*/ 6 w 9"/>
                  <a:gd name="T7" fmla="*/ 30 h 31"/>
                  <a:gd name="T8" fmla="*/ 8 w 9"/>
                  <a:gd name="T9" fmla="*/ 29 h 31"/>
                  <a:gd name="T10" fmla="*/ 9 w 9"/>
                  <a:gd name="T11" fmla="*/ 28 h 31"/>
                  <a:gd name="T12" fmla="*/ 6 w 9"/>
                  <a:gd name="T13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1">
                    <a:moveTo>
                      <a:pt x="6" y="1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0" y="2"/>
                      <a:pt x="0" y="8"/>
                      <a:pt x="1" y="12"/>
                    </a:cubicBezTo>
                    <a:cubicBezTo>
                      <a:pt x="1" y="18"/>
                      <a:pt x="3" y="25"/>
                      <a:pt x="6" y="30"/>
                    </a:cubicBezTo>
                    <a:cubicBezTo>
                      <a:pt x="7" y="31"/>
                      <a:pt x="9" y="30"/>
                      <a:pt x="8" y="29"/>
                    </a:cubicBezTo>
                    <a:cubicBezTo>
                      <a:pt x="8" y="29"/>
                      <a:pt x="9" y="29"/>
                      <a:pt x="9" y="28"/>
                    </a:cubicBezTo>
                    <a:cubicBezTo>
                      <a:pt x="9" y="19"/>
                      <a:pt x="9" y="10"/>
                      <a:pt x="6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6"/>
              <p:cNvSpPr/>
              <p:nvPr/>
            </p:nvSpPr>
            <p:spPr bwMode="auto">
              <a:xfrm>
                <a:off x="6564" y="1393"/>
                <a:ext cx="78" cy="65"/>
              </a:xfrm>
              <a:custGeom>
                <a:avLst/>
                <a:gdLst>
                  <a:gd name="T0" fmla="*/ 2 w 30"/>
                  <a:gd name="T1" fmla="*/ 24 h 25"/>
                  <a:gd name="T2" fmla="*/ 18 w 30"/>
                  <a:gd name="T3" fmla="*/ 16 h 25"/>
                  <a:gd name="T4" fmla="*/ 29 w 30"/>
                  <a:gd name="T5" fmla="*/ 4 h 25"/>
                  <a:gd name="T6" fmla="*/ 28 w 30"/>
                  <a:gd name="T7" fmla="*/ 2 h 25"/>
                  <a:gd name="T8" fmla="*/ 1 w 30"/>
                  <a:gd name="T9" fmla="*/ 22 h 25"/>
                  <a:gd name="T10" fmla="*/ 1 w 30"/>
                  <a:gd name="T11" fmla="*/ 22 h 25"/>
                  <a:gd name="T12" fmla="*/ 2 w 30"/>
                  <a:gd name="T13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5">
                    <a:moveTo>
                      <a:pt x="2" y="24"/>
                    </a:moveTo>
                    <a:cubicBezTo>
                      <a:pt x="8" y="23"/>
                      <a:pt x="13" y="19"/>
                      <a:pt x="18" y="16"/>
                    </a:cubicBezTo>
                    <a:cubicBezTo>
                      <a:pt x="23" y="13"/>
                      <a:pt x="28" y="9"/>
                      <a:pt x="29" y="4"/>
                    </a:cubicBezTo>
                    <a:cubicBezTo>
                      <a:pt x="30" y="3"/>
                      <a:pt x="29" y="2"/>
                      <a:pt x="28" y="2"/>
                    </a:cubicBezTo>
                    <a:cubicBezTo>
                      <a:pt x="17" y="0"/>
                      <a:pt x="6" y="13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3"/>
                      <a:pt x="1" y="25"/>
                      <a:pt x="2" y="24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7"/>
              <p:cNvSpPr/>
              <p:nvPr/>
            </p:nvSpPr>
            <p:spPr bwMode="auto">
              <a:xfrm>
                <a:off x="6457" y="1414"/>
                <a:ext cx="70" cy="47"/>
              </a:xfrm>
              <a:custGeom>
                <a:avLst/>
                <a:gdLst>
                  <a:gd name="T0" fmla="*/ 25 w 27"/>
                  <a:gd name="T1" fmla="*/ 18 h 18"/>
                  <a:gd name="T2" fmla="*/ 26 w 27"/>
                  <a:gd name="T3" fmla="*/ 18 h 18"/>
                  <a:gd name="T4" fmla="*/ 26 w 27"/>
                  <a:gd name="T5" fmla="*/ 16 h 18"/>
                  <a:gd name="T6" fmla="*/ 1 w 27"/>
                  <a:gd name="T7" fmla="*/ 4 h 18"/>
                  <a:gd name="T8" fmla="*/ 1 w 27"/>
                  <a:gd name="T9" fmla="*/ 5 h 18"/>
                  <a:gd name="T10" fmla="*/ 25 w 27"/>
                  <a:gd name="T1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8">
                    <a:moveTo>
                      <a:pt x="25" y="18"/>
                    </a:moveTo>
                    <a:cubicBezTo>
                      <a:pt x="25" y="18"/>
                      <a:pt x="25" y="18"/>
                      <a:pt x="26" y="18"/>
                    </a:cubicBezTo>
                    <a:cubicBezTo>
                      <a:pt x="27" y="18"/>
                      <a:pt x="27" y="17"/>
                      <a:pt x="26" y="16"/>
                    </a:cubicBezTo>
                    <a:cubicBezTo>
                      <a:pt x="20" y="11"/>
                      <a:pt x="11" y="0"/>
                      <a:pt x="1" y="4"/>
                    </a:cubicBezTo>
                    <a:cubicBezTo>
                      <a:pt x="1" y="4"/>
                      <a:pt x="0" y="5"/>
                      <a:pt x="1" y="5"/>
                    </a:cubicBezTo>
                    <a:cubicBezTo>
                      <a:pt x="6" y="13"/>
                      <a:pt x="17" y="14"/>
                      <a:pt x="25" y="18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38"/>
              <p:cNvSpPr/>
              <p:nvPr/>
            </p:nvSpPr>
            <p:spPr bwMode="auto">
              <a:xfrm>
                <a:off x="6470" y="1474"/>
                <a:ext cx="62" cy="49"/>
              </a:xfrm>
              <a:custGeom>
                <a:avLst/>
                <a:gdLst>
                  <a:gd name="T0" fmla="*/ 23 w 24"/>
                  <a:gd name="T1" fmla="*/ 1 h 19"/>
                  <a:gd name="T2" fmla="*/ 21 w 24"/>
                  <a:gd name="T3" fmla="*/ 0 h 19"/>
                  <a:gd name="T4" fmla="*/ 0 w 24"/>
                  <a:gd name="T5" fmla="*/ 17 h 19"/>
                  <a:gd name="T6" fmla="*/ 1 w 24"/>
                  <a:gd name="T7" fmla="*/ 19 h 19"/>
                  <a:gd name="T8" fmla="*/ 23 w 24"/>
                  <a:gd name="T9" fmla="*/ 3 h 19"/>
                  <a:gd name="T10" fmla="*/ 23 w 24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9">
                    <a:moveTo>
                      <a:pt x="23" y="1"/>
                    </a:moveTo>
                    <a:cubicBezTo>
                      <a:pt x="22" y="1"/>
                      <a:pt x="22" y="0"/>
                      <a:pt x="21" y="0"/>
                    </a:cubicBezTo>
                    <a:cubicBezTo>
                      <a:pt x="12" y="2"/>
                      <a:pt x="2" y="8"/>
                      <a:pt x="0" y="17"/>
                    </a:cubicBezTo>
                    <a:cubicBezTo>
                      <a:pt x="0" y="18"/>
                      <a:pt x="1" y="19"/>
                      <a:pt x="1" y="19"/>
                    </a:cubicBezTo>
                    <a:cubicBezTo>
                      <a:pt x="11" y="19"/>
                      <a:pt x="17" y="9"/>
                      <a:pt x="23" y="3"/>
                    </a:cubicBezTo>
                    <a:cubicBezTo>
                      <a:pt x="24" y="2"/>
                      <a:pt x="23" y="1"/>
                      <a:pt x="23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39"/>
              <p:cNvSpPr/>
              <p:nvPr/>
            </p:nvSpPr>
            <p:spPr bwMode="auto">
              <a:xfrm>
                <a:off x="6561" y="1471"/>
                <a:ext cx="52" cy="63"/>
              </a:xfrm>
              <a:custGeom>
                <a:avLst/>
                <a:gdLst>
                  <a:gd name="T0" fmla="*/ 3 w 20"/>
                  <a:gd name="T1" fmla="*/ 2 h 24"/>
                  <a:gd name="T2" fmla="*/ 3 w 20"/>
                  <a:gd name="T3" fmla="*/ 2 h 24"/>
                  <a:gd name="T4" fmla="*/ 3 w 20"/>
                  <a:gd name="T5" fmla="*/ 2 h 24"/>
                  <a:gd name="T6" fmla="*/ 1 w 20"/>
                  <a:gd name="T7" fmla="*/ 3 h 24"/>
                  <a:gd name="T8" fmla="*/ 19 w 20"/>
                  <a:gd name="T9" fmla="*/ 24 h 24"/>
                  <a:gd name="T10" fmla="*/ 20 w 20"/>
                  <a:gd name="T11" fmla="*/ 23 h 24"/>
                  <a:gd name="T12" fmla="*/ 3 w 20"/>
                  <a:gd name="T13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4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5" y="10"/>
                      <a:pt x="9" y="22"/>
                      <a:pt x="19" y="24"/>
                    </a:cubicBezTo>
                    <a:cubicBezTo>
                      <a:pt x="20" y="24"/>
                      <a:pt x="20" y="23"/>
                      <a:pt x="20" y="23"/>
                    </a:cubicBezTo>
                    <a:cubicBezTo>
                      <a:pt x="20" y="13"/>
                      <a:pt x="10" y="7"/>
                      <a:pt x="3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40"/>
              <p:cNvSpPr/>
              <p:nvPr/>
            </p:nvSpPr>
            <p:spPr bwMode="auto">
              <a:xfrm>
                <a:off x="6913" y="1273"/>
                <a:ext cx="55" cy="70"/>
              </a:xfrm>
              <a:custGeom>
                <a:avLst/>
                <a:gdLst>
                  <a:gd name="T0" fmla="*/ 2 w 21"/>
                  <a:gd name="T1" fmla="*/ 26 h 27"/>
                  <a:gd name="T2" fmla="*/ 2 w 21"/>
                  <a:gd name="T3" fmla="*/ 26 h 27"/>
                  <a:gd name="T4" fmla="*/ 3 w 21"/>
                  <a:gd name="T5" fmla="*/ 26 h 27"/>
                  <a:gd name="T6" fmla="*/ 14 w 21"/>
                  <a:gd name="T7" fmla="*/ 16 h 27"/>
                  <a:gd name="T8" fmla="*/ 19 w 21"/>
                  <a:gd name="T9" fmla="*/ 4 h 27"/>
                  <a:gd name="T10" fmla="*/ 8 w 21"/>
                  <a:gd name="T11" fmla="*/ 7 h 27"/>
                  <a:gd name="T12" fmla="*/ 1 w 21"/>
                  <a:gd name="T13" fmla="*/ 24 h 27"/>
                  <a:gd name="T14" fmla="*/ 1 w 21"/>
                  <a:gd name="T15" fmla="*/ 24 h 27"/>
                  <a:gd name="T16" fmla="*/ 2 w 21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7">
                    <a:moveTo>
                      <a:pt x="2" y="26"/>
                    </a:moveTo>
                    <a:cubicBezTo>
                      <a:pt x="2" y="26"/>
                      <a:pt x="2" y="26"/>
                      <a:pt x="2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7" y="23"/>
                      <a:pt x="11" y="19"/>
                      <a:pt x="14" y="16"/>
                    </a:cubicBezTo>
                    <a:cubicBezTo>
                      <a:pt x="16" y="14"/>
                      <a:pt x="21" y="8"/>
                      <a:pt x="19" y="4"/>
                    </a:cubicBezTo>
                    <a:cubicBezTo>
                      <a:pt x="16" y="0"/>
                      <a:pt x="10" y="5"/>
                      <a:pt x="8" y="7"/>
                    </a:cubicBezTo>
                    <a:cubicBezTo>
                      <a:pt x="5" y="12"/>
                      <a:pt x="4" y="18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5"/>
                      <a:pt x="1" y="27"/>
                      <a:pt x="2" y="26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41"/>
              <p:cNvSpPr/>
              <p:nvPr/>
            </p:nvSpPr>
            <p:spPr bwMode="auto">
              <a:xfrm>
                <a:off x="6858" y="1296"/>
                <a:ext cx="39" cy="60"/>
              </a:xfrm>
              <a:custGeom>
                <a:avLst/>
                <a:gdLst>
                  <a:gd name="T0" fmla="*/ 12 w 15"/>
                  <a:gd name="T1" fmla="*/ 23 h 23"/>
                  <a:gd name="T2" fmla="*/ 14 w 15"/>
                  <a:gd name="T3" fmla="*/ 21 h 23"/>
                  <a:gd name="T4" fmla="*/ 14 w 15"/>
                  <a:gd name="T5" fmla="*/ 21 h 23"/>
                  <a:gd name="T6" fmla="*/ 5 w 15"/>
                  <a:gd name="T7" fmla="*/ 0 h 23"/>
                  <a:gd name="T8" fmla="*/ 3 w 15"/>
                  <a:gd name="T9" fmla="*/ 1 h 23"/>
                  <a:gd name="T10" fmla="*/ 12 w 15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3">
                    <a:moveTo>
                      <a:pt x="12" y="23"/>
                    </a:moveTo>
                    <a:cubicBezTo>
                      <a:pt x="13" y="23"/>
                      <a:pt x="15" y="22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13"/>
                      <a:pt x="11" y="5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0" y="9"/>
                      <a:pt x="6" y="18"/>
                      <a:pt x="12" y="23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42"/>
              <p:cNvSpPr/>
              <p:nvPr/>
            </p:nvSpPr>
            <p:spPr bwMode="auto">
              <a:xfrm>
                <a:off x="6814" y="1359"/>
                <a:ext cx="76" cy="34"/>
              </a:xfrm>
              <a:custGeom>
                <a:avLst/>
                <a:gdLst>
                  <a:gd name="T0" fmla="*/ 27 w 29"/>
                  <a:gd name="T1" fmla="*/ 3 h 13"/>
                  <a:gd name="T2" fmla="*/ 27 w 29"/>
                  <a:gd name="T3" fmla="*/ 3 h 13"/>
                  <a:gd name="T4" fmla="*/ 8 w 29"/>
                  <a:gd name="T5" fmla="*/ 2 h 13"/>
                  <a:gd name="T6" fmla="*/ 3 w 29"/>
                  <a:gd name="T7" fmla="*/ 10 h 13"/>
                  <a:gd name="T8" fmla="*/ 14 w 29"/>
                  <a:gd name="T9" fmla="*/ 10 h 13"/>
                  <a:gd name="T10" fmla="*/ 28 w 29"/>
                  <a:gd name="T11" fmla="*/ 5 h 13"/>
                  <a:gd name="T12" fmla="*/ 27 w 29"/>
                  <a:gd name="T13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3">
                    <a:moveTo>
                      <a:pt x="27" y="3"/>
                    </a:moveTo>
                    <a:cubicBezTo>
                      <a:pt x="27" y="3"/>
                      <a:pt x="27" y="3"/>
                      <a:pt x="27" y="3"/>
                    </a:cubicBezTo>
                    <a:cubicBezTo>
                      <a:pt x="21" y="1"/>
                      <a:pt x="14" y="0"/>
                      <a:pt x="8" y="2"/>
                    </a:cubicBezTo>
                    <a:cubicBezTo>
                      <a:pt x="6" y="3"/>
                      <a:pt x="0" y="7"/>
                      <a:pt x="3" y="10"/>
                    </a:cubicBezTo>
                    <a:cubicBezTo>
                      <a:pt x="5" y="13"/>
                      <a:pt x="12" y="11"/>
                      <a:pt x="14" y="10"/>
                    </a:cubicBezTo>
                    <a:cubicBezTo>
                      <a:pt x="19" y="9"/>
                      <a:pt x="24" y="7"/>
                      <a:pt x="28" y="5"/>
                    </a:cubicBezTo>
                    <a:cubicBezTo>
                      <a:pt x="29" y="4"/>
                      <a:pt x="29" y="2"/>
                      <a:pt x="27" y="3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43"/>
              <p:cNvSpPr/>
              <p:nvPr/>
            </p:nvSpPr>
            <p:spPr bwMode="auto">
              <a:xfrm>
                <a:off x="6913" y="1367"/>
                <a:ext cx="47" cy="70"/>
              </a:xfrm>
              <a:custGeom>
                <a:avLst/>
                <a:gdLst>
                  <a:gd name="T0" fmla="*/ 0 w 18"/>
                  <a:gd name="T1" fmla="*/ 1 h 27"/>
                  <a:gd name="T2" fmla="*/ 0 w 18"/>
                  <a:gd name="T3" fmla="*/ 2 h 27"/>
                  <a:gd name="T4" fmla="*/ 2 w 18"/>
                  <a:gd name="T5" fmla="*/ 17 h 27"/>
                  <a:gd name="T6" fmla="*/ 8 w 18"/>
                  <a:gd name="T7" fmla="*/ 27 h 27"/>
                  <a:gd name="T8" fmla="*/ 3 w 18"/>
                  <a:gd name="T9" fmla="*/ 1 h 27"/>
                  <a:gd name="T10" fmla="*/ 0 w 18"/>
                  <a:gd name="T11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7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7"/>
                      <a:pt x="1" y="13"/>
                      <a:pt x="2" y="17"/>
                    </a:cubicBezTo>
                    <a:cubicBezTo>
                      <a:pt x="2" y="20"/>
                      <a:pt x="4" y="27"/>
                      <a:pt x="8" y="27"/>
                    </a:cubicBezTo>
                    <a:cubicBezTo>
                      <a:pt x="18" y="26"/>
                      <a:pt x="5" y="5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44"/>
              <p:cNvSpPr/>
              <p:nvPr/>
            </p:nvSpPr>
            <p:spPr bwMode="auto">
              <a:xfrm>
                <a:off x="6926" y="1320"/>
                <a:ext cx="94" cy="44"/>
              </a:xfrm>
              <a:custGeom>
                <a:avLst/>
                <a:gdLst>
                  <a:gd name="T0" fmla="*/ 1 w 36"/>
                  <a:gd name="T1" fmla="*/ 14 h 17"/>
                  <a:gd name="T2" fmla="*/ 1 w 36"/>
                  <a:gd name="T3" fmla="*/ 15 h 17"/>
                  <a:gd name="T4" fmla="*/ 19 w 36"/>
                  <a:gd name="T5" fmla="*/ 17 h 17"/>
                  <a:gd name="T6" fmla="*/ 33 w 36"/>
                  <a:gd name="T7" fmla="*/ 12 h 17"/>
                  <a:gd name="T8" fmla="*/ 2 w 36"/>
                  <a:gd name="T9" fmla="*/ 12 h 17"/>
                  <a:gd name="T10" fmla="*/ 1 w 36"/>
                  <a:gd name="T11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7">
                    <a:moveTo>
                      <a:pt x="1" y="14"/>
                    </a:moveTo>
                    <a:cubicBezTo>
                      <a:pt x="1" y="14"/>
                      <a:pt x="1" y="15"/>
                      <a:pt x="1" y="15"/>
                    </a:cubicBezTo>
                    <a:cubicBezTo>
                      <a:pt x="6" y="17"/>
                      <a:pt x="13" y="17"/>
                      <a:pt x="19" y="17"/>
                    </a:cubicBezTo>
                    <a:cubicBezTo>
                      <a:pt x="22" y="17"/>
                      <a:pt x="31" y="17"/>
                      <a:pt x="33" y="12"/>
                    </a:cubicBezTo>
                    <a:cubicBezTo>
                      <a:pt x="36" y="0"/>
                      <a:pt x="6" y="11"/>
                      <a:pt x="2" y="12"/>
                    </a:cubicBezTo>
                    <a:cubicBezTo>
                      <a:pt x="1" y="12"/>
                      <a:pt x="0" y="13"/>
                      <a:pt x="1" y="14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45"/>
              <p:cNvSpPr/>
              <p:nvPr/>
            </p:nvSpPr>
            <p:spPr bwMode="auto">
              <a:xfrm>
                <a:off x="7085" y="1575"/>
                <a:ext cx="65" cy="45"/>
              </a:xfrm>
              <a:custGeom>
                <a:avLst/>
                <a:gdLst>
                  <a:gd name="T0" fmla="*/ 2 w 25"/>
                  <a:gd name="T1" fmla="*/ 17 h 17"/>
                  <a:gd name="T2" fmla="*/ 24 w 25"/>
                  <a:gd name="T3" fmla="*/ 4 h 17"/>
                  <a:gd name="T4" fmla="*/ 24 w 25"/>
                  <a:gd name="T5" fmla="*/ 2 h 17"/>
                  <a:gd name="T6" fmla="*/ 11 w 25"/>
                  <a:gd name="T7" fmla="*/ 4 h 17"/>
                  <a:gd name="T8" fmla="*/ 7 w 25"/>
                  <a:gd name="T9" fmla="*/ 9 h 17"/>
                  <a:gd name="T10" fmla="*/ 2 w 25"/>
                  <a:gd name="T11" fmla="*/ 14 h 17"/>
                  <a:gd name="T12" fmla="*/ 1 w 25"/>
                  <a:gd name="T13" fmla="*/ 14 h 17"/>
                  <a:gd name="T14" fmla="*/ 2 w 25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7">
                    <a:moveTo>
                      <a:pt x="2" y="17"/>
                    </a:moveTo>
                    <a:cubicBezTo>
                      <a:pt x="10" y="14"/>
                      <a:pt x="18" y="10"/>
                      <a:pt x="24" y="4"/>
                    </a:cubicBezTo>
                    <a:cubicBezTo>
                      <a:pt x="25" y="3"/>
                      <a:pt x="24" y="2"/>
                      <a:pt x="24" y="2"/>
                    </a:cubicBezTo>
                    <a:cubicBezTo>
                      <a:pt x="19" y="0"/>
                      <a:pt x="15" y="1"/>
                      <a:pt x="11" y="4"/>
                    </a:cubicBezTo>
                    <a:cubicBezTo>
                      <a:pt x="10" y="5"/>
                      <a:pt x="8" y="7"/>
                      <a:pt x="7" y="9"/>
                    </a:cubicBezTo>
                    <a:cubicBezTo>
                      <a:pt x="6" y="10"/>
                      <a:pt x="4" y="13"/>
                      <a:pt x="2" y="14"/>
                    </a:cubicBezTo>
                    <a:cubicBezTo>
                      <a:pt x="2" y="14"/>
                      <a:pt x="1" y="14"/>
                      <a:pt x="1" y="14"/>
                    </a:cubicBezTo>
                    <a:cubicBezTo>
                      <a:pt x="0" y="15"/>
                      <a:pt x="1" y="17"/>
                      <a:pt x="2" y="17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46"/>
              <p:cNvSpPr/>
              <p:nvPr/>
            </p:nvSpPr>
            <p:spPr bwMode="auto">
              <a:xfrm>
                <a:off x="7043" y="1534"/>
                <a:ext cx="26" cy="88"/>
              </a:xfrm>
              <a:custGeom>
                <a:avLst/>
                <a:gdLst>
                  <a:gd name="T0" fmla="*/ 4 w 10"/>
                  <a:gd name="T1" fmla="*/ 2 h 34"/>
                  <a:gd name="T2" fmla="*/ 1 w 10"/>
                  <a:gd name="T3" fmla="*/ 15 h 34"/>
                  <a:gd name="T4" fmla="*/ 3 w 10"/>
                  <a:gd name="T5" fmla="*/ 33 h 34"/>
                  <a:gd name="T6" fmla="*/ 4 w 10"/>
                  <a:gd name="T7" fmla="*/ 34 h 34"/>
                  <a:gd name="T8" fmla="*/ 6 w 10"/>
                  <a:gd name="T9" fmla="*/ 33 h 34"/>
                  <a:gd name="T10" fmla="*/ 10 w 10"/>
                  <a:gd name="T11" fmla="*/ 13 h 34"/>
                  <a:gd name="T12" fmla="*/ 4 w 10"/>
                  <a:gd name="T13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4">
                    <a:moveTo>
                      <a:pt x="4" y="2"/>
                    </a:moveTo>
                    <a:cubicBezTo>
                      <a:pt x="0" y="4"/>
                      <a:pt x="1" y="11"/>
                      <a:pt x="1" y="15"/>
                    </a:cubicBezTo>
                    <a:cubicBezTo>
                      <a:pt x="1" y="21"/>
                      <a:pt x="2" y="27"/>
                      <a:pt x="3" y="33"/>
                    </a:cubicBezTo>
                    <a:cubicBezTo>
                      <a:pt x="3" y="34"/>
                      <a:pt x="3" y="34"/>
                      <a:pt x="4" y="34"/>
                    </a:cubicBezTo>
                    <a:cubicBezTo>
                      <a:pt x="5" y="34"/>
                      <a:pt x="5" y="33"/>
                      <a:pt x="6" y="33"/>
                    </a:cubicBezTo>
                    <a:cubicBezTo>
                      <a:pt x="7" y="26"/>
                      <a:pt x="9" y="20"/>
                      <a:pt x="10" y="13"/>
                    </a:cubicBezTo>
                    <a:cubicBezTo>
                      <a:pt x="10" y="10"/>
                      <a:pt x="10" y="0"/>
                      <a:pt x="4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47"/>
              <p:cNvSpPr/>
              <p:nvPr/>
            </p:nvSpPr>
            <p:spPr bwMode="auto">
              <a:xfrm>
                <a:off x="6978" y="1614"/>
                <a:ext cx="68" cy="34"/>
              </a:xfrm>
              <a:custGeom>
                <a:avLst/>
                <a:gdLst>
                  <a:gd name="T0" fmla="*/ 9 w 26"/>
                  <a:gd name="T1" fmla="*/ 1 h 13"/>
                  <a:gd name="T2" fmla="*/ 3 w 26"/>
                  <a:gd name="T3" fmla="*/ 9 h 13"/>
                  <a:gd name="T4" fmla="*/ 13 w 26"/>
                  <a:gd name="T5" fmla="*/ 11 h 13"/>
                  <a:gd name="T6" fmla="*/ 25 w 26"/>
                  <a:gd name="T7" fmla="*/ 6 h 13"/>
                  <a:gd name="T8" fmla="*/ 26 w 26"/>
                  <a:gd name="T9" fmla="*/ 5 h 13"/>
                  <a:gd name="T10" fmla="*/ 26 w 26"/>
                  <a:gd name="T11" fmla="*/ 4 h 13"/>
                  <a:gd name="T12" fmla="*/ 9 w 26"/>
                  <a:gd name="T13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3">
                    <a:moveTo>
                      <a:pt x="9" y="1"/>
                    </a:moveTo>
                    <a:cubicBezTo>
                      <a:pt x="6" y="2"/>
                      <a:pt x="0" y="6"/>
                      <a:pt x="3" y="9"/>
                    </a:cubicBezTo>
                    <a:cubicBezTo>
                      <a:pt x="4" y="13"/>
                      <a:pt x="10" y="11"/>
                      <a:pt x="13" y="11"/>
                    </a:cubicBezTo>
                    <a:cubicBezTo>
                      <a:pt x="17" y="10"/>
                      <a:pt x="21" y="8"/>
                      <a:pt x="25" y="6"/>
                    </a:cubicBezTo>
                    <a:cubicBezTo>
                      <a:pt x="26" y="6"/>
                      <a:pt x="26" y="6"/>
                      <a:pt x="26" y="5"/>
                    </a:cubicBezTo>
                    <a:cubicBezTo>
                      <a:pt x="26" y="5"/>
                      <a:pt x="26" y="4"/>
                      <a:pt x="26" y="4"/>
                    </a:cubicBezTo>
                    <a:cubicBezTo>
                      <a:pt x="21" y="1"/>
                      <a:pt x="14" y="0"/>
                      <a:pt x="9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48"/>
              <p:cNvSpPr/>
              <p:nvPr/>
            </p:nvSpPr>
            <p:spPr bwMode="auto">
              <a:xfrm>
                <a:off x="7041" y="1641"/>
                <a:ext cx="49" cy="67"/>
              </a:xfrm>
              <a:custGeom>
                <a:avLst/>
                <a:gdLst>
                  <a:gd name="T0" fmla="*/ 10 w 19"/>
                  <a:gd name="T1" fmla="*/ 1 h 26"/>
                  <a:gd name="T2" fmla="*/ 9 w 19"/>
                  <a:gd name="T3" fmla="*/ 1 h 26"/>
                  <a:gd name="T4" fmla="*/ 12 w 19"/>
                  <a:gd name="T5" fmla="*/ 23 h 26"/>
                  <a:gd name="T6" fmla="*/ 11 w 19"/>
                  <a:gd name="T7" fmla="*/ 1 h 26"/>
                  <a:gd name="T8" fmla="*/ 10 w 19"/>
                  <a:gd name="T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6">
                    <a:moveTo>
                      <a:pt x="10" y="1"/>
                    </a:moveTo>
                    <a:cubicBezTo>
                      <a:pt x="9" y="0"/>
                      <a:pt x="9" y="1"/>
                      <a:pt x="9" y="1"/>
                    </a:cubicBezTo>
                    <a:cubicBezTo>
                      <a:pt x="7" y="6"/>
                      <a:pt x="0" y="26"/>
                      <a:pt x="12" y="23"/>
                    </a:cubicBezTo>
                    <a:cubicBezTo>
                      <a:pt x="19" y="21"/>
                      <a:pt x="13" y="5"/>
                      <a:pt x="11" y="1"/>
                    </a:cubicBezTo>
                    <a:cubicBezTo>
                      <a:pt x="11" y="1"/>
                      <a:pt x="11" y="0"/>
                      <a:pt x="10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49"/>
              <p:cNvSpPr/>
              <p:nvPr/>
            </p:nvSpPr>
            <p:spPr bwMode="auto">
              <a:xfrm>
                <a:off x="7085" y="1633"/>
                <a:ext cx="60" cy="44"/>
              </a:xfrm>
              <a:custGeom>
                <a:avLst/>
                <a:gdLst>
                  <a:gd name="T0" fmla="*/ 13 w 23"/>
                  <a:gd name="T1" fmla="*/ 15 h 17"/>
                  <a:gd name="T2" fmla="*/ 23 w 23"/>
                  <a:gd name="T3" fmla="*/ 11 h 17"/>
                  <a:gd name="T4" fmla="*/ 14 w 23"/>
                  <a:gd name="T5" fmla="*/ 4 h 17"/>
                  <a:gd name="T6" fmla="*/ 1 w 23"/>
                  <a:gd name="T7" fmla="*/ 0 h 17"/>
                  <a:gd name="T8" fmla="*/ 0 w 23"/>
                  <a:gd name="T9" fmla="*/ 2 h 17"/>
                  <a:gd name="T10" fmla="*/ 0 w 23"/>
                  <a:gd name="T11" fmla="*/ 3 h 17"/>
                  <a:gd name="T12" fmla="*/ 13 w 23"/>
                  <a:gd name="T13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7">
                    <a:moveTo>
                      <a:pt x="13" y="15"/>
                    </a:moveTo>
                    <a:cubicBezTo>
                      <a:pt x="16" y="17"/>
                      <a:pt x="22" y="16"/>
                      <a:pt x="23" y="11"/>
                    </a:cubicBezTo>
                    <a:cubicBezTo>
                      <a:pt x="23" y="7"/>
                      <a:pt x="17" y="5"/>
                      <a:pt x="14" y="4"/>
                    </a:cubicBezTo>
                    <a:cubicBezTo>
                      <a:pt x="10" y="3"/>
                      <a:pt x="6" y="2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5" y="7"/>
                      <a:pt x="8" y="12"/>
                      <a:pt x="13" y="15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50"/>
              <p:cNvSpPr/>
              <p:nvPr/>
            </p:nvSpPr>
            <p:spPr bwMode="auto">
              <a:xfrm>
                <a:off x="6076" y="1896"/>
                <a:ext cx="60" cy="45"/>
              </a:xfrm>
              <a:custGeom>
                <a:avLst/>
                <a:gdLst>
                  <a:gd name="T0" fmla="*/ 2 w 23"/>
                  <a:gd name="T1" fmla="*/ 0 h 17"/>
                  <a:gd name="T2" fmla="*/ 0 w 23"/>
                  <a:gd name="T3" fmla="*/ 1 h 17"/>
                  <a:gd name="T4" fmla="*/ 8 w 23"/>
                  <a:gd name="T5" fmla="*/ 12 h 17"/>
                  <a:gd name="T6" fmla="*/ 14 w 23"/>
                  <a:gd name="T7" fmla="*/ 14 h 17"/>
                  <a:gd name="T8" fmla="*/ 19 w 23"/>
                  <a:gd name="T9" fmla="*/ 16 h 17"/>
                  <a:gd name="T10" fmla="*/ 21 w 23"/>
                  <a:gd name="T11" fmla="*/ 17 h 17"/>
                  <a:gd name="T12" fmla="*/ 22 w 23"/>
                  <a:gd name="T13" fmla="*/ 15 h 17"/>
                  <a:gd name="T14" fmla="*/ 2 w 23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7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7"/>
                      <a:pt x="3" y="10"/>
                      <a:pt x="8" y="12"/>
                    </a:cubicBezTo>
                    <a:cubicBezTo>
                      <a:pt x="10" y="13"/>
                      <a:pt x="12" y="14"/>
                      <a:pt x="14" y="14"/>
                    </a:cubicBezTo>
                    <a:cubicBezTo>
                      <a:pt x="16" y="15"/>
                      <a:pt x="18" y="15"/>
                      <a:pt x="19" y="16"/>
                    </a:cubicBezTo>
                    <a:cubicBezTo>
                      <a:pt x="20" y="17"/>
                      <a:pt x="20" y="17"/>
                      <a:pt x="21" y="17"/>
                    </a:cubicBezTo>
                    <a:cubicBezTo>
                      <a:pt x="22" y="17"/>
                      <a:pt x="23" y="16"/>
                      <a:pt x="22" y="15"/>
                    </a:cubicBezTo>
                    <a:cubicBezTo>
                      <a:pt x="17" y="9"/>
                      <a:pt x="10" y="3"/>
                      <a:pt x="2" y="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51"/>
              <p:cNvSpPr/>
              <p:nvPr/>
            </p:nvSpPr>
            <p:spPr bwMode="auto">
              <a:xfrm>
                <a:off x="6066" y="1964"/>
                <a:ext cx="86" cy="55"/>
              </a:xfrm>
              <a:custGeom>
                <a:avLst/>
                <a:gdLst>
                  <a:gd name="T0" fmla="*/ 33 w 33"/>
                  <a:gd name="T1" fmla="*/ 1 h 21"/>
                  <a:gd name="T2" fmla="*/ 31 w 33"/>
                  <a:gd name="T3" fmla="*/ 0 h 21"/>
                  <a:gd name="T4" fmla="*/ 4 w 33"/>
                  <a:gd name="T5" fmla="*/ 13 h 21"/>
                  <a:gd name="T6" fmla="*/ 32 w 33"/>
                  <a:gd name="T7" fmla="*/ 3 h 21"/>
                  <a:gd name="T8" fmla="*/ 33 w 33"/>
                  <a:gd name="T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1">
                    <a:moveTo>
                      <a:pt x="33" y="1"/>
                    </a:moveTo>
                    <a:cubicBezTo>
                      <a:pt x="33" y="1"/>
                      <a:pt x="32" y="0"/>
                      <a:pt x="31" y="0"/>
                    </a:cubicBezTo>
                    <a:cubicBezTo>
                      <a:pt x="26" y="1"/>
                      <a:pt x="0" y="4"/>
                      <a:pt x="4" y="13"/>
                    </a:cubicBezTo>
                    <a:cubicBezTo>
                      <a:pt x="6" y="21"/>
                      <a:pt x="29" y="5"/>
                      <a:pt x="32" y="3"/>
                    </a:cubicBezTo>
                    <a:cubicBezTo>
                      <a:pt x="33" y="3"/>
                      <a:pt x="33" y="2"/>
                      <a:pt x="33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52"/>
              <p:cNvSpPr/>
              <p:nvPr/>
            </p:nvSpPr>
            <p:spPr bwMode="auto">
              <a:xfrm>
                <a:off x="6154" y="1972"/>
                <a:ext cx="47" cy="60"/>
              </a:xfrm>
              <a:custGeom>
                <a:avLst/>
                <a:gdLst>
                  <a:gd name="T0" fmla="*/ 15 w 18"/>
                  <a:gd name="T1" fmla="*/ 20 h 23"/>
                  <a:gd name="T2" fmla="*/ 13 w 18"/>
                  <a:gd name="T3" fmla="*/ 11 h 23"/>
                  <a:gd name="T4" fmla="*/ 4 w 18"/>
                  <a:gd name="T5" fmla="*/ 0 h 23"/>
                  <a:gd name="T6" fmla="*/ 2 w 18"/>
                  <a:gd name="T7" fmla="*/ 0 h 23"/>
                  <a:gd name="T8" fmla="*/ 1 w 18"/>
                  <a:gd name="T9" fmla="*/ 1 h 23"/>
                  <a:gd name="T10" fmla="*/ 5 w 18"/>
                  <a:gd name="T11" fmla="*/ 17 h 23"/>
                  <a:gd name="T12" fmla="*/ 15 w 18"/>
                  <a:gd name="T13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3">
                    <a:moveTo>
                      <a:pt x="15" y="20"/>
                    </a:moveTo>
                    <a:cubicBezTo>
                      <a:pt x="18" y="18"/>
                      <a:pt x="15" y="13"/>
                      <a:pt x="13" y="11"/>
                    </a:cubicBezTo>
                    <a:cubicBezTo>
                      <a:pt x="11" y="7"/>
                      <a:pt x="7" y="3"/>
                      <a:pt x="4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7"/>
                      <a:pt x="2" y="13"/>
                      <a:pt x="5" y="17"/>
                    </a:cubicBezTo>
                    <a:cubicBezTo>
                      <a:pt x="7" y="20"/>
                      <a:pt x="12" y="23"/>
                      <a:pt x="15" y="2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53"/>
              <p:cNvSpPr/>
              <p:nvPr/>
            </p:nvSpPr>
            <p:spPr bwMode="auto">
              <a:xfrm>
                <a:off x="6165" y="1904"/>
                <a:ext cx="68" cy="47"/>
              </a:xfrm>
              <a:custGeom>
                <a:avLst/>
                <a:gdLst>
                  <a:gd name="T0" fmla="*/ 20 w 26"/>
                  <a:gd name="T1" fmla="*/ 6 h 18"/>
                  <a:gd name="T2" fmla="*/ 0 w 26"/>
                  <a:gd name="T3" fmla="*/ 15 h 18"/>
                  <a:gd name="T4" fmla="*/ 0 w 26"/>
                  <a:gd name="T5" fmla="*/ 17 h 18"/>
                  <a:gd name="T6" fmla="*/ 1 w 26"/>
                  <a:gd name="T7" fmla="*/ 18 h 18"/>
                  <a:gd name="T8" fmla="*/ 20 w 26"/>
                  <a:gd name="T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8">
                    <a:moveTo>
                      <a:pt x="20" y="6"/>
                    </a:moveTo>
                    <a:cubicBezTo>
                      <a:pt x="15" y="0"/>
                      <a:pt x="3" y="12"/>
                      <a:pt x="0" y="15"/>
                    </a:cubicBezTo>
                    <a:cubicBezTo>
                      <a:pt x="0" y="16"/>
                      <a:pt x="0" y="16"/>
                      <a:pt x="0" y="17"/>
                    </a:cubicBezTo>
                    <a:cubicBezTo>
                      <a:pt x="0" y="17"/>
                      <a:pt x="1" y="18"/>
                      <a:pt x="1" y="18"/>
                    </a:cubicBezTo>
                    <a:cubicBezTo>
                      <a:pt x="6" y="17"/>
                      <a:pt x="26" y="16"/>
                      <a:pt x="20" y="6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54"/>
              <p:cNvSpPr/>
              <p:nvPr/>
            </p:nvSpPr>
            <p:spPr bwMode="auto">
              <a:xfrm>
                <a:off x="6141" y="1865"/>
                <a:ext cx="29" cy="68"/>
              </a:xfrm>
              <a:custGeom>
                <a:avLst/>
                <a:gdLst>
                  <a:gd name="T0" fmla="*/ 3 w 11"/>
                  <a:gd name="T1" fmla="*/ 25 h 26"/>
                  <a:gd name="T2" fmla="*/ 5 w 11"/>
                  <a:gd name="T3" fmla="*/ 26 h 26"/>
                  <a:gd name="T4" fmla="*/ 6 w 11"/>
                  <a:gd name="T5" fmla="*/ 25 h 26"/>
                  <a:gd name="T6" fmla="*/ 11 w 11"/>
                  <a:gd name="T7" fmla="*/ 8 h 26"/>
                  <a:gd name="T8" fmla="*/ 3 w 11"/>
                  <a:gd name="T9" fmla="*/ 1 h 26"/>
                  <a:gd name="T10" fmla="*/ 1 w 11"/>
                  <a:gd name="T11" fmla="*/ 12 h 26"/>
                  <a:gd name="T12" fmla="*/ 3 w 11"/>
                  <a:gd name="T13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6">
                    <a:moveTo>
                      <a:pt x="3" y="25"/>
                    </a:moveTo>
                    <a:cubicBezTo>
                      <a:pt x="3" y="26"/>
                      <a:pt x="4" y="26"/>
                      <a:pt x="5" y="26"/>
                    </a:cubicBezTo>
                    <a:cubicBezTo>
                      <a:pt x="5" y="26"/>
                      <a:pt x="5" y="26"/>
                      <a:pt x="6" y="25"/>
                    </a:cubicBezTo>
                    <a:cubicBezTo>
                      <a:pt x="8" y="20"/>
                      <a:pt x="11" y="14"/>
                      <a:pt x="11" y="8"/>
                    </a:cubicBezTo>
                    <a:cubicBezTo>
                      <a:pt x="11" y="4"/>
                      <a:pt x="7" y="0"/>
                      <a:pt x="3" y="1"/>
                    </a:cubicBezTo>
                    <a:cubicBezTo>
                      <a:pt x="0" y="3"/>
                      <a:pt x="1" y="9"/>
                      <a:pt x="1" y="12"/>
                    </a:cubicBezTo>
                    <a:cubicBezTo>
                      <a:pt x="1" y="16"/>
                      <a:pt x="2" y="21"/>
                      <a:pt x="3" y="25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55"/>
              <p:cNvSpPr/>
              <p:nvPr/>
            </p:nvSpPr>
            <p:spPr bwMode="auto">
              <a:xfrm>
                <a:off x="7411" y="1604"/>
                <a:ext cx="76" cy="42"/>
              </a:xfrm>
              <a:custGeom>
                <a:avLst/>
                <a:gdLst>
                  <a:gd name="T0" fmla="*/ 28 w 29"/>
                  <a:gd name="T1" fmla="*/ 4 h 16"/>
                  <a:gd name="T2" fmla="*/ 1 w 29"/>
                  <a:gd name="T3" fmla="*/ 13 h 16"/>
                  <a:gd name="T4" fmla="*/ 1 w 29"/>
                  <a:gd name="T5" fmla="*/ 15 h 16"/>
                  <a:gd name="T6" fmla="*/ 28 w 29"/>
                  <a:gd name="T7" fmla="*/ 6 h 16"/>
                  <a:gd name="T8" fmla="*/ 28 w 29"/>
                  <a:gd name="T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6">
                    <a:moveTo>
                      <a:pt x="28" y="4"/>
                    </a:moveTo>
                    <a:cubicBezTo>
                      <a:pt x="18" y="0"/>
                      <a:pt x="8" y="7"/>
                      <a:pt x="1" y="13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10" y="16"/>
                      <a:pt x="21" y="12"/>
                      <a:pt x="28" y="6"/>
                    </a:cubicBezTo>
                    <a:cubicBezTo>
                      <a:pt x="29" y="6"/>
                      <a:pt x="29" y="5"/>
                      <a:pt x="28" y="4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56"/>
              <p:cNvSpPr/>
              <p:nvPr/>
            </p:nvSpPr>
            <p:spPr bwMode="auto">
              <a:xfrm>
                <a:off x="7374" y="1573"/>
                <a:ext cx="34" cy="70"/>
              </a:xfrm>
              <a:custGeom>
                <a:avLst/>
                <a:gdLst>
                  <a:gd name="T0" fmla="*/ 12 w 13"/>
                  <a:gd name="T1" fmla="*/ 3 h 27"/>
                  <a:gd name="T2" fmla="*/ 3 w 13"/>
                  <a:gd name="T3" fmla="*/ 25 h 27"/>
                  <a:gd name="T4" fmla="*/ 5 w 13"/>
                  <a:gd name="T5" fmla="*/ 26 h 27"/>
                  <a:gd name="T6" fmla="*/ 5 w 13"/>
                  <a:gd name="T7" fmla="*/ 25 h 27"/>
                  <a:gd name="T8" fmla="*/ 13 w 13"/>
                  <a:gd name="T9" fmla="*/ 4 h 27"/>
                  <a:gd name="T10" fmla="*/ 12 w 13"/>
                  <a:gd name="T11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7">
                    <a:moveTo>
                      <a:pt x="12" y="3"/>
                    </a:moveTo>
                    <a:cubicBezTo>
                      <a:pt x="0" y="0"/>
                      <a:pt x="4" y="18"/>
                      <a:pt x="3" y="25"/>
                    </a:cubicBezTo>
                    <a:cubicBezTo>
                      <a:pt x="2" y="26"/>
                      <a:pt x="4" y="27"/>
                      <a:pt x="5" y="26"/>
                    </a:cubicBezTo>
                    <a:cubicBezTo>
                      <a:pt x="5" y="26"/>
                      <a:pt x="5" y="26"/>
                      <a:pt x="5" y="25"/>
                    </a:cubicBezTo>
                    <a:cubicBezTo>
                      <a:pt x="9" y="19"/>
                      <a:pt x="13" y="12"/>
                      <a:pt x="13" y="4"/>
                    </a:cubicBezTo>
                    <a:cubicBezTo>
                      <a:pt x="13" y="3"/>
                      <a:pt x="12" y="3"/>
                      <a:pt x="12" y="3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57"/>
              <p:cNvSpPr/>
              <p:nvPr/>
            </p:nvSpPr>
            <p:spPr bwMode="auto">
              <a:xfrm>
                <a:off x="7312" y="1620"/>
                <a:ext cx="65" cy="26"/>
              </a:xfrm>
              <a:custGeom>
                <a:avLst/>
                <a:gdLst>
                  <a:gd name="T0" fmla="*/ 12 w 25"/>
                  <a:gd name="T1" fmla="*/ 10 h 10"/>
                  <a:gd name="T2" fmla="*/ 23 w 25"/>
                  <a:gd name="T3" fmla="*/ 10 h 10"/>
                  <a:gd name="T4" fmla="*/ 24 w 25"/>
                  <a:gd name="T5" fmla="*/ 7 h 10"/>
                  <a:gd name="T6" fmla="*/ 23 w 25"/>
                  <a:gd name="T7" fmla="*/ 6 h 10"/>
                  <a:gd name="T8" fmla="*/ 7 w 25"/>
                  <a:gd name="T9" fmla="*/ 2 h 10"/>
                  <a:gd name="T10" fmla="*/ 2 w 25"/>
                  <a:gd name="T11" fmla="*/ 8 h 10"/>
                  <a:gd name="T12" fmla="*/ 12 w 25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0">
                    <a:moveTo>
                      <a:pt x="12" y="10"/>
                    </a:moveTo>
                    <a:cubicBezTo>
                      <a:pt x="15" y="10"/>
                      <a:pt x="19" y="10"/>
                      <a:pt x="23" y="10"/>
                    </a:cubicBezTo>
                    <a:cubicBezTo>
                      <a:pt x="25" y="9"/>
                      <a:pt x="25" y="8"/>
                      <a:pt x="24" y="7"/>
                    </a:cubicBezTo>
                    <a:cubicBezTo>
                      <a:pt x="24" y="7"/>
                      <a:pt x="23" y="7"/>
                      <a:pt x="23" y="6"/>
                    </a:cubicBezTo>
                    <a:cubicBezTo>
                      <a:pt x="19" y="3"/>
                      <a:pt x="12" y="0"/>
                      <a:pt x="7" y="2"/>
                    </a:cubicBezTo>
                    <a:cubicBezTo>
                      <a:pt x="5" y="2"/>
                      <a:pt x="0" y="5"/>
                      <a:pt x="2" y="8"/>
                    </a:cubicBezTo>
                    <a:cubicBezTo>
                      <a:pt x="4" y="10"/>
                      <a:pt x="9" y="10"/>
                      <a:pt x="12" y="1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58"/>
              <p:cNvSpPr/>
              <p:nvPr/>
            </p:nvSpPr>
            <p:spPr bwMode="auto">
              <a:xfrm>
                <a:off x="7346" y="1664"/>
                <a:ext cx="41" cy="50"/>
              </a:xfrm>
              <a:custGeom>
                <a:avLst/>
                <a:gdLst>
                  <a:gd name="T0" fmla="*/ 12 w 16"/>
                  <a:gd name="T1" fmla="*/ 1 h 19"/>
                  <a:gd name="T2" fmla="*/ 12 w 16"/>
                  <a:gd name="T3" fmla="*/ 1 h 19"/>
                  <a:gd name="T4" fmla="*/ 2 w 16"/>
                  <a:gd name="T5" fmla="*/ 18 h 19"/>
                  <a:gd name="T6" fmla="*/ 3 w 16"/>
                  <a:gd name="T7" fmla="*/ 19 h 19"/>
                  <a:gd name="T8" fmla="*/ 15 w 16"/>
                  <a:gd name="T9" fmla="*/ 1 h 19"/>
                  <a:gd name="T10" fmla="*/ 12 w 16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9">
                    <a:moveTo>
                      <a:pt x="12" y="1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7" y="4"/>
                      <a:pt x="0" y="12"/>
                      <a:pt x="2" y="18"/>
                    </a:cubicBezTo>
                    <a:cubicBezTo>
                      <a:pt x="2" y="19"/>
                      <a:pt x="3" y="19"/>
                      <a:pt x="3" y="19"/>
                    </a:cubicBezTo>
                    <a:cubicBezTo>
                      <a:pt x="11" y="18"/>
                      <a:pt x="16" y="9"/>
                      <a:pt x="15" y="1"/>
                    </a:cubicBezTo>
                    <a:cubicBezTo>
                      <a:pt x="14" y="0"/>
                      <a:pt x="13" y="0"/>
                      <a:pt x="12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59"/>
              <p:cNvSpPr/>
              <p:nvPr/>
            </p:nvSpPr>
            <p:spPr bwMode="auto">
              <a:xfrm>
                <a:off x="7395" y="1656"/>
                <a:ext cx="55" cy="58"/>
              </a:xfrm>
              <a:custGeom>
                <a:avLst/>
                <a:gdLst>
                  <a:gd name="T0" fmla="*/ 3 w 21"/>
                  <a:gd name="T1" fmla="*/ 2 h 22"/>
                  <a:gd name="T2" fmla="*/ 3 w 21"/>
                  <a:gd name="T3" fmla="*/ 1 h 22"/>
                  <a:gd name="T4" fmla="*/ 1 w 21"/>
                  <a:gd name="T5" fmla="*/ 2 h 22"/>
                  <a:gd name="T6" fmla="*/ 1 w 21"/>
                  <a:gd name="T7" fmla="*/ 3 h 22"/>
                  <a:gd name="T8" fmla="*/ 1 w 21"/>
                  <a:gd name="T9" fmla="*/ 3 h 22"/>
                  <a:gd name="T10" fmla="*/ 6 w 21"/>
                  <a:gd name="T11" fmla="*/ 16 h 22"/>
                  <a:gd name="T12" fmla="*/ 16 w 21"/>
                  <a:gd name="T13" fmla="*/ 19 h 22"/>
                  <a:gd name="T14" fmla="*/ 3 w 21"/>
                  <a:gd name="T15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3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8"/>
                      <a:pt x="4" y="12"/>
                      <a:pt x="6" y="16"/>
                    </a:cubicBezTo>
                    <a:cubicBezTo>
                      <a:pt x="8" y="20"/>
                      <a:pt x="13" y="22"/>
                      <a:pt x="16" y="19"/>
                    </a:cubicBezTo>
                    <a:cubicBezTo>
                      <a:pt x="21" y="14"/>
                      <a:pt x="7" y="5"/>
                      <a:pt x="3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60"/>
              <p:cNvSpPr/>
              <p:nvPr/>
            </p:nvSpPr>
            <p:spPr bwMode="auto">
              <a:xfrm>
                <a:off x="7294" y="1925"/>
                <a:ext cx="75" cy="44"/>
              </a:xfrm>
              <a:custGeom>
                <a:avLst/>
                <a:gdLst>
                  <a:gd name="T0" fmla="*/ 17 w 29"/>
                  <a:gd name="T1" fmla="*/ 1 h 17"/>
                  <a:gd name="T2" fmla="*/ 1 w 29"/>
                  <a:gd name="T3" fmla="*/ 5 h 17"/>
                  <a:gd name="T4" fmla="*/ 0 w 29"/>
                  <a:gd name="T5" fmla="*/ 6 h 17"/>
                  <a:gd name="T6" fmla="*/ 1 w 29"/>
                  <a:gd name="T7" fmla="*/ 8 h 17"/>
                  <a:gd name="T8" fmla="*/ 28 w 29"/>
                  <a:gd name="T9" fmla="*/ 5 h 17"/>
                  <a:gd name="T10" fmla="*/ 17 w 29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7">
                    <a:moveTo>
                      <a:pt x="17" y="1"/>
                    </a:moveTo>
                    <a:cubicBezTo>
                      <a:pt x="12" y="1"/>
                      <a:pt x="4" y="2"/>
                      <a:pt x="1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6" y="11"/>
                      <a:pt x="29" y="17"/>
                      <a:pt x="28" y="5"/>
                    </a:cubicBezTo>
                    <a:cubicBezTo>
                      <a:pt x="28" y="0"/>
                      <a:pt x="21" y="1"/>
                      <a:pt x="17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61"/>
              <p:cNvSpPr/>
              <p:nvPr/>
            </p:nvSpPr>
            <p:spPr bwMode="auto">
              <a:xfrm>
                <a:off x="7270" y="1860"/>
                <a:ext cx="65" cy="70"/>
              </a:xfrm>
              <a:custGeom>
                <a:avLst/>
                <a:gdLst>
                  <a:gd name="T0" fmla="*/ 2 w 25"/>
                  <a:gd name="T1" fmla="*/ 26 h 27"/>
                  <a:gd name="T2" fmla="*/ 4 w 25"/>
                  <a:gd name="T3" fmla="*/ 26 h 27"/>
                  <a:gd name="T4" fmla="*/ 15 w 25"/>
                  <a:gd name="T5" fmla="*/ 4 h 27"/>
                  <a:gd name="T6" fmla="*/ 1 w 25"/>
                  <a:gd name="T7" fmla="*/ 25 h 27"/>
                  <a:gd name="T8" fmla="*/ 2 w 25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7">
                    <a:moveTo>
                      <a:pt x="2" y="26"/>
                    </a:moveTo>
                    <a:cubicBezTo>
                      <a:pt x="3" y="27"/>
                      <a:pt x="3" y="27"/>
                      <a:pt x="4" y="26"/>
                    </a:cubicBezTo>
                    <a:cubicBezTo>
                      <a:pt x="8" y="23"/>
                      <a:pt x="25" y="9"/>
                      <a:pt x="15" y="4"/>
                    </a:cubicBezTo>
                    <a:cubicBezTo>
                      <a:pt x="6" y="0"/>
                      <a:pt x="2" y="19"/>
                      <a:pt x="1" y="25"/>
                    </a:cubicBezTo>
                    <a:cubicBezTo>
                      <a:pt x="0" y="26"/>
                      <a:pt x="1" y="26"/>
                      <a:pt x="2" y="26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62"/>
              <p:cNvSpPr/>
              <p:nvPr/>
            </p:nvSpPr>
            <p:spPr bwMode="auto">
              <a:xfrm>
                <a:off x="7215" y="1875"/>
                <a:ext cx="55" cy="58"/>
              </a:xfrm>
              <a:custGeom>
                <a:avLst/>
                <a:gdLst>
                  <a:gd name="T0" fmla="*/ 17 w 21"/>
                  <a:gd name="T1" fmla="*/ 21 h 22"/>
                  <a:gd name="T2" fmla="*/ 18 w 21"/>
                  <a:gd name="T3" fmla="*/ 21 h 22"/>
                  <a:gd name="T4" fmla="*/ 20 w 21"/>
                  <a:gd name="T5" fmla="*/ 19 h 22"/>
                  <a:gd name="T6" fmla="*/ 1 w 21"/>
                  <a:gd name="T7" fmla="*/ 3 h 22"/>
                  <a:gd name="T8" fmla="*/ 0 w 21"/>
                  <a:gd name="T9" fmla="*/ 4 h 22"/>
                  <a:gd name="T10" fmla="*/ 17 w 21"/>
                  <a:gd name="T11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2">
                    <a:moveTo>
                      <a:pt x="17" y="21"/>
                    </a:moveTo>
                    <a:cubicBezTo>
                      <a:pt x="17" y="21"/>
                      <a:pt x="18" y="21"/>
                      <a:pt x="18" y="21"/>
                    </a:cubicBezTo>
                    <a:cubicBezTo>
                      <a:pt x="19" y="22"/>
                      <a:pt x="21" y="20"/>
                      <a:pt x="20" y="19"/>
                    </a:cubicBezTo>
                    <a:cubicBezTo>
                      <a:pt x="15" y="12"/>
                      <a:pt x="12" y="0"/>
                      <a:pt x="1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3" y="12"/>
                      <a:pt x="10" y="17"/>
                      <a:pt x="17" y="2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63"/>
              <p:cNvSpPr/>
              <p:nvPr/>
            </p:nvSpPr>
            <p:spPr bwMode="auto">
              <a:xfrm>
                <a:off x="7215" y="1948"/>
                <a:ext cx="53" cy="58"/>
              </a:xfrm>
              <a:custGeom>
                <a:avLst/>
                <a:gdLst>
                  <a:gd name="T0" fmla="*/ 5 w 20"/>
                  <a:gd name="T1" fmla="*/ 21 h 22"/>
                  <a:gd name="T2" fmla="*/ 13 w 20"/>
                  <a:gd name="T3" fmla="*/ 14 h 22"/>
                  <a:gd name="T4" fmla="*/ 19 w 20"/>
                  <a:gd name="T5" fmla="*/ 3 h 22"/>
                  <a:gd name="T6" fmla="*/ 19 w 20"/>
                  <a:gd name="T7" fmla="*/ 2 h 22"/>
                  <a:gd name="T8" fmla="*/ 19 w 20"/>
                  <a:gd name="T9" fmla="*/ 1 h 22"/>
                  <a:gd name="T10" fmla="*/ 18 w 20"/>
                  <a:gd name="T11" fmla="*/ 1 h 22"/>
                  <a:gd name="T12" fmla="*/ 3 w 20"/>
                  <a:gd name="T13" fmla="*/ 11 h 22"/>
                  <a:gd name="T14" fmla="*/ 5 w 20"/>
                  <a:gd name="T15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22">
                    <a:moveTo>
                      <a:pt x="5" y="21"/>
                    </a:moveTo>
                    <a:cubicBezTo>
                      <a:pt x="8" y="22"/>
                      <a:pt x="11" y="16"/>
                      <a:pt x="13" y="14"/>
                    </a:cubicBezTo>
                    <a:cubicBezTo>
                      <a:pt x="15" y="10"/>
                      <a:pt x="17" y="6"/>
                      <a:pt x="19" y="3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0" y="1"/>
                      <a:pt x="19" y="1"/>
                    </a:cubicBezTo>
                    <a:cubicBezTo>
                      <a:pt x="19" y="1"/>
                      <a:pt x="18" y="0"/>
                      <a:pt x="18" y="1"/>
                    </a:cubicBezTo>
                    <a:cubicBezTo>
                      <a:pt x="13" y="3"/>
                      <a:pt x="7" y="6"/>
                      <a:pt x="3" y="11"/>
                    </a:cubicBezTo>
                    <a:cubicBezTo>
                      <a:pt x="1" y="13"/>
                      <a:pt x="0" y="20"/>
                      <a:pt x="5" y="2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64"/>
              <p:cNvSpPr/>
              <p:nvPr/>
            </p:nvSpPr>
            <p:spPr bwMode="auto">
              <a:xfrm>
                <a:off x="7281" y="1948"/>
                <a:ext cx="52" cy="71"/>
              </a:xfrm>
              <a:custGeom>
                <a:avLst/>
                <a:gdLst>
                  <a:gd name="T0" fmla="*/ 2 w 20"/>
                  <a:gd name="T1" fmla="*/ 1 h 27"/>
                  <a:gd name="T2" fmla="*/ 0 w 20"/>
                  <a:gd name="T3" fmla="*/ 0 h 27"/>
                  <a:gd name="T4" fmla="*/ 0 w 20"/>
                  <a:gd name="T5" fmla="*/ 1 h 27"/>
                  <a:gd name="T6" fmla="*/ 0 w 20"/>
                  <a:gd name="T7" fmla="*/ 1 h 27"/>
                  <a:gd name="T8" fmla="*/ 0 w 20"/>
                  <a:gd name="T9" fmla="*/ 2 h 27"/>
                  <a:gd name="T10" fmla="*/ 12 w 20"/>
                  <a:gd name="T11" fmla="*/ 20 h 27"/>
                  <a:gd name="T12" fmla="*/ 2 w 20"/>
                  <a:gd name="T13" fmla="*/ 1 h 27"/>
                  <a:gd name="T14" fmla="*/ 2 w 20"/>
                  <a:gd name="T1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27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7"/>
                      <a:pt x="1" y="27"/>
                      <a:pt x="12" y="20"/>
                    </a:cubicBezTo>
                    <a:cubicBezTo>
                      <a:pt x="20" y="15"/>
                      <a:pt x="5" y="4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65"/>
              <p:cNvSpPr/>
              <p:nvPr/>
            </p:nvSpPr>
            <p:spPr bwMode="auto">
              <a:xfrm>
                <a:off x="7244" y="2181"/>
                <a:ext cx="81" cy="44"/>
              </a:xfrm>
              <a:custGeom>
                <a:avLst/>
                <a:gdLst>
                  <a:gd name="T0" fmla="*/ 20 w 31"/>
                  <a:gd name="T1" fmla="*/ 3 h 17"/>
                  <a:gd name="T2" fmla="*/ 3 w 31"/>
                  <a:gd name="T3" fmla="*/ 1 h 17"/>
                  <a:gd name="T4" fmla="*/ 3 w 31"/>
                  <a:gd name="T5" fmla="*/ 1 h 17"/>
                  <a:gd name="T6" fmla="*/ 1 w 31"/>
                  <a:gd name="T7" fmla="*/ 3 h 17"/>
                  <a:gd name="T8" fmla="*/ 18 w 31"/>
                  <a:gd name="T9" fmla="*/ 15 h 17"/>
                  <a:gd name="T10" fmla="*/ 31 w 31"/>
                  <a:gd name="T11" fmla="*/ 10 h 17"/>
                  <a:gd name="T12" fmla="*/ 20 w 31"/>
                  <a:gd name="T1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7">
                    <a:moveTo>
                      <a:pt x="20" y="3"/>
                    </a:moveTo>
                    <a:cubicBezTo>
                      <a:pt x="15" y="2"/>
                      <a:pt x="9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6" y="8"/>
                      <a:pt x="12" y="13"/>
                      <a:pt x="18" y="15"/>
                    </a:cubicBezTo>
                    <a:cubicBezTo>
                      <a:pt x="23" y="17"/>
                      <a:pt x="31" y="17"/>
                      <a:pt x="31" y="10"/>
                    </a:cubicBezTo>
                    <a:cubicBezTo>
                      <a:pt x="31" y="6"/>
                      <a:pt x="24" y="4"/>
                      <a:pt x="20" y="3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66"/>
              <p:cNvSpPr/>
              <p:nvPr/>
            </p:nvSpPr>
            <p:spPr bwMode="auto">
              <a:xfrm>
                <a:off x="7244" y="2115"/>
                <a:ext cx="63" cy="52"/>
              </a:xfrm>
              <a:custGeom>
                <a:avLst/>
                <a:gdLst>
                  <a:gd name="T0" fmla="*/ 2 w 24"/>
                  <a:gd name="T1" fmla="*/ 17 h 20"/>
                  <a:gd name="T2" fmla="*/ 2 w 24"/>
                  <a:gd name="T3" fmla="*/ 17 h 20"/>
                  <a:gd name="T4" fmla="*/ 2 w 24"/>
                  <a:gd name="T5" fmla="*/ 17 h 20"/>
                  <a:gd name="T6" fmla="*/ 3 w 24"/>
                  <a:gd name="T7" fmla="*/ 19 h 20"/>
                  <a:gd name="T8" fmla="*/ 24 w 24"/>
                  <a:gd name="T9" fmla="*/ 4 h 20"/>
                  <a:gd name="T10" fmla="*/ 23 w 24"/>
                  <a:gd name="T11" fmla="*/ 2 h 20"/>
                  <a:gd name="T12" fmla="*/ 2 w 24"/>
                  <a:gd name="T13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0">
                    <a:moveTo>
                      <a:pt x="2" y="17"/>
                    </a:move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18"/>
                      <a:pt x="1" y="20"/>
                      <a:pt x="3" y="19"/>
                    </a:cubicBezTo>
                    <a:cubicBezTo>
                      <a:pt x="11" y="16"/>
                      <a:pt x="20" y="12"/>
                      <a:pt x="24" y="4"/>
                    </a:cubicBezTo>
                    <a:cubicBezTo>
                      <a:pt x="24" y="3"/>
                      <a:pt x="24" y="2"/>
                      <a:pt x="23" y="2"/>
                    </a:cubicBezTo>
                    <a:cubicBezTo>
                      <a:pt x="13" y="0"/>
                      <a:pt x="8" y="10"/>
                      <a:pt x="2" y="17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67"/>
              <p:cNvSpPr/>
              <p:nvPr/>
            </p:nvSpPr>
            <p:spPr bwMode="auto">
              <a:xfrm>
                <a:off x="7210" y="2105"/>
                <a:ext cx="29" cy="55"/>
              </a:xfrm>
              <a:custGeom>
                <a:avLst/>
                <a:gdLst>
                  <a:gd name="T0" fmla="*/ 8 w 11"/>
                  <a:gd name="T1" fmla="*/ 20 h 21"/>
                  <a:gd name="T2" fmla="*/ 10 w 11"/>
                  <a:gd name="T3" fmla="*/ 20 h 21"/>
                  <a:gd name="T4" fmla="*/ 11 w 11"/>
                  <a:gd name="T5" fmla="*/ 18 h 21"/>
                  <a:gd name="T6" fmla="*/ 10 w 11"/>
                  <a:gd name="T7" fmla="*/ 4 h 21"/>
                  <a:gd name="T8" fmla="*/ 2 w 11"/>
                  <a:gd name="T9" fmla="*/ 2 h 21"/>
                  <a:gd name="T10" fmla="*/ 3 w 11"/>
                  <a:gd name="T11" fmla="*/ 11 h 21"/>
                  <a:gd name="T12" fmla="*/ 8 w 11"/>
                  <a:gd name="T13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1">
                    <a:moveTo>
                      <a:pt x="8" y="20"/>
                    </a:moveTo>
                    <a:cubicBezTo>
                      <a:pt x="9" y="21"/>
                      <a:pt x="10" y="20"/>
                      <a:pt x="10" y="20"/>
                    </a:cubicBezTo>
                    <a:cubicBezTo>
                      <a:pt x="11" y="20"/>
                      <a:pt x="11" y="19"/>
                      <a:pt x="11" y="18"/>
                    </a:cubicBezTo>
                    <a:cubicBezTo>
                      <a:pt x="11" y="14"/>
                      <a:pt x="11" y="9"/>
                      <a:pt x="10" y="4"/>
                    </a:cubicBezTo>
                    <a:cubicBezTo>
                      <a:pt x="9" y="2"/>
                      <a:pt x="4" y="0"/>
                      <a:pt x="2" y="2"/>
                    </a:cubicBezTo>
                    <a:cubicBezTo>
                      <a:pt x="0" y="4"/>
                      <a:pt x="2" y="8"/>
                      <a:pt x="3" y="11"/>
                    </a:cubicBezTo>
                    <a:cubicBezTo>
                      <a:pt x="5" y="14"/>
                      <a:pt x="6" y="17"/>
                      <a:pt x="8" y="2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68"/>
              <p:cNvSpPr/>
              <p:nvPr/>
            </p:nvSpPr>
            <p:spPr bwMode="auto">
              <a:xfrm>
                <a:off x="7153" y="2186"/>
                <a:ext cx="70" cy="49"/>
              </a:xfrm>
              <a:custGeom>
                <a:avLst/>
                <a:gdLst>
                  <a:gd name="T0" fmla="*/ 25 w 27"/>
                  <a:gd name="T1" fmla="*/ 1 h 19"/>
                  <a:gd name="T2" fmla="*/ 25 w 27"/>
                  <a:gd name="T3" fmla="*/ 1 h 19"/>
                  <a:gd name="T4" fmla="*/ 25 w 27"/>
                  <a:gd name="T5" fmla="*/ 1 h 19"/>
                  <a:gd name="T6" fmla="*/ 7 w 27"/>
                  <a:gd name="T7" fmla="*/ 3 h 19"/>
                  <a:gd name="T8" fmla="*/ 2 w 27"/>
                  <a:gd name="T9" fmla="*/ 13 h 19"/>
                  <a:gd name="T10" fmla="*/ 25 w 27"/>
                  <a:gd name="T11" fmla="*/ 3 h 19"/>
                  <a:gd name="T12" fmla="*/ 26 w 27"/>
                  <a:gd name="T13" fmla="*/ 3 h 19"/>
                  <a:gd name="T14" fmla="*/ 25 w 27"/>
                  <a:gd name="T15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25" y="1"/>
                    </a:move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0"/>
                      <a:pt x="25" y="1"/>
                    </a:cubicBezTo>
                    <a:cubicBezTo>
                      <a:pt x="19" y="1"/>
                      <a:pt x="13" y="0"/>
                      <a:pt x="7" y="3"/>
                    </a:cubicBezTo>
                    <a:cubicBezTo>
                      <a:pt x="4" y="4"/>
                      <a:pt x="0" y="10"/>
                      <a:pt x="2" y="13"/>
                    </a:cubicBezTo>
                    <a:cubicBezTo>
                      <a:pt x="6" y="19"/>
                      <a:pt x="22" y="5"/>
                      <a:pt x="25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7" y="0"/>
                      <a:pt x="25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69"/>
              <p:cNvSpPr/>
              <p:nvPr/>
            </p:nvSpPr>
            <p:spPr bwMode="auto">
              <a:xfrm>
                <a:off x="7223" y="2188"/>
                <a:ext cx="34" cy="66"/>
              </a:xfrm>
              <a:custGeom>
                <a:avLst/>
                <a:gdLst>
                  <a:gd name="T0" fmla="*/ 4 w 13"/>
                  <a:gd name="T1" fmla="*/ 2 h 25"/>
                  <a:gd name="T2" fmla="*/ 4 w 13"/>
                  <a:gd name="T3" fmla="*/ 2 h 25"/>
                  <a:gd name="T4" fmla="*/ 7 w 13"/>
                  <a:gd name="T5" fmla="*/ 24 h 25"/>
                  <a:gd name="T6" fmla="*/ 13 w 13"/>
                  <a:gd name="T7" fmla="*/ 17 h 25"/>
                  <a:gd name="T8" fmla="*/ 6 w 13"/>
                  <a:gd name="T9" fmla="*/ 1 h 25"/>
                  <a:gd name="T10" fmla="*/ 4 w 13"/>
                  <a:gd name="T11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5"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3" y="7"/>
                      <a:pt x="0" y="22"/>
                      <a:pt x="7" y="24"/>
                    </a:cubicBezTo>
                    <a:cubicBezTo>
                      <a:pt x="11" y="25"/>
                      <a:pt x="13" y="20"/>
                      <a:pt x="13" y="17"/>
                    </a:cubicBezTo>
                    <a:cubicBezTo>
                      <a:pt x="13" y="11"/>
                      <a:pt x="9" y="6"/>
                      <a:pt x="6" y="1"/>
                    </a:cubicBezTo>
                    <a:cubicBezTo>
                      <a:pt x="6" y="0"/>
                      <a:pt x="4" y="1"/>
                      <a:pt x="4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70"/>
              <p:cNvSpPr/>
              <p:nvPr/>
            </p:nvSpPr>
            <p:spPr bwMode="auto">
              <a:xfrm>
                <a:off x="6983" y="2379"/>
                <a:ext cx="66" cy="68"/>
              </a:xfrm>
              <a:custGeom>
                <a:avLst/>
                <a:gdLst>
                  <a:gd name="T0" fmla="*/ 3 w 25"/>
                  <a:gd name="T1" fmla="*/ 1 h 26"/>
                  <a:gd name="T2" fmla="*/ 1 w 25"/>
                  <a:gd name="T3" fmla="*/ 2 h 26"/>
                  <a:gd name="T4" fmla="*/ 1 w 25"/>
                  <a:gd name="T5" fmla="*/ 3 h 26"/>
                  <a:gd name="T6" fmla="*/ 17 w 25"/>
                  <a:gd name="T7" fmla="*/ 20 h 26"/>
                  <a:gd name="T8" fmla="*/ 3 w 25"/>
                  <a:gd name="T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3" y="1"/>
                    </a:moveTo>
                    <a:cubicBezTo>
                      <a:pt x="2" y="0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9"/>
                      <a:pt x="8" y="26"/>
                      <a:pt x="17" y="20"/>
                    </a:cubicBezTo>
                    <a:cubicBezTo>
                      <a:pt x="25" y="14"/>
                      <a:pt x="5" y="4"/>
                      <a:pt x="3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71"/>
              <p:cNvSpPr/>
              <p:nvPr/>
            </p:nvSpPr>
            <p:spPr bwMode="auto">
              <a:xfrm>
                <a:off x="6934" y="2381"/>
                <a:ext cx="31" cy="63"/>
              </a:xfrm>
              <a:custGeom>
                <a:avLst/>
                <a:gdLst>
                  <a:gd name="T0" fmla="*/ 10 w 12"/>
                  <a:gd name="T1" fmla="*/ 1 h 24"/>
                  <a:gd name="T2" fmla="*/ 10 w 12"/>
                  <a:gd name="T3" fmla="*/ 2 h 24"/>
                  <a:gd name="T4" fmla="*/ 1 w 12"/>
                  <a:gd name="T5" fmla="*/ 15 h 24"/>
                  <a:gd name="T6" fmla="*/ 5 w 12"/>
                  <a:gd name="T7" fmla="*/ 23 h 24"/>
                  <a:gd name="T8" fmla="*/ 10 w 12"/>
                  <a:gd name="T9" fmla="*/ 14 h 24"/>
                  <a:gd name="T10" fmla="*/ 12 w 12"/>
                  <a:gd name="T11" fmla="*/ 3 h 24"/>
                  <a:gd name="T12" fmla="*/ 12 w 12"/>
                  <a:gd name="T13" fmla="*/ 2 h 24"/>
                  <a:gd name="T14" fmla="*/ 10 w 12"/>
                  <a:gd name="T1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24">
                    <a:moveTo>
                      <a:pt x="10" y="1"/>
                    </a:moveTo>
                    <a:cubicBezTo>
                      <a:pt x="10" y="1"/>
                      <a:pt x="10" y="2"/>
                      <a:pt x="10" y="2"/>
                    </a:cubicBezTo>
                    <a:cubicBezTo>
                      <a:pt x="6" y="6"/>
                      <a:pt x="2" y="10"/>
                      <a:pt x="1" y="15"/>
                    </a:cubicBezTo>
                    <a:cubicBezTo>
                      <a:pt x="0" y="18"/>
                      <a:pt x="1" y="24"/>
                      <a:pt x="5" y="23"/>
                    </a:cubicBezTo>
                    <a:cubicBezTo>
                      <a:pt x="9" y="23"/>
                      <a:pt x="10" y="17"/>
                      <a:pt x="10" y="14"/>
                    </a:cubicBezTo>
                    <a:cubicBezTo>
                      <a:pt x="11" y="10"/>
                      <a:pt x="12" y="7"/>
                      <a:pt x="12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0" y="0"/>
                      <a:pt x="10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72"/>
              <p:cNvSpPr/>
              <p:nvPr/>
            </p:nvSpPr>
            <p:spPr bwMode="auto">
              <a:xfrm>
                <a:off x="6986" y="2342"/>
                <a:ext cx="57" cy="29"/>
              </a:xfrm>
              <a:custGeom>
                <a:avLst/>
                <a:gdLst>
                  <a:gd name="T0" fmla="*/ 3 w 22"/>
                  <a:gd name="T1" fmla="*/ 5 h 11"/>
                  <a:gd name="T2" fmla="*/ 2 w 22"/>
                  <a:gd name="T3" fmla="*/ 5 h 11"/>
                  <a:gd name="T4" fmla="*/ 2 w 22"/>
                  <a:gd name="T5" fmla="*/ 5 h 11"/>
                  <a:gd name="T6" fmla="*/ 2 w 22"/>
                  <a:gd name="T7" fmla="*/ 7 h 11"/>
                  <a:gd name="T8" fmla="*/ 21 w 22"/>
                  <a:gd name="T9" fmla="*/ 7 h 11"/>
                  <a:gd name="T10" fmla="*/ 21 w 22"/>
                  <a:gd name="T11" fmla="*/ 5 h 11"/>
                  <a:gd name="T12" fmla="*/ 3 w 22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1">
                    <a:moveTo>
                      <a:pt x="3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4"/>
                      <a:pt x="0" y="7"/>
                      <a:pt x="2" y="7"/>
                    </a:cubicBezTo>
                    <a:cubicBezTo>
                      <a:pt x="9" y="8"/>
                      <a:pt x="14" y="11"/>
                      <a:pt x="21" y="7"/>
                    </a:cubicBezTo>
                    <a:cubicBezTo>
                      <a:pt x="22" y="7"/>
                      <a:pt x="22" y="6"/>
                      <a:pt x="21" y="5"/>
                    </a:cubicBezTo>
                    <a:cubicBezTo>
                      <a:pt x="17" y="0"/>
                      <a:pt x="8" y="3"/>
                      <a:pt x="3" y="5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73"/>
              <p:cNvSpPr/>
              <p:nvPr/>
            </p:nvSpPr>
            <p:spPr bwMode="auto">
              <a:xfrm>
                <a:off x="6957" y="2298"/>
                <a:ext cx="34" cy="52"/>
              </a:xfrm>
              <a:custGeom>
                <a:avLst/>
                <a:gdLst>
                  <a:gd name="T0" fmla="*/ 10 w 13"/>
                  <a:gd name="T1" fmla="*/ 19 h 20"/>
                  <a:gd name="T2" fmla="*/ 13 w 13"/>
                  <a:gd name="T3" fmla="*/ 6 h 20"/>
                  <a:gd name="T4" fmla="*/ 6 w 13"/>
                  <a:gd name="T5" fmla="*/ 1 h 20"/>
                  <a:gd name="T6" fmla="*/ 7 w 13"/>
                  <a:gd name="T7" fmla="*/ 19 h 20"/>
                  <a:gd name="T8" fmla="*/ 9 w 13"/>
                  <a:gd name="T9" fmla="*/ 19 h 20"/>
                  <a:gd name="T10" fmla="*/ 10 w 13"/>
                  <a:gd name="T11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0">
                    <a:moveTo>
                      <a:pt x="10" y="19"/>
                    </a:moveTo>
                    <a:cubicBezTo>
                      <a:pt x="12" y="15"/>
                      <a:pt x="13" y="11"/>
                      <a:pt x="13" y="6"/>
                    </a:cubicBezTo>
                    <a:cubicBezTo>
                      <a:pt x="13" y="3"/>
                      <a:pt x="10" y="0"/>
                      <a:pt x="6" y="1"/>
                    </a:cubicBezTo>
                    <a:cubicBezTo>
                      <a:pt x="0" y="3"/>
                      <a:pt x="5" y="16"/>
                      <a:pt x="7" y="19"/>
                    </a:cubicBezTo>
                    <a:cubicBezTo>
                      <a:pt x="7" y="20"/>
                      <a:pt x="8" y="20"/>
                      <a:pt x="9" y="19"/>
                    </a:cubicBezTo>
                    <a:cubicBezTo>
                      <a:pt x="9" y="19"/>
                      <a:pt x="10" y="19"/>
                      <a:pt x="10" y="19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74"/>
              <p:cNvSpPr/>
              <p:nvPr/>
            </p:nvSpPr>
            <p:spPr bwMode="auto">
              <a:xfrm>
                <a:off x="6905" y="2355"/>
                <a:ext cx="52" cy="26"/>
              </a:xfrm>
              <a:custGeom>
                <a:avLst/>
                <a:gdLst>
                  <a:gd name="T0" fmla="*/ 19 w 20"/>
                  <a:gd name="T1" fmla="*/ 5 h 10"/>
                  <a:gd name="T2" fmla="*/ 19 w 20"/>
                  <a:gd name="T3" fmla="*/ 3 h 10"/>
                  <a:gd name="T4" fmla="*/ 8 w 20"/>
                  <a:gd name="T5" fmla="*/ 0 h 10"/>
                  <a:gd name="T6" fmla="*/ 0 w 20"/>
                  <a:gd name="T7" fmla="*/ 5 h 10"/>
                  <a:gd name="T8" fmla="*/ 7 w 20"/>
                  <a:gd name="T9" fmla="*/ 10 h 10"/>
                  <a:gd name="T10" fmla="*/ 18 w 20"/>
                  <a:gd name="T11" fmla="*/ 7 h 10"/>
                  <a:gd name="T12" fmla="*/ 19 w 20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19" y="5"/>
                    </a:moveTo>
                    <a:cubicBezTo>
                      <a:pt x="20" y="5"/>
                      <a:pt x="20" y="4"/>
                      <a:pt x="19" y="3"/>
                    </a:cubicBezTo>
                    <a:cubicBezTo>
                      <a:pt x="16" y="1"/>
                      <a:pt x="12" y="0"/>
                      <a:pt x="8" y="0"/>
                    </a:cubicBezTo>
                    <a:cubicBezTo>
                      <a:pt x="5" y="0"/>
                      <a:pt x="1" y="2"/>
                      <a:pt x="0" y="5"/>
                    </a:cubicBezTo>
                    <a:cubicBezTo>
                      <a:pt x="0" y="8"/>
                      <a:pt x="4" y="10"/>
                      <a:pt x="7" y="10"/>
                    </a:cubicBezTo>
                    <a:cubicBezTo>
                      <a:pt x="11" y="10"/>
                      <a:pt x="14" y="7"/>
                      <a:pt x="18" y="7"/>
                    </a:cubicBezTo>
                    <a:cubicBezTo>
                      <a:pt x="19" y="7"/>
                      <a:pt x="19" y="6"/>
                      <a:pt x="19" y="5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75"/>
              <p:cNvSpPr/>
              <p:nvPr/>
            </p:nvSpPr>
            <p:spPr bwMode="auto">
              <a:xfrm>
                <a:off x="6733" y="2501"/>
                <a:ext cx="29" cy="68"/>
              </a:xfrm>
              <a:custGeom>
                <a:avLst/>
                <a:gdLst>
                  <a:gd name="T0" fmla="*/ 4 w 11"/>
                  <a:gd name="T1" fmla="*/ 2 h 26"/>
                  <a:gd name="T2" fmla="*/ 3 w 11"/>
                  <a:gd name="T3" fmla="*/ 1 h 26"/>
                  <a:gd name="T4" fmla="*/ 1 w 11"/>
                  <a:gd name="T5" fmla="*/ 1 h 26"/>
                  <a:gd name="T6" fmla="*/ 1 w 11"/>
                  <a:gd name="T7" fmla="*/ 12 h 26"/>
                  <a:gd name="T8" fmla="*/ 2 w 11"/>
                  <a:gd name="T9" fmla="*/ 23 h 26"/>
                  <a:gd name="T10" fmla="*/ 8 w 11"/>
                  <a:gd name="T11" fmla="*/ 21 h 26"/>
                  <a:gd name="T12" fmla="*/ 4 w 11"/>
                  <a:gd name="T13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6">
                    <a:moveTo>
                      <a:pt x="4" y="2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5"/>
                      <a:pt x="1" y="8"/>
                      <a:pt x="1" y="12"/>
                    </a:cubicBezTo>
                    <a:cubicBezTo>
                      <a:pt x="1" y="15"/>
                      <a:pt x="1" y="20"/>
                      <a:pt x="2" y="23"/>
                    </a:cubicBezTo>
                    <a:cubicBezTo>
                      <a:pt x="4" y="26"/>
                      <a:pt x="7" y="22"/>
                      <a:pt x="8" y="21"/>
                    </a:cubicBezTo>
                    <a:cubicBezTo>
                      <a:pt x="11" y="13"/>
                      <a:pt x="4" y="9"/>
                      <a:pt x="4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76"/>
              <p:cNvSpPr/>
              <p:nvPr/>
            </p:nvSpPr>
            <p:spPr bwMode="auto">
              <a:xfrm>
                <a:off x="6673" y="2488"/>
                <a:ext cx="52" cy="42"/>
              </a:xfrm>
              <a:custGeom>
                <a:avLst/>
                <a:gdLst>
                  <a:gd name="T0" fmla="*/ 18 w 20"/>
                  <a:gd name="T1" fmla="*/ 0 h 16"/>
                  <a:gd name="T2" fmla="*/ 5 w 20"/>
                  <a:gd name="T3" fmla="*/ 7 h 16"/>
                  <a:gd name="T4" fmla="*/ 3 w 20"/>
                  <a:gd name="T5" fmla="*/ 14 h 16"/>
                  <a:gd name="T6" fmla="*/ 11 w 20"/>
                  <a:gd name="T7" fmla="*/ 11 h 16"/>
                  <a:gd name="T8" fmla="*/ 19 w 20"/>
                  <a:gd name="T9" fmla="*/ 3 h 16"/>
                  <a:gd name="T10" fmla="*/ 19 w 20"/>
                  <a:gd name="T11" fmla="*/ 2 h 16"/>
                  <a:gd name="T12" fmla="*/ 18 w 20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6">
                    <a:moveTo>
                      <a:pt x="18" y="0"/>
                    </a:moveTo>
                    <a:cubicBezTo>
                      <a:pt x="13" y="1"/>
                      <a:pt x="9" y="4"/>
                      <a:pt x="5" y="7"/>
                    </a:cubicBezTo>
                    <a:cubicBezTo>
                      <a:pt x="3" y="8"/>
                      <a:pt x="0" y="12"/>
                      <a:pt x="3" y="14"/>
                    </a:cubicBezTo>
                    <a:cubicBezTo>
                      <a:pt x="6" y="16"/>
                      <a:pt x="10" y="13"/>
                      <a:pt x="11" y="11"/>
                    </a:cubicBezTo>
                    <a:cubicBezTo>
                      <a:pt x="14" y="9"/>
                      <a:pt x="17" y="6"/>
                      <a:pt x="19" y="3"/>
                    </a:cubicBezTo>
                    <a:cubicBezTo>
                      <a:pt x="20" y="3"/>
                      <a:pt x="20" y="2"/>
                      <a:pt x="19" y="2"/>
                    </a:cubicBezTo>
                    <a:cubicBezTo>
                      <a:pt x="20" y="1"/>
                      <a:pt x="19" y="0"/>
                      <a:pt x="18" y="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77"/>
              <p:cNvSpPr/>
              <p:nvPr/>
            </p:nvSpPr>
            <p:spPr bwMode="auto">
              <a:xfrm>
                <a:off x="6746" y="2483"/>
                <a:ext cx="55" cy="34"/>
              </a:xfrm>
              <a:custGeom>
                <a:avLst/>
                <a:gdLst>
                  <a:gd name="T0" fmla="*/ 3 w 21"/>
                  <a:gd name="T1" fmla="*/ 0 h 13"/>
                  <a:gd name="T2" fmla="*/ 1 w 21"/>
                  <a:gd name="T3" fmla="*/ 1 h 13"/>
                  <a:gd name="T4" fmla="*/ 1 w 21"/>
                  <a:gd name="T5" fmla="*/ 3 h 13"/>
                  <a:gd name="T6" fmla="*/ 17 w 21"/>
                  <a:gd name="T7" fmla="*/ 13 h 13"/>
                  <a:gd name="T8" fmla="*/ 18 w 21"/>
                  <a:gd name="T9" fmla="*/ 12 h 13"/>
                  <a:gd name="T10" fmla="*/ 3 w 21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3">
                    <a:moveTo>
                      <a:pt x="3" y="0"/>
                    </a:moveTo>
                    <a:cubicBezTo>
                      <a:pt x="2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5" y="8"/>
                      <a:pt x="10" y="12"/>
                      <a:pt x="17" y="13"/>
                    </a:cubicBezTo>
                    <a:cubicBezTo>
                      <a:pt x="17" y="13"/>
                      <a:pt x="18" y="13"/>
                      <a:pt x="18" y="12"/>
                    </a:cubicBezTo>
                    <a:cubicBezTo>
                      <a:pt x="21" y="2"/>
                      <a:pt x="10" y="1"/>
                      <a:pt x="3" y="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78"/>
              <p:cNvSpPr/>
              <p:nvPr/>
            </p:nvSpPr>
            <p:spPr bwMode="auto">
              <a:xfrm>
                <a:off x="6681" y="2439"/>
                <a:ext cx="47" cy="44"/>
              </a:xfrm>
              <a:custGeom>
                <a:avLst/>
                <a:gdLst>
                  <a:gd name="T0" fmla="*/ 2 w 18"/>
                  <a:gd name="T1" fmla="*/ 1 h 17"/>
                  <a:gd name="T2" fmla="*/ 0 w 18"/>
                  <a:gd name="T3" fmla="*/ 2 h 17"/>
                  <a:gd name="T4" fmla="*/ 14 w 18"/>
                  <a:gd name="T5" fmla="*/ 16 h 17"/>
                  <a:gd name="T6" fmla="*/ 15 w 18"/>
                  <a:gd name="T7" fmla="*/ 16 h 17"/>
                  <a:gd name="T8" fmla="*/ 17 w 18"/>
                  <a:gd name="T9" fmla="*/ 15 h 17"/>
                  <a:gd name="T10" fmla="*/ 2 w 18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7">
                    <a:moveTo>
                      <a:pt x="2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11"/>
                      <a:pt x="8" y="12"/>
                      <a:pt x="14" y="16"/>
                    </a:cubicBezTo>
                    <a:cubicBezTo>
                      <a:pt x="14" y="16"/>
                      <a:pt x="14" y="16"/>
                      <a:pt x="15" y="16"/>
                    </a:cubicBezTo>
                    <a:cubicBezTo>
                      <a:pt x="16" y="17"/>
                      <a:pt x="18" y="16"/>
                      <a:pt x="17" y="15"/>
                    </a:cubicBezTo>
                    <a:cubicBezTo>
                      <a:pt x="12" y="10"/>
                      <a:pt x="10" y="0"/>
                      <a:pt x="2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79"/>
              <p:cNvSpPr/>
              <p:nvPr/>
            </p:nvSpPr>
            <p:spPr bwMode="auto">
              <a:xfrm>
                <a:off x="6744" y="2426"/>
                <a:ext cx="44" cy="49"/>
              </a:xfrm>
              <a:custGeom>
                <a:avLst/>
                <a:gdLst>
                  <a:gd name="T0" fmla="*/ 5 w 17"/>
                  <a:gd name="T1" fmla="*/ 7 h 19"/>
                  <a:gd name="T2" fmla="*/ 1 w 17"/>
                  <a:gd name="T3" fmla="*/ 17 h 19"/>
                  <a:gd name="T4" fmla="*/ 1 w 17"/>
                  <a:gd name="T5" fmla="*/ 17 h 19"/>
                  <a:gd name="T6" fmla="*/ 1 w 17"/>
                  <a:gd name="T7" fmla="*/ 18 h 19"/>
                  <a:gd name="T8" fmla="*/ 3 w 17"/>
                  <a:gd name="T9" fmla="*/ 18 h 19"/>
                  <a:gd name="T10" fmla="*/ 14 w 17"/>
                  <a:gd name="T11" fmla="*/ 9 h 19"/>
                  <a:gd name="T12" fmla="*/ 12 w 17"/>
                  <a:gd name="T13" fmla="*/ 1 h 19"/>
                  <a:gd name="T14" fmla="*/ 5 w 17"/>
                  <a:gd name="T15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9">
                    <a:moveTo>
                      <a:pt x="5" y="7"/>
                    </a:moveTo>
                    <a:cubicBezTo>
                      <a:pt x="3" y="10"/>
                      <a:pt x="2" y="14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8"/>
                      <a:pt x="1" y="18"/>
                      <a:pt x="1" y="18"/>
                    </a:cubicBezTo>
                    <a:cubicBezTo>
                      <a:pt x="1" y="19"/>
                      <a:pt x="2" y="19"/>
                      <a:pt x="3" y="18"/>
                    </a:cubicBezTo>
                    <a:cubicBezTo>
                      <a:pt x="6" y="16"/>
                      <a:pt x="11" y="13"/>
                      <a:pt x="14" y="9"/>
                    </a:cubicBezTo>
                    <a:cubicBezTo>
                      <a:pt x="16" y="7"/>
                      <a:pt x="17" y="2"/>
                      <a:pt x="12" y="1"/>
                    </a:cubicBezTo>
                    <a:cubicBezTo>
                      <a:pt x="9" y="0"/>
                      <a:pt x="6" y="4"/>
                      <a:pt x="5" y="7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80"/>
              <p:cNvSpPr/>
              <p:nvPr/>
            </p:nvSpPr>
            <p:spPr bwMode="auto">
              <a:xfrm>
                <a:off x="6353" y="2538"/>
                <a:ext cx="65" cy="76"/>
              </a:xfrm>
              <a:custGeom>
                <a:avLst/>
                <a:gdLst>
                  <a:gd name="T0" fmla="*/ 22 w 25"/>
                  <a:gd name="T1" fmla="*/ 1 h 29"/>
                  <a:gd name="T2" fmla="*/ 22 w 25"/>
                  <a:gd name="T3" fmla="*/ 1 h 29"/>
                  <a:gd name="T4" fmla="*/ 22 w 25"/>
                  <a:gd name="T5" fmla="*/ 2 h 29"/>
                  <a:gd name="T6" fmla="*/ 14 w 25"/>
                  <a:gd name="T7" fmla="*/ 29 h 29"/>
                  <a:gd name="T8" fmla="*/ 22 w 25"/>
                  <a:gd name="T9" fmla="*/ 18 h 29"/>
                  <a:gd name="T10" fmla="*/ 23 w 25"/>
                  <a:gd name="T11" fmla="*/ 9 h 29"/>
                  <a:gd name="T12" fmla="*/ 25 w 25"/>
                  <a:gd name="T13" fmla="*/ 2 h 29"/>
                  <a:gd name="T14" fmla="*/ 22 w 25"/>
                  <a:gd name="T15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9">
                    <a:moveTo>
                      <a:pt x="22" y="1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2"/>
                    </a:cubicBezTo>
                    <a:cubicBezTo>
                      <a:pt x="19" y="5"/>
                      <a:pt x="0" y="27"/>
                      <a:pt x="14" y="29"/>
                    </a:cubicBezTo>
                    <a:cubicBezTo>
                      <a:pt x="19" y="29"/>
                      <a:pt x="21" y="22"/>
                      <a:pt x="22" y="18"/>
                    </a:cubicBezTo>
                    <a:cubicBezTo>
                      <a:pt x="22" y="15"/>
                      <a:pt x="23" y="12"/>
                      <a:pt x="23" y="9"/>
                    </a:cubicBezTo>
                    <a:cubicBezTo>
                      <a:pt x="24" y="7"/>
                      <a:pt x="24" y="4"/>
                      <a:pt x="25" y="2"/>
                    </a:cubicBezTo>
                    <a:cubicBezTo>
                      <a:pt x="25" y="1"/>
                      <a:pt x="23" y="0"/>
                      <a:pt x="22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81"/>
              <p:cNvSpPr/>
              <p:nvPr/>
            </p:nvSpPr>
            <p:spPr bwMode="auto">
              <a:xfrm>
                <a:off x="6340" y="2525"/>
                <a:ext cx="65" cy="39"/>
              </a:xfrm>
              <a:custGeom>
                <a:avLst/>
                <a:gdLst>
                  <a:gd name="T0" fmla="*/ 23 w 25"/>
                  <a:gd name="T1" fmla="*/ 3 h 15"/>
                  <a:gd name="T2" fmla="*/ 23 w 25"/>
                  <a:gd name="T3" fmla="*/ 3 h 15"/>
                  <a:gd name="T4" fmla="*/ 24 w 25"/>
                  <a:gd name="T5" fmla="*/ 1 h 15"/>
                  <a:gd name="T6" fmla="*/ 8 w 25"/>
                  <a:gd name="T7" fmla="*/ 1 h 15"/>
                  <a:gd name="T8" fmla="*/ 2 w 25"/>
                  <a:gd name="T9" fmla="*/ 9 h 15"/>
                  <a:gd name="T10" fmla="*/ 23 w 25"/>
                  <a:gd name="T11" fmla="*/ 4 h 15"/>
                  <a:gd name="T12" fmla="*/ 23 w 25"/>
                  <a:gd name="T1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5">
                    <a:moveTo>
                      <a:pt x="23" y="3"/>
                    </a:moveTo>
                    <a:cubicBezTo>
                      <a:pt x="23" y="3"/>
                      <a:pt x="23" y="3"/>
                      <a:pt x="23" y="3"/>
                    </a:cubicBezTo>
                    <a:cubicBezTo>
                      <a:pt x="25" y="3"/>
                      <a:pt x="25" y="1"/>
                      <a:pt x="24" y="1"/>
                    </a:cubicBezTo>
                    <a:cubicBezTo>
                      <a:pt x="19" y="0"/>
                      <a:pt x="13" y="0"/>
                      <a:pt x="8" y="1"/>
                    </a:cubicBezTo>
                    <a:cubicBezTo>
                      <a:pt x="5" y="2"/>
                      <a:pt x="0" y="5"/>
                      <a:pt x="2" y="9"/>
                    </a:cubicBezTo>
                    <a:cubicBezTo>
                      <a:pt x="4" y="15"/>
                      <a:pt x="20" y="5"/>
                      <a:pt x="23" y="4"/>
                    </a:cubicBezTo>
                    <a:cubicBezTo>
                      <a:pt x="23" y="3"/>
                      <a:pt x="23" y="3"/>
                      <a:pt x="23" y="3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82"/>
              <p:cNvSpPr/>
              <p:nvPr/>
            </p:nvSpPr>
            <p:spPr bwMode="auto">
              <a:xfrm>
                <a:off x="6426" y="2533"/>
                <a:ext cx="57" cy="57"/>
              </a:xfrm>
              <a:custGeom>
                <a:avLst/>
                <a:gdLst>
                  <a:gd name="T0" fmla="*/ 3 w 22"/>
                  <a:gd name="T1" fmla="*/ 1 h 22"/>
                  <a:gd name="T2" fmla="*/ 1 w 22"/>
                  <a:gd name="T3" fmla="*/ 1 h 22"/>
                  <a:gd name="T4" fmla="*/ 0 w 22"/>
                  <a:gd name="T5" fmla="*/ 3 h 22"/>
                  <a:gd name="T6" fmla="*/ 15 w 22"/>
                  <a:gd name="T7" fmla="*/ 17 h 22"/>
                  <a:gd name="T8" fmla="*/ 3 w 22"/>
                  <a:gd name="T9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3" y="1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9"/>
                      <a:pt x="6" y="22"/>
                      <a:pt x="15" y="17"/>
                    </a:cubicBezTo>
                    <a:cubicBezTo>
                      <a:pt x="22" y="13"/>
                      <a:pt x="6" y="3"/>
                      <a:pt x="3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83"/>
              <p:cNvSpPr/>
              <p:nvPr/>
            </p:nvSpPr>
            <p:spPr bwMode="auto">
              <a:xfrm>
                <a:off x="6384" y="2460"/>
                <a:ext cx="26" cy="49"/>
              </a:xfrm>
              <a:custGeom>
                <a:avLst/>
                <a:gdLst>
                  <a:gd name="T0" fmla="*/ 7 w 10"/>
                  <a:gd name="T1" fmla="*/ 19 h 19"/>
                  <a:gd name="T2" fmla="*/ 8 w 10"/>
                  <a:gd name="T3" fmla="*/ 19 h 19"/>
                  <a:gd name="T4" fmla="*/ 8 w 10"/>
                  <a:gd name="T5" fmla="*/ 19 h 19"/>
                  <a:gd name="T6" fmla="*/ 9 w 10"/>
                  <a:gd name="T7" fmla="*/ 18 h 19"/>
                  <a:gd name="T8" fmla="*/ 9 w 10"/>
                  <a:gd name="T9" fmla="*/ 18 h 19"/>
                  <a:gd name="T10" fmla="*/ 6 w 10"/>
                  <a:gd name="T11" fmla="*/ 4 h 19"/>
                  <a:gd name="T12" fmla="*/ 0 w 10"/>
                  <a:gd name="T13" fmla="*/ 3 h 19"/>
                  <a:gd name="T14" fmla="*/ 3 w 10"/>
                  <a:gd name="T15" fmla="*/ 11 h 19"/>
                  <a:gd name="T16" fmla="*/ 7 w 10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9">
                    <a:moveTo>
                      <a:pt x="7" y="19"/>
                    </a:moveTo>
                    <a:cubicBezTo>
                      <a:pt x="7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19"/>
                      <a:pt x="9" y="19"/>
                      <a:pt x="9" y="18"/>
                    </a:cubicBezTo>
                    <a:cubicBezTo>
                      <a:pt x="10" y="18"/>
                      <a:pt x="10" y="18"/>
                      <a:pt x="9" y="18"/>
                    </a:cubicBezTo>
                    <a:cubicBezTo>
                      <a:pt x="9" y="13"/>
                      <a:pt x="10" y="7"/>
                      <a:pt x="6" y="4"/>
                    </a:cubicBezTo>
                    <a:cubicBezTo>
                      <a:pt x="5" y="3"/>
                      <a:pt x="2" y="0"/>
                      <a:pt x="0" y="3"/>
                    </a:cubicBezTo>
                    <a:cubicBezTo>
                      <a:pt x="0" y="5"/>
                      <a:pt x="2" y="9"/>
                      <a:pt x="3" y="11"/>
                    </a:cubicBezTo>
                    <a:cubicBezTo>
                      <a:pt x="4" y="14"/>
                      <a:pt x="5" y="16"/>
                      <a:pt x="7" y="19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84"/>
              <p:cNvSpPr/>
              <p:nvPr/>
            </p:nvSpPr>
            <p:spPr bwMode="auto">
              <a:xfrm>
                <a:off x="6433" y="2501"/>
                <a:ext cx="68" cy="29"/>
              </a:xfrm>
              <a:custGeom>
                <a:avLst/>
                <a:gdLst>
                  <a:gd name="T0" fmla="*/ 13 w 26"/>
                  <a:gd name="T1" fmla="*/ 1 h 11"/>
                  <a:gd name="T2" fmla="*/ 2 w 26"/>
                  <a:gd name="T3" fmla="*/ 4 h 11"/>
                  <a:gd name="T4" fmla="*/ 3 w 26"/>
                  <a:gd name="T5" fmla="*/ 6 h 11"/>
                  <a:gd name="T6" fmla="*/ 3 w 26"/>
                  <a:gd name="T7" fmla="*/ 6 h 11"/>
                  <a:gd name="T8" fmla="*/ 3 w 26"/>
                  <a:gd name="T9" fmla="*/ 6 h 11"/>
                  <a:gd name="T10" fmla="*/ 19 w 26"/>
                  <a:gd name="T11" fmla="*/ 9 h 11"/>
                  <a:gd name="T12" fmla="*/ 23 w 26"/>
                  <a:gd name="T13" fmla="*/ 2 h 11"/>
                  <a:gd name="T14" fmla="*/ 13 w 26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">
                    <a:moveTo>
                      <a:pt x="13" y="1"/>
                    </a:moveTo>
                    <a:cubicBezTo>
                      <a:pt x="9" y="2"/>
                      <a:pt x="5" y="3"/>
                      <a:pt x="2" y="4"/>
                    </a:cubicBezTo>
                    <a:cubicBezTo>
                      <a:pt x="0" y="5"/>
                      <a:pt x="1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8" y="7"/>
                      <a:pt x="14" y="11"/>
                      <a:pt x="19" y="9"/>
                    </a:cubicBezTo>
                    <a:cubicBezTo>
                      <a:pt x="21" y="8"/>
                      <a:pt x="26" y="4"/>
                      <a:pt x="23" y="2"/>
                    </a:cubicBezTo>
                    <a:cubicBezTo>
                      <a:pt x="20" y="0"/>
                      <a:pt x="16" y="1"/>
                      <a:pt x="13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85"/>
              <p:cNvSpPr/>
              <p:nvPr/>
            </p:nvSpPr>
            <p:spPr bwMode="auto">
              <a:xfrm>
                <a:off x="6235" y="2420"/>
                <a:ext cx="45" cy="53"/>
              </a:xfrm>
              <a:custGeom>
                <a:avLst/>
                <a:gdLst>
                  <a:gd name="T0" fmla="*/ 15 w 17"/>
                  <a:gd name="T1" fmla="*/ 0 h 20"/>
                  <a:gd name="T2" fmla="*/ 4 w 17"/>
                  <a:gd name="T3" fmla="*/ 10 h 20"/>
                  <a:gd name="T4" fmla="*/ 4 w 17"/>
                  <a:gd name="T5" fmla="*/ 19 h 20"/>
                  <a:gd name="T6" fmla="*/ 12 w 17"/>
                  <a:gd name="T7" fmla="*/ 13 h 20"/>
                  <a:gd name="T8" fmla="*/ 17 w 17"/>
                  <a:gd name="T9" fmla="*/ 1 h 20"/>
                  <a:gd name="T10" fmla="*/ 16 w 17"/>
                  <a:gd name="T11" fmla="*/ 0 h 20"/>
                  <a:gd name="T12" fmla="*/ 15 w 17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0">
                    <a:moveTo>
                      <a:pt x="15" y="0"/>
                    </a:moveTo>
                    <a:cubicBezTo>
                      <a:pt x="11" y="2"/>
                      <a:pt x="7" y="6"/>
                      <a:pt x="4" y="10"/>
                    </a:cubicBezTo>
                    <a:cubicBezTo>
                      <a:pt x="2" y="12"/>
                      <a:pt x="0" y="17"/>
                      <a:pt x="4" y="19"/>
                    </a:cubicBezTo>
                    <a:cubicBezTo>
                      <a:pt x="7" y="20"/>
                      <a:pt x="10" y="15"/>
                      <a:pt x="12" y="13"/>
                    </a:cubicBezTo>
                    <a:cubicBezTo>
                      <a:pt x="14" y="9"/>
                      <a:pt x="16" y="5"/>
                      <a:pt x="17" y="1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86"/>
              <p:cNvSpPr/>
              <p:nvPr/>
            </p:nvSpPr>
            <p:spPr bwMode="auto">
              <a:xfrm>
                <a:off x="6214" y="2381"/>
                <a:ext cx="68" cy="29"/>
              </a:xfrm>
              <a:custGeom>
                <a:avLst/>
                <a:gdLst>
                  <a:gd name="T0" fmla="*/ 24 w 26"/>
                  <a:gd name="T1" fmla="*/ 6 h 11"/>
                  <a:gd name="T2" fmla="*/ 6 w 26"/>
                  <a:gd name="T3" fmla="*/ 3 h 11"/>
                  <a:gd name="T4" fmla="*/ 3 w 26"/>
                  <a:gd name="T5" fmla="*/ 9 h 11"/>
                  <a:gd name="T6" fmla="*/ 12 w 26"/>
                  <a:gd name="T7" fmla="*/ 10 h 11"/>
                  <a:gd name="T8" fmla="*/ 23 w 26"/>
                  <a:gd name="T9" fmla="*/ 9 h 11"/>
                  <a:gd name="T10" fmla="*/ 24 w 26"/>
                  <a:gd name="T11" fmla="*/ 8 h 11"/>
                  <a:gd name="T12" fmla="*/ 24 w 26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1">
                    <a:moveTo>
                      <a:pt x="24" y="6"/>
                    </a:moveTo>
                    <a:cubicBezTo>
                      <a:pt x="19" y="4"/>
                      <a:pt x="12" y="0"/>
                      <a:pt x="6" y="3"/>
                    </a:cubicBezTo>
                    <a:cubicBezTo>
                      <a:pt x="5" y="4"/>
                      <a:pt x="0" y="7"/>
                      <a:pt x="3" y="9"/>
                    </a:cubicBezTo>
                    <a:cubicBezTo>
                      <a:pt x="5" y="11"/>
                      <a:pt x="9" y="10"/>
                      <a:pt x="12" y="10"/>
                    </a:cubicBezTo>
                    <a:cubicBezTo>
                      <a:pt x="15" y="10"/>
                      <a:pt x="19" y="10"/>
                      <a:pt x="23" y="9"/>
                    </a:cubicBezTo>
                    <a:cubicBezTo>
                      <a:pt x="23" y="9"/>
                      <a:pt x="24" y="9"/>
                      <a:pt x="24" y="8"/>
                    </a:cubicBezTo>
                    <a:cubicBezTo>
                      <a:pt x="25" y="8"/>
                      <a:pt x="26" y="6"/>
                      <a:pt x="24" y="6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87"/>
              <p:cNvSpPr/>
              <p:nvPr/>
            </p:nvSpPr>
            <p:spPr bwMode="auto">
              <a:xfrm>
                <a:off x="6295" y="2415"/>
                <a:ext cx="26" cy="50"/>
              </a:xfrm>
              <a:custGeom>
                <a:avLst/>
                <a:gdLst>
                  <a:gd name="T0" fmla="*/ 4 w 10"/>
                  <a:gd name="T1" fmla="*/ 2 h 19"/>
                  <a:gd name="T2" fmla="*/ 1 w 10"/>
                  <a:gd name="T3" fmla="*/ 2 h 19"/>
                  <a:gd name="T4" fmla="*/ 0 w 10"/>
                  <a:gd name="T5" fmla="*/ 3 h 19"/>
                  <a:gd name="T6" fmla="*/ 9 w 10"/>
                  <a:gd name="T7" fmla="*/ 18 h 19"/>
                  <a:gd name="T8" fmla="*/ 10 w 10"/>
                  <a:gd name="T9" fmla="*/ 17 h 19"/>
                  <a:gd name="T10" fmla="*/ 9 w 10"/>
                  <a:gd name="T11" fmla="*/ 10 h 19"/>
                  <a:gd name="T12" fmla="*/ 4 w 10"/>
                  <a:gd name="T13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9">
                    <a:moveTo>
                      <a:pt x="4" y="2"/>
                    </a:moveTo>
                    <a:cubicBezTo>
                      <a:pt x="3" y="0"/>
                      <a:pt x="1" y="0"/>
                      <a:pt x="1" y="2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1" y="9"/>
                      <a:pt x="0" y="19"/>
                      <a:pt x="9" y="18"/>
                    </a:cubicBezTo>
                    <a:cubicBezTo>
                      <a:pt x="9" y="18"/>
                      <a:pt x="10" y="18"/>
                      <a:pt x="10" y="17"/>
                    </a:cubicBezTo>
                    <a:cubicBezTo>
                      <a:pt x="10" y="14"/>
                      <a:pt x="10" y="12"/>
                      <a:pt x="9" y="10"/>
                    </a:cubicBezTo>
                    <a:cubicBezTo>
                      <a:pt x="7" y="7"/>
                      <a:pt x="5" y="5"/>
                      <a:pt x="4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88"/>
              <p:cNvSpPr/>
              <p:nvPr/>
            </p:nvSpPr>
            <p:spPr bwMode="auto">
              <a:xfrm>
                <a:off x="6267" y="2329"/>
                <a:ext cx="31" cy="55"/>
              </a:xfrm>
              <a:custGeom>
                <a:avLst/>
                <a:gdLst>
                  <a:gd name="T0" fmla="*/ 9 w 12"/>
                  <a:gd name="T1" fmla="*/ 19 h 21"/>
                  <a:gd name="T2" fmla="*/ 10 w 12"/>
                  <a:gd name="T3" fmla="*/ 18 h 21"/>
                  <a:gd name="T4" fmla="*/ 5 w 12"/>
                  <a:gd name="T5" fmla="*/ 1 h 21"/>
                  <a:gd name="T6" fmla="*/ 3 w 12"/>
                  <a:gd name="T7" fmla="*/ 1 h 21"/>
                  <a:gd name="T8" fmla="*/ 7 w 12"/>
                  <a:gd name="T9" fmla="*/ 20 h 21"/>
                  <a:gd name="T10" fmla="*/ 9 w 12"/>
                  <a:gd name="T11" fmla="*/ 20 h 21"/>
                  <a:gd name="T12" fmla="*/ 9 w 12"/>
                  <a:gd name="T13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1">
                    <a:moveTo>
                      <a:pt x="9" y="19"/>
                    </a:moveTo>
                    <a:cubicBezTo>
                      <a:pt x="9" y="19"/>
                      <a:pt x="10" y="19"/>
                      <a:pt x="10" y="18"/>
                    </a:cubicBezTo>
                    <a:cubicBezTo>
                      <a:pt x="10" y="12"/>
                      <a:pt x="12" y="4"/>
                      <a:pt x="5" y="1"/>
                    </a:cubicBezTo>
                    <a:cubicBezTo>
                      <a:pt x="4" y="0"/>
                      <a:pt x="3" y="1"/>
                      <a:pt x="3" y="1"/>
                    </a:cubicBezTo>
                    <a:cubicBezTo>
                      <a:pt x="0" y="8"/>
                      <a:pt x="6" y="14"/>
                      <a:pt x="7" y="20"/>
                    </a:cubicBezTo>
                    <a:cubicBezTo>
                      <a:pt x="7" y="21"/>
                      <a:pt x="9" y="21"/>
                      <a:pt x="9" y="20"/>
                    </a:cubicBezTo>
                    <a:cubicBezTo>
                      <a:pt x="9" y="19"/>
                      <a:pt x="9" y="19"/>
                      <a:pt x="9" y="19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89"/>
              <p:cNvSpPr/>
              <p:nvPr/>
            </p:nvSpPr>
            <p:spPr bwMode="auto">
              <a:xfrm>
                <a:off x="6306" y="2392"/>
                <a:ext cx="54" cy="44"/>
              </a:xfrm>
              <a:custGeom>
                <a:avLst/>
                <a:gdLst>
                  <a:gd name="T0" fmla="*/ 2 w 21"/>
                  <a:gd name="T1" fmla="*/ 4 h 17"/>
                  <a:gd name="T2" fmla="*/ 1 w 21"/>
                  <a:gd name="T3" fmla="*/ 6 h 17"/>
                  <a:gd name="T4" fmla="*/ 19 w 21"/>
                  <a:gd name="T5" fmla="*/ 9 h 17"/>
                  <a:gd name="T6" fmla="*/ 2 w 21"/>
                  <a:gd name="T7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7">
                    <a:moveTo>
                      <a:pt x="2" y="4"/>
                    </a:moveTo>
                    <a:cubicBezTo>
                      <a:pt x="1" y="4"/>
                      <a:pt x="0" y="5"/>
                      <a:pt x="1" y="6"/>
                    </a:cubicBezTo>
                    <a:cubicBezTo>
                      <a:pt x="4" y="9"/>
                      <a:pt x="17" y="17"/>
                      <a:pt x="19" y="9"/>
                    </a:cubicBezTo>
                    <a:cubicBezTo>
                      <a:pt x="21" y="0"/>
                      <a:pt x="7" y="3"/>
                      <a:pt x="2" y="4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90"/>
              <p:cNvSpPr/>
              <p:nvPr/>
            </p:nvSpPr>
            <p:spPr bwMode="auto">
              <a:xfrm>
                <a:off x="6134" y="2134"/>
                <a:ext cx="75" cy="54"/>
              </a:xfrm>
              <a:custGeom>
                <a:avLst/>
                <a:gdLst>
                  <a:gd name="T0" fmla="*/ 26 w 29"/>
                  <a:gd name="T1" fmla="*/ 1 h 21"/>
                  <a:gd name="T2" fmla="*/ 26 w 29"/>
                  <a:gd name="T3" fmla="*/ 1 h 21"/>
                  <a:gd name="T4" fmla="*/ 7 w 29"/>
                  <a:gd name="T5" fmla="*/ 16 h 21"/>
                  <a:gd name="T6" fmla="*/ 28 w 29"/>
                  <a:gd name="T7" fmla="*/ 3 h 21"/>
                  <a:gd name="T8" fmla="*/ 26 w 29"/>
                  <a:gd name="T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1">
                    <a:moveTo>
                      <a:pt x="26" y="1"/>
                    </a:moveTo>
                    <a:cubicBezTo>
                      <a:pt x="26" y="1"/>
                      <a:pt x="26" y="1"/>
                      <a:pt x="26" y="1"/>
                    </a:cubicBezTo>
                    <a:cubicBezTo>
                      <a:pt x="22" y="2"/>
                      <a:pt x="0" y="9"/>
                      <a:pt x="7" y="16"/>
                    </a:cubicBezTo>
                    <a:cubicBezTo>
                      <a:pt x="13" y="21"/>
                      <a:pt x="24" y="6"/>
                      <a:pt x="28" y="3"/>
                    </a:cubicBezTo>
                    <a:cubicBezTo>
                      <a:pt x="29" y="2"/>
                      <a:pt x="27" y="0"/>
                      <a:pt x="26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91"/>
              <p:cNvSpPr/>
              <p:nvPr/>
            </p:nvSpPr>
            <p:spPr bwMode="auto">
              <a:xfrm>
                <a:off x="6173" y="2087"/>
                <a:ext cx="44" cy="44"/>
              </a:xfrm>
              <a:custGeom>
                <a:avLst/>
                <a:gdLst>
                  <a:gd name="T0" fmla="*/ 14 w 17"/>
                  <a:gd name="T1" fmla="*/ 15 h 17"/>
                  <a:gd name="T2" fmla="*/ 14 w 17"/>
                  <a:gd name="T3" fmla="*/ 16 h 17"/>
                  <a:gd name="T4" fmla="*/ 16 w 17"/>
                  <a:gd name="T5" fmla="*/ 14 h 17"/>
                  <a:gd name="T6" fmla="*/ 16 w 17"/>
                  <a:gd name="T7" fmla="*/ 13 h 17"/>
                  <a:gd name="T8" fmla="*/ 16 w 17"/>
                  <a:gd name="T9" fmla="*/ 13 h 17"/>
                  <a:gd name="T10" fmla="*/ 1 w 17"/>
                  <a:gd name="T11" fmla="*/ 3 h 17"/>
                  <a:gd name="T12" fmla="*/ 0 w 17"/>
                  <a:gd name="T13" fmla="*/ 5 h 17"/>
                  <a:gd name="T14" fmla="*/ 14 w 17"/>
                  <a:gd name="T15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14" y="15"/>
                    </a:moveTo>
                    <a:cubicBezTo>
                      <a:pt x="14" y="15"/>
                      <a:pt x="14" y="15"/>
                      <a:pt x="14" y="16"/>
                    </a:cubicBezTo>
                    <a:cubicBezTo>
                      <a:pt x="15" y="17"/>
                      <a:pt x="17" y="15"/>
                      <a:pt x="16" y="14"/>
                    </a:cubicBezTo>
                    <a:cubicBezTo>
                      <a:pt x="16" y="14"/>
                      <a:pt x="16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2" y="8"/>
                      <a:pt x="7" y="0"/>
                      <a:pt x="1" y="3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3" y="10"/>
                      <a:pt x="8" y="13"/>
                      <a:pt x="14" y="15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92"/>
              <p:cNvSpPr/>
              <p:nvPr/>
            </p:nvSpPr>
            <p:spPr bwMode="auto">
              <a:xfrm>
                <a:off x="6180" y="2144"/>
                <a:ext cx="45" cy="60"/>
              </a:xfrm>
              <a:custGeom>
                <a:avLst/>
                <a:gdLst>
                  <a:gd name="T0" fmla="*/ 11 w 17"/>
                  <a:gd name="T1" fmla="*/ 21 h 23"/>
                  <a:gd name="T2" fmla="*/ 16 w 17"/>
                  <a:gd name="T3" fmla="*/ 13 h 23"/>
                  <a:gd name="T4" fmla="*/ 16 w 17"/>
                  <a:gd name="T5" fmla="*/ 7 h 23"/>
                  <a:gd name="T6" fmla="*/ 16 w 17"/>
                  <a:gd name="T7" fmla="*/ 2 h 23"/>
                  <a:gd name="T8" fmla="*/ 14 w 17"/>
                  <a:gd name="T9" fmla="*/ 1 h 23"/>
                  <a:gd name="T10" fmla="*/ 13 w 17"/>
                  <a:gd name="T11" fmla="*/ 1 h 23"/>
                  <a:gd name="T12" fmla="*/ 11 w 17"/>
                  <a:gd name="T13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3">
                    <a:moveTo>
                      <a:pt x="11" y="21"/>
                    </a:moveTo>
                    <a:cubicBezTo>
                      <a:pt x="15" y="21"/>
                      <a:pt x="16" y="17"/>
                      <a:pt x="16" y="13"/>
                    </a:cubicBezTo>
                    <a:cubicBezTo>
                      <a:pt x="16" y="11"/>
                      <a:pt x="16" y="9"/>
                      <a:pt x="16" y="7"/>
                    </a:cubicBezTo>
                    <a:cubicBezTo>
                      <a:pt x="16" y="6"/>
                      <a:pt x="16" y="4"/>
                      <a:pt x="16" y="2"/>
                    </a:cubicBezTo>
                    <a:cubicBezTo>
                      <a:pt x="17" y="1"/>
                      <a:pt x="15" y="0"/>
                      <a:pt x="14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1" y="4"/>
                      <a:pt x="0" y="23"/>
                      <a:pt x="11" y="2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93"/>
              <p:cNvSpPr/>
              <p:nvPr/>
            </p:nvSpPr>
            <p:spPr bwMode="auto">
              <a:xfrm>
                <a:off x="6222" y="2066"/>
                <a:ext cx="26" cy="49"/>
              </a:xfrm>
              <a:custGeom>
                <a:avLst/>
                <a:gdLst>
                  <a:gd name="T0" fmla="*/ 2 w 10"/>
                  <a:gd name="T1" fmla="*/ 18 h 19"/>
                  <a:gd name="T2" fmla="*/ 4 w 10"/>
                  <a:gd name="T3" fmla="*/ 18 h 19"/>
                  <a:gd name="T4" fmla="*/ 10 w 10"/>
                  <a:gd name="T5" fmla="*/ 7 h 19"/>
                  <a:gd name="T6" fmla="*/ 5 w 10"/>
                  <a:gd name="T7" fmla="*/ 1 h 19"/>
                  <a:gd name="T8" fmla="*/ 1 w 10"/>
                  <a:gd name="T9" fmla="*/ 8 h 19"/>
                  <a:gd name="T10" fmla="*/ 1 w 10"/>
                  <a:gd name="T11" fmla="*/ 17 h 19"/>
                  <a:gd name="T12" fmla="*/ 2 w 10"/>
                  <a:gd name="T13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9">
                    <a:moveTo>
                      <a:pt x="2" y="18"/>
                    </a:moveTo>
                    <a:cubicBezTo>
                      <a:pt x="3" y="19"/>
                      <a:pt x="3" y="19"/>
                      <a:pt x="4" y="18"/>
                    </a:cubicBezTo>
                    <a:cubicBezTo>
                      <a:pt x="7" y="15"/>
                      <a:pt x="9" y="11"/>
                      <a:pt x="10" y="7"/>
                    </a:cubicBezTo>
                    <a:cubicBezTo>
                      <a:pt x="10" y="4"/>
                      <a:pt x="8" y="0"/>
                      <a:pt x="5" y="1"/>
                    </a:cubicBezTo>
                    <a:cubicBezTo>
                      <a:pt x="2" y="2"/>
                      <a:pt x="2" y="6"/>
                      <a:pt x="1" y="8"/>
                    </a:cubicBezTo>
                    <a:cubicBezTo>
                      <a:pt x="1" y="11"/>
                      <a:pt x="1" y="14"/>
                      <a:pt x="1" y="17"/>
                    </a:cubicBezTo>
                    <a:cubicBezTo>
                      <a:pt x="0" y="18"/>
                      <a:pt x="1" y="19"/>
                      <a:pt x="2" y="18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94"/>
              <p:cNvSpPr/>
              <p:nvPr/>
            </p:nvSpPr>
            <p:spPr bwMode="auto">
              <a:xfrm>
                <a:off x="6233" y="2139"/>
                <a:ext cx="52" cy="36"/>
              </a:xfrm>
              <a:custGeom>
                <a:avLst/>
                <a:gdLst>
                  <a:gd name="T0" fmla="*/ 1 w 20"/>
                  <a:gd name="T1" fmla="*/ 2 h 14"/>
                  <a:gd name="T2" fmla="*/ 8 w 20"/>
                  <a:gd name="T3" fmla="*/ 12 h 14"/>
                  <a:gd name="T4" fmla="*/ 17 w 20"/>
                  <a:gd name="T5" fmla="*/ 10 h 14"/>
                  <a:gd name="T6" fmla="*/ 2 w 20"/>
                  <a:gd name="T7" fmla="*/ 0 h 14"/>
                  <a:gd name="T8" fmla="*/ 1 w 20"/>
                  <a:gd name="T9" fmla="*/ 2 h 14"/>
                  <a:gd name="T10" fmla="*/ 1 w 20"/>
                  <a:gd name="T1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1" y="2"/>
                    </a:moveTo>
                    <a:cubicBezTo>
                      <a:pt x="2" y="6"/>
                      <a:pt x="5" y="9"/>
                      <a:pt x="8" y="12"/>
                    </a:cubicBezTo>
                    <a:cubicBezTo>
                      <a:pt x="11" y="14"/>
                      <a:pt x="15" y="14"/>
                      <a:pt x="17" y="10"/>
                    </a:cubicBezTo>
                    <a:cubicBezTo>
                      <a:pt x="20" y="4"/>
                      <a:pt x="6" y="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95"/>
              <p:cNvSpPr/>
              <p:nvPr/>
            </p:nvSpPr>
            <p:spPr bwMode="auto">
              <a:xfrm>
                <a:off x="5964" y="1742"/>
                <a:ext cx="73" cy="34"/>
              </a:xfrm>
              <a:custGeom>
                <a:avLst/>
                <a:gdLst>
                  <a:gd name="T0" fmla="*/ 26 w 28"/>
                  <a:gd name="T1" fmla="*/ 10 h 13"/>
                  <a:gd name="T2" fmla="*/ 27 w 28"/>
                  <a:gd name="T3" fmla="*/ 8 h 13"/>
                  <a:gd name="T4" fmla="*/ 26 w 28"/>
                  <a:gd name="T5" fmla="*/ 7 h 13"/>
                  <a:gd name="T6" fmla="*/ 10 w 28"/>
                  <a:gd name="T7" fmla="*/ 0 h 13"/>
                  <a:gd name="T8" fmla="*/ 2 w 28"/>
                  <a:gd name="T9" fmla="*/ 9 h 13"/>
                  <a:gd name="T10" fmla="*/ 12 w 28"/>
                  <a:gd name="T11" fmla="*/ 12 h 13"/>
                  <a:gd name="T12" fmla="*/ 26 w 28"/>
                  <a:gd name="T1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3">
                    <a:moveTo>
                      <a:pt x="26" y="10"/>
                    </a:moveTo>
                    <a:cubicBezTo>
                      <a:pt x="28" y="10"/>
                      <a:pt x="28" y="9"/>
                      <a:pt x="27" y="8"/>
                    </a:cubicBezTo>
                    <a:cubicBezTo>
                      <a:pt x="27" y="8"/>
                      <a:pt x="27" y="7"/>
                      <a:pt x="26" y="7"/>
                    </a:cubicBezTo>
                    <a:cubicBezTo>
                      <a:pt x="22" y="3"/>
                      <a:pt x="16" y="0"/>
                      <a:pt x="10" y="0"/>
                    </a:cubicBezTo>
                    <a:cubicBezTo>
                      <a:pt x="6" y="0"/>
                      <a:pt x="0" y="4"/>
                      <a:pt x="2" y="9"/>
                    </a:cubicBezTo>
                    <a:cubicBezTo>
                      <a:pt x="3" y="13"/>
                      <a:pt x="9" y="13"/>
                      <a:pt x="12" y="12"/>
                    </a:cubicBezTo>
                    <a:cubicBezTo>
                      <a:pt x="17" y="12"/>
                      <a:pt x="22" y="10"/>
                      <a:pt x="26" y="1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96"/>
              <p:cNvSpPr/>
              <p:nvPr/>
            </p:nvSpPr>
            <p:spPr bwMode="auto">
              <a:xfrm>
                <a:off x="6024" y="1698"/>
                <a:ext cx="34" cy="60"/>
              </a:xfrm>
              <a:custGeom>
                <a:avLst/>
                <a:gdLst>
                  <a:gd name="T0" fmla="*/ 9 w 13"/>
                  <a:gd name="T1" fmla="*/ 21 h 23"/>
                  <a:gd name="T2" fmla="*/ 9 w 13"/>
                  <a:gd name="T3" fmla="*/ 20 h 23"/>
                  <a:gd name="T4" fmla="*/ 13 w 13"/>
                  <a:gd name="T5" fmla="*/ 7 h 23"/>
                  <a:gd name="T6" fmla="*/ 6 w 13"/>
                  <a:gd name="T7" fmla="*/ 1 h 23"/>
                  <a:gd name="T8" fmla="*/ 7 w 13"/>
                  <a:gd name="T9" fmla="*/ 22 h 23"/>
                  <a:gd name="T10" fmla="*/ 9 w 13"/>
                  <a:gd name="T11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3">
                    <a:moveTo>
                      <a:pt x="9" y="21"/>
                    </a:moveTo>
                    <a:cubicBezTo>
                      <a:pt x="9" y="21"/>
                      <a:pt x="9" y="21"/>
                      <a:pt x="9" y="20"/>
                    </a:cubicBezTo>
                    <a:cubicBezTo>
                      <a:pt x="11" y="16"/>
                      <a:pt x="13" y="12"/>
                      <a:pt x="13" y="7"/>
                    </a:cubicBezTo>
                    <a:cubicBezTo>
                      <a:pt x="13" y="4"/>
                      <a:pt x="10" y="0"/>
                      <a:pt x="6" y="1"/>
                    </a:cubicBezTo>
                    <a:cubicBezTo>
                      <a:pt x="0" y="3"/>
                      <a:pt x="5" y="18"/>
                      <a:pt x="7" y="22"/>
                    </a:cubicBezTo>
                    <a:cubicBezTo>
                      <a:pt x="8" y="23"/>
                      <a:pt x="10" y="22"/>
                      <a:pt x="9" y="2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97"/>
              <p:cNvSpPr/>
              <p:nvPr/>
            </p:nvSpPr>
            <p:spPr bwMode="auto">
              <a:xfrm>
                <a:off x="5985" y="1779"/>
                <a:ext cx="55" cy="49"/>
              </a:xfrm>
              <a:custGeom>
                <a:avLst/>
                <a:gdLst>
                  <a:gd name="T0" fmla="*/ 18 w 21"/>
                  <a:gd name="T1" fmla="*/ 0 h 19"/>
                  <a:gd name="T2" fmla="*/ 18 w 21"/>
                  <a:gd name="T3" fmla="*/ 0 h 19"/>
                  <a:gd name="T4" fmla="*/ 6 w 21"/>
                  <a:gd name="T5" fmla="*/ 8 h 19"/>
                  <a:gd name="T6" fmla="*/ 5 w 21"/>
                  <a:gd name="T7" fmla="*/ 18 h 19"/>
                  <a:gd name="T8" fmla="*/ 14 w 21"/>
                  <a:gd name="T9" fmla="*/ 13 h 19"/>
                  <a:gd name="T10" fmla="*/ 20 w 21"/>
                  <a:gd name="T11" fmla="*/ 2 h 19"/>
                  <a:gd name="T12" fmla="*/ 18 w 21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9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4" y="2"/>
                      <a:pt x="9" y="5"/>
                      <a:pt x="6" y="8"/>
                    </a:cubicBezTo>
                    <a:cubicBezTo>
                      <a:pt x="3" y="10"/>
                      <a:pt x="0" y="16"/>
                      <a:pt x="5" y="18"/>
                    </a:cubicBezTo>
                    <a:cubicBezTo>
                      <a:pt x="8" y="19"/>
                      <a:pt x="12" y="15"/>
                      <a:pt x="14" y="13"/>
                    </a:cubicBezTo>
                    <a:cubicBezTo>
                      <a:pt x="16" y="10"/>
                      <a:pt x="19" y="6"/>
                      <a:pt x="20" y="2"/>
                    </a:cubicBezTo>
                    <a:cubicBezTo>
                      <a:pt x="21" y="1"/>
                      <a:pt x="19" y="0"/>
                      <a:pt x="18" y="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98"/>
              <p:cNvSpPr/>
              <p:nvPr/>
            </p:nvSpPr>
            <p:spPr bwMode="auto">
              <a:xfrm>
                <a:off x="6045" y="1784"/>
                <a:ext cx="47" cy="55"/>
              </a:xfrm>
              <a:custGeom>
                <a:avLst/>
                <a:gdLst>
                  <a:gd name="T0" fmla="*/ 12 w 18"/>
                  <a:gd name="T1" fmla="*/ 18 h 21"/>
                  <a:gd name="T2" fmla="*/ 4 w 18"/>
                  <a:gd name="T3" fmla="*/ 1 h 21"/>
                  <a:gd name="T4" fmla="*/ 2 w 18"/>
                  <a:gd name="T5" fmla="*/ 0 h 21"/>
                  <a:gd name="T6" fmla="*/ 1 w 18"/>
                  <a:gd name="T7" fmla="*/ 2 h 21"/>
                  <a:gd name="T8" fmla="*/ 4 w 18"/>
                  <a:gd name="T9" fmla="*/ 16 h 21"/>
                  <a:gd name="T10" fmla="*/ 12 w 18"/>
                  <a:gd name="T11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1">
                    <a:moveTo>
                      <a:pt x="12" y="18"/>
                    </a:moveTo>
                    <a:cubicBezTo>
                      <a:pt x="18" y="15"/>
                      <a:pt x="4" y="5"/>
                      <a:pt x="4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2" y="6"/>
                      <a:pt x="2" y="11"/>
                      <a:pt x="4" y="16"/>
                    </a:cubicBezTo>
                    <a:cubicBezTo>
                      <a:pt x="5" y="19"/>
                      <a:pt x="9" y="21"/>
                      <a:pt x="12" y="18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99"/>
              <p:cNvSpPr/>
              <p:nvPr/>
            </p:nvSpPr>
            <p:spPr bwMode="auto">
              <a:xfrm>
                <a:off x="6063" y="1721"/>
                <a:ext cx="63" cy="37"/>
              </a:xfrm>
              <a:custGeom>
                <a:avLst/>
                <a:gdLst>
                  <a:gd name="T0" fmla="*/ 2 w 24"/>
                  <a:gd name="T1" fmla="*/ 13 h 14"/>
                  <a:gd name="T2" fmla="*/ 23 w 24"/>
                  <a:gd name="T3" fmla="*/ 2 h 14"/>
                  <a:gd name="T4" fmla="*/ 22 w 24"/>
                  <a:gd name="T5" fmla="*/ 0 h 14"/>
                  <a:gd name="T6" fmla="*/ 1 w 24"/>
                  <a:gd name="T7" fmla="*/ 11 h 14"/>
                  <a:gd name="T8" fmla="*/ 1 w 24"/>
                  <a:gd name="T9" fmla="*/ 12 h 14"/>
                  <a:gd name="T10" fmla="*/ 1 w 24"/>
                  <a:gd name="T11" fmla="*/ 13 h 14"/>
                  <a:gd name="T12" fmla="*/ 2 w 24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4">
                    <a:moveTo>
                      <a:pt x="2" y="13"/>
                    </a:moveTo>
                    <a:cubicBezTo>
                      <a:pt x="9" y="11"/>
                      <a:pt x="24" y="12"/>
                      <a:pt x="23" y="2"/>
                    </a:cubicBezTo>
                    <a:cubicBezTo>
                      <a:pt x="23" y="1"/>
                      <a:pt x="22" y="0"/>
                      <a:pt x="22" y="0"/>
                    </a:cubicBezTo>
                    <a:cubicBezTo>
                      <a:pt x="13" y="1"/>
                      <a:pt x="7" y="6"/>
                      <a:pt x="1" y="11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3"/>
                      <a:pt x="2" y="14"/>
                      <a:pt x="2" y="13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00"/>
              <p:cNvSpPr/>
              <p:nvPr/>
            </p:nvSpPr>
            <p:spPr bwMode="auto">
              <a:xfrm>
                <a:off x="6123" y="1461"/>
                <a:ext cx="55" cy="54"/>
              </a:xfrm>
              <a:custGeom>
                <a:avLst/>
                <a:gdLst>
                  <a:gd name="T0" fmla="*/ 7 w 21"/>
                  <a:gd name="T1" fmla="*/ 12 h 21"/>
                  <a:gd name="T2" fmla="*/ 18 w 21"/>
                  <a:gd name="T3" fmla="*/ 20 h 21"/>
                  <a:gd name="T4" fmla="*/ 20 w 21"/>
                  <a:gd name="T5" fmla="*/ 18 h 21"/>
                  <a:gd name="T6" fmla="*/ 19 w 21"/>
                  <a:gd name="T7" fmla="*/ 18 h 21"/>
                  <a:gd name="T8" fmla="*/ 19 w 21"/>
                  <a:gd name="T9" fmla="*/ 17 h 21"/>
                  <a:gd name="T10" fmla="*/ 10 w 21"/>
                  <a:gd name="T11" fmla="*/ 3 h 21"/>
                  <a:gd name="T12" fmla="*/ 0 w 21"/>
                  <a:gd name="T13" fmla="*/ 4 h 21"/>
                  <a:gd name="T14" fmla="*/ 7 w 21"/>
                  <a:gd name="T15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7" y="12"/>
                    </a:moveTo>
                    <a:cubicBezTo>
                      <a:pt x="10" y="15"/>
                      <a:pt x="14" y="17"/>
                      <a:pt x="18" y="20"/>
                    </a:cubicBezTo>
                    <a:cubicBezTo>
                      <a:pt x="19" y="21"/>
                      <a:pt x="21" y="19"/>
                      <a:pt x="20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7"/>
                      <a:pt x="19" y="17"/>
                    </a:cubicBezTo>
                    <a:cubicBezTo>
                      <a:pt x="18" y="12"/>
                      <a:pt x="14" y="6"/>
                      <a:pt x="10" y="3"/>
                    </a:cubicBezTo>
                    <a:cubicBezTo>
                      <a:pt x="8" y="1"/>
                      <a:pt x="1" y="0"/>
                      <a:pt x="0" y="4"/>
                    </a:cubicBezTo>
                    <a:cubicBezTo>
                      <a:pt x="0" y="7"/>
                      <a:pt x="4" y="10"/>
                      <a:pt x="7" y="1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01"/>
              <p:cNvSpPr/>
              <p:nvPr/>
            </p:nvSpPr>
            <p:spPr bwMode="auto">
              <a:xfrm>
                <a:off x="6121" y="1518"/>
                <a:ext cx="54" cy="34"/>
              </a:xfrm>
              <a:custGeom>
                <a:avLst/>
                <a:gdLst>
                  <a:gd name="T0" fmla="*/ 3 w 21"/>
                  <a:gd name="T1" fmla="*/ 11 h 13"/>
                  <a:gd name="T2" fmla="*/ 12 w 21"/>
                  <a:gd name="T3" fmla="*/ 10 h 13"/>
                  <a:gd name="T4" fmla="*/ 20 w 21"/>
                  <a:gd name="T5" fmla="*/ 4 h 13"/>
                  <a:gd name="T6" fmla="*/ 20 w 21"/>
                  <a:gd name="T7" fmla="*/ 3 h 13"/>
                  <a:gd name="T8" fmla="*/ 19 w 21"/>
                  <a:gd name="T9" fmla="*/ 1 h 13"/>
                  <a:gd name="T10" fmla="*/ 4 w 21"/>
                  <a:gd name="T11" fmla="*/ 4 h 13"/>
                  <a:gd name="T12" fmla="*/ 3 w 21"/>
                  <a:gd name="T13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3">
                    <a:moveTo>
                      <a:pt x="3" y="11"/>
                    </a:moveTo>
                    <a:cubicBezTo>
                      <a:pt x="5" y="13"/>
                      <a:pt x="10" y="11"/>
                      <a:pt x="12" y="10"/>
                    </a:cubicBezTo>
                    <a:cubicBezTo>
                      <a:pt x="15" y="8"/>
                      <a:pt x="19" y="6"/>
                      <a:pt x="20" y="4"/>
                    </a:cubicBezTo>
                    <a:cubicBezTo>
                      <a:pt x="21" y="3"/>
                      <a:pt x="21" y="3"/>
                      <a:pt x="20" y="3"/>
                    </a:cubicBezTo>
                    <a:cubicBezTo>
                      <a:pt x="21" y="2"/>
                      <a:pt x="20" y="1"/>
                      <a:pt x="19" y="1"/>
                    </a:cubicBezTo>
                    <a:cubicBezTo>
                      <a:pt x="14" y="2"/>
                      <a:pt x="8" y="0"/>
                      <a:pt x="4" y="4"/>
                    </a:cubicBezTo>
                    <a:cubicBezTo>
                      <a:pt x="2" y="6"/>
                      <a:pt x="0" y="10"/>
                      <a:pt x="3" y="1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102"/>
              <p:cNvSpPr/>
              <p:nvPr/>
            </p:nvSpPr>
            <p:spPr bwMode="auto">
              <a:xfrm>
                <a:off x="6175" y="1450"/>
                <a:ext cx="47" cy="60"/>
              </a:xfrm>
              <a:custGeom>
                <a:avLst/>
                <a:gdLst>
                  <a:gd name="T0" fmla="*/ 5 w 18"/>
                  <a:gd name="T1" fmla="*/ 21 h 23"/>
                  <a:gd name="T2" fmla="*/ 7 w 18"/>
                  <a:gd name="T3" fmla="*/ 22 h 23"/>
                  <a:gd name="T4" fmla="*/ 14 w 18"/>
                  <a:gd name="T5" fmla="*/ 0 h 23"/>
                  <a:gd name="T6" fmla="*/ 13 w 18"/>
                  <a:gd name="T7" fmla="*/ 0 h 23"/>
                  <a:gd name="T8" fmla="*/ 4 w 18"/>
                  <a:gd name="T9" fmla="*/ 20 h 23"/>
                  <a:gd name="T10" fmla="*/ 5 w 18"/>
                  <a:gd name="T11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3">
                    <a:moveTo>
                      <a:pt x="5" y="21"/>
                    </a:moveTo>
                    <a:cubicBezTo>
                      <a:pt x="5" y="22"/>
                      <a:pt x="6" y="23"/>
                      <a:pt x="7" y="22"/>
                    </a:cubicBezTo>
                    <a:cubicBezTo>
                      <a:pt x="12" y="16"/>
                      <a:pt x="18" y="8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  <a:cubicBezTo>
                      <a:pt x="4" y="2"/>
                      <a:pt x="0" y="13"/>
                      <a:pt x="4" y="20"/>
                    </a:cubicBezTo>
                    <a:cubicBezTo>
                      <a:pt x="4" y="21"/>
                      <a:pt x="5" y="21"/>
                      <a:pt x="5" y="2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103"/>
              <p:cNvSpPr/>
              <p:nvPr/>
            </p:nvSpPr>
            <p:spPr bwMode="auto">
              <a:xfrm>
                <a:off x="6167" y="1534"/>
                <a:ext cx="27" cy="41"/>
              </a:xfrm>
              <a:custGeom>
                <a:avLst/>
                <a:gdLst>
                  <a:gd name="T0" fmla="*/ 3 w 10"/>
                  <a:gd name="T1" fmla="*/ 2 h 16"/>
                  <a:gd name="T2" fmla="*/ 9 w 10"/>
                  <a:gd name="T3" fmla="*/ 16 h 16"/>
                  <a:gd name="T4" fmla="*/ 10 w 10"/>
                  <a:gd name="T5" fmla="*/ 15 h 16"/>
                  <a:gd name="T6" fmla="*/ 5 w 10"/>
                  <a:gd name="T7" fmla="*/ 1 h 16"/>
                  <a:gd name="T8" fmla="*/ 4 w 10"/>
                  <a:gd name="T9" fmla="*/ 1 h 16"/>
                  <a:gd name="T10" fmla="*/ 3 w 10"/>
                  <a:gd name="T1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6">
                    <a:moveTo>
                      <a:pt x="3" y="2"/>
                    </a:moveTo>
                    <a:cubicBezTo>
                      <a:pt x="2" y="7"/>
                      <a:pt x="0" y="16"/>
                      <a:pt x="9" y="16"/>
                    </a:cubicBezTo>
                    <a:cubicBezTo>
                      <a:pt x="9" y="16"/>
                      <a:pt x="10" y="15"/>
                      <a:pt x="10" y="15"/>
                    </a:cubicBezTo>
                    <a:cubicBezTo>
                      <a:pt x="10" y="9"/>
                      <a:pt x="9" y="5"/>
                      <a:pt x="5" y="1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04"/>
              <p:cNvSpPr/>
              <p:nvPr/>
            </p:nvSpPr>
            <p:spPr bwMode="auto">
              <a:xfrm>
                <a:off x="6204" y="1489"/>
                <a:ext cx="55" cy="34"/>
              </a:xfrm>
              <a:custGeom>
                <a:avLst/>
                <a:gdLst>
                  <a:gd name="T0" fmla="*/ 1 w 21"/>
                  <a:gd name="T1" fmla="*/ 9 h 13"/>
                  <a:gd name="T2" fmla="*/ 14 w 21"/>
                  <a:gd name="T3" fmla="*/ 12 h 13"/>
                  <a:gd name="T4" fmla="*/ 20 w 21"/>
                  <a:gd name="T5" fmla="*/ 5 h 13"/>
                  <a:gd name="T6" fmla="*/ 1 w 21"/>
                  <a:gd name="T7" fmla="*/ 7 h 13"/>
                  <a:gd name="T8" fmla="*/ 1 w 21"/>
                  <a:gd name="T9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3">
                    <a:moveTo>
                      <a:pt x="1" y="9"/>
                    </a:moveTo>
                    <a:cubicBezTo>
                      <a:pt x="4" y="12"/>
                      <a:pt x="10" y="13"/>
                      <a:pt x="14" y="12"/>
                    </a:cubicBezTo>
                    <a:cubicBezTo>
                      <a:pt x="17" y="11"/>
                      <a:pt x="21" y="8"/>
                      <a:pt x="20" y="5"/>
                    </a:cubicBezTo>
                    <a:cubicBezTo>
                      <a:pt x="18" y="0"/>
                      <a:pt x="4" y="6"/>
                      <a:pt x="1" y="7"/>
                    </a:cubicBezTo>
                    <a:cubicBezTo>
                      <a:pt x="0" y="7"/>
                      <a:pt x="0" y="9"/>
                      <a:pt x="1" y="9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105"/>
              <p:cNvSpPr/>
              <p:nvPr/>
            </p:nvSpPr>
            <p:spPr bwMode="auto">
              <a:xfrm>
                <a:off x="6746" y="1419"/>
                <a:ext cx="18" cy="57"/>
              </a:xfrm>
              <a:custGeom>
                <a:avLst/>
                <a:gdLst>
                  <a:gd name="T0" fmla="*/ 5 w 7"/>
                  <a:gd name="T1" fmla="*/ 1 h 22"/>
                  <a:gd name="T2" fmla="*/ 3 w 7"/>
                  <a:gd name="T3" fmla="*/ 0 h 22"/>
                  <a:gd name="T4" fmla="*/ 1 w 7"/>
                  <a:gd name="T5" fmla="*/ 9 h 22"/>
                  <a:gd name="T6" fmla="*/ 4 w 7"/>
                  <a:gd name="T7" fmla="*/ 21 h 22"/>
                  <a:gd name="T8" fmla="*/ 6 w 7"/>
                  <a:gd name="T9" fmla="*/ 21 h 22"/>
                  <a:gd name="T10" fmla="*/ 6 w 7"/>
                  <a:gd name="T11" fmla="*/ 20 h 22"/>
                  <a:gd name="T12" fmla="*/ 5 w 7"/>
                  <a:gd name="T13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2">
                    <a:moveTo>
                      <a:pt x="5" y="1"/>
                    </a:moveTo>
                    <a:cubicBezTo>
                      <a:pt x="4" y="0"/>
                      <a:pt x="4" y="0"/>
                      <a:pt x="3" y="0"/>
                    </a:cubicBezTo>
                    <a:cubicBezTo>
                      <a:pt x="0" y="1"/>
                      <a:pt x="0" y="6"/>
                      <a:pt x="1" y="9"/>
                    </a:cubicBezTo>
                    <a:cubicBezTo>
                      <a:pt x="1" y="13"/>
                      <a:pt x="2" y="17"/>
                      <a:pt x="4" y="21"/>
                    </a:cubicBezTo>
                    <a:cubicBezTo>
                      <a:pt x="5" y="22"/>
                      <a:pt x="6" y="21"/>
                      <a:pt x="6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7" y="13"/>
                      <a:pt x="7" y="7"/>
                      <a:pt x="5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06"/>
              <p:cNvSpPr/>
              <p:nvPr/>
            </p:nvSpPr>
            <p:spPr bwMode="auto">
              <a:xfrm>
                <a:off x="6764" y="1434"/>
                <a:ext cx="58" cy="45"/>
              </a:xfrm>
              <a:custGeom>
                <a:avLst/>
                <a:gdLst>
                  <a:gd name="T0" fmla="*/ 2 w 22"/>
                  <a:gd name="T1" fmla="*/ 17 h 17"/>
                  <a:gd name="T2" fmla="*/ 13 w 22"/>
                  <a:gd name="T3" fmla="*/ 11 h 17"/>
                  <a:gd name="T4" fmla="*/ 21 w 22"/>
                  <a:gd name="T5" fmla="*/ 2 h 17"/>
                  <a:gd name="T6" fmla="*/ 21 w 22"/>
                  <a:gd name="T7" fmla="*/ 1 h 17"/>
                  <a:gd name="T8" fmla="*/ 1 w 22"/>
                  <a:gd name="T9" fmla="*/ 16 h 17"/>
                  <a:gd name="T10" fmla="*/ 1 w 22"/>
                  <a:gd name="T11" fmla="*/ 16 h 17"/>
                  <a:gd name="T12" fmla="*/ 2 w 22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7">
                    <a:moveTo>
                      <a:pt x="2" y="17"/>
                    </a:moveTo>
                    <a:cubicBezTo>
                      <a:pt x="6" y="16"/>
                      <a:pt x="10" y="14"/>
                      <a:pt x="13" y="11"/>
                    </a:cubicBezTo>
                    <a:cubicBezTo>
                      <a:pt x="17" y="9"/>
                      <a:pt x="20" y="6"/>
                      <a:pt x="21" y="2"/>
                    </a:cubicBezTo>
                    <a:cubicBezTo>
                      <a:pt x="22" y="2"/>
                      <a:pt x="21" y="1"/>
                      <a:pt x="21" y="1"/>
                    </a:cubicBezTo>
                    <a:cubicBezTo>
                      <a:pt x="13" y="0"/>
                      <a:pt x="5" y="9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6"/>
                      <a:pt x="1" y="17"/>
                      <a:pt x="2" y="17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07"/>
              <p:cNvSpPr/>
              <p:nvPr/>
            </p:nvSpPr>
            <p:spPr bwMode="auto">
              <a:xfrm>
                <a:off x="6699" y="1453"/>
                <a:ext cx="50" cy="36"/>
              </a:xfrm>
              <a:custGeom>
                <a:avLst/>
                <a:gdLst>
                  <a:gd name="T0" fmla="*/ 17 w 19"/>
                  <a:gd name="T1" fmla="*/ 13 h 14"/>
                  <a:gd name="T2" fmla="*/ 18 w 19"/>
                  <a:gd name="T3" fmla="*/ 13 h 14"/>
                  <a:gd name="T4" fmla="*/ 18 w 19"/>
                  <a:gd name="T5" fmla="*/ 12 h 14"/>
                  <a:gd name="T6" fmla="*/ 0 w 19"/>
                  <a:gd name="T7" fmla="*/ 3 h 14"/>
                  <a:gd name="T8" fmla="*/ 0 w 19"/>
                  <a:gd name="T9" fmla="*/ 4 h 14"/>
                  <a:gd name="T10" fmla="*/ 17 w 19"/>
                  <a:gd name="T11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4">
                    <a:moveTo>
                      <a:pt x="17" y="13"/>
                    </a:moveTo>
                    <a:cubicBezTo>
                      <a:pt x="17" y="14"/>
                      <a:pt x="17" y="14"/>
                      <a:pt x="18" y="13"/>
                    </a:cubicBezTo>
                    <a:cubicBezTo>
                      <a:pt x="18" y="14"/>
                      <a:pt x="19" y="12"/>
                      <a:pt x="18" y="12"/>
                    </a:cubicBezTo>
                    <a:cubicBezTo>
                      <a:pt x="14" y="8"/>
                      <a:pt x="7" y="0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4" y="9"/>
                      <a:pt x="11" y="10"/>
                      <a:pt x="17" y="13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08"/>
              <p:cNvSpPr/>
              <p:nvPr/>
            </p:nvSpPr>
            <p:spPr bwMode="auto">
              <a:xfrm>
                <a:off x="6707" y="1497"/>
                <a:ext cx="44" cy="34"/>
              </a:xfrm>
              <a:custGeom>
                <a:avLst/>
                <a:gdLst>
                  <a:gd name="T0" fmla="*/ 16 w 17"/>
                  <a:gd name="T1" fmla="*/ 0 h 13"/>
                  <a:gd name="T2" fmla="*/ 15 w 17"/>
                  <a:gd name="T3" fmla="*/ 0 h 13"/>
                  <a:gd name="T4" fmla="*/ 0 w 17"/>
                  <a:gd name="T5" fmla="*/ 12 h 13"/>
                  <a:gd name="T6" fmla="*/ 1 w 17"/>
                  <a:gd name="T7" fmla="*/ 13 h 13"/>
                  <a:gd name="T8" fmla="*/ 16 w 17"/>
                  <a:gd name="T9" fmla="*/ 2 h 13"/>
                  <a:gd name="T10" fmla="*/ 16 w 17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3">
                    <a:moveTo>
                      <a:pt x="16" y="0"/>
                    </a:moveTo>
                    <a:cubicBezTo>
                      <a:pt x="16" y="0"/>
                      <a:pt x="16" y="0"/>
                      <a:pt x="15" y="0"/>
                    </a:cubicBezTo>
                    <a:cubicBezTo>
                      <a:pt x="9" y="1"/>
                      <a:pt x="2" y="5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8" y="13"/>
                      <a:pt x="12" y="6"/>
                      <a:pt x="16" y="2"/>
                    </a:cubicBezTo>
                    <a:cubicBezTo>
                      <a:pt x="17" y="1"/>
                      <a:pt x="17" y="1"/>
                      <a:pt x="16" y="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09"/>
              <p:cNvSpPr/>
              <p:nvPr/>
            </p:nvSpPr>
            <p:spPr bwMode="auto">
              <a:xfrm>
                <a:off x="6757" y="1484"/>
                <a:ext cx="39" cy="44"/>
              </a:xfrm>
              <a:custGeom>
                <a:avLst/>
                <a:gdLst>
                  <a:gd name="T0" fmla="*/ 2 w 15"/>
                  <a:gd name="T1" fmla="*/ 1 h 17"/>
                  <a:gd name="T2" fmla="*/ 2 w 15"/>
                  <a:gd name="T3" fmla="*/ 1 h 17"/>
                  <a:gd name="T4" fmla="*/ 2 w 15"/>
                  <a:gd name="T5" fmla="*/ 1 h 17"/>
                  <a:gd name="T6" fmla="*/ 1 w 15"/>
                  <a:gd name="T7" fmla="*/ 2 h 17"/>
                  <a:gd name="T8" fmla="*/ 14 w 15"/>
                  <a:gd name="T9" fmla="*/ 17 h 17"/>
                  <a:gd name="T10" fmla="*/ 15 w 15"/>
                  <a:gd name="T11" fmla="*/ 16 h 17"/>
                  <a:gd name="T12" fmla="*/ 2 w 15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7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4" y="7"/>
                      <a:pt x="7" y="15"/>
                      <a:pt x="14" y="17"/>
                    </a:cubicBezTo>
                    <a:cubicBezTo>
                      <a:pt x="14" y="17"/>
                      <a:pt x="15" y="16"/>
                      <a:pt x="15" y="16"/>
                    </a:cubicBezTo>
                    <a:cubicBezTo>
                      <a:pt x="15" y="9"/>
                      <a:pt x="7" y="5"/>
                      <a:pt x="2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10"/>
              <p:cNvSpPr/>
              <p:nvPr/>
            </p:nvSpPr>
            <p:spPr bwMode="auto">
              <a:xfrm>
                <a:off x="6230" y="1638"/>
                <a:ext cx="16" cy="52"/>
              </a:xfrm>
              <a:custGeom>
                <a:avLst/>
                <a:gdLst>
                  <a:gd name="T0" fmla="*/ 5 w 6"/>
                  <a:gd name="T1" fmla="*/ 0 h 20"/>
                  <a:gd name="T2" fmla="*/ 3 w 6"/>
                  <a:gd name="T3" fmla="*/ 0 h 20"/>
                  <a:gd name="T4" fmla="*/ 1 w 6"/>
                  <a:gd name="T5" fmla="*/ 7 h 20"/>
                  <a:gd name="T6" fmla="*/ 4 w 6"/>
                  <a:gd name="T7" fmla="*/ 19 h 20"/>
                  <a:gd name="T8" fmla="*/ 6 w 6"/>
                  <a:gd name="T9" fmla="*/ 18 h 20"/>
                  <a:gd name="T10" fmla="*/ 6 w 6"/>
                  <a:gd name="T11" fmla="*/ 18 h 20"/>
                  <a:gd name="T12" fmla="*/ 5 w 6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0">
                    <a:moveTo>
                      <a:pt x="5" y="0"/>
                    </a:moveTo>
                    <a:cubicBezTo>
                      <a:pt x="4" y="0"/>
                      <a:pt x="4" y="0"/>
                      <a:pt x="3" y="0"/>
                    </a:cubicBezTo>
                    <a:cubicBezTo>
                      <a:pt x="0" y="1"/>
                      <a:pt x="1" y="5"/>
                      <a:pt x="1" y="7"/>
                    </a:cubicBezTo>
                    <a:cubicBezTo>
                      <a:pt x="1" y="11"/>
                      <a:pt x="2" y="15"/>
                      <a:pt x="4" y="19"/>
                    </a:cubicBezTo>
                    <a:cubicBezTo>
                      <a:pt x="5" y="20"/>
                      <a:pt x="6" y="19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2"/>
                      <a:pt x="6" y="6"/>
                      <a:pt x="5" y="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11"/>
              <p:cNvSpPr/>
              <p:nvPr/>
            </p:nvSpPr>
            <p:spPr bwMode="auto">
              <a:xfrm>
                <a:off x="6248" y="1651"/>
                <a:ext cx="50" cy="42"/>
              </a:xfrm>
              <a:custGeom>
                <a:avLst/>
                <a:gdLst>
                  <a:gd name="T0" fmla="*/ 2 w 19"/>
                  <a:gd name="T1" fmla="*/ 16 h 16"/>
                  <a:gd name="T2" fmla="*/ 12 w 19"/>
                  <a:gd name="T3" fmla="*/ 10 h 16"/>
                  <a:gd name="T4" fmla="*/ 19 w 19"/>
                  <a:gd name="T5" fmla="*/ 2 h 16"/>
                  <a:gd name="T6" fmla="*/ 19 w 19"/>
                  <a:gd name="T7" fmla="*/ 1 h 16"/>
                  <a:gd name="T8" fmla="*/ 1 w 19"/>
                  <a:gd name="T9" fmla="*/ 14 h 16"/>
                  <a:gd name="T10" fmla="*/ 1 w 19"/>
                  <a:gd name="T11" fmla="*/ 14 h 16"/>
                  <a:gd name="T12" fmla="*/ 2 w 1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6">
                    <a:moveTo>
                      <a:pt x="2" y="16"/>
                    </a:moveTo>
                    <a:cubicBezTo>
                      <a:pt x="5" y="15"/>
                      <a:pt x="9" y="13"/>
                      <a:pt x="12" y="10"/>
                    </a:cubicBezTo>
                    <a:cubicBezTo>
                      <a:pt x="15" y="8"/>
                      <a:pt x="18" y="6"/>
                      <a:pt x="19" y="2"/>
                    </a:cubicBezTo>
                    <a:cubicBezTo>
                      <a:pt x="19" y="2"/>
                      <a:pt x="19" y="1"/>
                      <a:pt x="19" y="1"/>
                    </a:cubicBezTo>
                    <a:cubicBezTo>
                      <a:pt x="11" y="0"/>
                      <a:pt x="4" y="9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1" y="16"/>
                      <a:pt x="2" y="16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112"/>
              <p:cNvSpPr/>
              <p:nvPr/>
            </p:nvSpPr>
            <p:spPr bwMode="auto">
              <a:xfrm>
                <a:off x="6188" y="1669"/>
                <a:ext cx="45" cy="32"/>
              </a:xfrm>
              <a:custGeom>
                <a:avLst/>
                <a:gdLst>
                  <a:gd name="T0" fmla="*/ 15 w 17"/>
                  <a:gd name="T1" fmla="*/ 12 h 12"/>
                  <a:gd name="T2" fmla="*/ 16 w 17"/>
                  <a:gd name="T3" fmla="*/ 12 h 12"/>
                  <a:gd name="T4" fmla="*/ 17 w 17"/>
                  <a:gd name="T5" fmla="*/ 10 h 12"/>
                  <a:gd name="T6" fmla="*/ 0 w 17"/>
                  <a:gd name="T7" fmla="*/ 2 h 12"/>
                  <a:gd name="T8" fmla="*/ 0 w 17"/>
                  <a:gd name="T9" fmla="*/ 3 h 12"/>
                  <a:gd name="T10" fmla="*/ 15 w 17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2">
                    <a:moveTo>
                      <a:pt x="15" y="12"/>
                    </a:move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1"/>
                      <a:pt x="17" y="10"/>
                    </a:cubicBezTo>
                    <a:cubicBezTo>
                      <a:pt x="13" y="7"/>
                      <a:pt x="6" y="0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3" y="8"/>
                      <a:pt x="10" y="9"/>
                      <a:pt x="15" y="1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113"/>
              <p:cNvSpPr/>
              <p:nvPr/>
            </p:nvSpPr>
            <p:spPr bwMode="auto">
              <a:xfrm>
                <a:off x="6196" y="1708"/>
                <a:ext cx="39" cy="32"/>
              </a:xfrm>
              <a:custGeom>
                <a:avLst/>
                <a:gdLst>
                  <a:gd name="T0" fmla="*/ 14 w 15"/>
                  <a:gd name="T1" fmla="*/ 0 h 12"/>
                  <a:gd name="T2" fmla="*/ 14 w 15"/>
                  <a:gd name="T3" fmla="*/ 0 h 12"/>
                  <a:gd name="T4" fmla="*/ 0 w 15"/>
                  <a:gd name="T5" fmla="*/ 11 h 12"/>
                  <a:gd name="T6" fmla="*/ 1 w 15"/>
                  <a:gd name="T7" fmla="*/ 12 h 12"/>
                  <a:gd name="T8" fmla="*/ 15 w 15"/>
                  <a:gd name="T9" fmla="*/ 2 h 12"/>
                  <a:gd name="T10" fmla="*/ 14 w 15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2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8" y="1"/>
                      <a:pt x="1" y="5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7" y="12"/>
                      <a:pt x="11" y="6"/>
                      <a:pt x="15" y="2"/>
                    </a:cubicBezTo>
                    <a:cubicBezTo>
                      <a:pt x="15" y="1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114"/>
              <p:cNvSpPr/>
              <p:nvPr/>
            </p:nvSpPr>
            <p:spPr bwMode="auto">
              <a:xfrm>
                <a:off x="6240" y="1695"/>
                <a:ext cx="34" cy="42"/>
              </a:xfrm>
              <a:custGeom>
                <a:avLst/>
                <a:gdLst>
                  <a:gd name="T0" fmla="*/ 2 w 13"/>
                  <a:gd name="T1" fmla="*/ 1 h 16"/>
                  <a:gd name="T2" fmla="*/ 2 w 13"/>
                  <a:gd name="T3" fmla="*/ 1 h 16"/>
                  <a:gd name="T4" fmla="*/ 2 w 13"/>
                  <a:gd name="T5" fmla="*/ 1 h 16"/>
                  <a:gd name="T6" fmla="*/ 1 w 13"/>
                  <a:gd name="T7" fmla="*/ 2 h 16"/>
                  <a:gd name="T8" fmla="*/ 12 w 13"/>
                  <a:gd name="T9" fmla="*/ 16 h 16"/>
                  <a:gd name="T10" fmla="*/ 13 w 13"/>
                  <a:gd name="T11" fmla="*/ 15 h 16"/>
                  <a:gd name="T12" fmla="*/ 2 w 13"/>
                  <a:gd name="T1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6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4" y="7"/>
                      <a:pt x="6" y="14"/>
                      <a:pt x="12" y="16"/>
                    </a:cubicBezTo>
                    <a:cubicBezTo>
                      <a:pt x="13" y="16"/>
                      <a:pt x="13" y="15"/>
                      <a:pt x="13" y="15"/>
                    </a:cubicBezTo>
                    <a:cubicBezTo>
                      <a:pt x="13" y="8"/>
                      <a:pt x="7" y="5"/>
                      <a:pt x="2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115"/>
              <p:cNvSpPr/>
              <p:nvPr/>
            </p:nvSpPr>
            <p:spPr bwMode="auto">
              <a:xfrm>
                <a:off x="6131" y="2254"/>
                <a:ext cx="16" cy="52"/>
              </a:xfrm>
              <a:custGeom>
                <a:avLst/>
                <a:gdLst>
                  <a:gd name="T0" fmla="*/ 4 w 6"/>
                  <a:gd name="T1" fmla="*/ 1 h 20"/>
                  <a:gd name="T2" fmla="*/ 3 w 6"/>
                  <a:gd name="T3" fmla="*/ 0 h 20"/>
                  <a:gd name="T4" fmla="*/ 0 w 6"/>
                  <a:gd name="T5" fmla="*/ 8 h 20"/>
                  <a:gd name="T6" fmla="*/ 4 w 6"/>
                  <a:gd name="T7" fmla="*/ 19 h 20"/>
                  <a:gd name="T8" fmla="*/ 5 w 6"/>
                  <a:gd name="T9" fmla="*/ 19 h 20"/>
                  <a:gd name="T10" fmla="*/ 6 w 6"/>
                  <a:gd name="T11" fmla="*/ 18 h 20"/>
                  <a:gd name="T12" fmla="*/ 4 w 6"/>
                  <a:gd name="T13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0">
                    <a:moveTo>
                      <a:pt x="4" y="1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0" y="1"/>
                      <a:pt x="0" y="5"/>
                      <a:pt x="0" y="8"/>
                    </a:cubicBezTo>
                    <a:cubicBezTo>
                      <a:pt x="1" y="11"/>
                      <a:pt x="2" y="16"/>
                      <a:pt x="4" y="19"/>
                    </a:cubicBezTo>
                    <a:cubicBezTo>
                      <a:pt x="4" y="20"/>
                      <a:pt x="6" y="19"/>
                      <a:pt x="5" y="19"/>
                    </a:cubicBezTo>
                    <a:cubicBezTo>
                      <a:pt x="5" y="19"/>
                      <a:pt x="6" y="18"/>
                      <a:pt x="6" y="18"/>
                    </a:cubicBezTo>
                    <a:cubicBezTo>
                      <a:pt x="6" y="12"/>
                      <a:pt x="6" y="6"/>
                      <a:pt x="4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116"/>
              <p:cNvSpPr/>
              <p:nvPr/>
            </p:nvSpPr>
            <p:spPr bwMode="auto">
              <a:xfrm>
                <a:off x="6149" y="2267"/>
                <a:ext cx="50" cy="41"/>
              </a:xfrm>
              <a:custGeom>
                <a:avLst/>
                <a:gdLst>
                  <a:gd name="T0" fmla="*/ 1 w 19"/>
                  <a:gd name="T1" fmla="*/ 16 h 16"/>
                  <a:gd name="T2" fmla="*/ 12 w 19"/>
                  <a:gd name="T3" fmla="*/ 11 h 16"/>
                  <a:gd name="T4" fmla="*/ 19 w 19"/>
                  <a:gd name="T5" fmla="*/ 3 h 16"/>
                  <a:gd name="T6" fmla="*/ 18 w 19"/>
                  <a:gd name="T7" fmla="*/ 2 h 16"/>
                  <a:gd name="T8" fmla="*/ 0 w 19"/>
                  <a:gd name="T9" fmla="*/ 15 h 16"/>
                  <a:gd name="T10" fmla="*/ 0 w 19"/>
                  <a:gd name="T11" fmla="*/ 15 h 16"/>
                  <a:gd name="T12" fmla="*/ 1 w 1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5" y="15"/>
                      <a:pt x="8" y="13"/>
                      <a:pt x="12" y="11"/>
                    </a:cubicBezTo>
                    <a:cubicBezTo>
                      <a:pt x="14" y="9"/>
                      <a:pt x="18" y="6"/>
                      <a:pt x="19" y="3"/>
                    </a:cubicBezTo>
                    <a:cubicBezTo>
                      <a:pt x="19" y="2"/>
                      <a:pt x="19" y="2"/>
                      <a:pt x="18" y="2"/>
                    </a:cubicBezTo>
                    <a:cubicBezTo>
                      <a:pt x="11" y="0"/>
                      <a:pt x="4" y="9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17"/>
              <p:cNvSpPr/>
              <p:nvPr/>
            </p:nvSpPr>
            <p:spPr bwMode="auto">
              <a:xfrm>
                <a:off x="6087" y="2285"/>
                <a:ext cx="47" cy="31"/>
              </a:xfrm>
              <a:custGeom>
                <a:avLst/>
                <a:gdLst>
                  <a:gd name="T0" fmla="*/ 16 w 18"/>
                  <a:gd name="T1" fmla="*/ 12 h 12"/>
                  <a:gd name="T2" fmla="*/ 17 w 18"/>
                  <a:gd name="T3" fmla="*/ 12 h 12"/>
                  <a:gd name="T4" fmla="*/ 17 w 18"/>
                  <a:gd name="T5" fmla="*/ 11 h 12"/>
                  <a:gd name="T6" fmla="*/ 1 w 18"/>
                  <a:gd name="T7" fmla="*/ 2 h 12"/>
                  <a:gd name="T8" fmla="*/ 1 w 18"/>
                  <a:gd name="T9" fmla="*/ 4 h 12"/>
                  <a:gd name="T10" fmla="*/ 16 w 18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2">
                    <a:moveTo>
                      <a:pt x="16" y="12"/>
                    </a:moveTo>
                    <a:cubicBezTo>
                      <a:pt x="16" y="12"/>
                      <a:pt x="16" y="12"/>
                      <a:pt x="17" y="12"/>
                    </a:cubicBezTo>
                    <a:cubicBezTo>
                      <a:pt x="17" y="12"/>
                      <a:pt x="18" y="11"/>
                      <a:pt x="17" y="11"/>
                    </a:cubicBezTo>
                    <a:cubicBezTo>
                      <a:pt x="13" y="7"/>
                      <a:pt x="7" y="0"/>
                      <a:pt x="1" y="2"/>
                    </a:cubicBezTo>
                    <a:cubicBezTo>
                      <a:pt x="0" y="3"/>
                      <a:pt x="0" y="3"/>
                      <a:pt x="1" y="4"/>
                    </a:cubicBezTo>
                    <a:cubicBezTo>
                      <a:pt x="4" y="8"/>
                      <a:pt x="11" y="9"/>
                      <a:pt x="16" y="1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18"/>
              <p:cNvSpPr/>
              <p:nvPr/>
            </p:nvSpPr>
            <p:spPr bwMode="auto">
              <a:xfrm>
                <a:off x="6094" y="2324"/>
                <a:ext cx="42" cy="31"/>
              </a:xfrm>
              <a:custGeom>
                <a:avLst/>
                <a:gdLst>
                  <a:gd name="T0" fmla="*/ 15 w 16"/>
                  <a:gd name="T1" fmla="*/ 1 h 12"/>
                  <a:gd name="T2" fmla="*/ 14 w 16"/>
                  <a:gd name="T3" fmla="*/ 0 h 12"/>
                  <a:gd name="T4" fmla="*/ 1 w 16"/>
                  <a:gd name="T5" fmla="*/ 11 h 12"/>
                  <a:gd name="T6" fmla="*/ 1 w 16"/>
                  <a:gd name="T7" fmla="*/ 12 h 12"/>
                  <a:gd name="T8" fmla="*/ 15 w 16"/>
                  <a:gd name="T9" fmla="*/ 2 h 12"/>
                  <a:gd name="T10" fmla="*/ 15 w 16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2">
                    <a:moveTo>
                      <a:pt x="15" y="1"/>
                    </a:moveTo>
                    <a:cubicBezTo>
                      <a:pt x="15" y="0"/>
                      <a:pt x="15" y="0"/>
                      <a:pt x="14" y="0"/>
                    </a:cubicBezTo>
                    <a:cubicBezTo>
                      <a:pt x="8" y="1"/>
                      <a:pt x="2" y="5"/>
                      <a:pt x="1" y="11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8" y="12"/>
                      <a:pt x="11" y="6"/>
                      <a:pt x="15" y="2"/>
                    </a:cubicBezTo>
                    <a:cubicBezTo>
                      <a:pt x="16" y="2"/>
                      <a:pt x="15" y="1"/>
                      <a:pt x="15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19"/>
              <p:cNvSpPr/>
              <p:nvPr/>
            </p:nvSpPr>
            <p:spPr bwMode="auto">
              <a:xfrm>
                <a:off x="6141" y="2314"/>
                <a:ext cx="34" cy="39"/>
              </a:xfrm>
              <a:custGeom>
                <a:avLst/>
                <a:gdLst>
                  <a:gd name="T0" fmla="*/ 2 w 13"/>
                  <a:gd name="T1" fmla="*/ 1 h 15"/>
                  <a:gd name="T2" fmla="*/ 2 w 13"/>
                  <a:gd name="T3" fmla="*/ 0 h 15"/>
                  <a:gd name="T4" fmla="*/ 2 w 13"/>
                  <a:gd name="T5" fmla="*/ 0 h 15"/>
                  <a:gd name="T6" fmla="*/ 0 w 13"/>
                  <a:gd name="T7" fmla="*/ 1 h 15"/>
                  <a:gd name="T8" fmla="*/ 12 w 13"/>
                  <a:gd name="T9" fmla="*/ 15 h 15"/>
                  <a:gd name="T10" fmla="*/ 13 w 13"/>
                  <a:gd name="T11" fmla="*/ 14 h 15"/>
                  <a:gd name="T12" fmla="*/ 2 w 13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3" y="6"/>
                      <a:pt x="6" y="14"/>
                      <a:pt x="12" y="15"/>
                    </a:cubicBezTo>
                    <a:cubicBezTo>
                      <a:pt x="12" y="15"/>
                      <a:pt x="13" y="14"/>
                      <a:pt x="13" y="14"/>
                    </a:cubicBezTo>
                    <a:cubicBezTo>
                      <a:pt x="13" y="8"/>
                      <a:pt x="6" y="4"/>
                      <a:pt x="2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20"/>
              <p:cNvSpPr/>
              <p:nvPr/>
            </p:nvSpPr>
            <p:spPr bwMode="auto">
              <a:xfrm>
                <a:off x="6569" y="2358"/>
                <a:ext cx="16" cy="52"/>
              </a:xfrm>
              <a:custGeom>
                <a:avLst/>
                <a:gdLst>
                  <a:gd name="T0" fmla="*/ 5 w 6"/>
                  <a:gd name="T1" fmla="*/ 1 h 20"/>
                  <a:gd name="T2" fmla="*/ 3 w 6"/>
                  <a:gd name="T3" fmla="*/ 1 h 20"/>
                  <a:gd name="T4" fmla="*/ 1 w 6"/>
                  <a:gd name="T5" fmla="*/ 8 h 20"/>
                  <a:gd name="T6" fmla="*/ 4 w 6"/>
                  <a:gd name="T7" fmla="*/ 20 h 20"/>
                  <a:gd name="T8" fmla="*/ 6 w 6"/>
                  <a:gd name="T9" fmla="*/ 19 h 20"/>
                  <a:gd name="T10" fmla="*/ 6 w 6"/>
                  <a:gd name="T11" fmla="*/ 19 h 20"/>
                  <a:gd name="T12" fmla="*/ 5 w 6"/>
                  <a:gd name="T13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0">
                    <a:moveTo>
                      <a:pt x="5" y="1"/>
                    </a:moveTo>
                    <a:cubicBezTo>
                      <a:pt x="4" y="1"/>
                      <a:pt x="4" y="0"/>
                      <a:pt x="3" y="1"/>
                    </a:cubicBezTo>
                    <a:cubicBezTo>
                      <a:pt x="0" y="1"/>
                      <a:pt x="1" y="6"/>
                      <a:pt x="1" y="8"/>
                    </a:cubicBezTo>
                    <a:cubicBezTo>
                      <a:pt x="1" y="12"/>
                      <a:pt x="2" y="16"/>
                      <a:pt x="4" y="20"/>
                    </a:cubicBezTo>
                    <a:cubicBezTo>
                      <a:pt x="5" y="20"/>
                      <a:pt x="6" y="20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3"/>
                      <a:pt x="6" y="7"/>
                      <a:pt x="5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121"/>
              <p:cNvSpPr/>
              <p:nvPr/>
            </p:nvSpPr>
            <p:spPr bwMode="auto">
              <a:xfrm>
                <a:off x="6587" y="2374"/>
                <a:ext cx="50" cy="41"/>
              </a:xfrm>
              <a:custGeom>
                <a:avLst/>
                <a:gdLst>
                  <a:gd name="T0" fmla="*/ 2 w 19"/>
                  <a:gd name="T1" fmla="*/ 16 h 16"/>
                  <a:gd name="T2" fmla="*/ 12 w 19"/>
                  <a:gd name="T3" fmla="*/ 10 h 16"/>
                  <a:gd name="T4" fmla="*/ 19 w 19"/>
                  <a:gd name="T5" fmla="*/ 2 h 16"/>
                  <a:gd name="T6" fmla="*/ 19 w 19"/>
                  <a:gd name="T7" fmla="*/ 1 h 16"/>
                  <a:gd name="T8" fmla="*/ 1 w 19"/>
                  <a:gd name="T9" fmla="*/ 14 h 16"/>
                  <a:gd name="T10" fmla="*/ 1 w 19"/>
                  <a:gd name="T11" fmla="*/ 14 h 16"/>
                  <a:gd name="T12" fmla="*/ 2 w 1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6">
                    <a:moveTo>
                      <a:pt x="2" y="16"/>
                    </a:moveTo>
                    <a:cubicBezTo>
                      <a:pt x="5" y="15"/>
                      <a:pt x="9" y="12"/>
                      <a:pt x="12" y="10"/>
                    </a:cubicBezTo>
                    <a:cubicBezTo>
                      <a:pt x="15" y="8"/>
                      <a:pt x="18" y="6"/>
                      <a:pt x="19" y="2"/>
                    </a:cubicBezTo>
                    <a:cubicBezTo>
                      <a:pt x="19" y="2"/>
                      <a:pt x="19" y="1"/>
                      <a:pt x="19" y="1"/>
                    </a:cubicBezTo>
                    <a:cubicBezTo>
                      <a:pt x="11" y="0"/>
                      <a:pt x="4" y="9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1" y="16"/>
                      <a:pt x="2" y="16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122"/>
              <p:cNvSpPr/>
              <p:nvPr/>
            </p:nvSpPr>
            <p:spPr bwMode="auto">
              <a:xfrm>
                <a:off x="6527" y="2389"/>
                <a:ext cx="45" cy="34"/>
              </a:xfrm>
              <a:custGeom>
                <a:avLst/>
                <a:gdLst>
                  <a:gd name="T0" fmla="*/ 15 w 17"/>
                  <a:gd name="T1" fmla="*/ 12 h 13"/>
                  <a:gd name="T2" fmla="*/ 16 w 17"/>
                  <a:gd name="T3" fmla="*/ 13 h 13"/>
                  <a:gd name="T4" fmla="*/ 17 w 17"/>
                  <a:gd name="T5" fmla="*/ 11 h 13"/>
                  <a:gd name="T6" fmla="*/ 0 w 17"/>
                  <a:gd name="T7" fmla="*/ 3 h 13"/>
                  <a:gd name="T8" fmla="*/ 0 w 17"/>
                  <a:gd name="T9" fmla="*/ 4 h 13"/>
                  <a:gd name="T10" fmla="*/ 15 w 17"/>
                  <a:gd name="T11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3">
                    <a:moveTo>
                      <a:pt x="15" y="12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3"/>
                      <a:pt x="17" y="12"/>
                      <a:pt x="17" y="11"/>
                    </a:cubicBezTo>
                    <a:cubicBezTo>
                      <a:pt x="13" y="7"/>
                      <a:pt x="6" y="0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3" y="9"/>
                      <a:pt x="10" y="10"/>
                      <a:pt x="15" y="1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123"/>
              <p:cNvSpPr/>
              <p:nvPr/>
            </p:nvSpPr>
            <p:spPr bwMode="auto">
              <a:xfrm>
                <a:off x="6535" y="2431"/>
                <a:ext cx="39" cy="31"/>
              </a:xfrm>
              <a:custGeom>
                <a:avLst/>
                <a:gdLst>
                  <a:gd name="T0" fmla="*/ 14 w 15"/>
                  <a:gd name="T1" fmla="*/ 0 h 12"/>
                  <a:gd name="T2" fmla="*/ 14 w 15"/>
                  <a:gd name="T3" fmla="*/ 0 h 12"/>
                  <a:gd name="T4" fmla="*/ 0 w 15"/>
                  <a:gd name="T5" fmla="*/ 11 h 12"/>
                  <a:gd name="T6" fmla="*/ 1 w 15"/>
                  <a:gd name="T7" fmla="*/ 12 h 12"/>
                  <a:gd name="T8" fmla="*/ 15 w 15"/>
                  <a:gd name="T9" fmla="*/ 2 h 12"/>
                  <a:gd name="T10" fmla="*/ 14 w 15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2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8" y="1"/>
                      <a:pt x="1" y="5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7" y="12"/>
                      <a:pt x="11" y="5"/>
                      <a:pt x="15" y="2"/>
                    </a:cubicBezTo>
                    <a:cubicBezTo>
                      <a:pt x="15" y="1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24"/>
              <p:cNvSpPr/>
              <p:nvPr/>
            </p:nvSpPr>
            <p:spPr bwMode="auto">
              <a:xfrm>
                <a:off x="6579" y="2418"/>
                <a:ext cx="34" cy="39"/>
              </a:xfrm>
              <a:custGeom>
                <a:avLst/>
                <a:gdLst>
                  <a:gd name="T0" fmla="*/ 2 w 13"/>
                  <a:gd name="T1" fmla="*/ 1 h 15"/>
                  <a:gd name="T2" fmla="*/ 2 w 13"/>
                  <a:gd name="T3" fmla="*/ 1 h 15"/>
                  <a:gd name="T4" fmla="*/ 2 w 13"/>
                  <a:gd name="T5" fmla="*/ 1 h 15"/>
                  <a:gd name="T6" fmla="*/ 1 w 13"/>
                  <a:gd name="T7" fmla="*/ 2 h 15"/>
                  <a:gd name="T8" fmla="*/ 12 w 13"/>
                  <a:gd name="T9" fmla="*/ 15 h 15"/>
                  <a:gd name="T10" fmla="*/ 13 w 13"/>
                  <a:gd name="T11" fmla="*/ 14 h 15"/>
                  <a:gd name="T12" fmla="*/ 2 w 13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4" y="7"/>
                      <a:pt x="6" y="14"/>
                      <a:pt x="12" y="15"/>
                    </a:cubicBezTo>
                    <a:cubicBezTo>
                      <a:pt x="13" y="15"/>
                      <a:pt x="13" y="15"/>
                      <a:pt x="13" y="14"/>
                    </a:cubicBezTo>
                    <a:cubicBezTo>
                      <a:pt x="13" y="8"/>
                      <a:pt x="7" y="4"/>
                      <a:pt x="2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25"/>
              <p:cNvSpPr/>
              <p:nvPr/>
            </p:nvSpPr>
            <p:spPr bwMode="auto">
              <a:xfrm>
                <a:off x="7033" y="2181"/>
                <a:ext cx="18" cy="52"/>
              </a:xfrm>
              <a:custGeom>
                <a:avLst/>
                <a:gdLst>
                  <a:gd name="T0" fmla="*/ 5 w 7"/>
                  <a:gd name="T1" fmla="*/ 1 h 20"/>
                  <a:gd name="T2" fmla="*/ 4 w 7"/>
                  <a:gd name="T3" fmla="*/ 1 h 20"/>
                  <a:gd name="T4" fmla="*/ 1 w 7"/>
                  <a:gd name="T5" fmla="*/ 8 h 20"/>
                  <a:gd name="T6" fmla="*/ 4 w 7"/>
                  <a:gd name="T7" fmla="*/ 20 h 20"/>
                  <a:gd name="T8" fmla="*/ 6 w 7"/>
                  <a:gd name="T9" fmla="*/ 19 h 20"/>
                  <a:gd name="T10" fmla="*/ 6 w 7"/>
                  <a:gd name="T11" fmla="*/ 19 h 20"/>
                  <a:gd name="T12" fmla="*/ 5 w 7"/>
                  <a:gd name="T13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0">
                    <a:moveTo>
                      <a:pt x="5" y="1"/>
                    </a:moveTo>
                    <a:cubicBezTo>
                      <a:pt x="5" y="1"/>
                      <a:pt x="4" y="0"/>
                      <a:pt x="4" y="1"/>
                    </a:cubicBezTo>
                    <a:cubicBezTo>
                      <a:pt x="0" y="1"/>
                      <a:pt x="1" y="6"/>
                      <a:pt x="1" y="8"/>
                    </a:cubicBezTo>
                    <a:cubicBezTo>
                      <a:pt x="1" y="12"/>
                      <a:pt x="2" y="16"/>
                      <a:pt x="4" y="20"/>
                    </a:cubicBezTo>
                    <a:cubicBezTo>
                      <a:pt x="5" y="20"/>
                      <a:pt x="6" y="20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13"/>
                      <a:pt x="6" y="7"/>
                      <a:pt x="5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26"/>
              <p:cNvSpPr/>
              <p:nvPr/>
            </p:nvSpPr>
            <p:spPr bwMode="auto">
              <a:xfrm>
                <a:off x="7051" y="2196"/>
                <a:ext cx="50" cy="42"/>
              </a:xfrm>
              <a:custGeom>
                <a:avLst/>
                <a:gdLst>
                  <a:gd name="T0" fmla="*/ 2 w 19"/>
                  <a:gd name="T1" fmla="*/ 16 h 16"/>
                  <a:gd name="T2" fmla="*/ 12 w 19"/>
                  <a:gd name="T3" fmla="*/ 10 h 16"/>
                  <a:gd name="T4" fmla="*/ 19 w 19"/>
                  <a:gd name="T5" fmla="*/ 2 h 16"/>
                  <a:gd name="T6" fmla="*/ 19 w 19"/>
                  <a:gd name="T7" fmla="*/ 1 h 16"/>
                  <a:gd name="T8" fmla="*/ 1 w 19"/>
                  <a:gd name="T9" fmla="*/ 14 h 16"/>
                  <a:gd name="T10" fmla="*/ 1 w 19"/>
                  <a:gd name="T11" fmla="*/ 14 h 16"/>
                  <a:gd name="T12" fmla="*/ 2 w 1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6">
                    <a:moveTo>
                      <a:pt x="2" y="16"/>
                    </a:moveTo>
                    <a:cubicBezTo>
                      <a:pt x="5" y="15"/>
                      <a:pt x="9" y="12"/>
                      <a:pt x="12" y="10"/>
                    </a:cubicBezTo>
                    <a:cubicBezTo>
                      <a:pt x="15" y="8"/>
                      <a:pt x="18" y="6"/>
                      <a:pt x="19" y="2"/>
                    </a:cubicBezTo>
                    <a:cubicBezTo>
                      <a:pt x="19" y="2"/>
                      <a:pt x="19" y="1"/>
                      <a:pt x="19" y="1"/>
                    </a:cubicBezTo>
                    <a:cubicBezTo>
                      <a:pt x="11" y="0"/>
                      <a:pt x="4" y="9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1" y="16"/>
                      <a:pt x="2" y="16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127"/>
              <p:cNvSpPr/>
              <p:nvPr/>
            </p:nvSpPr>
            <p:spPr bwMode="auto">
              <a:xfrm>
                <a:off x="6991" y="2212"/>
                <a:ext cx="45" cy="34"/>
              </a:xfrm>
              <a:custGeom>
                <a:avLst/>
                <a:gdLst>
                  <a:gd name="T0" fmla="*/ 16 w 17"/>
                  <a:gd name="T1" fmla="*/ 12 h 13"/>
                  <a:gd name="T2" fmla="*/ 16 w 17"/>
                  <a:gd name="T3" fmla="*/ 13 h 13"/>
                  <a:gd name="T4" fmla="*/ 17 w 17"/>
                  <a:gd name="T5" fmla="*/ 11 h 13"/>
                  <a:gd name="T6" fmla="*/ 0 w 17"/>
                  <a:gd name="T7" fmla="*/ 3 h 13"/>
                  <a:gd name="T8" fmla="*/ 0 w 17"/>
                  <a:gd name="T9" fmla="*/ 4 h 13"/>
                  <a:gd name="T10" fmla="*/ 16 w 17"/>
                  <a:gd name="T11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3">
                    <a:moveTo>
                      <a:pt x="16" y="12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3"/>
                      <a:pt x="17" y="12"/>
                      <a:pt x="17" y="11"/>
                    </a:cubicBezTo>
                    <a:cubicBezTo>
                      <a:pt x="13" y="7"/>
                      <a:pt x="7" y="0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4" y="9"/>
                      <a:pt x="11" y="10"/>
                      <a:pt x="16" y="1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128"/>
              <p:cNvSpPr/>
              <p:nvPr/>
            </p:nvSpPr>
            <p:spPr bwMode="auto">
              <a:xfrm>
                <a:off x="6999" y="2254"/>
                <a:ext cx="39" cy="31"/>
              </a:xfrm>
              <a:custGeom>
                <a:avLst/>
                <a:gdLst>
                  <a:gd name="T0" fmla="*/ 14 w 15"/>
                  <a:gd name="T1" fmla="*/ 0 h 12"/>
                  <a:gd name="T2" fmla="*/ 14 w 15"/>
                  <a:gd name="T3" fmla="*/ 0 h 12"/>
                  <a:gd name="T4" fmla="*/ 0 w 15"/>
                  <a:gd name="T5" fmla="*/ 11 h 12"/>
                  <a:gd name="T6" fmla="*/ 1 w 15"/>
                  <a:gd name="T7" fmla="*/ 12 h 12"/>
                  <a:gd name="T8" fmla="*/ 15 w 15"/>
                  <a:gd name="T9" fmla="*/ 2 h 12"/>
                  <a:gd name="T10" fmla="*/ 14 w 15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2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8" y="1"/>
                      <a:pt x="1" y="5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7" y="12"/>
                      <a:pt x="11" y="5"/>
                      <a:pt x="15" y="2"/>
                    </a:cubicBezTo>
                    <a:cubicBezTo>
                      <a:pt x="15" y="1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129"/>
              <p:cNvSpPr/>
              <p:nvPr/>
            </p:nvSpPr>
            <p:spPr bwMode="auto">
              <a:xfrm>
                <a:off x="7043" y="2241"/>
                <a:ext cx="37" cy="39"/>
              </a:xfrm>
              <a:custGeom>
                <a:avLst/>
                <a:gdLst>
                  <a:gd name="T0" fmla="*/ 2 w 14"/>
                  <a:gd name="T1" fmla="*/ 1 h 15"/>
                  <a:gd name="T2" fmla="*/ 2 w 14"/>
                  <a:gd name="T3" fmla="*/ 1 h 15"/>
                  <a:gd name="T4" fmla="*/ 2 w 14"/>
                  <a:gd name="T5" fmla="*/ 1 h 15"/>
                  <a:gd name="T6" fmla="*/ 1 w 14"/>
                  <a:gd name="T7" fmla="*/ 2 h 15"/>
                  <a:gd name="T8" fmla="*/ 12 w 14"/>
                  <a:gd name="T9" fmla="*/ 15 h 15"/>
                  <a:gd name="T10" fmla="*/ 13 w 14"/>
                  <a:gd name="T11" fmla="*/ 14 h 15"/>
                  <a:gd name="T12" fmla="*/ 2 w 14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4" y="7"/>
                      <a:pt x="6" y="14"/>
                      <a:pt x="12" y="15"/>
                    </a:cubicBezTo>
                    <a:cubicBezTo>
                      <a:pt x="13" y="15"/>
                      <a:pt x="13" y="15"/>
                      <a:pt x="13" y="14"/>
                    </a:cubicBezTo>
                    <a:cubicBezTo>
                      <a:pt x="14" y="8"/>
                      <a:pt x="7" y="4"/>
                      <a:pt x="2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130"/>
              <p:cNvSpPr/>
              <p:nvPr/>
            </p:nvSpPr>
            <p:spPr bwMode="auto">
              <a:xfrm>
                <a:off x="7153" y="1826"/>
                <a:ext cx="49" cy="18"/>
              </a:xfrm>
              <a:custGeom>
                <a:avLst/>
                <a:gdLst>
                  <a:gd name="T0" fmla="*/ 19 w 19"/>
                  <a:gd name="T1" fmla="*/ 4 h 7"/>
                  <a:gd name="T2" fmla="*/ 19 w 19"/>
                  <a:gd name="T3" fmla="*/ 3 h 7"/>
                  <a:gd name="T4" fmla="*/ 11 w 19"/>
                  <a:gd name="T5" fmla="*/ 1 h 7"/>
                  <a:gd name="T6" fmla="*/ 0 w 19"/>
                  <a:gd name="T7" fmla="*/ 6 h 7"/>
                  <a:gd name="T8" fmla="*/ 1 w 19"/>
                  <a:gd name="T9" fmla="*/ 7 h 7"/>
                  <a:gd name="T10" fmla="*/ 1 w 19"/>
                  <a:gd name="T11" fmla="*/ 7 h 7"/>
                  <a:gd name="T12" fmla="*/ 19 w 19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7">
                    <a:moveTo>
                      <a:pt x="19" y="4"/>
                    </a:moveTo>
                    <a:cubicBezTo>
                      <a:pt x="19" y="4"/>
                      <a:pt x="19" y="3"/>
                      <a:pt x="19" y="3"/>
                    </a:cubicBezTo>
                    <a:cubicBezTo>
                      <a:pt x="18" y="0"/>
                      <a:pt x="14" y="1"/>
                      <a:pt x="11" y="1"/>
                    </a:cubicBezTo>
                    <a:cubicBezTo>
                      <a:pt x="8" y="2"/>
                      <a:pt x="3" y="3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7" y="7"/>
                      <a:pt x="13" y="6"/>
                      <a:pt x="19" y="4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131"/>
              <p:cNvSpPr/>
              <p:nvPr/>
            </p:nvSpPr>
            <p:spPr bwMode="auto">
              <a:xfrm>
                <a:off x="7148" y="1849"/>
                <a:ext cx="47" cy="47"/>
              </a:xfrm>
              <a:custGeom>
                <a:avLst/>
                <a:gdLst>
                  <a:gd name="T0" fmla="*/ 1 w 18"/>
                  <a:gd name="T1" fmla="*/ 1 h 18"/>
                  <a:gd name="T2" fmla="*/ 7 w 18"/>
                  <a:gd name="T3" fmla="*/ 11 h 18"/>
                  <a:gd name="T4" fmla="*/ 16 w 18"/>
                  <a:gd name="T5" fmla="*/ 17 h 18"/>
                  <a:gd name="T6" fmla="*/ 17 w 18"/>
                  <a:gd name="T7" fmla="*/ 17 h 18"/>
                  <a:gd name="T8" fmla="*/ 2 w 18"/>
                  <a:gd name="T9" fmla="*/ 0 h 18"/>
                  <a:gd name="T10" fmla="*/ 2 w 18"/>
                  <a:gd name="T11" fmla="*/ 0 h 18"/>
                  <a:gd name="T12" fmla="*/ 1 w 18"/>
                  <a:gd name="T13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8">
                    <a:moveTo>
                      <a:pt x="1" y="1"/>
                    </a:moveTo>
                    <a:cubicBezTo>
                      <a:pt x="2" y="5"/>
                      <a:pt x="5" y="8"/>
                      <a:pt x="7" y="11"/>
                    </a:cubicBezTo>
                    <a:cubicBezTo>
                      <a:pt x="9" y="14"/>
                      <a:pt x="12" y="17"/>
                      <a:pt x="16" y="17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8" y="9"/>
                      <a:pt x="8" y="3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32"/>
              <p:cNvSpPr/>
              <p:nvPr/>
            </p:nvSpPr>
            <p:spPr bwMode="auto">
              <a:xfrm>
                <a:off x="7140" y="1787"/>
                <a:ext cx="28" cy="47"/>
              </a:xfrm>
              <a:custGeom>
                <a:avLst/>
                <a:gdLst>
                  <a:gd name="T0" fmla="*/ 0 w 11"/>
                  <a:gd name="T1" fmla="*/ 16 h 18"/>
                  <a:gd name="T2" fmla="*/ 0 w 11"/>
                  <a:gd name="T3" fmla="*/ 17 h 18"/>
                  <a:gd name="T4" fmla="*/ 1 w 11"/>
                  <a:gd name="T5" fmla="*/ 17 h 18"/>
                  <a:gd name="T6" fmla="*/ 8 w 11"/>
                  <a:gd name="T7" fmla="*/ 0 h 18"/>
                  <a:gd name="T8" fmla="*/ 7 w 11"/>
                  <a:gd name="T9" fmla="*/ 0 h 18"/>
                  <a:gd name="T10" fmla="*/ 0 w 11"/>
                  <a:gd name="T11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8">
                    <a:moveTo>
                      <a:pt x="0" y="16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1" y="18"/>
                      <a:pt x="1" y="17"/>
                    </a:cubicBezTo>
                    <a:cubicBezTo>
                      <a:pt x="5" y="13"/>
                      <a:pt x="11" y="6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2" y="4"/>
                      <a:pt x="2" y="11"/>
                      <a:pt x="0" y="16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33"/>
              <p:cNvSpPr/>
              <p:nvPr/>
            </p:nvSpPr>
            <p:spPr bwMode="auto">
              <a:xfrm>
                <a:off x="7098" y="1802"/>
                <a:ext cx="34" cy="37"/>
              </a:xfrm>
              <a:custGeom>
                <a:avLst/>
                <a:gdLst>
                  <a:gd name="T0" fmla="*/ 13 w 13"/>
                  <a:gd name="T1" fmla="*/ 13 h 14"/>
                  <a:gd name="T2" fmla="*/ 13 w 13"/>
                  <a:gd name="T3" fmla="*/ 12 h 14"/>
                  <a:gd name="T4" fmla="*/ 0 w 13"/>
                  <a:gd name="T5" fmla="*/ 0 h 14"/>
                  <a:gd name="T6" fmla="*/ 0 w 13"/>
                  <a:gd name="T7" fmla="*/ 0 h 14"/>
                  <a:gd name="T8" fmla="*/ 11 w 13"/>
                  <a:gd name="T9" fmla="*/ 13 h 14"/>
                  <a:gd name="T10" fmla="*/ 13 w 13"/>
                  <a:gd name="T11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4">
                    <a:moveTo>
                      <a:pt x="13" y="13"/>
                    </a:moveTo>
                    <a:cubicBezTo>
                      <a:pt x="13" y="13"/>
                      <a:pt x="13" y="12"/>
                      <a:pt x="13" y="12"/>
                    </a:cubicBezTo>
                    <a:cubicBezTo>
                      <a:pt x="11" y="6"/>
                      <a:pt x="7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7" y="10"/>
                      <a:pt x="11" y="13"/>
                    </a:cubicBezTo>
                    <a:cubicBezTo>
                      <a:pt x="12" y="14"/>
                      <a:pt x="12" y="13"/>
                      <a:pt x="13" y="13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34"/>
              <p:cNvSpPr/>
              <p:nvPr/>
            </p:nvSpPr>
            <p:spPr bwMode="auto">
              <a:xfrm>
                <a:off x="7109" y="1841"/>
                <a:ext cx="36" cy="40"/>
              </a:xfrm>
              <a:custGeom>
                <a:avLst/>
                <a:gdLst>
                  <a:gd name="T0" fmla="*/ 13 w 14"/>
                  <a:gd name="T1" fmla="*/ 2 h 15"/>
                  <a:gd name="T2" fmla="*/ 13 w 14"/>
                  <a:gd name="T3" fmla="*/ 2 h 15"/>
                  <a:gd name="T4" fmla="*/ 13 w 14"/>
                  <a:gd name="T5" fmla="*/ 2 h 15"/>
                  <a:gd name="T6" fmla="*/ 12 w 14"/>
                  <a:gd name="T7" fmla="*/ 1 h 15"/>
                  <a:gd name="T8" fmla="*/ 0 w 14"/>
                  <a:gd name="T9" fmla="*/ 14 h 15"/>
                  <a:gd name="T10" fmla="*/ 1 w 14"/>
                  <a:gd name="T11" fmla="*/ 15 h 15"/>
                  <a:gd name="T12" fmla="*/ 13 w 1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13" y="2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1"/>
                      <a:pt x="13" y="0"/>
                      <a:pt x="12" y="1"/>
                    </a:cubicBezTo>
                    <a:cubicBezTo>
                      <a:pt x="8" y="4"/>
                      <a:pt x="1" y="8"/>
                      <a:pt x="0" y="14"/>
                    </a:cubicBezTo>
                    <a:cubicBezTo>
                      <a:pt x="0" y="14"/>
                      <a:pt x="0" y="15"/>
                      <a:pt x="1" y="15"/>
                    </a:cubicBezTo>
                    <a:cubicBezTo>
                      <a:pt x="7" y="14"/>
                      <a:pt x="10" y="7"/>
                      <a:pt x="13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35"/>
              <p:cNvSpPr/>
              <p:nvPr/>
            </p:nvSpPr>
            <p:spPr bwMode="auto">
              <a:xfrm>
                <a:off x="7046" y="1455"/>
                <a:ext cx="52" cy="19"/>
              </a:xfrm>
              <a:custGeom>
                <a:avLst/>
                <a:gdLst>
                  <a:gd name="T0" fmla="*/ 19 w 20"/>
                  <a:gd name="T1" fmla="*/ 4 h 7"/>
                  <a:gd name="T2" fmla="*/ 20 w 20"/>
                  <a:gd name="T3" fmla="*/ 3 h 7"/>
                  <a:gd name="T4" fmla="*/ 12 w 20"/>
                  <a:gd name="T5" fmla="*/ 1 h 7"/>
                  <a:gd name="T6" fmla="*/ 1 w 20"/>
                  <a:gd name="T7" fmla="*/ 5 h 7"/>
                  <a:gd name="T8" fmla="*/ 1 w 20"/>
                  <a:gd name="T9" fmla="*/ 7 h 7"/>
                  <a:gd name="T10" fmla="*/ 2 w 20"/>
                  <a:gd name="T11" fmla="*/ 7 h 7"/>
                  <a:gd name="T12" fmla="*/ 19 w 20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7">
                    <a:moveTo>
                      <a:pt x="19" y="4"/>
                    </a:moveTo>
                    <a:cubicBezTo>
                      <a:pt x="20" y="4"/>
                      <a:pt x="20" y="3"/>
                      <a:pt x="20" y="3"/>
                    </a:cubicBezTo>
                    <a:cubicBezTo>
                      <a:pt x="18" y="0"/>
                      <a:pt x="14" y="0"/>
                      <a:pt x="12" y="1"/>
                    </a:cubicBezTo>
                    <a:cubicBezTo>
                      <a:pt x="8" y="2"/>
                      <a:pt x="4" y="3"/>
                      <a:pt x="1" y="5"/>
                    </a:cubicBezTo>
                    <a:cubicBezTo>
                      <a:pt x="0" y="6"/>
                      <a:pt x="1" y="7"/>
                      <a:pt x="1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8" y="7"/>
                      <a:pt x="14" y="6"/>
                      <a:pt x="19" y="4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36"/>
              <p:cNvSpPr/>
              <p:nvPr/>
            </p:nvSpPr>
            <p:spPr bwMode="auto">
              <a:xfrm>
                <a:off x="7043" y="1476"/>
                <a:ext cx="45" cy="47"/>
              </a:xfrm>
              <a:custGeom>
                <a:avLst/>
                <a:gdLst>
                  <a:gd name="T0" fmla="*/ 0 w 17"/>
                  <a:gd name="T1" fmla="*/ 2 h 18"/>
                  <a:gd name="T2" fmla="*/ 7 w 17"/>
                  <a:gd name="T3" fmla="*/ 12 h 18"/>
                  <a:gd name="T4" fmla="*/ 15 w 17"/>
                  <a:gd name="T5" fmla="*/ 18 h 18"/>
                  <a:gd name="T6" fmla="*/ 16 w 17"/>
                  <a:gd name="T7" fmla="*/ 17 h 18"/>
                  <a:gd name="T8" fmla="*/ 2 w 17"/>
                  <a:gd name="T9" fmla="*/ 1 h 18"/>
                  <a:gd name="T10" fmla="*/ 2 w 17"/>
                  <a:gd name="T11" fmla="*/ 1 h 18"/>
                  <a:gd name="T12" fmla="*/ 0 w 17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8">
                    <a:moveTo>
                      <a:pt x="0" y="2"/>
                    </a:moveTo>
                    <a:cubicBezTo>
                      <a:pt x="2" y="5"/>
                      <a:pt x="4" y="9"/>
                      <a:pt x="7" y="12"/>
                    </a:cubicBezTo>
                    <a:cubicBezTo>
                      <a:pt x="9" y="14"/>
                      <a:pt x="12" y="17"/>
                      <a:pt x="15" y="18"/>
                    </a:cubicBezTo>
                    <a:cubicBezTo>
                      <a:pt x="16" y="18"/>
                      <a:pt x="16" y="18"/>
                      <a:pt x="16" y="17"/>
                    </a:cubicBezTo>
                    <a:cubicBezTo>
                      <a:pt x="17" y="10"/>
                      <a:pt x="7" y="4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37"/>
              <p:cNvSpPr/>
              <p:nvPr/>
            </p:nvSpPr>
            <p:spPr bwMode="auto">
              <a:xfrm>
                <a:off x="7033" y="1414"/>
                <a:ext cx="29" cy="49"/>
              </a:xfrm>
              <a:custGeom>
                <a:avLst/>
                <a:gdLst>
                  <a:gd name="T0" fmla="*/ 0 w 11"/>
                  <a:gd name="T1" fmla="*/ 17 h 19"/>
                  <a:gd name="T2" fmla="*/ 0 w 11"/>
                  <a:gd name="T3" fmla="*/ 18 h 19"/>
                  <a:gd name="T4" fmla="*/ 2 w 11"/>
                  <a:gd name="T5" fmla="*/ 18 h 19"/>
                  <a:gd name="T6" fmla="*/ 8 w 11"/>
                  <a:gd name="T7" fmla="*/ 1 h 19"/>
                  <a:gd name="T8" fmla="*/ 7 w 11"/>
                  <a:gd name="T9" fmla="*/ 1 h 19"/>
                  <a:gd name="T10" fmla="*/ 0 w 11"/>
                  <a:gd name="T11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9">
                    <a:moveTo>
                      <a:pt x="0" y="17"/>
                    </a:moveTo>
                    <a:cubicBezTo>
                      <a:pt x="0" y="17"/>
                      <a:pt x="0" y="17"/>
                      <a:pt x="0" y="18"/>
                    </a:cubicBezTo>
                    <a:cubicBezTo>
                      <a:pt x="0" y="18"/>
                      <a:pt x="1" y="19"/>
                      <a:pt x="2" y="18"/>
                    </a:cubicBezTo>
                    <a:cubicBezTo>
                      <a:pt x="5" y="14"/>
                      <a:pt x="11" y="7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3" y="5"/>
                      <a:pt x="2" y="12"/>
                      <a:pt x="0" y="17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38"/>
              <p:cNvSpPr/>
              <p:nvPr/>
            </p:nvSpPr>
            <p:spPr bwMode="auto">
              <a:xfrm>
                <a:off x="6991" y="1429"/>
                <a:ext cx="34" cy="37"/>
              </a:xfrm>
              <a:custGeom>
                <a:avLst/>
                <a:gdLst>
                  <a:gd name="T0" fmla="*/ 13 w 13"/>
                  <a:gd name="T1" fmla="*/ 13 h 14"/>
                  <a:gd name="T2" fmla="*/ 13 w 13"/>
                  <a:gd name="T3" fmla="*/ 12 h 14"/>
                  <a:gd name="T4" fmla="*/ 1 w 13"/>
                  <a:gd name="T5" fmla="*/ 0 h 14"/>
                  <a:gd name="T6" fmla="*/ 0 w 13"/>
                  <a:gd name="T7" fmla="*/ 1 h 14"/>
                  <a:gd name="T8" fmla="*/ 12 w 13"/>
                  <a:gd name="T9" fmla="*/ 14 h 14"/>
                  <a:gd name="T10" fmla="*/ 13 w 13"/>
                  <a:gd name="T11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4">
                    <a:moveTo>
                      <a:pt x="13" y="13"/>
                    </a:moveTo>
                    <a:cubicBezTo>
                      <a:pt x="13" y="13"/>
                      <a:pt x="13" y="13"/>
                      <a:pt x="13" y="12"/>
                    </a:cubicBezTo>
                    <a:cubicBezTo>
                      <a:pt x="12" y="7"/>
                      <a:pt x="7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7"/>
                      <a:pt x="7" y="10"/>
                      <a:pt x="12" y="14"/>
                    </a:cubicBezTo>
                    <a:cubicBezTo>
                      <a:pt x="12" y="14"/>
                      <a:pt x="13" y="14"/>
                      <a:pt x="13" y="13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39"/>
              <p:cNvSpPr/>
              <p:nvPr/>
            </p:nvSpPr>
            <p:spPr bwMode="auto">
              <a:xfrm>
                <a:off x="7002" y="1471"/>
                <a:ext cx="36" cy="36"/>
              </a:xfrm>
              <a:custGeom>
                <a:avLst/>
                <a:gdLst>
                  <a:gd name="T0" fmla="*/ 13 w 14"/>
                  <a:gd name="T1" fmla="*/ 2 h 14"/>
                  <a:gd name="T2" fmla="*/ 14 w 14"/>
                  <a:gd name="T3" fmla="*/ 1 h 14"/>
                  <a:gd name="T4" fmla="*/ 14 w 14"/>
                  <a:gd name="T5" fmla="*/ 1 h 14"/>
                  <a:gd name="T6" fmla="*/ 13 w 14"/>
                  <a:gd name="T7" fmla="*/ 0 h 14"/>
                  <a:gd name="T8" fmla="*/ 0 w 14"/>
                  <a:gd name="T9" fmla="*/ 13 h 14"/>
                  <a:gd name="T10" fmla="*/ 1 w 14"/>
                  <a:gd name="T11" fmla="*/ 14 h 14"/>
                  <a:gd name="T12" fmla="*/ 13 w 1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13" y="2"/>
                    </a:moveTo>
                    <a:cubicBezTo>
                      <a:pt x="14" y="2"/>
                      <a:pt x="14" y="2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8" y="4"/>
                      <a:pt x="1" y="7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8" y="13"/>
                      <a:pt x="11" y="6"/>
                      <a:pt x="13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40"/>
              <p:cNvSpPr/>
              <p:nvPr/>
            </p:nvSpPr>
            <p:spPr bwMode="auto">
              <a:xfrm>
                <a:off x="6493" y="1682"/>
                <a:ext cx="21" cy="50"/>
              </a:xfrm>
              <a:custGeom>
                <a:avLst/>
                <a:gdLst>
                  <a:gd name="T0" fmla="*/ 4 w 8"/>
                  <a:gd name="T1" fmla="*/ 19 h 19"/>
                  <a:gd name="T2" fmla="*/ 5 w 8"/>
                  <a:gd name="T3" fmla="*/ 19 h 19"/>
                  <a:gd name="T4" fmla="*/ 6 w 8"/>
                  <a:gd name="T5" fmla="*/ 11 h 19"/>
                  <a:gd name="T6" fmla="*/ 2 w 8"/>
                  <a:gd name="T7" fmla="*/ 0 h 19"/>
                  <a:gd name="T8" fmla="*/ 0 w 8"/>
                  <a:gd name="T9" fmla="*/ 1 h 19"/>
                  <a:gd name="T10" fmla="*/ 0 w 8"/>
                  <a:gd name="T11" fmla="*/ 2 h 19"/>
                  <a:gd name="T12" fmla="*/ 4 w 8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9">
                    <a:moveTo>
                      <a:pt x="4" y="19"/>
                    </a:moveTo>
                    <a:cubicBezTo>
                      <a:pt x="4" y="19"/>
                      <a:pt x="5" y="19"/>
                      <a:pt x="5" y="19"/>
                    </a:cubicBezTo>
                    <a:cubicBezTo>
                      <a:pt x="8" y="18"/>
                      <a:pt x="7" y="14"/>
                      <a:pt x="6" y="11"/>
                    </a:cubicBezTo>
                    <a:cubicBezTo>
                      <a:pt x="6" y="7"/>
                      <a:pt x="4" y="3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7"/>
                      <a:pt x="1" y="13"/>
                      <a:pt x="4" y="19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41"/>
              <p:cNvSpPr/>
              <p:nvPr/>
            </p:nvSpPr>
            <p:spPr bwMode="auto">
              <a:xfrm>
                <a:off x="6444" y="1680"/>
                <a:ext cx="47" cy="44"/>
              </a:xfrm>
              <a:custGeom>
                <a:avLst/>
                <a:gdLst>
                  <a:gd name="T0" fmla="*/ 16 w 18"/>
                  <a:gd name="T1" fmla="*/ 0 h 17"/>
                  <a:gd name="T2" fmla="*/ 6 w 18"/>
                  <a:gd name="T3" fmla="*/ 7 h 17"/>
                  <a:gd name="T4" fmla="*/ 0 w 18"/>
                  <a:gd name="T5" fmla="*/ 16 h 17"/>
                  <a:gd name="T6" fmla="*/ 1 w 18"/>
                  <a:gd name="T7" fmla="*/ 17 h 17"/>
                  <a:gd name="T8" fmla="*/ 17 w 18"/>
                  <a:gd name="T9" fmla="*/ 1 h 17"/>
                  <a:gd name="T10" fmla="*/ 17 w 18"/>
                  <a:gd name="T11" fmla="*/ 1 h 17"/>
                  <a:gd name="T12" fmla="*/ 16 w 18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7">
                    <a:moveTo>
                      <a:pt x="16" y="0"/>
                    </a:moveTo>
                    <a:cubicBezTo>
                      <a:pt x="12" y="2"/>
                      <a:pt x="9" y="4"/>
                      <a:pt x="6" y="7"/>
                    </a:cubicBezTo>
                    <a:cubicBezTo>
                      <a:pt x="4" y="9"/>
                      <a:pt x="1" y="12"/>
                      <a:pt x="0" y="16"/>
                    </a:cubicBezTo>
                    <a:cubicBezTo>
                      <a:pt x="0" y="16"/>
                      <a:pt x="1" y="17"/>
                      <a:pt x="1" y="17"/>
                    </a:cubicBezTo>
                    <a:cubicBezTo>
                      <a:pt x="9" y="17"/>
                      <a:pt x="14" y="7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7" y="0"/>
                      <a:pt x="16" y="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42"/>
              <p:cNvSpPr/>
              <p:nvPr/>
            </p:nvSpPr>
            <p:spPr bwMode="auto">
              <a:xfrm>
                <a:off x="6504" y="1669"/>
                <a:ext cx="47" cy="26"/>
              </a:xfrm>
              <a:custGeom>
                <a:avLst/>
                <a:gdLst>
                  <a:gd name="T0" fmla="*/ 2 w 18"/>
                  <a:gd name="T1" fmla="*/ 0 h 10"/>
                  <a:gd name="T2" fmla="*/ 1 w 18"/>
                  <a:gd name="T3" fmla="*/ 0 h 10"/>
                  <a:gd name="T4" fmla="*/ 1 w 18"/>
                  <a:gd name="T5" fmla="*/ 1 h 10"/>
                  <a:gd name="T6" fmla="*/ 18 w 18"/>
                  <a:gd name="T7" fmla="*/ 7 h 10"/>
                  <a:gd name="T8" fmla="*/ 18 w 18"/>
                  <a:gd name="T9" fmla="*/ 6 h 10"/>
                  <a:gd name="T10" fmla="*/ 2 w 18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0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5" y="4"/>
                      <a:pt x="12" y="10"/>
                      <a:pt x="18" y="7"/>
                    </a:cubicBezTo>
                    <a:cubicBezTo>
                      <a:pt x="18" y="7"/>
                      <a:pt x="18" y="6"/>
                      <a:pt x="18" y="6"/>
                    </a:cubicBezTo>
                    <a:cubicBezTo>
                      <a:pt x="14" y="2"/>
                      <a:pt x="7" y="2"/>
                      <a:pt x="2" y="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43"/>
              <p:cNvSpPr/>
              <p:nvPr/>
            </p:nvSpPr>
            <p:spPr bwMode="auto">
              <a:xfrm>
                <a:off x="6499" y="1625"/>
                <a:ext cx="36" cy="36"/>
              </a:xfrm>
              <a:custGeom>
                <a:avLst/>
                <a:gdLst>
                  <a:gd name="T0" fmla="*/ 1 w 14"/>
                  <a:gd name="T1" fmla="*/ 14 h 14"/>
                  <a:gd name="T2" fmla="*/ 2 w 14"/>
                  <a:gd name="T3" fmla="*/ 14 h 14"/>
                  <a:gd name="T4" fmla="*/ 14 w 14"/>
                  <a:gd name="T5" fmla="*/ 1 h 14"/>
                  <a:gd name="T6" fmla="*/ 13 w 14"/>
                  <a:gd name="T7" fmla="*/ 0 h 14"/>
                  <a:gd name="T8" fmla="*/ 1 w 14"/>
                  <a:gd name="T9" fmla="*/ 12 h 14"/>
                  <a:gd name="T10" fmla="*/ 1 w 14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1" y="14"/>
                    </a:moveTo>
                    <a:cubicBezTo>
                      <a:pt x="1" y="14"/>
                      <a:pt x="2" y="14"/>
                      <a:pt x="2" y="14"/>
                    </a:cubicBezTo>
                    <a:cubicBezTo>
                      <a:pt x="8" y="12"/>
                      <a:pt x="14" y="7"/>
                      <a:pt x="14" y="1"/>
                    </a:cubicBezTo>
                    <a:cubicBezTo>
                      <a:pt x="14" y="0"/>
                      <a:pt x="13" y="0"/>
                      <a:pt x="13" y="0"/>
                    </a:cubicBezTo>
                    <a:cubicBezTo>
                      <a:pt x="7" y="1"/>
                      <a:pt x="4" y="8"/>
                      <a:pt x="1" y="12"/>
                    </a:cubicBezTo>
                    <a:cubicBezTo>
                      <a:pt x="0" y="13"/>
                      <a:pt x="1" y="13"/>
                      <a:pt x="1" y="14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44"/>
              <p:cNvSpPr/>
              <p:nvPr/>
            </p:nvSpPr>
            <p:spPr bwMode="auto">
              <a:xfrm>
                <a:off x="6457" y="1638"/>
                <a:ext cx="39" cy="36"/>
              </a:xfrm>
              <a:custGeom>
                <a:avLst/>
                <a:gdLst>
                  <a:gd name="T0" fmla="*/ 13 w 15"/>
                  <a:gd name="T1" fmla="*/ 13 h 14"/>
                  <a:gd name="T2" fmla="*/ 13 w 15"/>
                  <a:gd name="T3" fmla="*/ 13 h 14"/>
                  <a:gd name="T4" fmla="*/ 13 w 15"/>
                  <a:gd name="T5" fmla="*/ 13 h 14"/>
                  <a:gd name="T6" fmla="*/ 14 w 15"/>
                  <a:gd name="T7" fmla="*/ 12 h 14"/>
                  <a:gd name="T8" fmla="*/ 1 w 15"/>
                  <a:gd name="T9" fmla="*/ 1 h 14"/>
                  <a:gd name="T10" fmla="*/ 0 w 15"/>
                  <a:gd name="T11" fmla="*/ 2 h 14"/>
                  <a:gd name="T12" fmla="*/ 13 w 15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13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4"/>
                      <a:pt x="15" y="13"/>
                      <a:pt x="14" y="12"/>
                    </a:cubicBezTo>
                    <a:cubicBezTo>
                      <a:pt x="11" y="8"/>
                      <a:pt x="7" y="1"/>
                      <a:pt x="1" y="1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8"/>
                      <a:pt x="8" y="11"/>
                      <a:pt x="13" y="13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145"/>
              <p:cNvSpPr/>
              <p:nvPr/>
            </p:nvSpPr>
            <p:spPr bwMode="auto">
              <a:xfrm>
                <a:off x="6001" y="2081"/>
                <a:ext cx="47" cy="34"/>
              </a:xfrm>
              <a:custGeom>
                <a:avLst/>
                <a:gdLst>
                  <a:gd name="T0" fmla="*/ 15 w 18"/>
                  <a:gd name="T1" fmla="*/ 13 h 13"/>
                  <a:gd name="T2" fmla="*/ 16 w 18"/>
                  <a:gd name="T3" fmla="*/ 12 h 13"/>
                  <a:gd name="T4" fmla="*/ 12 w 18"/>
                  <a:gd name="T5" fmla="*/ 5 h 13"/>
                  <a:gd name="T6" fmla="*/ 2 w 18"/>
                  <a:gd name="T7" fmla="*/ 0 h 13"/>
                  <a:gd name="T8" fmla="*/ 1 w 18"/>
                  <a:gd name="T9" fmla="*/ 2 h 13"/>
                  <a:gd name="T10" fmla="*/ 1 w 18"/>
                  <a:gd name="T11" fmla="*/ 2 h 13"/>
                  <a:gd name="T12" fmla="*/ 15 w 18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16" y="13"/>
                      <a:pt x="16" y="13"/>
                      <a:pt x="16" y="12"/>
                    </a:cubicBezTo>
                    <a:cubicBezTo>
                      <a:pt x="18" y="9"/>
                      <a:pt x="14" y="7"/>
                      <a:pt x="12" y="5"/>
                    </a:cubicBezTo>
                    <a:cubicBezTo>
                      <a:pt x="9" y="3"/>
                      <a:pt x="5" y="1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5" y="7"/>
                      <a:pt x="10" y="10"/>
                      <a:pt x="15" y="13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146"/>
              <p:cNvSpPr/>
              <p:nvPr/>
            </p:nvSpPr>
            <p:spPr bwMode="auto">
              <a:xfrm>
                <a:off x="5985" y="2087"/>
                <a:ext cx="23" cy="60"/>
              </a:xfrm>
              <a:custGeom>
                <a:avLst/>
                <a:gdLst>
                  <a:gd name="T0" fmla="*/ 3 w 9"/>
                  <a:gd name="T1" fmla="*/ 0 h 23"/>
                  <a:gd name="T2" fmla="*/ 1 w 9"/>
                  <a:gd name="T3" fmla="*/ 12 h 23"/>
                  <a:gd name="T4" fmla="*/ 2 w 9"/>
                  <a:gd name="T5" fmla="*/ 23 h 23"/>
                  <a:gd name="T6" fmla="*/ 3 w 9"/>
                  <a:gd name="T7" fmla="*/ 23 h 23"/>
                  <a:gd name="T8" fmla="*/ 5 w 9"/>
                  <a:gd name="T9" fmla="*/ 1 h 23"/>
                  <a:gd name="T10" fmla="*/ 5 w 9"/>
                  <a:gd name="T11" fmla="*/ 1 h 23"/>
                  <a:gd name="T12" fmla="*/ 3 w 9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3">
                    <a:moveTo>
                      <a:pt x="3" y="0"/>
                    </a:moveTo>
                    <a:cubicBezTo>
                      <a:pt x="2" y="4"/>
                      <a:pt x="1" y="8"/>
                      <a:pt x="1" y="12"/>
                    </a:cubicBezTo>
                    <a:cubicBezTo>
                      <a:pt x="0" y="15"/>
                      <a:pt x="0" y="20"/>
                      <a:pt x="2" y="23"/>
                    </a:cubicBezTo>
                    <a:cubicBezTo>
                      <a:pt x="2" y="23"/>
                      <a:pt x="3" y="23"/>
                      <a:pt x="3" y="23"/>
                    </a:cubicBezTo>
                    <a:cubicBezTo>
                      <a:pt x="9" y="18"/>
                      <a:pt x="7" y="7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147"/>
              <p:cNvSpPr/>
              <p:nvPr/>
            </p:nvSpPr>
            <p:spPr bwMode="auto">
              <a:xfrm>
                <a:off x="6001" y="2047"/>
                <a:ext cx="47" cy="24"/>
              </a:xfrm>
              <a:custGeom>
                <a:avLst/>
                <a:gdLst>
                  <a:gd name="T0" fmla="*/ 1 w 18"/>
                  <a:gd name="T1" fmla="*/ 7 h 9"/>
                  <a:gd name="T2" fmla="*/ 0 w 18"/>
                  <a:gd name="T3" fmla="*/ 7 h 9"/>
                  <a:gd name="T4" fmla="*/ 1 w 18"/>
                  <a:gd name="T5" fmla="*/ 8 h 9"/>
                  <a:gd name="T6" fmla="*/ 18 w 18"/>
                  <a:gd name="T7" fmla="*/ 1 h 9"/>
                  <a:gd name="T8" fmla="*/ 17 w 18"/>
                  <a:gd name="T9" fmla="*/ 0 h 9"/>
                  <a:gd name="T10" fmla="*/ 1 w 18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9">
                    <a:moveTo>
                      <a:pt x="1" y="7"/>
                    </a:moveTo>
                    <a:cubicBezTo>
                      <a:pt x="1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1" y="8"/>
                    </a:cubicBezTo>
                    <a:cubicBezTo>
                      <a:pt x="7" y="8"/>
                      <a:pt x="16" y="8"/>
                      <a:pt x="18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1" y="0"/>
                      <a:pt x="6" y="5"/>
                      <a:pt x="1" y="7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148"/>
              <p:cNvSpPr/>
              <p:nvPr/>
            </p:nvSpPr>
            <p:spPr bwMode="auto">
              <a:xfrm>
                <a:off x="5982" y="2014"/>
                <a:ext cx="24" cy="49"/>
              </a:xfrm>
              <a:custGeom>
                <a:avLst/>
                <a:gdLst>
                  <a:gd name="T0" fmla="*/ 4 w 9"/>
                  <a:gd name="T1" fmla="*/ 19 h 19"/>
                  <a:gd name="T2" fmla="*/ 5 w 9"/>
                  <a:gd name="T3" fmla="*/ 18 h 19"/>
                  <a:gd name="T4" fmla="*/ 5 w 9"/>
                  <a:gd name="T5" fmla="*/ 1 h 19"/>
                  <a:gd name="T6" fmla="*/ 4 w 9"/>
                  <a:gd name="T7" fmla="*/ 1 h 19"/>
                  <a:gd name="T8" fmla="*/ 3 w 9"/>
                  <a:gd name="T9" fmla="*/ 18 h 19"/>
                  <a:gd name="T10" fmla="*/ 4 w 9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9">
                    <a:moveTo>
                      <a:pt x="4" y="19"/>
                    </a:moveTo>
                    <a:cubicBezTo>
                      <a:pt x="4" y="19"/>
                      <a:pt x="4" y="19"/>
                      <a:pt x="5" y="18"/>
                    </a:cubicBezTo>
                    <a:cubicBezTo>
                      <a:pt x="8" y="13"/>
                      <a:pt x="9" y="6"/>
                      <a:pt x="5" y="1"/>
                    </a:cubicBezTo>
                    <a:cubicBezTo>
                      <a:pt x="5" y="1"/>
                      <a:pt x="4" y="0"/>
                      <a:pt x="4" y="1"/>
                    </a:cubicBezTo>
                    <a:cubicBezTo>
                      <a:pt x="0" y="6"/>
                      <a:pt x="2" y="12"/>
                      <a:pt x="3" y="18"/>
                    </a:cubicBezTo>
                    <a:cubicBezTo>
                      <a:pt x="3" y="19"/>
                      <a:pt x="3" y="19"/>
                      <a:pt x="4" y="19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149"/>
              <p:cNvSpPr/>
              <p:nvPr/>
            </p:nvSpPr>
            <p:spPr bwMode="auto">
              <a:xfrm>
                <a:off x="5946" y="2066"/>
                <a:ext cx="49" cy="23"/>
              </a:xfrm>
              <a:custGeom>
                <a:avLst/>
                <a:gdLst>
                  <a:gd name="T0" fmla="*/ 18 w 19"/>
                  <a:gd name="T1" fmla="*/ 5 h 9"/>
                  <a:gd name="T2" fmla="*/ 18 w 19"/>
                  <a:gd name="T3" fmla="*/ 5 h 9"/>
                  <a:gd name="T4" fmla="*/ 18 w 19"/>
                  <a:gd name="T5" fmla="*/ 5 h 9"/>
                  <a:gd name="T6" fmla="*/ 18 w 19"/>
                  <a:gd name="T7" fmla="*/ 3 h 9"/>
                  <a:gd name="T8" fmla="*/ 0 w 19"/>
                  <a:gd name="T9" fmla="*/ 4 h 9"/>
                  <a:gd name="T10" fmla="*/ 0 w 19"/>
                  <a:gd name="T11" fmla="*/ 5 h 9"/>
                  <a:gd name="T12" fmla="*/ 18 w 19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">
                    <a:moveTo>
                      <a:pt x="18" y="5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5"/>
                      <a:pt x="19" y="4"/>
                      <a:pt x="18" y="3"/>
                    </a:cubicBezTo>
                    <a:cubicBezTo>
                      <a:pt x="13" y="3"/>
                      <a:pt x="5" y="0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5" y="9"/>
                      <a:pt x="12" y="6"/>
                      <a:pt x="18" y="5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150"/>
              <p:cNvSpPr/>
              <p:nvPr/>
            </p:nvSpPr>
            <p:spPr bwMode="auto">
              <a:xfrm>
                <a:off x="5680" y="1656"/>
                <a:ext cx="47" cy="34"/>
              </a:xfrm>
              <a:custGeom>
                <a:avLst/>
                <a:gdLst>
                  <a:gd name="T0" fmla="*/ 15 w 18"/>
                  <a:gd name="T1" fmla="*/ 13 h 13"/>
                  <a:gd name="T2" fmla="*/ 16 w 18"/>
                  <a:gd name="T3" fmla="*/ 12 h 13"/>
                  <a:gd name="T4" fmla="*/ 12 w 18"/>
                  <a:gd name="T5" fmla="*/ 5 h 13"/>
                  <a:gd name="T6" fmla="*/ 1 w 18"/>
                  <a:gd name="T7" fmla="*/ 1 h 13"/>
                  <a:gd name="T8" fmla="*/ 1 w 18"/>
                  <a:gd name="T9" fmla="*/ 2 h 13"/>
                  <a:gd name="T10" fmla="*/ 1 w 18"/>
                  <a:gd name="T11" fmla="*/ 3 h 13"/>
                  <a:gd name="T12" fmla="*/ 15 w 18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16" y="13"/>
                      <a:pt x="16" y="13"/>
                      <a:pt x="16" y="12"/>
                    </a:cubicBezTo>
                    <a:cubicBezTo>
                      <a:pt x="18" y="9"/>
                      <a:pt x="14" y="7"/>
                      <a:pt x="12" y="5"/>
                    </a:cubicBezTo>
                    <a:cubicBezTo>
                      <a:pt x="9" y="3"/>
                      <a:pt x="5" y="1"/>
                      <a:pt x="1" y="1"/>
                    </a:cubicBez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5" y="7"/>
                      <a:pt x="10" y="11"/>
                      <a:pt x="15" y="13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151"/>
              <p:cNvSpPr/>
              <p:nvPr/>
            </p:nvSpPr>
            <p:spPr bwMode="auto">
              <a:xfrm>
                <a:off x="5664" y="1661"/>
                <a:ext cx="24" cy="60"/>
              </a:xfrm>
              <a:custGeom>
                <a:avLst/>
                <a:gdLst>
                  <a:gd name="T0" fmla="*/ 3 w 9"/>
                  <a:gd name="T1" fmla="*/ 1 h 23"/>
                  <a:gd name="T2" fmla="*/ 0 w 9"/>
                  <a:gd name="T3" fmla="*/ 12 h 23"/>
                  <a:gd name="T4" fmla="*/ 2 w 9"/>
                  <a:gd name="T5" fmla="*/ 23 h 23"/>
                  <a:gd name="T6" fmla="*/ 3 w 9"/>
                  <a:gd name="T7" fmla="*/ 23 h 23"/>
                  <a:gd name="T8" fmla="*/ 4 w 9"/>
                  <a:gd name="T9" fmla="*/ 1 h 23"/>
                  <a:gd name="T10" fmla="*/ 4 w 9"/>
                  <a:gd name="T11" fmla="*/ 1 h 23"/>
                  <a:gd name="T12" fmla="*/ 3 w 9"/>
                  <a:gd name="T13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3">
                    <a:moveTo>
                      <a:pt x="3" y="1"/>
                    </a:moveTo>
                    <a:cubicBezTo>
                      <a:pt x="1" y="4"/>
                      <a:pt x="1" y="8"/>
                      <a:pt x="0" y="12"/>
                    </a:cubicBezTo>
                    <a:cubicBezTo>
                      <a:pt x="0" y="16"/>
                      <a:pt x="0" y="20"/>
                      <a:pt x="2" y="23"/>
                    </a:cubicBezTo>
                    <a:cubicBezTo>
                      <a:pt x="2" y="23"/>
                      <a:pt x="3" y="23"/>
                      <a:pt x="3" y="23"/>
                    </a:cubicBezTo>
                    <a:cubicBezTo>
                      <a:pt x="9" y="18"/>
                      <a:pt x="7" y="7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152"/>
              <p:cNvSpPr/>
              <p:nvPr/>
            </p:nvSpPr>
            <p:spPr bwMode="auto">
              <a:xfrm>
                <a:off x="5680" y="1622"/>
                <a:ext cx="47" cy="24"/>
              </a:xfrm>
              <a:custGeom>
                <a:avLst/>
                <a:gdLst>
                  <a:gd name="T0" fmla="*/ 1 w 18"/>
                  <a:gd name="T1" fmla="*/ 7 h 9"/>
                  <a:gd name="T2" fmla="*/ 0 w 18"/>
                  <a:gd name="T3" fmla="*/ 7 h 9"/>
                  <a:gd name="T4" fmla="*/ 1 w 18"/>
                  <a:gd name="T5" fmla="*/ 9 h 9"/>
                  <a:gd name="T6" fmla="*/ 18 w 18"/>
                  <a:gd name="T7" fmla="*/ 2 h 9"/>
                  <a:gd name="T8" fmla="*/ 17 w 18"/>
                  <a:gd name="T9" fmla="*/ 0 h 9"/>
                  <a:gd name="T10" fmla="*/ 1 w 18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9">
                    <a:moveTo>
                      <a:pt x="1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6" y="8"/>
                      <a:pt x="15" y="8"/>
                      <a:pt x="18" y="2"/>
                    </a:cubicBezTo>
                    <a:cubicBezTo>
                      <a:pt x="18" y="1"/>
                      <a:pt x="17" y="1"/>
                      <a:pt x="17" y="0"/>
                    </a:cubicBezTo>
                    <a:cubicBezTo>
                      <a:pt x="11" y="0"/>
                      <a:pt x="6" y="5"/>
                      <a:pt x="1" y="7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53"/>
              <p:cNvSpPr/>
              <p:nvPr/>
            </p:nvSpPr>
            <p:spPr bwMode="auto">
              <a:xfrm>
                <a:off x="5659" y="1591"/>
                <a:ext cx="26" cy="47"/>
              </a:xfrm>
              <a:custGeom>
                <a:avLst/>
                <a:gdLst>
                  <a:gd name="T0" fmla="*/ 5 w 10"/>
                  <a:gd name="T1" fmla="*/ 18 h 18"/>
                  <a:gd name="T2" fmla="*/ 5 w 10"/>
                  <a:gd name="T3" fmla="*/ 18 h 18"/>
                  <a:gd name="T4" fmla="*/ 6 w 10"/>
                  <a:gd name="T5" fmla="*/ 0 h 18"/>
                  <a:gd name="T6" fmla="*/ 4 w 10"/>
                  <a:gd name="T7" fmla="*/ 0 h 18"/>
                  <a:gd name="T8" fmla="*/ 3 w 10"/>
                  <a:gd name="T9" fmla="*/ 17 h 18"/>
                  <a:gd name="T10" fmla="*/ 5 w 10"/>
                  <a:gd name="T1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8">
                    <a:moveTo>
                      <a:pt x="5" y="18"/>
                    </a:moveTo>
                    <a:cubicBezTo>
                      <a:pt x="5" y="18"/>
                      <a:pt x="5" y="18"/>
                      <a:pt x="5" y="18"/>
                    </a:cubicBezTo>
                    <a:cubicBezTo>
                      <a:pt x="8" y="13"/>
                      <a:pt x="10" y="5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0" y="5"/>
                      <a:pt x="3" y="12"/>
                      <a:pt x="3" y="17"/>
                    </a:cubicBezTo>
                    <a:cubicBezTo>
                      <a:pt x="3" y="18"/>
                      <a:pt x="4" y="18"/>
                      <a:pt x="5" y="18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54"/>
              <p:cNvSpPr/>
              <p:nvPr/>
            </p:nvSpPr>
            <p:spPr bwMode="auto">
              <a:xfrm>
                <a:off x="5625" y="1641"/>
                <a:ext cx="50" cy="23"/>
              </a:xfrm>
              <a:custGeom>
                <a:avLst/>
                <a:gdLst>
                  <a:gd name="T0" fmla="*/ 17 w 19"/>
                  <a:gd name="T1" fmla="*/ 5 h 9"/>
                  <a:gd name="T2" fmla="*/ 18 w 19"/>
                  <a:gd name="T3" fmla="*/ 5 h 9"/>
                  <a:gd name="T4" fmla="*/ 18 w 19"/>
                  <a:gd name="T5" fmla="*/ 5 h 9"/>
                  <a:gd name="T6" fmla="*/ 18 w 19"/>
                  <a:gd name="T7" fmla="*/ 4 h 9"/>
                  <a:gd name="T8" fmla="*/ 0 w 19"/>
                  <a:gd name="T9" fmla="*/ 4 h 9"/>
                  <a:gd name="T10" fmla="*/ 0 w 19"/>
                  <a:gd name="T11" fmla="*/ 5 h 9"/>
                  <a:gd name="T12" fmla="*/ 17 w 19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">
                    <a:moveTo>
                      <a:pt x="17" y="5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5"/>
                      <a:pt x="19" y="4"/>
                      <a:pt x="18" y="4"/>
                    </a:cubicBezTo>
                    <a:cubicBezTo>
                      <a:pt x="12" y="3"/>
                      <a:pt x="5" y="0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5" y="9"/>
                      <a:pt x="12" y="7"/>
                      <a:pt x="17" y="5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55"/>
              <p:cNvSpPr/>
              <p:nvPr/>
            </p:nvSpPr>
            <p:spPr bwMode="auto">
              <a:xfrm>
                <a:off x="5237" y="1382"/>
                <a:ext cx="26" cy="50"/>
              </a:xfrm>
              <a:custGeom>
                <a:avLst/>
                <a:gdLst>
                  <a:gd name="T0" fmla="*/ 10 w 10"/>
                  <a:gd name="T1" fmla="*/ 2 h 19"/>
                  <a:gd name="T2" fmla="*/ 9 w 10"/>
                  <a:gd name="T3" fmla="*/ 1 h 19"/>
                  <a:gd name="T4" fmla="*/ 3 w 10"/>
                  <a:gd name="T5" fmla="*/ 6 h 19"/>
                  <a:gd name="T6" fmla="*/ 0 w 10"/>
                  <a:gd name="T7" fmla="*/ 18 h 19"/>
                  <a:gd name="T8" fmla="*/ 1 w 10"/>
                  <a:gd name="T9" fmla="*/ 18 h 19"/>
                  <a:gd name="T10" fmla="*/ 2 w 10"/>
                  <a:gd name="T11" fmla="*/ 18 h 19"/>
                  <a:gd name="T12" fmla="*/ 10 w 10"/>
                  <a:gd name="T13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9">
                    <a:moveTo>
                      <a:pt x="10" y="2"/>
                    </a:moveTo>
                    <a:cubicBezTo>
                      <a:pt x="10" y="2"/>
                      <a:pt x="9" y="1"/>
                      <a:pt x="9" y="1"/>
                    </a:cubicBezTo>
                    <a:cubicBezTo>
                      <a:pt x="6" y="0"/>
                      <a:pt x="4" y="4"/>
                      <a:pt x="3" y="6"/>
                    </a:cubicBezTo>
                    <a:cubicBezTo>
                      <a:pt x="1" y="10"/>
                      <a:pt x="0" y="14"/>
                      <a:pt x="0" y="18"/>
                    </a:cubicBezTo>
                    <a:cubicBezTo>
                      <a:pt x="0" y="19"/>
                      <a:pt x="1" y="19"/>
                      <a:pt x="1" y="18"/>
                    </a:cubicBezTo>
                    <a:cubicBezTo>
                      <a:pt x="1" y="18"/>
                      <a:pt x="1" y="18"/>
                      <a:pt x="2" y="18"/>
                    </a:cubicBezTo>
                    <a:cubicBezTo>
                      <a:pt x="5" y="13"/>
                      <a:pt x="8" y="8"/>
                      <a:pt x="10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156"/>
              <p:cNvSpPr/>
              <p:nvPr/>
            </p:nvSpPr>
            <p:spPr bwMode="auto">
              <a:xfrm>
                <a:off x="5239" y="1416"/>
                <a:ext cx="63" cy="26"/>
              </a:xfrm>
              <a:custGeom>
                <a:avLst/>
                <a:gdLst>
                  <a:gd name="T0" fmla="*/ 1 w 24"/>
                  <a:gd name="T1" fmla="*/ 9 h 10"/>
                  <a:gd name="T2" fmla="*/ 13 w 24"/>
                  <a:gd name="T3" fmla="*/ 10 h 10"/>
                  <a:gd name="T4" fmla="*/ 23 w 24"/>
                  <a:gd name="T5" fmla="*/ 7 h 10"/>
                  <a:gd name="T6" fmla="*/ 23 w 24"/>
                  <a:gd name="T7" fmla="*/ 5 h 10"/>
                  <a:gd name="T8" fmla="*/ 1 w 24"/>
                  <a:gd name="T9" fmla="*/ 7 h 10"/>
                  <a:gd name="T10" fmla="*/ 1 w 24"/>
                  <a:gd name="T11" fmla="*/ 7 h 10"/>
                  <a:gd name="T12" fmla="*/ 1 w 24"/>
                  <a:gd name="T1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0">
                    <a:moveTo>
                      <a:pt x="1" y="9"/>
                    </a:moveTo>
                    <a:cubicBezTo>
                      <a:pt x="5" y="10"/>
                      <a:pt x="9" y="10"/>
                      <a:pt x="13" y="10"/>
                    </a:cubicBezTo>
                    <a:cubicBezTo>
                      <a:pt x="16" y="9"/>
                      <a:pt x="21" y="9"/>
                      <a:pt x="23" y="7"/>
                    </a:cubicBezTo>
                    <a:cubicBezTo>
                      <a:pt x="24" y="6"/>
                      <a:pt x="24" y="6"/>
                      <a:pt x="23" y="5"/>
                    </a:cubicBezTo>
                    <a:cubicBezTo>
                      <a:pt x="18" y="0"/>
                      <a:pt x="7" y="4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8"/>
                      <a:pt x="1" y="9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157"/>
              <p:cNvSpPr/>
              <p:nvPr/>
            </p:nvSpPr>
            <p:spPr bwMode="auto">
              <a:xfrm>
                <a:off x="5195" y="1390"/>
                <a:ext cx="29" cy="44"/>
              </a:xfrm>
              <a:custGeom>
                <a:avLst/>
                <a:gdLst>
                  <a:gd name="T0" fmla="*/ 9 w 11"/>
                  <a:gd name="T1" fmla="*/ 16 h 17"/>
                  <a:gd name="T2" fmla="*/ 9 w 11"/>
                  <a:gd name="T3" fmla="*/ 17 h 17"/>
                  <a:gd name="T4" fmla="*/ 11 w 11"/>
                  <a:gd name="T5" fmla="*/ 16 h 17"/>
                  <a:gd name="T6" fmla="*/ 1 w 11"/>
                  <a:gd name="T7" fmla="*/ 0 h 17"/>
                  <a:gd name="T8" fmla="*/ 0 w 11"/>
                  <a:gd name="T9" fmla="*/ 1 h 17"/>
                  <a:gd name="T10" fmla="*/ 9 w 11"/>
                  <a:gd name="T11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7">
                    <a:moveTo>
                      <a:pt x="9" y="16"/>
                    </a:move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1" y="17"/>
                      <a:pt x="11" y="16"/>
                    </a:cubicBezTo>
                    <a:cubicBezTo>
                      <a:pt x="9" y="11"/>
                      <a:pt x="8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7"/>
                      <a:pt x="6" y="12"/>
                      <a:pt x="9" y="16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158"/>
              <p:cNvSpPr/>
              <p:nvPr/>
            </p:nvSpPr>
            <p:spPr bwMode="auto">
              <a:xfrm>
                <a:off x="5172" y="1434"/>
                <a:ext cx="47" cy="27"/>
              </a:xfrm>
              <a:custGeom>
                <a:avLst/>
                <a:gdLst>
                  <a:gd name="T0" fmla="*/ 18 w 18"/>
                  <a:gd name="T1" fmla="*/ 3 h 10"/>
                  <a:gd name="T2" fmla="*/ 17 w 18"/>
                  <a:gd name="T3" fmla="*/ 3 h 10"/>
                  <a:gd name="T4" fmla="*/ 0 w 18"/>
                  <a:gd name="T5" fmla="*/ 5 h 10"/>
                  <a:gd name="T6" fmla="*/ 0 w 18"/>
                  <a:gd name="T7" fmla="*/ 6 h 10"/>
                  <a:gd name="T8" fmla="*/ 17 w 18"/>
                  <a:gd name="T9" fmla="*/ 5 h 10"/>
                  <a:gd name="T10" fmla="*/ 18 w 18"/>
                  <a:gd name="T11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0">
                    <a:moveTo>
                      <a:pt x="18" y="3"/>
                    </a:moveTo>
                    <a:cubicBezTo>
                      <a:pt x="18" y="3"/>
                      <a:pt x="18" y="3"/>
                      <a:pt x="17" y="3"/>
                    </a:cubicBezTo>
                    <a:cubicBezTo>
                      <a:pt x="12" y="0"/>
                      <a:pt x="4" y="0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5" y="10"/>
                      <a:pt x="12" y="6"/>
                      <a:pt x="17" y="5"/>
                    </a:cubicBezTo>
                    <a:cubicBezTo>
                      <a:pt x="18" y="5"/>
                      <a:pt x="18" y="4"/>
                      <a:pt x="18" y="3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159"/>
              <p:cNvSpPr/>
              <p:nvPr/>
            </p:nvSpPr>
            <p:spPr bwMode="auto">
              <a:xfrm>
                <a:off x="5226" y="1437"/>
                <a:ext cx="24" cy="52"/>
              </a:xfrm>
              <a:custGeom>
                <a:avLst/>
                <a:gdLst>
                  <a:gd name="T0" fmla="*/ 3 w 9"/>
                  <a:gd name="T1" fmla="*/ 2 h 20"/>
                  <a:gd name="T2" fmla="*/ 3 w 9"/>
                  <a:gd name="T3" fmla="*/ 1 h 20"/>
                  <a:gd name="T4" fmla="*/ 3 w 9"/>
                  <a:gd name="T5" fmla="*/ 1 h 20"/>
                  <a:gd name="T6" fmla="*/ 1 w 9"/>
                  <a:gd name="T7" fmla="*/ 1 h 20"/>
                  <a:gd name="T8" fmla="*/ 4 w 9"/>
                  <a:gd name="T9" fmla="*/ 19 h 20"/>
                  <a:gd name="T10" fmla="*/ 5 w 9"/>
                  <a:gd name="T11" fmla="*/ 19 h 20"/>
                  <a:gd name="T12" fmla="*/ 3 w 9"/>
                  <a:gd name="T13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0">
                    <a:moveTo>
                      <a:pt x="3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1" y="0"/>
                      <a:pt x="1" y="1"/>
                    </a:cubicBezTo>
                    <a:cubicBezTo>
                      <a:pt x="1" y="7"/>
                      <a:pt x="0" y="15"/>
                      <a:pt x="4" y="19"/>
                    </a:cubicBezTo>
                    <a:cubicBezTo>
                      <a:pt x="4" y="20"/>
                      <a:pt x="5" y="19"/>
                      <a:pt x="5" y="19"/>
                    </a:cubicBezTo>
                    <a:cubicBezTo>
                      <a:pt x="9" y="13"/>
                      <a:pt x="5" y="7"/>
                      <a:pt x="3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160"/>
              <p:cNvSpPr/>
              <p:nvPr/>
            </p:nvSpPr>
            <p:spPr bwMode="auto">
              <a:xfrm>
                <a:off x="5597" y="1437"/>
                <a:ext cx="26" cy="50"/>
              </a:xfrm>
              <a:custGeom>
                <a:avLst/>
                <a:gdLst>
                  <a:gd name="T0" fmla="*/ 10 w 10"/>
                  <a:gd name="T1" fmla="*/ 2 h 19"/>
                  <a:gd name="T2" fmla="*/ 9 w 10"/>
                  <a:gd name="T3" fmla="*/ 1 h 19"/>
                  <a:gd name="T4" fmla="*/ 3 w 10"/>
                  <a:gd name="T5" fmla="*/ 6 h 19"/>
                  <a:gd name="T6" fmla="*/ 0 w 10"/>
                  <a:gd name="T7" fmla="*/ 18 h 19"/>
                  <a:gd name="T8" fmla="*/ 1 w 10"/>
                  <a:gd name="T9" fmla="*/ 18 h 19"/>
                  <a:gd name="T10" fmla="*/ 2 w 10"/>
                  <a:gd name="T11" fmla="*/ 18 h 19"/>
                  <a:gd name="T12" fmla="*/ 10 w 10"/>
                  <a:gd name="T13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9">
                    <a:moveTo>
                      <a:pt x="10" y="2"/>
                    </a:moveTo>
                    <a:cubicBezTo>
                      <a:pt x="10" y="2"/>
                      <a:pt x="10" y="1"/>
                      <a:pt x="9" y="1"/>
                    </a:cubicBezTo>
                    <a:cubicBezTo>
                      <a:pt x="6" y="0"/>
                      <a:pt x="4" y="4"/>
                      <a:pt x="3" y="6"/>
                    </a:cubicBezTo>
                    <a:cubicBezTo>
                      <a:pt x="1" y="10"/>
                      <a:pt x="0" y="14"/>
                      <a:pt x="0" y="18"/>
                    </a:cubicBezTo>
                    <a:cubicBezTo>
                      <a:pt x="0" y="19"/>
                      <a:pt x="1" y="19"/>
                      <a:pt x="1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5" y="13"/>
                      <a:pt x="8" y="8"/>
                      <a:pt x="10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61"/>
              <p:cNvSpPr/>
              <p:nvPr/>
            </p:nvSpPr>
            <p:spPr bwMode="auto">
              <a:xfrm>
                <a:off x="5602" y="1471"/>
                <a:ext cx="60" cy="26"/>
              </a:xfrm>
              <a:custGeom>
                <a:avLst/>
                <a:gdLst>
                  <a:gd name="T0" fmla="*/ 1 w 23"/>
                  <a:gd name="T1" fmla="*/ 9 h 10"/>
                  <a:gd name="T2" fmla="*/ 12 w 23"/>
                  <a:gd name="T3" fmla="*/ 10 h 10"/>
                  <a:gd name="T4" fmla="*/ 23 w 23"/>
                  <a:gd name="T5" fmla="*/ 7 h 10"/>
                  <a:gd name="T6" fmla="*/ 23 w 23"/>
                  <a:gd name="T7" fmla="*/ 5 h 10"/>
                  <a:gd name="T8" fmla="*/ 1 w 23"/>
                  <a:gd name="T9" fmla="*/ 7 h 10"/>
                  <a:gd name="T10" fmla="*/ 1 w 23"/>
                  <a:gd name="T11" fmla="*/ 7 h 10"/>
                  <a:gd name="T12" fmla="*/ 1 w 23"/>
                  <a:gd name="T1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0">
                    <a:moveTo>
                      <a:pt x="1" y="9"/>
                    </a:moveTo>
                    <a:cubicBezTo>
                      <a:pt x="4" y="10"/>
                      <a:pt x="8" y="10"/>
                      <a:pt x="12" y="10"/>
                    </a:cubicBezTo>
                    <a:cubicBezTo>
                      <a:pt x="16" y="9"/>
                      <a:pt x="20" y="9"/>
                      <a:pt x="23" y="7"/>
                    </a:cubicBezTo>
                    <a:cubicBezTo>
                      <a:pt x="23" y="6"/>
                      <a:pt x="23" y="6"/>
                      <a:pt x="23" y="5"/>
                    </a:cubicBezTo>
                    <a:cubicBezTo>
                      <a:pt x="17" y="0"/>
                      <a:pt x="6" y="4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8"/>
                      <a:pt x="1" y="9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162"/>
              <p:cNvSpPr/>
              <p:nvPr/>
            </p:nvSpPr>
            <p:spPr bwMode="auto">
              <a:xfrm>
                <a:off x="5557" y="1445"/>
                <a:ext cx="27" cy="44"/>
              </a:xfrm>
              <a:custGeom>
                <a:avLst/>
                <a:gdLst>
                  <a:gd name="T0" fmla="*/ 8 w 10"/>
                  <a:gd name="T1" fmla="*/ 16 h 17"/>
                  <a:gd name="T2" fmla="*/ 9 w 10"/>
                  <a:gd name="T3" fmla="*/ 17 h 17"/>
                  <a:gd name="T4" fmla="*/ 10 w 10"/>
                  <a:gd name="T5" fmla="*/ 16 h 17"/>
                  <a:gd name="T6" fmla="*/ 1 w 10"/>
                  <a:gd name="T7" fmla="*/ 0 h 17"/>
                  <a:gd name="T8" fmla="*/ 0 w 10"/>
                  <a:gd name="T9" fmla="*/ 1 h 17"/>
                  <a:gd name="T10" fmla="*/ 8 w 10"/>
                  <a:gd name="T11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7">
                    <a:moveTo>
                      <a:pt x="8" y="16"/>
                    </a:moveTo>
                    <a:cubicBezTo>
                      <a:pt x="8" y="17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6"/>
                    </a:cubicBezTo>
                    <a:cubicBezTo>
                      <a:pt x="8" y="11"/>
                      <a:pt x="7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7"/>
                      <a:pt x="5" y="12"/>
                      <a:pt x="8" y="16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63"/>
              <p:cNvSpPr/>
              <p:nvPr/>
            </p:nvSpPr>
            <p:spPr bwMode="auto">
              <a:xfrm>
                <a:off x="5531" y="1489"/>
                <a:ext cx="47" cy="26"/>
              </a:xfrm>
              <a:custGeom>
                <a:avLst/>
                <a:gdLst>
                  <a:gd name="T0" fmla="*/ 18 w 18"/>
                  <a:gd name="T1" fmla="*/ 3 h 10"/>
                  <a:gd name="T2" fmla="*/ 18 w 18"/>
                  <a:gd name="T3" fmla="*/ 3 h 10"/>
                  <a:gd name="T4" fmla="*/ 0 w 18"/>
                  <a:gd name="T5" fmla="*/ 5 h 10"/>
                  <a:gd name="T6" fmla="*/ 0 w 18"/>
                  <a:gd name="T7" fmla="*/ 6 h 10"/>
                  <a:gd name="T8" fmla="*/ 17 w 18"/>
                  <a:gd name="T9" fmla="*/ 5 h 10"/>
                  <a:gd name="T10" fmla="*/ 18 w 18"/>
                  <a:gd name="T11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0">
                    <a:moveTo>
                      <a:pt x="18" y="3"/>
                    </a:moveTo>
                    <a:cubicBezTo>
                      <a:pt x="18" y="3"/>
                      <a:pt x="18" y="3"/>
                      <a:pt x="18" y="3"/>
                    </a:cubicBezTo>
                    <a:cubicBezTo>
                      <a:pt x="12" y="0"/>
                      <a:pt x="4" y="0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6" y="10"/>
                      <a:pt x="12" y="6"/>
                      <a:pt x="17" y="5"/>
                    </a:cubicBezTo>
                    <a:cubicBezTo>
                      <a:pt x="18" y="5"/>
                      <a:pt x="18" y="4"/>
                      <a:pt x="18" y="3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64"/>
              <p:cNvSpPr/>
              <p:nvPr/>
            </p:nvSpPr>
            <p:spPr bwMode="auto">
              <a:xfrm>
                <a:off x="5586" y="1492"/>
                <a:ext cx="24" cy="49"/>
              </a:xfrm>
              <a:custGeom>
                <a:avLst/>
                <a:gdLst>
                  <a:gd name="T0" fmla="*/ 3 w 9"/>
                  <a:gd name="T1" fmla="*/ 2 h 19"/>
                  <a:gd name="T2" fmla="*/ 3 w 9"/>
                  <a:gd name="T3" fmla="*/ 1 h 19"/>
                  <a:gd name="T4" fmla="*/ 3 w 9"/>
                  <a:gd name="T5" fmla="*/ 1 h 19"/>
                  <a:gd name="T6" fmla="*/ 2 w 9"/>
                  <a:gd name="T7" fmla="*/ 1 h 19"/>
                  <a:gd name="T8" fmla="*/ 4 w 9"/>
                  <a:gd name="T9" fmla="*/ 19 h 19"/>
                  <a:gd name="T10" fmla="*/ 6 w 9"/>
                  <a:gd name="T11" fmla="*/ 19 h 19"/>
                  <a:gd name="T12" fmla="*/ 3 w 9"/>
                  <a:gd name="T13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9"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2" y="7"/>
                      <a:pt x="0" y="15"/>
                      <a:pt x="4" y="19"/>
                    </a:cubicBezTo>
                    <a:cubicBezTo>
                      <a:pt x="5" y="19"/>
                      <a:pt x="5" y="19"/>
                      <a:pt x="6" y="19"/>
                    </a:cubicBezTo>
                    <a:cubicBezTo>
                      <a:pt x="9" y="13"/>
                      <a:pt x="5" y="7"/>
                      <a:pt x="3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65"/>
              <p:cNvSpPr/>
              <p:nvPr/>
            </p:nvSpPr>
            <p:spPr bwMode="auto">
              <a:xfrm>
                <a:off x="6822" y="2214"/>
                <a:ext cx="65" cy="58"/>
              </a:xfrm>
              <a:custGeom>
                <a:avLst/>
                <a:gdLst>
                  <a:gd name="T0" fmla="*/ 1 w 25"/>
                  <a:gd name="T1" fmla="*/ 2 h 22"/>
                  <a:gd name="T2" fmla="*/ 1 w 25"/>
                  <a:gd name="T3" fmla="*/ 3 h 22"/>
                  <a:gd name="T4" fmla="*/ 1 w 25"/>
                  <a:gd name="T5" fmla="*/ 4 h 22"/>
                  <a:gd name="T6" fmla="*/ 10 w 25"/>
                  <a:gd name="T7" fmla="*/ 14 h 22"/>
                  <a:gd name="T8" fmla="*/ 21 w 25"/>
                  <a:gd name="T9" fmla="*/ 20 h 22"/>
                  <a:gd name="T10" fmla="*/ 19 w 25"/>
                  <a:gd name="T11" fmla="*/ 10 h 22"/>
                  <a:gd name="T12" fmla="*/ 3 w 25"/>
                  <a:gd name="T13" fmla="*/ 2 h 22"/>
                  <a:gd name="T14" fmla="*/ 3 w 25"/>
                  <a:gd name="T15" fmla="*/ 2 h 22"/>
                  <a:gd name="T16" fmla="*/ 1 w 25"/>
                  <a:gd name="T17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2">
                    <a:moveTo>
                      <a:pt x="1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3" y="8"/>
                      <a:pt x="7" y="11"/>
                      <a:pt x="10" y="14"/>
                    </a:cubicBezTo>
                    <a:cubicBezTo>
                      <a:pt x="12" y="17"/>
                      <a:pt x="18" y="22"/>
                      <a:pt x="21" y="20"/>
                    </a:cubicBezTo>
                    <a:cubicBezTo>
                      <a:pt x="25" y="18"/>
                      <a:pt x="21" y="12"/>
                      <a:pt x="19" y="10"/>
                    </a:cubicBezTo>
                    <a:cubicBezTo>
                      <a:pt x="15" y="6"/>
                      <a:pt x="8" y="5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166"/>
              <p:cNvSpPr/>
              <p:nvPr/>
            </p:nvSpPr>
            <p:spPr bwMode="auto">
              <a:xfrm>
                <a:off x="6809" y="2162"/>
                <a:ext cx="62" cy="37"/>
              </a:xfrm>
              <a:custGeom>
                <a:avLst/>
                <a:gdLst>
                  <a:gd name="T0" fmla="*/ 1 w 24"/>
                  <a:gd name="T1" fmla="*/ 11 h 14"/>
                  <a:gd name="T2" fmla="*/ 2 w 24"/>
                  <a:gd name="T3" fmla="*/ 13 h 14"/>
                  <a:gd name="T4" fmla="*/ 2 w 24"/>
                  <a:gd name="T5" fmla="*/ 13 h 14"/>
                  <a:gd name="T6" fmla="*/ 23 w 24"/>
                  <a:gd name="T7" fmla="*/ 5 h 14"/>
                  <a:gd name="T8" fmla="*/ 23 w 24"/>
                  <a:gd name="T9" fmla="*/ 3 h 14"/>
                  <a:gd name="T10" fmla="*/ 1 w 24"/>
                  <a:gd name="T11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4">
                    <a:moveTo>
                      <a:pt x="1" y="11"/>
                    </a:moveTo>
                    <a:cubicBezTo>
                      <a:pt x="0" y="12"/>
                      <a:pt x="1" y="14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0" y="13"/>
                      <a:pt x="19" y="11"/>
                      <a:pt x="23" y="5"/>
                    </a:cubicBezTo>
                    <a:cubicBezTo>
                      <a:pt x="24" y="5"/>
                      <a:pt x="24" y="4"/>
                      <a:pt x="23" y="3"/>
                    </a:cubicBezTo>
                    <a:cubicBezTo>
                      <a:pt x="15" y="0"/>
                      <a:pt x="6" y="5"/>
                      <a:pt x="1" y="1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67"/>
              <p:cNvSpPr/>
              <p:nvPr/>
            </p:nvSpPr>
            <p:spPr bwMode="auto">
              <a:xfrm>
                <a:off x="6777" y="2115"/>
                <a:ext cx="32" cy="76"/>
              </a:xfrm>
              <a:custGeom>
                <a:avLst/>
                <a:gdLst>
                  <a:gd name="T0" fmla="*/ 9 w 12"/>
                  <a:gd name="T1" fmla="*/ 27 h 29"/>
                  <a:gd name="T2" fmla="*/ 9 w 12"/>
                  <a:gd name="T3" fmla="*/ 27 h 29"/>
                  <a:gd name="T4" fmla="*/ 11 w 12"/>
                  <a:gd name="T5" fmla="*/ 8 h 29"/>
                  <a:gd name="T6" fmla="*/ 3 w 12"/>
                  <a:gd name="T7" fmla="*/ 2 h 29"/>
                  <a:gd name="T8" fmla="*/ 2 w 12"/>
                  <a:gd name="T9" fmla="*/ 13 h 29"/>
                  <a:gd name="T10" fmla="*/ 7 w 12"/>
                  <a:gd name="T11" fmla="*/ 28 h 29"/>
                  <a:gd name="T12" fmla="*/ 9 w 12"/>
                  <a:gd name="T1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9">
                    <a:moveTo>
                      <a:pt x="9" y="27"/>
                    </a:moveTo>
                    <a:cubicBezTo>
                      <a:pt x="9" y="27"/>
                      <a:pt x="9" y="27"/>
                      <a:pt x="9" y="27"/>
                    </a:cubicBezTo>
                    <a:cubicBezTo>
                      <a:pt x="11" y="21"/>
                      <a:pt x="12" y="14"/>
                      <a:pt x="11" y="8"/>
                    </a:cubicBezTo>
                    <a:cubicBezTo>
                      <a:pt x="10" y="5"/>
                      <a:pt x="7" y="0"/>
                      <a:pt x="3" y="2"/>
                    </a:cubicBezTo>
                    <a:cubicBezTo>
                      <a:pt x="0" y="5"/>
                      <a:pt x="2" y="11"/>
                      <a:pt x="2" y="13"/>
                    </a:cubicBezTo>
                    <a:cubicBezTo>
                      <a:pt x="3" y="18"/>
                      <a:pt x="4" y="23"/>
                      <a:pt x="7" y="28"/>
                    </a:cubicBezTo>
                    <a:cubicBezTo>
                      <a:pt x="7" y="29"/>
                      <a:pt x="10" y="28"/>
                      <a:pt x="9" y="27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68"/>
              <p:cNvSpPr/>
              <p:nvPr/>
            </p:nvSpPr>
            <p:spPr bwMode="auto">
              <a:xfrm>
                <a:off x="6728" y="2212"/>
                <a:ext cx="70" cy="44"/>
              </a:xfrm>
              <a:custGeom>
                <a:avLst/>
                <a:gdLst>
                  <a:gd name="T0" fmla="*/ 26 w 27"/>
                  <a:gd name="T1" fmla="*/ 1 h 17"/>
                  <a:gd name="T2" fmla="*/ 25 w 27"/>
                  <a:gd name="T3" fmla="*/ 0 h 17"/>
                  <a:gd name="T4" fmla="*/ 9 w 27"/>
                  <a:gd name="T5" fmla="*/ 1 h 17"/>
                  <a:gd name="T6" fmla="*/ 0 w 27"/>
                  <a:gd name="T7" fmla="*/ 7 h 17"/>
                  <a:gd name="T8" fmla="*/ 26 w 27"/>
                  <a:gd name="T9" fmla="*/ 3 h 17"/>
                  <a:gd name="T10" fmla="*/ 26 w 27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7">
                    <a:moveTo>
                      <a:pt x="26" y="1"/>
                    </a:moveTo>
                    <a:cubicBezTo>
                      <a:pt x="25" y="1"/>
                      <a:pt x="25" y="0"/>
                      <a:pt x="25" y="0"/>
                    </a:cubicBezTo>
                    <a:cubicBezTo>
                      <a:pt x="20" y="0"/>
                      <a:pt x="14" y="0"/>
                      <a:pt x="9" y="1"/>
                    </a:cubicBezTo>
                    <a:cubicBezTo>
                      <a:pt x="7" y="2"/>
                      <a:pt x="0" y="3"/>
                      <a:pt x="0" y="7"/>
                    </a:cubicBezTo>
                    <a:cubicBezTo>
                      <a:pt x="0" y="17"/>
                      <a:pt x="22" y="6"/>
                      <a:pt x="26" y="3"/>
                    </a:cubicBezTo>
                    <a:cubicBezTo>
                      <a:pt x="27" y="3"/>
                      <a:pt x="26" y="1"/>
                      <a:pt x="26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169"/>
              <p:cNvSpPr/>
              <p:nvPr/>
            </p:nvSpPr>
            <p:spPr bwMode="auto">
              <a:xfrm>
                <a:off x="6796" y="2227"/>
                <a:ext cx="44" cy="94"/>
              </a:xfrm>
              <a:custGeom>
                <a:avLst/>
                <a:gdLst>
                  <a:gd name="T0" fmla="*/ 5 w 17"/>
                  <a:gd name="T1" fmla="*/ 1 h 36"/>
                  <a:gd name="T2" fmla="*/ 3 w 17"/>
                  <a:gd name="T3" fmla="*/ 1 h 36"/>
                  <a:gd name="T4" fmla="*/ 0 w 17"/>
                  <a:gd name="T5" fmla="*/ 18 h 36"/>
                  <a:gd name="T6" fmla="*/ 5 w 17"/>
                  <a:gd name="T7" fmla="*/ 33 h 36"/>
                  <a:gd name="T8" fmla="*/ 7 w 17"/>
                  <a:gd name="T9" fmla="*/ 2 h 36"/>
                  <a:gd name="T10" fmla="*/ 5 w 17"/>
                  <a:gd name="T11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36">
                    <a:moveTo>
                      <a:pt x="5" y="1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1" y="6"/>
                      <a:pt x="1" y="13"/>
                      <a:pt x="0" y="18"/>
                    </a:cubicBezTo>
                    <a:cubicBezTo>
                      <a:pt x="0" y="22"/>
                      <a:pt x="0" y="31"/>
                      <a:pt x="5" y="33"/>
                    </a:cubicBezTo>
                    <a:cubicBezTo>
                      <a:pt x="17" y="36"/>
                      <a:pt x="8" y="6"/>
                      <a:pt x="7" y="2"/>
                    </a:cubicBezTo>
                    <a:cubicBezTo>
                      <a:pt x="7" y="1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170"/>
              <p:cNvSpPr/>
              <p:nvPr/>
            </p:nvSpPr>
            <p:spPr bwMode="auto">
              <a:xfrm>
                <a:off x="6658" y="1607"/>
                <a:ext cx="28" cy="73"/>
              </a:xfrm>
              <a:custGeom>
                <a:avLst/>
                <a:gdLst>
                  <a:gd name="T0" fmla="*/ 10 w 11"/>
                  <a:gd name="T1" fmla="*/ 26 h 28"/>
                  <a:gd name="T2" fmla="*/ 7 w 11"/>
                  <a:gd name="T3" fmla="*/ 1 h 28"/>
                  <a:gd name="T4" fmla="*/ 5 w 11"/>
                  <a:gd name="T5" fmla="*/ 1 h 28"/>
                  <a:gd name="T6" fmla="*/ 2 w 11"/>
                  <a:gd name="T7" fmla="*/ 13 h 28"/>
                  <a:gd name="T8" fmla="*/ 4 w 11"/>
                  <a:gd name="T9" fmla="*/ 19 h 28"/>
                  <a:gd name="T10" fmla="*/ 7 w 11"/>
                  <a:gd name="T11" fmla="*/ 25 h 28"/>
                  <a:gd name="T12" fmla="*/ 7 w 11"/>
                  <a:gd name="T13" fmla="*/ 26 h 28"/>
                  <a:gd name="T14" fmla="*/ 10 w 11"/>
                  <a:gd name="T15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28">
                    <a:moveTo>
                      <a:pt x="10" y="26"/>
                    </a:moveTo>
                    <a:cubicBezTo>
                      <a:pt x="11" y="18"/>
                      <a:pt x="10" y="9"/>
                      <a:pt x="7" y="1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1" y="4"/>
                      <a:pt x="0" y="8"/>
                      <a:pt x="2" y="13"/>
                    </a:cubicBezTo>
                    <a:cubicBezTo>
                      <a:pt x="2" y="15"/>
                      <a:pt x="3" y="17"/>
                      <a:pt x="4" y="19"/>
                    </a:cubicBezTo>
                    <a:cubicBezTo>
                      <a:pt x="5" y="21"/>
                      <a:pt x="7" y="23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8"/>
                      <a:pt x="9" y="28"/>
                      <a:pt x="10" y="26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71"/>
              <p:cNvSpPr/>
              <p:nvPr/>
            </p:nvSpPr>
            <p:spPr bwMode="auto">
              <a:xfrm>
                <a:off x="6595" y="1661"/>
                <a:ext cx="76" cy="53"/>
              </a:xfrm>
              <a:custGeom>
                <a:avLst/>
                <a:gdLst>
                  <a:gd name="T0" fmla="*/ 0 w 29"/>
                  <a:gd name="T1" fmla="*/ 6 h 20"/>
                  <a:gd name="T2" fmla="*/ 10 w 29"/>
                  <a:gd name="T3" fmla="*/ 14 h 20"/>
                  <a:gd name="T4" fmla="*/ 27 w 29"/>
                  <a:gd name="T5" fmla="*/ 20 h 20"/>
                  <a:gd name="T6" fmla="*/ 29 w 29"/>
                  <a:gd name="T7" fmla="*/ 19 h 20"/>
                  <a:gd name="T8" fmla="*/ 29 w 29"/>
                  <a:gd name="T9" fmla="*/ 17 h 20"/>
                  <a:gd name="T10" fmla="*/ 12 w 29"/>
                  <a:gd name="T11" fmla="*/ 5 h 20"/>
                  <a:gd name="T12" fmla="*/ 0 w 29"/>
                  <a:gd name="T13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0">
                    <a:moveTo>
                      <a:pt x="0" y="6"/>
                    </a:moveTo>
                    <a:cubicBezTo>
                      <a:pt x="0" y="10"/>
                      <a:pt x="7" y="13"/>
                      <a:pt x="10" y="14"/>
                    </a:cubicBezTo>
                    <a:cubicBezTo>
                      <a:pt x="16" y="16"/>
                      <a:pt x="22" y="17"/>
                      <a:pt x="27" y="20"/>
                    </a:cubicBezTo>
                    <a:cubicBezTo>
                      <a:pt x="28" y="20"/>
                      <a:pt x="29" y="19"/>
                      <a:pt x="29" y="19"/>
                    </a:cubicBezTo>
                    <a:cubicBezTo>
                      <a:pt x="29" y="18"/>
                      <a:pt x="29" y="17"/>
                      <a:pt x="29" y="17"/>
                    </a:cubicBezTo>
                    <a:cubicBezTo>
                      <a:pt x="23" y="13"/>
                      <a:pt x="18" y="9"/>
                      <a:pt x="12" y="5"/>
                    </a:cubicBezTo>
                    <a:cubicBezTo>
                      <a:pt x="10" y="4"/>
                      <a:pt x="1" y="0"/>
                      <a:pt x="0" y="6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172"/>
              <p:cNvSpPr/>
              <p:nvPr/>
            </p:nvSpPr>
            <p:spPr bwMode="auto">
              <a:xfrm>
                <a:off x="6645" y="1719"/>
                <a:ext cx="31" cy="62"/>
              </a:xfrm>
              <a:custGeom>
                <a:avLst/>
                <a:gdLst>
                  <a:gd name="T0" fmla="*/ 0 w 12"/>
                  <a:gd name="T1" fmla="*/ 14 h 24"/>
                  <a:gd name="T2" fmla="*/ 6 w 12"/>
                  <a:gd name="T3" fmla="*/ 24 h 24"/>
                  <a:gd name="T4" fmla="*/ 11 w 12"/>
                  <a:gd name="T5" fmla="*/ 15 h 24"/>
                  <a:gd name="T6" fmla="*/ 12 w 12"/>
                  <a:gd name="T7" fmla="*/ 2 h 24"/>
                  <a:gd name="T8" fmla="*/ 11 w 12"/>
                  <a:gd name="T9" fmla="*/ 0 h 24"/>
                  <a:gd name="T10" fmla="*/ 10 w 12"/>
                  <a:gd name="T11" fmla="*/ 0 h 24"/>
                  <a:gd name="T12" fmla="*/ 0 w 12"/>
                  <a:gd name="T13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4">
                    <a:moveTo>
                      <a:pt x="0" y="14"/>
                    </a:moveTo>
                    <a:cubicBezTo>
                      <a:pt x="0" y="18"/>
                      <a:pt x="1" y="24"/>
                      <a:pt x="6" y="24"/>
                    </a:cubicBezTo>
                    <a:cubicBezTo>
                      <a:pt x="9" y="23"/>
                      <a:pt x="10" y="18"/>
                      <a:pt x="11" y="15"/>
                    </a:cubicBezTo>
                    <a:cubicBezTo>
                      <a:pt x="12" y="11"/>
                      <a:pt x="12" y="6"/>
                      <a:pt x="12" y="2"/>
                    </a:cubicBezTo>
                    <a:cubicBezTo>
                      <a:pt x="12" y="1"/>
                      <a:pt x="11" y="1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5" y="3"/>
                      <a:pt x="1" y="9"/>
                      <a:pt x="0" y="14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73"/>
              <p:cNvSpPr/>
              <p:nvPr/>
            </p:nvSpPr>
            <p:spPr bwMode="auto">
              <a:xfrm>
                <a:off x="6694" y="1703"/>
                <a:ext cx="57" cy="52"/>
              </a:xfrm>
              <a:custGeom>
                <a:avLst/>
                <a:gdLst>
                  <a:gd name="T0" fmla="*/ 0 w 22"/>
                  <a:gd name="T1" fmla="*/ 1 h 20"/>
                  <a:gd name="T2" fmla="*/ 0 w 22"/>
                  <a:gd name="T3" fmla="*/ 3 h 20"/>
                  <a:gd name="T4" fmla="*/ 21 w 22"/>
                  <a:gd name="T5" fmla="*/ 8 h 20"/>
                  <a:gd name="T6" fmla="*/ 1 w 22"/>
                  <a:gd name="T7" fmla="*/ 0 h 20"/>
                  <a:gd name="T8" fmla="*/ 0 w 22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0">
                    <a:moveTo>
                      <a:pt x="0" y="1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4" y="6"/>
                      <a:pt x="20" y="20"/>
                      <a:pt x="21" y="8"/>
                    </a:cubicBezTo>
                    <a:cubicBezTo>
                      <a:pt x="22" y="1"/>
                      <a:pt x="6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174"/>
              <p:cNvSpPr/>
              <p:nvPr/>
            </p:nvSpPr>
            <p:spPr bwMode="auto">
              <a:xfrm>
                <a:off x="6694" y="1638"/>
                <a:ext cx="60" cy="52"/>
              </a:xfrm>
              <a:custGeom>
                <a:avLst/>
                <a:gdLst>
                  <a:gd name="T0" fmla="*/ 18 w 23"/>
                  <a:gd name="T1" fmla="*/ 13 h 20"/>
                  <a:gd name="T2" fmla="*/ 19 w 23"/>
                  <a:gd name="T3" fmla="*/ 2 h 20"/>
                  <a:gd name="T4" fmla="*/ 9 w 23"/>
                  <a:gd name="T5" fmla="*/ 7 h 20"/>
                  <a:gd name="T6" fmla="*/ 1 w 23"/>
                  <a:gd name="T7" fmla="*/ 17 h 20"/>
                  <a:gd name="T8" fmla="*/ 2 w 23"/>
                  <a:gd name="T9" fmla="*/ 19 h 20"/>
                  <a:gd name="T10" fmla="*/ 3 w 23"/>
                  <a:gd name="T11" fmla="*/ 19 h 20"/>
                  <a:gd name="T12" fmla="*/ 18 w 23"/>
                  <a:gd name="T13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0">
                    <a:moveTo>
                      <a:pt x="18" y="13"/>
                    </a:moveTo>
                    <a:cubicBezTo>
                      <a:pt x="21" y="10"/>
                      <a:pt x="23" y="4"/>
                      <a:pt x="19" y="2"/>
                    </a:cubicBezTo>
                    <a:cubicBezTo>
                      <a:pt x="15" y="0"/>
                      <a:pt x="11" y="5"/>
                      <a:pt x="9" y="7"/>
                    </a:cubicBezTo>
                    <a:cubicBezTo>
                      <a:pt x="6" y="10"/>
                      <a:pt x="3" y="14"/>
                      <a:pt x="1" y="17"/>
                    </a:cubicBezTo>
                    <a:cubicBezTo>
                      <a:pt x="0" y="18"/>
                      <a:pt x="1" y="19"/>
                      <a:pt x="2" y="19"/>
                    </a:cubicBezTo>
                    <a:cubicBezTo>
                      <a:pt x="2" y="19"/>
                      <a:pt x="2" y="20"/>
                      <a:pt x="3" y="19"/>
                    </a:cubicBezTo>
                    <a:cubicBezTo>
                      <a:pt x="8" y="17"/>
                      <a:pt x="14" y="16"/>
                      <a:pt x="18" y="13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175"/>
              <p:cNvSpPr/>
              <p:nvPr/>
            </p:nvSpPr>
            <p:spPr bwMode="auto">
              <a:xfrm>
                <a:off x="5685" y="1447"/>
                <a:ext cx="60" cy="47"/>
              </a:xfrm>
              <a:custGeom>
                <a:avLst/>
                <a:gdLst>
                  <a:gd name="T0" fmla="*/ 1 w 23"/>
                  <a:gd name="T1" fmla="*/ 0 h 18"/>
                  <a:gd name="T2" fmla="*/ 0 w 23"/>
                  <a:gd name="T3" fmla="*/ 2 h 18"/>
                  <a:gd name="T4" fmla="*/ 7 w 23"/>
                  <a:gd name="T5" fmla="*/ 12 h 18"/>
                  <a:gd name="T6" fmla="*/ 14 w 23"/>
                  <a:gd name="T7" fmla="*/ 14 h 18"/>
                  <a:gd name="T8" fmla="*/ 19 w 23"/>
                  <a:gd name="T9" fmla="*/ 17 h 18"/>
                  <a:gd name="T10" fmla="*/ 20 w 23"/>
                  <a:gd name="T11" fmla="*/ 17 h 18"/>
                  <a:gd name="T12" fmla="*/ 22 w 23"/>
                  <a:gd name="T13" fmla="*/ 15 h 18"/>
                  <a:gd name="T14" fmla="*/ 1 w 23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8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7"/>
                      <a:pt x="3" y="10"/>
                      <a:pt x="7" y="12"/>
                    </a:cubicBezTo>
                    <a:cubicBezTo>
                      <a:pt x="9" y="13"/>
                      <a:pt x="12" y="14"/>
                      <a:pt x="14" y="14"/>
                    </a:cubicBezTo>
                    <a:cubicBezTo>
                      <a:pt x="15" y="15"/>
                      <a:pt x="18" y="15"/>
                      <a:pt x="19" y="17"/>
                    </a:cubicBezTo>
                    <a:cubicBezTo>
                      <a:pt x="19" y="17"/>
                      <a:pt x="20" y="17"/>
                      <a:pt x="20" y="17"/>
                    </a:cubicBezTo>
                    <a:cubicBezTo>
                      <a:pt x="21" y="18"/>
                      <a:pt x="23" y="16"/>
                      <a:pt x="22" y="15"/>
                    </a:cubicBezTo>
                    <a:cubicBezTo>
                      <a:pt x="16" y="9"/>
                      <a:pt x="10" y="3"/>
                      <a:pt x="1" y="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176"/>
              <p:cNvSpPr/>
              <p:nvPr/>
            </p:nvSpPr>
            <p:spPr bwMode="auto">
              <a:xfrm>
                <a:off x="5664" y="1507"/>
                <a:ext cx="89" cy="53"/>
              </a:xfrm>
              <a:custGeom>
                <a:avLst/>
                <a:gdLst>
                  <a:gd name="T0" fmla="*/ 33 w 34"/>
                  <a:gd name="T1" fmla="*/ 0 h 20"/>
                  <a:gd name="T2" fmla="*/ 32 w 34"/>
                  <a:gd name="T3" fmla="*/ 0 h 20"/>
                  <a:gd name="T4" fmla="*/ 4 w 34"/>
                  <a:gd name="T5" fmla="*/ 13 h 20"/>
                  <a:gd name="T6" fmla="*/ 33 w 34"/>
                  <a:gd name="T7" fmla="*/ 3 h 20"/>
                  <a:gd name="T8" fmla="*/ 33 w 3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">
                    <a:moveTo>
                      <a:pt x="33" y="0"/>
                    </a:moveTo>
                    <a:cubicBezTo>
                      <a:pt x="33" y="0"/>
                      <a:pt x="32" y="0"/>
                      <a:pt x="32" y="0"/>
                    </a:cubicBezTo>
                    <a:cubicBezTo>
                      <a:pt x="27" y="1"/>
                      <a:pt x="0" y="3"/>
                      <a:pt x="4" y="13"/>
                    </a:cubicBezTo>
                    <a:cubicBezTo>
                      <a:pt x="7" y="20"/>
                      <a:pt x="29" y="4"/>
                      <a:pt x="33" y="3"/>
                    </a:cubicBezTo>
                    <a:cubicBezTo>
                      <a:pt x="34" y="2"/>
                      <a:pt x="34" y="1"/>
                      <a:pt x="33" y="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77"/>
              <p:cNvSpPr/>
              <p:nvPr/>
            </p:nvSpPr>
            <p:spPr bwMode="auto">
              <a:xfrm>
                <a:off x="5763" y="1523"/>
                <a:ext cx="47" cy="60"/>
              </a:xfrm>
              <a:custGeom>
                <a:avLst/>
                <a:gdLst>
                  <a:gd name="T0" fmla="*/ 15 w 18"/>
                  <a:gd name="T1" fmla="*/ 20 h 23"/>
                  <a:gd name="T2" fmla="*/ 13 w 18"/>
                  <a:gd name="T3" fmla="*/ 11 h 23"/>
                  <a:gd name="T4" fmla="*/ 3 w 18"/>
                  <a:gd name="T5" fmla="*/ 0 h 23"/>
                  <a:gd name="T6" fmla="*/ 2 w 18"/>
                  <a:gd name="T7" fmla="*/ 0 h 23"/>
                  <a:gd name="T8" fmla="*/ 1 w 18"/>
                  <a:gd name="T9" fmla="*/ 1 h 23"/>
                  <a:gd name="T10" fmla="*/ 5 w 18"/>
                  <a:gd name="T11" fmla="*/ 17 h 23"/>
                  <a:gd name="T12" fmla="*/ 15 w 18"/>
                  <a:gd name="T13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3">
                    <a:moveTo>
                      <a:pt x="15" y="20"/>
                    </a:moveTo>
                    <a:cubicBezTo>
                      <a:pt x="18" y="18"/>
                      <a:pt x="14" y="13"/>
                      <a:pt x="13" y="11"/>
                    </a:cubicBezTo>
                    <a:cubicBezTo>
                      <a:pt x="10" y="7"/>
                      <a:pt x="7" y="3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7"/>
                      <a:pt x="2" y="13"/>
                      <a:pt x="5" y="17"/>
                    </a:cubicBezTo>
                    <a:cubicBezTo>
                      <a:pt x="7" y="20"/>
                      <a:pt x="12" y="23"/>
                      <a:pt x="15" y="2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178"/>
              <p:cNvSpPr/>
              <p:nvPr/>
            </p:nvSpPr>
            <p:spPr bwMode="auto">
              <a:xfrm>
                <a:off x="5771" y="1455"/>
                <a:ext cx="71" cy="47"/>
              </a:xfrm>
              <a:custGeom>
                <a:avLst/>
                <a:gdLst>
                  <a:gd name="T0" fmla="*/ 20 w 27"/>
                  <a:gd name="T1" fmla="*/ 6 h 18"/>
                  <a:gd name="T2" fmla="*/ 1 w 27"/>
                  <a:gd name="T3" fmla="*/ 15 h 18"/>
                  <a:gd name="T4" fmla="*/ 1 w 27"/>
                  <a:gd name="T5" fmla="*/ 17 h 18"/>
                  <a:gd name="T6" fmla="*/ 2 w 27"/>
                  <a:gd name="T7" fmla="*/ 18 h 18"/>
                  <a:gd name="T8" fmla="*/ 20 w 27"/>
                  <a:gd name="T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8">
                    <a:moveTo>
                      <a:pt x="20" y="6"/>
                    </a:moveTo>
                    <a:cubicBezTo>
                      <a:pt x="16" y="0"/>
                      <a:pt x="4" y="12"/>
                      <a:pt x="1" y="15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1" y="17"/>
                      <a:pt x="1" y="18"/>
                      <a:pt x="2" y="18"/>
                    </a:cubicBezTo>
                    <a:cubicBezTo>
                      <a:pt x="7" y="17"/>
                      <a:pt x="27" y="16"/>
                      <a:pt x="20" y="6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79"/>
              <p:cNvSpPr/>
              <p:nvPr/>
            </p:nvSpPr>
            <p:spPr bwMode="auto">
              <a:xfrm>
                <a:off x="5750" y="1416"/>
                <a:ext cx="29" cy="71"/>
              </a:xfrm>
              <a:custGeom>
                <a:avLst/>
                <a:gdLst>
                  <a:gd name="T0" fmla="*/ 2 w 11"/>
                  <a:gd name="T1" fmla="*/ 25 h 27"/>
                  <a:gd name="T2" fmla="*/ 5 w 11"/>
                  <a:gd name="T3" fmla="*/ 26 h 27"/>
                  <a:gd name="T4" fmla="*/ 5 w 11"/>
                  <a:gd name="T5" fmla="*/ 25 h 27"/>
                  <a:gd name="T6" fmla="*/ 11 w 11"/>
                  <a:gd name="T7" fmla="*/ 8 h 27"/>
                  <a:gd name="T8" fmla="*/ 3 w 11"/>
                  <a:gd name="T9" fmla="*/ 2 h 27"/>
                  <a:gd name="T10" fmla="*/ 1 w 11"/>
                  <a:gd name="T11" fmla="*/ 12 h 27"/>
                  <a:gd name="T12" fmla="*/ 2 w 11"/>
                  <a:gd name="T13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7">
                    <a:moveTo>
                      <a:pt x="2" y="25"/>
                    </a:moveTo>
                    <a:cubicBezTo>
                      <a:pt x="3" y="26"/>
                      <a:pt x="4" y="27"/>
                      <a:pt x="5" y="26"/>
                    </a:cubicBezTo>
                    <a:cubicBezTo>
                      <a:pt x="5" y="26"/>
                      <a:pt x="5" y="26"/>
                      <a:pt x="5" y="25"/>
                    </a:cubicBezTo>
                    <a:cubicBezTo>
                      <a:pt x="7" y="20"/>
                      <a:pt x="11" y="14"/>
                      <a:pt x="11" y="8"/>
                    </a:cubicBezTo>
                    <a:cubicBezTo>
                      <a:pt x="11" y="5"/>
                      <a:pt x="7" y="0"/>
                      <a:pt x="3" y="2"/>
                    </a:cubicBezTo>
                    <a:cubicBezTo>
                      <a:pt x="0" y="3"/>
                      <a:pt x="0" y="9"/>
                      <a:pt x="1" y="12"/>
                    </a:cubicBezTo>
                    <a:cubicBezTo>
                      <a:pt x="1" y="16"/>
                      <a:pt x="2" y="21"/>
                      <a:pt x="2" y="25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80"/>
              <p:cNvSpPr/>
              <p:nvPr/>
            </p:nvSpPr>
            <p:spPr bwMode="auto">
              <a:xfrm>
                <a:off x="6324" y="1781"/>
                <a:ext cx="60" cy="60"/>
              </a:xfrm>
              <a:custGeom>
                <a:avLst/>
                <a:gdLst>
                  <a:gd name="T0" fmla="*/ 0 w 23"/>
                  <a:gd name="T1" fmla="*/ 2 h 23"/>
                  <a:gd name="T2" fmla="*/ 20 w 23"/>
                  <a:gd name="T3" fmla="*/ 21 h 23"/>
                  <a:gd name="T4" fmla="*/ 22 w 23"/>
                  <a:gd name="T5" fmla="*/ 21 h 23"/>
                  <a:gd name="T6" fmla="*/ 2 w 23"/>
                  <a:gd name="T7" fmla="*/ 0 h 23"/>
                  <a:gd name="T8" fmla="*/ 0 w 23"/>
                  <a:gd name="T9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0" y="2"/>
                    </a:moveTo>
                    <a:cubicBezTo>
                      <a:pt x="1" y="12"/>
                      <a:pt x="11" y="18"/>
                      <a:pt x="20" y="21"/>
                    </a:cubicBezTo>
                    <a:cubicBezTo>
                      <a:pt x="21" y="23"/>
                      <a:pt x="23" y="22"/>
                      <a:pt x="22" y="21"/>
                    </a:cubicBezTo>
                    <a:cubicBezTo>
                      <a:pt x="19" y="12"/>
                      <a:pt x="11" y="4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81"/>
              <p:cNvSpPr/>
              <p:nvPr/>
            </p:nvSpPr>
            <p:spPr bwMode="auto">
              <a:xfrm>
                <a:off x="6329" y="1857"/>
                <a:ext cx="65" cy="44"/>
              </a:xfrm>
              <a:custGeom>
                <a:avLst/>
                <a:gdLst>
                  <a:gd name="T0" fmla="*/ 0 w 25"/>
                  <a:gd name="T1" fmla="*/ 6 h 17"/>
                  <a:gd name="T2" fmla="*/ 24 w 25"/>
                  <a:gd name="T3" fmla="*/ 4 h 17"/>
                  <a:gd name="T4" fmla="*/ 24 w 25"/>
                  <a:gd name="T5" fmla="*/ 1 h 17"/>
                  <a:gd name="T6" fmla="*/ 23 w 25"/>
                  <a:gd name="T7" fmla="*/ 1 h 17"/>
                  <a:gd name="T8" fmla="*/ 1 w 25"/>
                  <a:gd name="T9" fmla="*/ 4 h 17"/>
                  <a:gd name="T10" fmla="*/ 0 w 25"/>
                  <a:gd name="T1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7">
                    <a:moveTo>
                      <a:pt x="0" y="6"/>
                    </a:moveTo>
                    <a:cubicBezTo>
                      <a:pt x="3" y="17"/>
                      <a:pt x="18" y="6"/>
                      <a:pt x="24" y="4"/>
                    </a:cubicBezTo>
                    <a:cubicBezTo>
                      <a:pt x="25" y="3"/>
                      <a:pt x="25" y="1"/>
                      <a:pt x="24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16" y="1"/>
                      <a:pt x="7" y="0"/>
                      <a:pt x="1" y="4"/>
                    </a:cubicBezTo>
                    <a:cubicBezTo>
                      <a:pt x="0" y="4"/>
                      <a:pt x="0" y="5"/>
                      <a:pt x="0" y="6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82"/>
              <p:cNvSpPr/>
              <p:nvPr/>
            </p:nvSpPr>
            <p:spPr bwMode="auto">
              <a:xfrm>
                <a:off x="6392" y="1870"/>
                <a:ext cx="34" cy="63"/>
              </a:xfrm>
              <a:custGeom>
                <a:avLst/>
                <a:gdLst>
                  <a:gd name="T0" fmla="*/ 9 w 13"/>
                  <a:gd name="T1" fmla="*/ 11 h 24"/>
                  <a:gd name="T2" fmla="*/ 4 w 13"/>
                  <a:gd name="T3" fmla="*/ 1 h 24"/>
                  <a:gd name="T4" fmla="*/ 1 w 13"/>
                  <a:gd name="T5" fmla="*/ 1 h 24"/>
                  <a:gd name="T6" fmla="*/ 1 w 13"/>
                  <a:gd name="T7" fmla="*/ 2 h 24"/>
                  <a:gd name="T8" fmla="*/ 4 w 13"/>
                  <a:gd name="T9" fmla="*/ 18 h 24"/>
                  <a:gd name="T10" fmla="*/ 12 w 13"/>
                  <a:gd name="T11" fmla="*/ 20 h 24"/>
                  <a:gd name="T12" fmla="*/ 9 w 13"/>
                  <a:gd name="T13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4">
                    <a:moveTo>
                      <a:pt x="9" y="11"/>
                    </a:moveTo>
                    <a:cubicBezTo>
                      <a:pt x="8" y="7"/>
                      <a:pt x="6" y="4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0" y="7"/>
                      <a:pt x="0" y="15"/>
                      <a:pt x="4" y="18"/>
                    </a:cubicBezTo>
                    <a:cubicBezTo>
                      <a:pt x="5" y="20"/>
                      <a:pt x="10" y="24"/>
                      <a:pt x="12" y="20"/>
                    </a:cubicBezTo>
                    <a:cubicBezTo>
                      <a:pt x="13" y="18"/>
                      <a:pt x="10" y="13"/>
                      <a:pt x="9" y="1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83"/>
              <p:cNvSpPr/>
              <p:nvPr/>
            </p:nvSpPr>
            <p:spPr bwMode="auto">
              <a:xfrm>
                <a:off x="6412" y="1839"/>
                <a:ext cx="60" cy="34"/>
              </a:xfrm>
              <a:custGeom>
                <a:avLst/>
                <a:gdLst>
                  <a:gd name="T0" fmla="*/ 2 w 23"/>
                  <a:gd name="T1" fmla="*/ 7 h 13"/>
                  <a:gd name="T2" fmla="*/ 3 w 23"/>
                  <a:gd name="T3" fmla="*/ 8 h 13"/>
                  <a:gd name="T4" fmla="*/ 23 w 23"/>
                  <a:gd name="T5" fmla="*/ 9 h 13"/>
                  <a:gd name="T6" fmla="*/ 23 w 23"/>
                  <a:gd name="T7" fmla="*/ 7 h 13"/>
                  <a:gd name="T8" fmla="*/ 1 w 23"/>
                  <a:gd name="T9" fmla="*/ 5 h 13"/>
                  <a:gd name="T10" fmla="*/ 2 w 23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3">
                    <a:moveTo>
                      <a:pt x="2" y="7"/>
                    </a:moveTo>
                    <a:cubicBezTo>
                      <a:pt x="2" y="7"/>
                      <a:pt x="2" y="7"/>
                      <a:pt x="3" y="8"/>
                    </a:cubicBezTo>
                    <a:cubicBezTo>
                      <a:pt x="8" y="10"/>
                      <a:pt x="18" y="13"/>
                      <a:pt x="23" y="9"/>
                    </a:cubicBezTo>
                    <a:cubicBezTo>
                      <a:pt x="23" y="8"/>
                      <a:pt x="23" y="7"/>
                      <a:pt x="23" y="7"/>
                    </a:cubicBezTo>
                    <a:cubicBezTo>
                      <a:pt x="18" y="0"/>
                      <a:pt x="7" y="0"/>
                      <a:pt x="1" y="5"/>
                    </a:cubicBezTo>
                    <a:cubicBezTo>
                      <a:pt x="0" y="6"/>
                      <a:pt x="1" y="7"/>
                      <a:pt x="2" y="7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84"/>
              <p:cNvSpPr/>
              <p:nvPr/>
            </p:nvSpPr>
            <p:spPr bwMode="auto">
              <a:xfrm>
                <a:off x="6399" y="1781"/>
                <a:ext cx="37" cy="63"/>
              </a:xfrm>
              <a:custGeom>
                <a:avLst/>
                <a:gdLst>
                  <a:gd name="T0" fmla="*/ 1 w 14"/>
                  <a:gd name="T1" fmla="*/ 21 h 24"/>
                  <a:gd name="T2" fmla="*/ 1 w 14"/>
                  <a:gd name="T3" fmla="*/ 22 h 24"/>
                  <a:gd name="T4" fmla="*/ 2 w 14"/>
                  <a:gd name="T5" fmla="*/ 23 h 24"/>
                  <a:gd name="T6" fmla="*/ 3 w 14"/>
                  <a:gd name="T7" fmla="*/ 22 h 24"/>
                  <a:gd name="T8" fmla="*/ 3 w 14"/>
                  <a:gd name="T9" fmla="*/ 22 h 24"/>
                  <a:gd name="T10" fmla="*/ 12 w 14"/>
                  <a:gd name="T11" fmla="*/ 12 h 24"/>
                  <a:gd name="T12" fmla="*/ 10 w 14"/>
                  <a:gd name="T13" fmla="*/ 2 h 24"/>
                  <a:gd name="T14" fmla="*/ 1 w 14"/>
                  <a:gd name="T15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4">
                    <a:moveTo>
                      <a:pt x="1" y="21"/>
                    </a:moveTo>
                    <a:cubicBezTo>
                      <a:pt x="1" y="21"/>
                      <a:pt x="1" y="21"/>
                      <a:pt x="1" y="22"/>
                    </a:cubicBezTo>
                    <a:cubicBezTo>
                      <a:pt x="0" y="23"/>
                      <a:pt x="1" y="24"/>
                      <a:pt x="2" y="23"/>
                    </a:cubicBezTo>
                    <a:cubicBezTo>
                      <a:pt x="3" y="23"/>
                      <a:pt x="3" y="23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6" y="19"/>
                      <a:pt x="10" y="16"/>
                      <a:pt x="12" y="12"/>
                    </a:cubicBezTo>
                    <a:cubicBezTo>
                      <a:pt x="14" y="8"/>
                      <a:pt x="14" y="3"/>
                      <a:pt x="10" y="2"/>
                    </a:cubicBezTo>
                    <a:cubicBezTo>
                      <a:pt x="3" y="0"/>
                      <a:pt x="2" y="16"/>
                      <a:pt x="1" y="2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85"/>
              <p:cNvSpPr/>
              <p:nvPr/>
            </p:nvSpPr>
            <p:spPr bwMode="auto">
              <a:xfrm>
                <a:off x="6856" y="1956"/>
                <a:ext cx="75" cy="45"/>
              </a:xfrm>
              <a:custGeom>
                <a:avLst/>
                <a:gdLst>
                  <a:gd name="T0" fmla="*/ 17 w 29"/>
                  <a:gd name="T1" fmla="*/ 1 h 17"/>
                  <a:gd name="T2" fmla="*/ 0 w 29"/>
                  <a:gd name="T3" fmla="*/ 5 h 17"/>
                  <a:gd name="T4" fmla="*/ 0 w 29"/>
                  <a:gd name="T5" fmla="*/ 6 h 17"/>
                  <a:gd name="T6" fmla="*/ 0 w 29"/>
                  <a:gd name="T7" fmla="*/ 7 h 17"/>
                  <a:gd name="T8" fmla="*/ 28 w 29"/>
                  <a:gd name="T9" fmla="*/ 5 h 17"/>
                  <a:gd name="T10" fmla="*/ 17 w 29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7">
                    <a:moveTo>
                      <a:pt x="17" y="1"/>
                    </a:moveTo>
                    <a:cubicBezTo>
                      <a:pt x="12" y="1"/>
                      <a:pt x="4" y="2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6" y="11"/>
                      <a:pt x="29" y="17"/>
                      <a:pt x="28" y="5"/>
                    </a:cubicBezTo>
                    <a:cubicBezTo>
                      <a:pt x="28" y="0"/>
                      <a:pt x="20" y="0"/>
                      <a:pt x="17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186"/>
              <p:cNvSpPr/>
              <p:nvPr/>
            </p:nvSpPr>
            <p:spPr bwMode="auto">
              <a:xfrm>
                <a:off x="6832" y="1888"/>
                <a:ext cx="65" cy="73"/>
              </a:xfrm>
              <a:custGeom>
                <a:avLst/>
                <a:gdLst>
                  <a:gd name="T0" fmla="*/ 2 w 25"/>
                  <a:gd name="T1" fmla="*/ 27 h 28"/>
                  <a:gd name="T2" fmla="*/ 4 w 25"/>
                  <a:gd name="T3" fmla="*/ 27 h 28"/>
                  <a:gd name="T4" fmla="*/ 15 w 25"/>
                  <a:gd name="T5" fmla="*/ 5 h 28"/>
                  <a:gd name="T6" fmla="*/ 1 w 25"/>
                  <a:gd name="T7" fmla="*/ 26 h 28"/>
                  <a:gd name="T8" fmla="*/ 2 w 25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8">
                    <a:moveTo>
                      <a:pt x="2" y="27"/>
                    </a:moveTo>
                    <a:cubicBezTo>
                      <a:pt x="2" y="27"/>
                      <a:pt x="3" y="28"/>
                      <a:pt x="4" y="27"/>
                    </a:cubicBezTo>
                    <a:cubicBezTo>
                      <a:pt x="8" y="24"/>
                      <a:pt x="25" y="10"/>
                      <a:pt x="15" y="5"/>
                    </a:cubicBezTo>
                    <a:cubicBezTo>
                      <a:pt x="6" y="0"/>
                      <a:pt x="2" y="20"/>
                      <a:pt x="1" y="26"/>
                    </a:cubicBezTo>
                    <a:cubicBezTo>
                      <a:pt x="0" y="27"/>
                      <a:pt x="1" y="27"/>
                      <a:pt x="2" y="27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87"/>
              <p:cNvSpPr/>
              <p:nvPr/>
            </p:nvSpPr>
            <p:spPr bwMode="auto">
              <a:xfrm>
                <a:off x="6777" y="1904"/>
                <a:ext cx="53" cy="60"/>
              </a:xfrm>
              <a:custGeom>
                <a:avLst/>
                <a:gdLst>
                  <a:gd name="T0" fmla="*/ 17 w 20"/>
                  <a:gd name="T1" fmla="*/ 22 h 23"/>
                  <a:gd name="T2" fmla="*/ 18 w 20"/>
                  <a:gd name="T3" fmla="*/ 22 h 23"/>
                  <a:gd name="T4" fmla="*/ 20 w 20"/>
                  <a:gd name="T5" fmla="*/ 20 h 23"/>
                  <a:gd name="T6" fmla="*/ 1 w 20"/>
                  <a:gd name="T7" fmla="*/ 4 h 23"/>
                  <a:gd name="T8" fmla="*/ 0 w 20"/>
                  <a:gd name="T9" fmla="*/ 5 h 23"/>
                  <a:gd name="T10" fmla="*/ 17 w 20"/>
                  <a:gd name="T11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17" y="22"/>
                    </a:moveTo>
                    <a:cubicBezTo>
                      <a:pt x="17" y="22"/>
                      <a:pt x="17" y="22"/>
                      <a:pt x="18" y="22"/>
                    </a:cubicBezTo>
                    <a:cubicBezTo>
                      <a:pt x="19" y="23"/>
                      <a:pt x="20" y="21"/>
                      <a:pt x="20" y="20"/>
                    </a:cubicBezTo>
                    <a:cubicBezTo>
                      <a:pt x="15" y="13"/>
                      <a:pt x="12" y="0"/>
                      <a:pt x="1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3" y="13"/>
                      <a:pt x="10" y="18"/>
                      <a:pt x="17" y="2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188"/>
              <p:cNvSpPr/>
              <p:nvPr/>
            </p:nvSpPr>
            <p:spPr bwMode="auto">
              <a:xfrm>
                <a:off x="6777" y="1980"/>
                <a:ext cx="53" cy="54"/>
              </a:xfrm>
              <a:custGeom>
                <a:avLst/>
                <a:gdLst>
                  <a:gd name="T0" fmla="*/ 4 w 20"/>
                  <a:gd name="T1" fmla="*/ 21 h 21"/>
                  <a:gd name="T2" fmla="*/ 13 w 20"/>
                  <a:gd name="T3" fmla="*/ 14 h 21"/>
                  <a:gd name="T4" fmla="*/ 19 w 20"/>
                  <a:gd name="T5" fmla="*/ 2 h 21"/>
                  <a:gd name="T6" fmla="*/ 19 w 20"/>
                  <a:gd name="T7" fmla="*/ 2 h 21"/>
                  <a:gd name="T8" fmla="*/ 19 w 20"/>
                  <a:gd name="T9" fmla="*/ 1 h 21"/>
                  <a:gd name="T10" fmla="*/ 18 w 20"/>
                  <a:gd name="T11" fmla="*/ 0 h 21"/>
                  <a:gd name="T12" fmla="*/ 3 w 20"/>
                  <a:gd name="T13" fmla="*/ 10 h 21"/>
                  <a:gd name="T14" fmla="*/ 4 w 20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21">
                    <a:moveTo>
                      <a:pt x="4" y="21"/>
                    </a:moveTo>
                    <a:cubicBezTo>
                      <a:pt x="8" y="21"/>
                      <a:pt x="11" y="16"/>
                      <a:pt x="13" y="14"/>
                    </a:cubicBezTo>
                    <a:cubicBezTo>
                      <a:pt x="15" y="10"/>
                      <a:pt x="17" y="6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2" y="3"/>
                      <a:pt x="7" y="6"/>
                      <a:pt x="3" y="10"/>
                    </a:cubicBezTo>
                    <a:cubicBezTo>
                      <a:pt x="1" y="13"/>
                      <a:pt x="0" y="20"/>
                      <a:pt x="4" y="2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89"/>
              <p:cNvSpPr/>
              <p:nvPr/>
            </p:nvSpPr>
            <p:spPr bwMode="auto">
              <a:xfrm>
                <a:off x="6840" y="1980"/>
                <a:ext cx="55" cy="67"/>
              </a:xfrm>
              <a:custGeom>
                <a:avLst/>
                <a:gdLst>
                  <a:gd name="T0" fmla="*/ 3 w 21"/>
                  <a:gd name="T1" fmla="*/ 0 h 26"/>
                  <a:gd name="T2" fmla="*/ 1 w 21"/>
                  <a:gd name="T3" fmla="*/ 0 h 26"/>
                  <a:gd name="T4" fmla="*/ 0 w 21"/>
                  <a:gd name="T5" fmla="*/ 1 h 26"/>
                  <a:gd name="T6" fmla="*/ 0 w 21"/>
                  <a:gd name="T7" fmla="*/ 1 h 26"/>
                  <a:gd name="T8" fmla="*/ 0 w 21"/>
                  <a:gd name="T9" fmla="*/ 1 h 26"/>
                  <a:gd name="T10" fmla="*/ 13 w 21"/>
                  <a:gd name="T11" fmla="*/ 20 h 26"/>
                  <a:gd name="T12" fmla="*/ 3 w 21"/>
                  <a:gd name="T13" fmla="*/ 1 h 26"/>
                  <a:gd name="T14" fmla="*/ 3 w 21"/>
                  <a:gd name="T1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6">
                    <a:moveTo>
                      <a:pt x="3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7"/>
                      <a:pt x="2" y="26"/>
                      <a:pt x="13" y="20"/>
                    </a:cubicBezTo>
                    <a:cubicBezTo>
                      <a:pt x="21" y="15"/>
                      <a:pt x="6" y="4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90"/>
              <p:cNvSpPr/>
              <p:nvPr/>
            </p:nvSpPr>
            <p:spPr bwMode="auto">
              <a:xfrm>
                <a:off x="6530" y="2204"/>
                <a:ext cx="34" cy="70"/>
              </a:xfrm>
              <a:custGeom>
                <a:avLst/>
                <a:gdLst>
                  <a:gd name="T0" fmla="*/ 13 w 13"/>
                  <a:gd name="T1" fmla="*/ 2 h 27"/>
                  <a:gd name="T2" fmla="*/ 11 w 13"/>
                  <a:gd name="T3" fmla="*/ 1 h 27"/>
                  <a:gd name="T4" fmla="*/ 10 w 13"/>
                  <a:gd name="T5" fmla="*/ 1 h 27"/>
                  <a:gd name="T6" fmla="*/ 0 w 13"/>
                  <a:gd name="T7" fmla="*/ 16 h 27"/>
                  <a:gd name="T8" fmla="*/ 8 w 13"/>
                  <a:gd name="T9" fmla="*/ 26 h 27"/>
                  <a:gd name="T10" fmla="*/ 13 w 13"/>
                  <a:gd name="T11" fmla="*/ 16 h 27"/>
                  <a:gd name="T12" fmla="*/ 13 w 13"/>
                  <a:gd name="T13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7">
                    <a:moveTo>
                      <a:pt x="13" y="2"/>
                    </a:moveTo>
                    <a:cubicBezTo>
                      <a:pt x="13" y="0"/>
                      <a:pt x="11" y="0"/>
                      <a:pt x="11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5" y="5"/>
                      <a:pt x="1" y="11"/>
                      <a:pt x="0" y="16"/>
                    </a:cubicBezTo>
                    <a:cubicBezTo>
                      <a:pt x="0" y="21"/>
                      <a:pt x="3" y="27"/>
                      <a:pt x="8" y="26"/>
                    </a:cubicBezTo>
                    <a:cubicBezTo>
                      <a:pt x="12" y="25"/>
                      <a:pt x="13" y="19"/>
                      <a:pt x="13" y="16"/>
                    </a:cubicBezTo>
                    <a:cubicBezTo>
                      <a:pt x="13" y="11"/>
                      <a:pt x="12" y="6"/>
                      <a:pt x="13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191"/>
              <p:cNvSpPr/>
              <p:nvPr/>
            </p:nvSpPr>
            <p:spPr bwMode="auto">
              <a:xfrm>
                <a:off x="6493" y="2175"/>
                <a:ext cx="60" cy="34"/>
              </a:xfrm>
              <a:custGeom>
                <a:avLst/>
                <a:gdLst>
                  <a:gd name="T0" fmla="*/ 21 w 23"/>
                  <a:gd name="T1" fmla="*/ 6 h 13"/>
                  <a:gd name="T2" fmla="*/ 21 w 23"/>
                  <a:gd name="T3" fmla="*/ 6 h 13"/>
                  <a:gd name="T4" fmla="*/ 8 w 23"/>
                  <a:gd name="T5" fmla="*/ 1 h 13"/>
                  <a:gd name="T6" fmla="*/ 1 w 23"/>
                  <a:gd name="T7" fmla="*/ 6 h 13"/>
                  <a:gd name="T8" fmla="*/ 22 w 23"/>
                  <a:gd name="T9" fmla="*/ 8 h 13"/>
                  <a:gd name="T10" fmla="*/ 21 w 23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3">
                    <a:moveTo>
                      <a:pt x="21" y="6"/>
                    </a:moveTo>
                    <a:cubicBezTo>
                      <a:pt x="21" y="6"/>
                      <a:pt x="21" y="6"/>
                      <a:pt x="21" y="6"/>
                    </a:cubicBezTo>
                    <a:cubicBezTo>
                      <a:pt x="17" y="4"/>
                      <a:pt x="13" y="1"/>
                      <a:pt x="8" y="1"/>
                    </a:cubicBezTo>
                    <a:cubicBezTo>
                      <a:pt x="5" y="0"/>
                      <a:pt x="0" y="2"/>
                      <a:pt x="1" y="6"/>
                    </a:cubicBezTo>
                    <a:cubicBezTo>
                      <a:pt x="3" y="13"/>
                      <a:pt x="18" y="10"/>
                      <a:pt x="22" y="8"/>
                    </a:cubicBezTo>
                    <a:cubicBezTo>
                      <a:pt x="23" y="8"/>
                      <a:pt x="23" y="6"/>
                      <a:pt x="21" y="6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92"/>
              <p:cNvSpPr/>
              <p:nvPr/>
            </p:nvSpPr>
            <p:spPr bwMode="auto">
              <a:xfrm>
                <a:off x="6574" y="2204"/>
                <a:ext cx="44" cy="57"/>
              </a:xfrm>
              <a:custGeom>
                <a:avLst/>
                <a:gdLst>
                  <a:gd name="T0" fmla="*/ 0 w 17"/>
                  <a:gd name="T1" fmla="*/ 2 h 22"/>
                  <a:gd name="T2" fmla="*/ 0 w 17"/>
                  <a:gd name="T3" fmla="*/ 3 h 22"/>
                  <a:gd name="T4" fmla="*/ 6 w 17"/>
                  <a:gd name="T5" fmla="*/ 16 h 22"/>
                  <a:gd name="T6" fmla="*/ 15 w 17"/>
                  <a:gd name="T7" fmla="*/ 18 h 22"/>
                  <a:gd name="T8" fmla="*/ 12 w 17"/>
                  <a:gd name="T9" fmla="*/ 9 h 22"/>
                  <a:gd name="T10" fmla="*/ 2 w 17"/>
                  <a:gd name="T11" fmla="*/ 1 h 22"/>
                  <a:gd name="T12" fmla="*/ 0 w 17"/>
                  <a:gd name="T13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2">
                    <a:moveTo>
                      <a:pt x="0" y="2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1" y="7"/>
                      <a:pt x="3" y="12"/>
                      <a:pt x="6" y="16"/>
                    </a:cubicBezTo>
                    <a:cubicBezTo>
                      <a:pt x="8" y="19"/>
                      <a:pt x="13" y="22"/>
                      <a:pt x="15" y="18"/>
                    </a:cubicBezTo>
                    <a:cubicBezTo>
                      <a:pt x="17" y="15"/>
                      <a:pt x="14" y="11"/>
                      <a:pt x="12" y="9"/>
                    </a:cubicBezTo>
                    <a:cubicBezTo>
                      <a:pt x="9" y="6"/>
                      <a:pt x="5" y="3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93"/>
              <p:cNvSpPr/>
              <p:nvPr/>
            </p:nvSpPr>
            <p:spPr bwMode="auto">
              <a:xfrm>
                <a:off x="6582" y="2160"/>
                <a:ext cx="55" cy="39"/>
              </a:xfrm>
              <a:custGeom>
                <a:avLst/>
                <a:gdLst>
                  <a:gd name="T0" fmla="*/ 19 w 21"/>
                  <a:gd name="T1" fmla="*/ 6 h 15"/>
                  <a:gd name="T2" fmla="*/ 1 w 21"/>
                  <a:gd name="T3" fmla="*/ 12 h 15"/>
                  <a:gd name="T4" fmla="*/ 0 w 21"/>
                  <a:gd name="T5" fmla="*/ 13 h 15"/>
                  <a:gd name="T6" fmla="*/ 1 w 21"/>
                  <a:gd name="T7" fmla="*/ 15 h 15"/>
                  <a:gd name="T8" fmla="*/ 15 w 21"/>
                  <a:gd name="T9" fmla="*/ 13 h 15"/>
                  <a:gd name="T10" fmla="*/ 19 w 21"/>
                  <a:gd name="T11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5">
                    <a:moveTo>
                      <a:pt x="19" y="6"/>
                    </a:moveTo>
                    <a:cubicBezTo>
                      <a:pt x="16" y="0"/>
                      <a:pt x="4" y="11"/>
                      <a:pt x="1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0" y="14"/>
                      <a:pt x="0" y="15"/>
                      <a:pt x="1" y="15"/>
                    </a:cubicBezTo>
                    <a:cubicBezTo>
                      <a:pt x="6" y="14"/>
                      <a:pt x="11" y="15"/>
                      <a:pt x="15" y="13"/>
                    </a:cubicBezTo>
                    <a:cubicBezTo>
                      <a:pt x="18" y="12"/>
                      <a:pt x="21" y="9"/>
                      <a:pt x="19" y="6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194"/>
              <p:cNvSpPr/>
              <p:nvPr/>
            </p:nvSpPr>
            <p:spPr bwMode="auto">
              <a:xfrm>
                <a:off x="6527" y="2113"/>
                <a:ext cx="34" cy="62"/>
              </a:xfrm>
              <a:custGeom>
                <a:avLst/>
                <a:gdLst>
                  <a:gd name="T0" fmla="*/ 11 w 13"/>
                  <a:gd name="T1" fmla="*/ 22 h 24"/>
                  <a:gd name="T2" fmla="*/ 2 w 13"/>
                  <a:gd name="T3" fmla="*/ 0 h 24"/>
                  <a:gd name="T4" fmla="*/ 1 w 13"/>
                  <a:gd name="T5" fmla="*/ 1 h 24"/>
                  <a:gd name="T6" fmla="*/ 9 w 13"/>
                  <a:gd name="T7" fmla="*/ 23 h 24"/>
                  <a:gd name="T8" fmla="*/ 9 w 13"/>
                  <a:gd name="T9" fmla="*/ 24 h 24"/>
                  <a:gd name="T10" fmla="*/ 10 w 13"/>
                  <a:gd name="T11" fmla="*/ 24 h 24"/>
                  <a:gd name="T12" fmla="*/ 11 w 13"/>
                  <a:gd name="T13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4">
                    <a:moveTo>
                      <a:pt x="11" y="22"/>
                    </a:moveTo>
                    <a:cubicBezTo>
                      <a:pt x="9" y="15"/>
                      <a:pt x="13" y="1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0"/>
                      <a:pt x="4" y="17"/>
                      <a:pt x="9" y="23"/>
                    </a:cubicBezTo>
                    <a:cubicBezTo>
                      <a:pt x="9" y="23"/>
                      <a:pt x="9" y="23"/>
                      <a:pt x="9" y="24"/>
                    </a:cubicBezTo>
                    <a:cubicBezTo>
                      <a:pt x="9" y="24"/>
                      <a:pt x="10" y="24"/>
                      <a:pt x="10" y="24"/>
                    </a:cubicBezTo>
                    <a:cubicBezTo>
                      <a:pt x="11" y="23"/>
                      <a:pt x="11" y="23"/>
                      <a:pt x="11" y="22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95"/>
              <p:cNvSpPr/>
              <p:nvPr/>
            </p:nvSpPr>
            <p:spPr bwMode="auto">
              <a:xfrm>
                <a:off x="6360" y="2100"/>
                <a:ext cx="60" cy="49"/>
              </a:xfrm>
              <a:custGeom>
                <a:avLst/>
                <a:gdLst>
                  <a:gd name="T0" fmla="*/ 13 w 23"/>
                  <a:gd name="T1" fmla="*/ 13 h 19"/>
                  <a:gd name="T2" fmla="*/ 22 w 23"/>
                  <a:gd name="T3" fmla="*/ 3 h 19"/>
                  <a:gd name="T4" fmla="*/ 20 w 23"/>
                  <a:gd name="T5" fmla="*/ 1 h 19"/>
                  <a:gd name="T6" fmla="*/ 20 w 23"/>
                  <a:gd name="T7" fmla="*/ 2 h 19"/>
                  <a:gd name="T8" fmla="*/ 20 w 23"/>
                  <a:gd name="T9" fmla="*/ 2 h 19"/>
                  <a:gd name="T10" fmla="*/ 4 w 23"/>
                  <a:gd name="T11" fmla="*/ 9 h 19"/>
                  <a:gd name="T12" fmla="*/ 4 w 23"/>
                  <a:gd name="T13" fmla="*/ 18 h 19"/>
                  <a:gd name="T14" fmla="*/ 13 w 23"/>
                  <a:gd name="T15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9">
                    <a:moveTo>
                      <a:pt x="13" y="13"/>
                    </a:moveTo>
                    <a:cubicBezTo>
                      <a:pt x="16" y="10"/>
                      <a:pt x="19" y="7"/>
                      <a:pt x="22" y="3"/>
                    </a:cubicBezTo>
                    <a:cubicBezTo>
                      <a:pt x="23" y="2"/>
                      <a:pt x="21" y="0"/>
                      <a:pt x="20" y="1"/>
                    </a:cubicBezTo>
                    <a:cubicBezTo>
                      <a:pt x="20" y="1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4" y="2"/>
                      <a:pt x="8" y="5"/>
                      <a:pt x="4" y="9"/>
                    </a:cubicBezTo>
                    <a:cubicBezTo>
                      <a:pt x="2" y="11"/>
                      <a:pt x="0" y="17"/>
                      <a:pt x="4" y="18"/>
                    </a:cubicBezTo>
                    <a:cubicBezTo>
                      <a:pt x="7" y="19"/>
                      <a:pt x="11" y="15"/>
                      <a:pt x="13" y="13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196"/>
              <p:cNvSpPr/>
              <p:nvPr/>
            </p:nvSpPr>
            <p:spPr bwMode="auto">
              <a:xfrm>
                <a:off x="6420" y="2105"/>
                <a:ext cx="32" cy="57"/>
              </a:xfrm>
              <a:custGeom>
                <a:avLst/>
                <a:gdLst>
                  <a:gd name="T0" fmla="*/ 10 w 12"/>
                  <a:gd name="T1" fmla="*/ 19 h 22"/>
                  <a:gd name="T2" fmla="*/ 10 w 12"/>
                  <a:gd name="T3" fmla="*/ 10 h 22"/>
                  <a:gd name="T4" fmla="*/ 5 w 12"/>
                  <a:gd name="T5" fmla="*/ 1 h 22"/>
                  <a:gd name="T6" fmla="*/ 4 w 12"/>
                  <a:gd name="T7" fmla="*/ 0 h 22"/>
                  <a:gd name="T8" fmla="*/ 2 w 12"/>
                  <a:gd name="T9" fmla="*/ 2 h 22"/>
                  <a:gd name="T10" fmla="*/ 3 w 12"/>
                  <a:gd name="T11" fmla="*/ 17 h 22"/>
                  <a:gd name="T12" fmla="*/ 10 w 12"/>
                  <a:gd name="T13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2">
                    <a:moveTo>
                      <a:pt x="10" y="19"/>
                    </a:moveTo>
                    <a:cubicBezTo>
                      <a:pt x="12" y="17"/>
                      <a:pt x="10" y="12"/>
                      <a:pt x="10" y="10"/>
                    </a:cubicBezTo>
                    <a:cubicBezTo>
                      <a:pt x="9" y="7"/>
                      <a:pt x="8" y="3"/>
                      <a:pt x="5" y="1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2" y="7"/>
                      <a:pt x="0" y="12"/>
                      <a:pt x="3" y="17"/>
                    </a:cubicBezTo>
                    <a:cubicBezTo>
                      <a:pt x="5" y="19"/>
                      <a:pt x="8" y="22"/>
                      <a:pt x="10" y="19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97"/>
              <p:cNvSpPr/>
              <p:nvPr/>
            </p:nvSpPr>
            <p:spPr bwMode="auto">
              <a:xfrm>
                <a:off x="6360" y="2050"/>
                <a:ext cx="58" cy="50"/>
              </a:xfrm>
              <a:custGeom>
                <a:avLst/>
                <a:gdLst>
                  <a:gd name="T0" fmla="*/ 20 w 22"/>
                  <a:gd name="T1" fmla="*/ 15 h 19"/>
                  <a:gd name="T2" fmla="*/ 21 w 22"/>
                  <a:gd name="T3" fmla="*/ 13 h 19"/>
                  <a:gd name="T4" fmla="*/ 2 w 22"/>
                  <a:gd name="T5" fmla="*/ 3 h 19"/>
                  <a:gd name="T6" fmla="*/ 1 w 22"/>
                  <a:gd name="T7" fmla="*/ 4 h 19"/>
                  <a:gd name="T8" fmla="*/ 20 w 22"/>
                  <a:gd name="T9" fmla="*/ 15 h 19"/>
                  <a:gd name="T10" fmla="*/ 20 w 22"/>
                  <a:gd name="T1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9">
                    <a:moveTo>
                      <a:pt x="20" y="15"/>
                    </a:moveTo>
                    <a:cubicBezTo>
                      <a:pt x="21" y="15"/>
                      <a:pt x="22" y="14"/>
                      <a:pt x="21" y="13"/>
                    </a:cubicBezTo>
                    <a:cubicBezTo>
                      <a:pt x="16" y="7"/>
                      <a:pt x="10" y="0"/>
                      <a:pt x="2" y="3"/>
                    </a:cubicBezTo>
                    <a:cubicBezTo>
                      <a:pt x="1" y="3"/>
                      <a:pt x="0" y="4"/>
                      <a:pt x="1" y="4"/>
                    </a:cubicBezTo>
                    <a:cubicBezTo>
                      <a:pt x="2" y="13"/>
                      <a:pt x="11" y="19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198"/>
              <p:cNvSpPr/>
              <p:nvPr/>
            </p:nvSpPr>
            <p:spPr bwMode="auto">
              <a:xfrm>
                <a:off x="6441" y="2092"/>
                <a:ext cx="42" cy="26"/>
              </a:xfrm>
              <a:custGeom>
                <a:avLst/>
                <a:gdLst>
                  <a:gd name="T0" fmla="*/ 1 w 16"/>
                  <a:gd name="T1" fmla="*/ 6 h 10"/>
                  <a:gd name="T2" fmla="*/ 16 w 16"/>
                  <a:gd name="T3" fmla="*/ 2 h 10"/>
                  <a:gd name="T4" fmla="*/ 15 w 16"/>
                  <a:gd name="T5" fmla="*/ 1 h 10"/>
                  <a:gd name="T6" fmla="*/ 1 w 16"/>
                  <a:gd name="T7" fmla="*/ 3 h 10"/>
                  <a:gd name="T8" fmla="*/ 0 w 16"/>
                  <a:gd name="T9" fmla="*/ 4 h 10"/>
                  <a:gd name="T10" fmla="*/ 1 w 16"/>
                  <a:gd name="T11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0">
                    <a:moveTo>
                      <a:pt x="1" y="6"/>
                    </a:moveTo>
                    <a:cubicBezTo>
                      <a:pt x="7" y="7"/>
                      <a:pt x="15" y="10"/>
                      <a:pt x="16" y="2"/>
                    </a:cubicBezTo>
                    <a:cubicBezTo>
                      <a:pt x="16" y="2"/>
                      <a:pt x="16" y="1"/>
                      <a:pt x="15" y="1"/>
                    </a:cubicBezTo>
                    <a:cubicBezTo>
                      <a:pt x="10" y="0"/>
                      <a:pt x="5" y="0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6"/>
                      <a:pt x="1" y="6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199"/>
              <p:cNvSpPr/>
              <p:nvPr/>
            </p:nvSpPr>
            <p:spPr bwMode="auto">
              <a:xfrm>
                <a:off x="6407" y="2021"/>
                <a:ext cx="29" cy="55"/>
              </a:xfrm>
              <a:custGeom>
                <a:avLst/>
                <a:gdLst>
                  <a:gd name="T0" fmla="*/ 7 w 11"/>
                  <a:gd name="T1" fmla="*/ 20 h 21"/>
                  <a:gd name="T2" fmla="*/ 11 w 11"/>
                  <a:gd name="T3" fmla="*/ 7 h 21"/>
                  <a:gd name="T4" fmla="*/ 5 w 11"/>
                  <a:gd name="T5" fmla="*/ 0 h 21"/>
                  <a:gd name="T6" fmla="*/ 5 w 11"/>
                  <a:gd name="T7" fmla="*/ 19 h 21"/>
                  <a:gd name="T8" fmla="*/ 7 w 1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1">
                    <a:moveTo>
                      <a:pt x="7" y="20"/>
                    </a:moveTo>
                    <a:cubicBezTo>
                      <a:pt x="10" y="17"/>
                      <a:pt x="11" y="11"/>
                      <a:pt x="11" y="7"/>
                    </a:cubicBezTo>
                    <a:cubicBezTo>
                      <a:pt x="11" y="4"/>
                      <a:pt x="8" y="0"/>
                      <a:pt x="5" y="0"/>
                    </a:cubicBezTo>
                    <a:cubicBezTo>
                      <a:pt x="0" y="1"/>
                      <a:pt x="4" y="16"/>
                      <a:pt x="5" y="19"/>
                    </a:cubicBezTo>
                    <a:cubicBezTo>
                      <a:pt x="4" y="20"/>
                      <a:pt x="6" y="21"/>
                      <a:pt x="7" y="2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200"/>
              <p:cNvSpPr/>
              <p:nvPr/>
            </p:nvSpPr>
            <p:spPr bwMode="auto">
              <a:xfrm>
                <a:off x="6582" y="1747"/>
                <a:ext cx="31" cy="79"/>
              </a:xfrm>
              <a:custGeom>
                <a:avLst/>
                <a:gdLst>
                  <a:gd name="T0" fmla="*/ 4 w 12"/>
                  <a:gd name="T1" fmla="*/ 1 h 30"/>
                  <a:gd name="T2" fmla="*/ 7 w 12"/>
                  <a:gd name="T3" fmla="*/ 29 h 30"/>
                  <a:gd name="T4" fmla="*/ 9 w 12"/>
                  <a:gd name="T5" fmla="*/ 29 h 30"/>
                  <a:gd name="T6" fmla="*/ 7 w 12"/>
                  <a:gd name="T7" fmla="*/ 5 h 30"/>
                  <a:gd name="T8" fmla="*/ 5 w 12"/>
                  <a:gd name="T9" fmla="*/ 5 h 30"/>
                  <a:gd name="T10" fmla="*/ 6 w 12"/>
                  <a:gd name="T11" fmla="*/ 24 h 30"/>
                  <a:gd name="T12" fmla="*/ 9 w 12"/>
                  <a:gd name="T13" fmla="*/ 24 h 30"/>
                  <a:gd name="T14" fmla="*/ 8 w 12"/>
                  <a:gd name="T15" fmla="*/ 11 h 30"/>
                  <a:gd name="T16" fmla="*/ 6 w 12"/>
                  <a:gd name="T17" fmla="*/ 12 h 30"/>
                  <a:gd name="T18" fmla="*/ 7 w 12"/>
                  <a:gd name="T19" fmla="*/ 26 h 30"/>
                  <a:gd name="T20" fmla="*/ 9 w 12"/>
                  <a:gd name="T21" fmla="*/ 26 h 30"/>
                  <a:gd name="T22" fmla="*/ 8 w 12"/>
                  <a:gd name="T23" fmla="*/ 12 h 30"/>
                  <a:gd name="T24" fmla="*/ 6 w 12"/>
                  <a:gd name="T25" fmla="*/ 12 h 30"/>
                  <a:gd name="T26" fmla="*/ 6 w 12"/>
                  <a:gd name="T27" fmla="*/ 24 h 30"/>
                  <a:gd name="T28" fmla="*/ 9 w 12"/>
                  <a:gd name="T29" fmla="*/ 24 h 30"/>
                  <a:gd name="T30" fmla="*/ 7 w 12"/>
                  <a:gd name="T31" fmla="*/ 5 h 30"/>
                  <a:gd name="T32" fmla="*/ 5 w 12"/>
                  <a:gd name="T33" fmla="*/ 5 h 30"/>
                  <a:gd name="T34" fmla="*/ 7 w 12"/>
                  <a:gd name="T35" fmla="*/ 28 h 30"/>
                  <a:gd name="T36" fmla="*/ 9 w 12"/>
                  <a:gd name="T37" fmla="*/ 27 h 30"/>
                  <a:gd name="T38" fmla="*/ 6 w 12"/>
                  <a:gd name="T39" fmla="*/ 2 h 30"/>
                  <a:gd name="T40" fmla="*/ 4 w 12"/>
                  <a:gd name="T41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30">
                    <a:moveTo>
                      <a:pt x="4" y="1"/>
                    </a:moveTo>
                    <a:cubicBezTo>
                      <a:pt x="3" y="10"/>
                      <a:pt x="0" y="23"/>
                      <a:pt x="7" y="29"/>
                    </a:cubicBezTo>
                    <a:cubicBezTo>
                      <a:pt x="8" y="30"/>
                      <a:pt x="9" y="30"/>
                      <a:pt x="9" y="29"/>
                    </a:cubicBezTo>
                    <a:cubicBezTo>
                      <a:pt x="12" y="21"/>
                      <a:pt x="11" y="12"/>
                      <a:pt x="7" y="5"/>
                    </a:cubicBezTo>
                    <a:cubicBezTo>
                      <a:pt x="7" y="3"/>
                      <a:pt x="5" y="4"/>
                      <a:pt x="5" y="5"/>
                    </a:cubicBezTo>
                    <a:cubicBezTo>
                      <a:pt x="5" y="12"/>
                      <a:pt x="6" y="18"/>
                      <a:pt x="6" y="24"/>
                    </a:cubicBezTo>
                    <a:cubicBezTo>
                      <a:pt x="7" y="26"/>
                      <a:pt x="9" y="26"/>
                      <a:pt x="9" y="24"/>
                    </a:cubicBezTo>
                    <a:cubicBezTo>
                      <a:pt x="9" y="20"/>
                      <a:pt x="9" y="16"/>
                      <a:pt x="8" y="11"/>
                    </a:cubicBezTo>
                    <a:cubicBezTo>
                      <a:pt x="8" y="10"/>
                      <a:pt x="6" y="11"/>
                      <a:pt x="6" y="12"/>
                    </a:cubicBezTo>
                    <a:cubicBezTo>
                      <a:pt x="6" y="17"/>
                      <a:pt x="6" y="21"/>
                      <a:pt x="7" y="26"/>
                    </a:cubicBezTo>
                    <a:cubicBezTo>
                      <a:pt x="7" y="28"/>
                      <a:pt x="9" y="27"/>
                      <a:pt x="9" y="26"/>
                    </a:cubicBezTo>
                    <a:cubicBezTo>
                      <a:pt x="9" y="21"/>
                      <a:pt x="9" y="16"/>
                      <a:pt x="8" y="12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7" y="16"/>
                      <a:pt x="7" y="20"/>
                      <a:pt x="6" y="24"/>
                    </a:cubicBezTo>
                    <a:cubicBezTo>
                      <a:pt x="7" y="24"/>
                      <a:pt x="8" y="24"/>
                      <a:pt x="9" y="24"/>
                    </a:cubicBezTo>
                    <a:cubicBezTo>
                      <a:pt x="8" y="18"/>
                      <a:pt x="7" y="11"/>
                      <a:pt x="7" y="5"/>
                    </a:cubicBezTo>
                    <a:cubicBezTo>
                      <a:pt x="7" y="5"/>
                      <a:pt x="6" y="5"/>
                      <a:pt x="5" y="5"/>
                    </a:cubicBezTo>
                    <a:cubicBezTo>
                      <a:pt x="8" y="12"/>
                      <a:pt x="9" y="20"/>
                      <a:pt x="7" y="28"/>
                    </a:cubicBezTo>
                    <a:cubicBezTo>
                      <a:pt x="8" y="28"/>
                      <a:pt x="8" y="28"/>
                      <a:pt x="9" y="27"/>
                    </a:cubicBezTo>
                    <a:cubicBezTo>
                      <a:pt x="2" y="22"/>
                      <a:pt x="6" y="9"/>
                      <a:pt x="6" y="2"/>
                    </a:cubicBezTo>
                    <a:cubicBezTo>
                      <a:pt x="6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201"/>
              <p:cNvSpPr/>
              <p:nvPr/>
            </p:nvSpPr>
            <p:spPr bwMode="auto">
              <a:xfrm>
                <a:off x="6556" y="1896"/>
                <a:ext cx="42" cy="39"/>
              </a:xfrm>
              <a:custGeom>
                <a:avLst/>
                <a:gdLst>
                  <a:gd name="T0" fmla="*/ 3 w 16"/>
                  <a:gd name="T1" fmla="*/ 4 h 15"/>
                  <a:gd name="T2" fmla="*/ 9 w 16"/>
                  <a:gd name="T3" fmla="*/ 13 h 15"/>
                  <a:gd name="T4" fmla="*/ 14 w 16"/>
                  <a:gd name="T5" fmla="*/ 15 h 15"/>
                  <a:gd name="T6" fmla="*/ 15 w 16"/>
                  <a:gd name="T7" fmla="*/ 14 h 15"/>
                  <a:gd name="T8" fmla="*/ 2 w 16"/>
                  <a:gd name="T9" fmla="*/ 3 h 15"/>
                  <a:gd name="T10" fmla="*/ 1 w 16"/>
                  <a:gd name="T11" fmla="*/ 5 h 15"/>
                  <a:gd name="T12" fmla="*/ 13 w 16"/>
                  <a:gd name="T13" fmla="*/ 15 h 15"/>
                  <a:gd name="T14" fmla="*/ 15 w 16"/>
                  <a:gd name="T15" fmla="*/ 14 h 15"/>
                  <a:gd name="T16" fmla="*/ 2 w 16"/>
                  <a:gd name="T17" fmla="*/ 1 h 15"/>
                  <a:gd name="T18" fmla="*/ 1 w 16"/>
                  <a:gd name="T19" fmla="*/ 3 h 15"/>
                  <a:gd name="T20" fmla="*/ 12 w 16"/>
                  <a:gd name="T21" fmla="*/ 14 h 15"/>
                  <a:gd name="T22" fmla="*/ 14 w 16"/>
                  <a:gd name="T23" fmla="*/ 13 h 15"/>
                  <a:gd name="T24" fmla="*/ 3 w 16"/>
                  <a:gd name="T25" fmla="*/ 3 h 15"/>
                  <a:gd name="T26" fmla="*/ 2 w 16"/>
                  <a:gd name="T27" fmla="*/ 5 h 15"/>
                  <a:gd name="T28" fmla="*/ 12 w 16"/>
                  <a:gd name="T29" fmla="*/ 14 h 15"/>
                  <a:gd name="T30" fmla="*/ 13 w 16"/>
                  <a:gd name="T31" fmla="*/ 13 h 15"/>
                  <a:gd name="T32" fmla="*/ 12 w 16"/>
                  <a:gd name="T33" fmla="*/ 13 h 15"/>
                  <a:gd name="T34" fmla="*/ 13 w 16"/>
                  <a:gd name="T35" fmla="*/ 13 h 15"/>
                  <a:gd name="T36" fmla="*/ 5 w 16"/>
                  <a:gd name="T37" fmla="*/ 3 h 15"/>
                  <a:gd name="T38" fmla="*/ 3 w 16"/>
                  <a:gd name="T39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15">
                    <a:moveTo>
                      <a:pt x="3" y="4"/>
                    </a:moveTo>
                    <a:cubicBezTo>
                      <a:pt x="5" y="7"/>
                      <a:pt x="7" y="10"/>
                      <a:pt x="9" y="13"/>
                    </a:cubicBezTo>
                    <a:cubicBezTo>
                      <a:pt x="11" y="15"/>
                      <a:pt x="11" y="15"/>
                      <a:pt x="14" y="15"/>
                    </a:cubicBezTo>
                    <a:cubicBezTo>
                      <a:pt x="14" y="15"/>
                      <a:pt x="15" y="15"/>
                      <a:pt x="15" y="14"/>
                    </a:cubicBezTo>
                    <a:cubicBezTo>
                      <a:pt x="16" y="6"/>
                      <a:pt x="8" y="4"/>
                      <a:pt x="2" y="3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4" y="9"/>
                      <a:pt x="8" y="12"/>
                      <a:pt x="13" y="15"/>
                    </a:cubicBezTo>
                    <a:cubicBezTo>
                      <a:pt x="14" y="15"/>
                      <a:pt x="15" y="15"/>
                      <a:pt x="15" y="14"/>
                    </a:cubicBezTo>
                    <a:cubicBezTo>
                      <a:pt x="14" y="7"/>
                      <a:pt x="8" y="4"/>
                      <a:pt x="2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6" y="6"/>
                      <a:pt x="11" y="8"/>
                      <a:pt x="12" y="14"/>
                    </a:cubicBezTo>
                    <a:cubicBezTo>
                      <a:pt x="13" y="14"/>
                      <a:pt x="14" y="13"/>
                      <a:pt x="14" y="13"/>
                    </a:cubicBezTo>
                    <a:cubicBezTo>
                      <a:pt x="10" y="10"/>
                      <a:pt x="6" y="7"/>
                      <a:pt x="3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7" y="6"/>
                      <a:pt x="14" y="7"/>
                      <a:pt x="12" y="14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3" y="13"/>
                    </a:cubicBezTo>
                    <a:cubicBezTo>
                      <a:pt x="10" y="10"/>
                      <a:pt x="7" y="7"/>
                      <a:pt x="5" y="3"/>
                    </a:cubicBezTo>
                    <a:cubicBezTo>
                      <a:pt x="4" y="2"/>
                      <a:pt x="2" y="3"/>
                      <a:pt x="3" y="4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202"/>
              <p:cNvSpPr/>
              <p:nvPr/>
            </p:nvSpPr>
            <p:spPr bwMode="auto">
              <a:xfrm>
                <a:off x="6629" y="1896"/>
                <a:ext cx="31" cy="65"/>
              </a:xfrm>
              <a:custGeom>
                <a:avLst/>
                <a:gdLst>
                  <a:gd name="T0" fmla="*/ 9 w 12"/>
                  <a:gd name="T1" fmla="*/ 1 h 25"/>
                  <a:gd name="T2" fmla="*/ 0 w 12"/>
                  <a:gd name="T3" fmla="*/ 19 h 25"/>
                  <a:gd name="T4" fmla="*/ 3 w 12"/>
                  <a:gd name="T5" fmla="*/ 24 h 25"/>
                  <a:gd name="T6" fmla="*/ 8 w 12"/>
                  <a:gd name="T7" fmla="*/ 16 h 25"/>
                  <a:gd name="T8" fmla="*/ 12 w 12"/>
                  <a:gd name="T9" fmla="*/ 5 h 25"/>
                  <a:gd name="T10" fmla="*/ 10 w 12"/>
                  <a:gd name="T11" fmla="*/ 4 h 25"/>
                  <a:gd name="T12" fmla="*/ 3 w 12"/>
                  <a:gd name="T13" fmla="*/ 19 h 25"/>
                  <a:gd name="T14" fmla="*/ 5 w 12"/>
                  <a:gd name="T15" fmla="*/ 20 h 25"/>
                  <a:gd name="T16" fmla="*/ 8 w 12"/>
                  <a:gd name="T17" fmla="*/ 9 h 25"/>
                  <a:gd name="T18" fmla="*/ 6 w 12"/>
                  <a:gd name="T19" fmla="*/ 9 h 25"/>
                  <a:gd name="T20" fmla="*/ 3 w 12"/>
                  <a:gd name="T21" fmla="*/ 20 h 25"/>
                  <a:gd name="T22" fmla="*/ 5 w 12"/>
                  <a:gd name="T23" fmla="*/ 21 h 25"/>
                  <a:gd name="T24" fmla="*/ 9 w 12"/>
                  <a:gd name="T25" fmla="*/ 13 h 25"/>
                  <a:gd name="T26" fmla="*/ 6 w 12"/>
                  <a:gd name="T27" fmla="*/ 13 h 25"/>
                  <a:gd name="T28" fmla="*/ 3 w 12"/>
                  <a:gd name="T29" fmla="*/ 20 h 25"/>
                  <a:gd name="T30" fmla="*/ 5 w 12"/>
                  <a:gd name="T31" fmla="*/ 21 h 25"/>
                  <a:gd name="T32" fmla="*/ 8 w 12"/>
                  <a:gd name="T33" fmla="*/ 10 h 25"/>
                  <a:gd name="T34" fmla="*/ 6 w 12"/>
                  <a:gd name="T35" fmla="*/ 10 h 25"/>
                  <a:gd name="T36" fmla="*/ 6 w 12"/>
                  <a:gd name="T37" fmla="*/ 15 h 25"/>
                  <a:gd name="T38" fmla="*/ 3 w 12"/>
                  <a:gd name="T39" fmla="*/ 19 h 25"/>
                  <a:gd name="T40" fmla="*/ 5 w 12"/>
                  <a:gd name="T41" fmla="*/ 20 h 25"/>
                  <a:gd name="T42" fmla="*/ 12 w 12"/>
                  <a:gd name="T43" fmla="*/ 6 h 25"/>
                  <a:gd name="T44" fmla="*/ 10 w 12"/>
                  <a:gd name="T45" fmla="*/ 4 h 25"/>
                  <a:gd name="T46" fmla="*/ 3 w 12"/>
                  <a:gd name="T47" fmla="*/ 19 h 25"/>
                  <a:gd name="T48" fmla="*/ 2 w 12"/>
                  <a:gd name="T49" fmla="*/ 21 h 25"/>
                  <a:gd name="T50" fmla="*/ 3 w 12"/>
                  <a:gd name="T51" fmla="*/ 21 h 25"/>
                  <a:gd name="T52" fmla="*/ 3 w 12"/>
                  <a:gd name="T53" fmla="*/ 18 h 25"/>
                  <a:gd name="T54" fmla="*/ 11 w 12"/>
                  <a:gd name="T55" fmla="*/ 3 h 25"/>
                  <a:gd name="T56" fmla="*/ 9 w 12"/>
                  <a:gd name="T5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25">
                    <a:moveTo>
                      <a:pt x="9" y="1"/>
                    </a:moveTo>
                    <a:cubicBezTo>
                      <a:pt x="5" y="6"/>
                      <a:pt x="0" y="12"/>
                      <a:pt x="0" y="19"/>
                    </a:cubicBezTo>
                    <a:cubicBezTo>
                      <a:pt x="0" y="20"/>
                      <a:pt x="0" y="25"/>
                      <a:pt x="3" y="24"/>
                    </a:cubicBezTo>
                    <a:cubicBezTo>
                      <a:pt x="5" y="22"/>
                      <a:pt x="7" y="18"/>
                      <a:pt x="8" y="16"/>
                    </a:cubicBezTo>
                    <a:cubicBezTo>
                      <a:pt x="9" y="12"/>
                      <a:pt x="10" y="9"/>
                      <a:pt x="12" y="5"/>
                    </a:cubicBezTo>
                    <a:cubicBezTo>
                      <a:pt x="12" y="4"/>
                      <a:pt x="10" y="3"/>
                      <a:pt x="10" y="4"/>
                    </a:cubicBezTo>
                    <a:cubicBezTo>
                      <a:pt x="7" y="9"/>
                      <a:pt x="4" y="14"/>
                      <a:pt x="3" y="19"/>
                    </a:cubicBezTo>
                    <a:cubicBezTo>
                      <a:pt x="2" y="21"/>
                      <a:pt x="4" y="21"/>
                      <a:pt x="5" y="20"/>
                    </a:cubicBezTo>
                    <a:cubicBezTo>
                      <a:pt x="8" y="17"/>
                      <a:pt x="9" y="14"/>
                      <a:pt x="8" y="9"/>
                    </a:cubicBezTo>
                    <a:cubicBezTo>
                      <a:pt x="8" y="8"/>
                      <a:pt x="6" y="8"/>
                      <a:pt x="6" y="9"/>
                    </a:cubicBezTo>
                    <a:cubicBezTo>
                      <a:pt x="4" y="13"/>
                      <a:pt x="3" y="16"/>
                      <a:pt x="3" y="20"/>
                    </a:cubicBezTo>
                    <a:cubicBezTo>
                      <a:pt x="2" y="22"/>
                      <a:pt x="4" y="22"/>
                      <a:pt x="5" y="21"/>
                    </a:cubicBezTo>
                    <a:cubicBezTo>
                      <a:pt x="6" y="18"/>
                      <a:pt x="8" y="16"/>
                      <a:pt x="9" y="13"/>
                    </a:cubicBezTo>
                    <a:cubicBezTo>
                      <a:pt x="9" y="12"/>
                      <a:pt x="6" y="11"/>
                      <a:pt x="6" y="13"/>
                    </a:cubicBezTo>
                    <a:cubicBezTo>
                      <a:pt x="5" y="15"/>
                      <a:pt x="4" y="18"/>
                      <a:pt x="3" y="20"/>
                    </a:cubicBezTo>
                    <a:cubicBezTo>
                      <a:pt x="3" y="20"/>
                      <a:pt x="4" y="20"/>
                      <a:pt x="5" y="21"/>
                    </a:cubicBezTo>
                    <a:cubicBezTo>
                      <a:pt x="6" y="17"/>
                      <a:pt x="7" y="14"/>
                      <a:pt x="8" y="10"/>
                    </a:cubicBezTo>
                    <a:cubicBezTo>
                      <a:pt x="7" y="10"/>
                      <a:pt x="6" y="10"/>
                      <a:pt x="6" y="10"/>
                    </a:cubicBezTo>
                    <a:cubicBezTo>
                      <a:pt x="6" y="11"/>
                      <a:pt x="6" y="13"/>
                      <a:pt x="6" y="15"/>
                    </a:cubicBezTo>
                    <a:cubicBezTo>
                      <a:pt x="5" y="16"/>
                      <a:pt x="4" y="18"/>
                      <a:pt x="3" y="19"/>
                    </a:cubicBezTo>
                    <a:cubicBezTo>
                      <a:pt x="3" y="19"/>
                      <a:pt x="4" y="19"/>
                      <a:pt x="5" y="20"/>
                    </a:cubicBezTo>
                    <a:cubicBezTo>
                      <a:pt x="6" y="15"/>
                      <a:pt x="9" y="10"/>
                      <a:pt x="12" y="6"/>
                    </a:cubicBezTo>
                    <a:cubicBezTo>
                      <a:pt x="11" y="5"/>
                      <a:pt x="10" y="5"/>
                      <a:pt x="10" y="4"/>
                    </a:cubicBezTo>
                    <a:cubicBezTo>
                      <a:pt x="7" y="9"/>
                      <a:pt x="6" y="14"/>
                      <a:pt x="3" y="19"/>
                    </a:cubicBezTo>
                    <a:cubicBezTo>
                      <a:pt x="3" y="20"/>
                      <a:pt x="3" y="21"/>
                      <a:pt x="2" y="21"/>
                    </a:cubicBezTo>
                    <a:cubicBezTo>
                      <a:pt x="3" y="20"/>
                      <a:pt x="3" y="22"/>
                      <a:pt x="3" y="21"/>
                    </a:cubicBezTo>
                    <a:cubicBezTo>
                      <a:pt x="3" y="20"/>
                      <a:pt x="3" y="19"/>
                      <a:pt x="3" y="18"/>
                    </a:cubicBezTo>
                    <a:cubicBezTo>
                      <a:pt x="3" y="12"/>
                      <a:pt x="7" y="7"/>
                      <a:pt x="11" y="3"/>
                    </a:cubicBezTo>
                    <a:cubicBezTo>
                      <a:pt x="12" y="2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203"/>
              <p:cNvSpPr/>
              <p:nvPr/>
            </p:nvSpPr>
            <p:spPr bwMode="auto">
              <a:xfrm>
                <a:off x="6777" y="1797"/>
                <a:ext cx="42" cy="42"/>
              </a:xfrm>
              <a:custGeom>
                <a:avLst/>
                <a:gdLst>
                  <a:gd name="T0" fmla="*/ 14 w 16"/>
                  <a:gd name="T1" fmla="*/ 0 h 16"/>
                  <a:gd name="T2" fmla="*/ 0 w 16"/>
                  <a:gd name="T3" fmla="*/ 12 h 16"/>
                  <a:gd name="T4" fmla="*/ 1 w 16"/>
                  <a:gd name="T5" fmla="*/ 14 h 16"/>
                  <a:gd name="T6" fmla="*/ 16 w 16"/>
                  <a:gd name="T7" fmla="*/ 5 h 16"/>
                  <a:gd name="T8" fmla="*/ 14 w 16"/>
                  <a:gd name="T9" fmla="*/ 4 h 16"/>
                  <a:gd name="T10" fmla="*/ 4 w 16"/>
                  <a:gd name="T11" fmla="*/ 8 h 16"/>
                  <a:gd name="T12" fmla="*/ 5 w 16"/>
                  <a:gd name="T13" fmla="*/ 10 h 16"/>
                  <a:gd name="T14" fmla="*/ 15 w 16"/>
                  <a:gd name="T15" fmla="*/ 3 h 16"/>
                  <a:gd name="T16" fmla="*/ 14 w 16"/>
                  <a:gd name="T17" fmla="*/ 1 h 16"/>
                  <a:gd name="T18" fmla="*/ 4 w 16"/>
                  <a:gd name="T19" fmla="*/ 11 h 16"/>
                  <a:gd name="T20" fmla="*/ 5 w 16"/>
                  <a:gd name="T21" fmla="*/ 12 h 16"/>
                  <a:gd name="T22" fmla="*/ 14 w 16"/>
                  <a:gd name="T23" fmla="*/ 2 h 16"/>
                  <a:gd name="T24" fmla="*/ 11 w 16"/>
                  <a:gd name="T25" fmla="*/ 1 h 16"/>
                  <a:gd name="T26" fmla="*/ 5 w 16"/>
                  <a:gd name="T27" fmla="*/ 10 h 16"/>
                  <a:gd name="T28" fmla="*/ 6 w 16"/>
                  <a:gd name="T29" fmla="*/ 11 h 16"/>
                  <a:gd name="T30" fmla="*/ 15 w 16"/>
                  <a:gd name="T31" fmla="*/ 4 h 16"/>
                  <a:gd name="T32" fmla="*/ 14 w 16"/>
                  <a:gd name="T33" fmla="*/ 1 h 16"/>
                  <a:gd name="T34" fmla="*/ 4 w 16"/>
                  <a:gd name="T35" fmla="*/ 8 h 16"/>
                  <a:gd name="T36" fmla="*/ 5 w 16"/>
                  <a:gd name="T37" fmla="*/ 10 h 16"/>
                  <a:gd name="T38" fmla="*/ 15 w 16"/>
                  <a:gd name="T39" fmla="*/ 6 h 16"/>
                  <a:gd name="T40" fmla="*/ 14 w 16"/>
                  <a:gd name="T41" fmla="*/ 4 h 16"/>
                  <a:gd name="T42" fmla="*/ 2 w 16"/>
                  <a:gd name="T43" fmla="*/ 11 h 16"/>
                  <a:gd name="T44" fmla="*/ 3 w 16"/>
                  <a:gd name="T45" fmla="*/ 13 h 16"/>
                  <a:gd name="T46" fmla="*/ 14 w 16"/>
                  <a:gd name="T47" fmla="*/ 3 h 16"/>
                  <a:gd name="T48" fmla="*/ 14 w 16"/>
                  <a:gd name="T4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" h="16">
                    <a:moveTo>
                      <a:pt x="14" y="0"/>
                    </a:moveTo>
                    <a:cubicBezTo>
                      <a:pt x="7" y="1"/>
                      <a:pt x="2" y="6"/>
                      <a:pt x="0" y="12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8" y="16"/>
                      <a:pt x="13" y="12"/>
                      <a:pt x="16" y="5"/>
                    </a:cubicBezTo>
                    <a:cubicBezTo>
                      <a:pt x="16" y="4"/>
                      <a:pt x="15" y="3"/>
                      <a:pt x="14" y="4"/>
                    </a:cubicBezTo>
                    <a:cubicBezTo>
                      <a:pt x="11" y="5"/>
                      <a:pt x="7" y="6"/>
                      <a:pt x="4" y="8"/>
                    </a:cubicBezTo>
                    <a:cubicBezTo>
                      <a:pt x="3" y="8"/>
                      <a:pt x="4" y="10"/>
                      <a:pt x="5" y="10"/>
                    </a:cubicBezTo>
                    <a:cubicBezTo>
                      <a:pt x="9" y="9"/>
                      <a:pt x="12" y="6"/>
                      <a:pt x="15" y="3"/>
                    </a:cubicBezTo>
                    <a:cubicBezTo>
                      <a:pt x="16" y="2"/>
                      <a:pt x="16" y="1"/>
                      <a:pt x="14" y="1"/>
                    </a:cubicBezTo>
                    <a:cubicBezTo>
                      <a:pt x="9" y="2"/>
                      <a:pt x="5" y="5"/>
                      <a:pt x="4" y="11"/>
                    </a:cubicBezTo>
                    <a:cubicBezTo>
                      <a:pt x="4" y="12"/>
                      <a:pt x="5" y="13"/>
                      <a:pt x="5" y="12"/>
                    </a:cubicBezTo>
                    <a:cubicBezTo>
                      <a:pt x="11" y="11"/>
                      <a:pt x="13" y="7"/>
                      <a:pt x="14" y="2"/>
                    </a:cubicBezTo>
                    <a:cubicBezTo>
                      <a:pt x="14" y="0"/>
                      <a:pt x="12" y="0"/>
                      <a:pt x="11" y="1"/>
                    </a:cubicBezTo>
                    <a:cubicBezTo>
                      <a:pt x="10" y="6"/>
                      <a:pt x="9" y="9"/>
                      <a:pt x="5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7" y="7"/>
                      <a:pt x="10" y="4"/>
                      <a:pt x="15" y="4"/>
                    </a:cubicBezTo>
                    <a:cubicBezTo>
                      <a:pt x="14" y="3"/>
                      <a:pt x="14" y="2"/>
                      <a:pt x="14" y="1"/>
                    </a:cubicBezTo>
                    <a:cubicBezTo>
                      <a:pt x="11" y="4"/>
                      <a:pt x="8" y="6"/>
                      <a:pt x="4" y="8"/>
                    </a:cubicBezTo>
                    <a:cubicBezTo>
                      <a:pt x="5" y="8"/>
                      <a:pt x="5" y="9"/>
                      <a:pt x="5" y="10"/>
                    </a:cubicBezTo>
                    <a:cubicBezTo>
                      <a:pt x="8" y="8"/>
                      <a:pt x="12" y="7"/>
                      <a:pt x="15" y="6"/>
                    </a:cubicBezTo>
                    <a:cubicBezTo>
                      <a:pt x="15" y="5"/>
                      <a:pt x="14" y="5"/>
                      <a:pt x="14" y="4"/>
                    </a:cubicBezTo>
                    <a:cubicBezTo>
                      <a:pt x="12" y="9"/>
                      <a:pt x="8" y="14"/>
                      <a:pt x="2" y="11"/>
                    </a:cubicBezTo>
                    <a:cubicBezTo>
                      <a:pt x="2" y="12"/>
                      <a:pt x="3" y="12"/>
                      <a:pt x="3" y="13"/>
                    </a:cubicBezTo>
                    <a:cubicBezTo>
                      <a:pt x="4" y="7"/>
                      <a:pt x="9" y="3"/>
                      <a:pt x="14" y="3"/>
                    </a:cubicBezTo>
                    <a:cubicBezTo>
                      <a:pt x="16" y="2"/>
                      <a:pt x="16" y="0"/>
                      <a:pt x="14" y="0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204"/>
              <p:cNvSpPr/>
              <p:nvPr/>
            </p:nvSpPr>
            <p:spPr bwMode="auto">
              <a:xfrm>
                <a:off x="6660" y="1925"/>
                <a:ext cx="50" cy="42"/>
              </a:xfrm>
              <a:custGeom>
                <a:avLst/>
                <a:gdLst>
                  <a:gd name="T0" fmla="*/ 17 w 19"/>
                  <a:gd name="T1" fmla="*/ 1 h 16"/>
                  <a:gd name="T2" fmla="*/ 0 w 19"/>
                  <a:gd name="T3" fmla="*/ 13 h 16"/>
                  <a:gd name="T4" fmla="*/ 1 w 19"/>
                  <a:gd name="T5" fmla="*/ 15 h 16"/>
                  <a:gd name="T6" fmla="*/ 18 w 19"/>
                  <a:gd name="T7" fmla="*/ 5 h 16"/>
                  <a:gd name="T8" fmla="*/ 17 w 19"/>
                  <a:gd name="T9" fmla="*/ 3 h 16"/>
                  <a:gd name="T10" fmla="*/ 2 w 19"/>
                  <a:gd name="T11" fmla="*/ 11 h 16"/>
                  <a:gd name="T12" fmla="*/ 3 w 19"/>
                  <a:gd name="T13" fmla="*/ 13 h 16"/>
                  <a:gd name="T14" fmla="*/ 17 w 19"/>
                  <a:gd name="T15" fmla="*/ 6 h 16"/>
                  <a:gd name="T16" fmla="*/ 16 w 19"/>
                  <a:gd name="T17" fmla="*/ 4 h 16"/>
                  <a:gd name="T18" fmla="*/ 4 w 19"/>
                  <a:gd name="T19" fmla="*/ 10 h 16"/>
                  <a:gd name="T20" fmla="*/ 4 w 19"/>
                  <a:gd name="T21" fmla="*/ 13 h 16"/>
                  <a:gd name="T22" fmla="*/ 9 w 19"/>
                  <a:gd name="T23" fmla="*/ 11 h 16"/>
                  <a:gd name="T24" fmla="*/ 8 w 19"/>
                  <a:gd name="T25" fmla="*/ 9 h 16"/>
                  <a:gd name="T26" fmla="*/ 4 w 19"/>
                  <a:gd name="T27" fmla="*/ 10 h 16"/>
                  <a:gd name="T28" fmla="*/ 5 w 19"/>
                  <a:gd name="T29" fmla="*/ 13 h 16"/>
                  <a:gd name="T30" fmla="*/ 17 w 19"/>
                  <a:gd name="T31" fmla="*/ 6 h 16"/>
                  <a:gd name="T32" fmla="*/ 16 w 19"/>
                  <a:gd name="T33" fmla="*/ 4 h 16"/>
                  <a:gd name="T34" fmla="*/ 2 w 19"/>
                  <a:gd name="T35" fmla="*/ 10 h 16"/>
                  <a:gd name="T36" fmla="*/ 4 w 19"/>
                  <a:gd name="T37" fmla="*/ 12 h 16"/>
                  <a:gd name="T38" fmla="*/ 18 w 19"/>
                  <a:gd name="T39" fmla="*/ 5 h 16"/>
                  <a:gd name="T40" fmla="*/ 16 w 19"/>
                  <a:gd name="T41" fmla="*/ 3 h 16"/>
                  <a:gd name="T42" fmla="*/ 1 w 19"/>
                  <a:gd name="T43" fmla="*/ 12 h 16"/>
                  <a:gd name="T44" fmla="*/ 2 w 19"/>
                  <a:gd name="T45" fmla="*/ 14 h 16"/>
                  <a:gd name="T46" fmla="*/ 18 w 19"/>
                  <a:gd name="T47" fmla="*/ 3 h 16"/>
                  <a:gd name="T48" fmla="*/ 17 w 19"/>
                  <a:gd name="T4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16">
                    <a:moveTo>
                      <a:pt x="17" y="1"/>
                    </a:moveTo>
                    <a:cubicBezTo>
                      <a:pt x="10" y="3"/>
                      <a:pt x="0" y="5"/>
                      <a:pt x="0" y="13"/>
                    </a:cubicBezTo>
                    <a:cubicBezTo>
                      <a:pt x="0" y="14"/>
                      <a:pt x="0" y="15"/>
                      <a:pt x="1" y="15"/>
                    </a:cubicBezTo>
                    <a:cubicBezTo>
                      <a:pt x="9" y="16"/>
                      <a:pt x="14" y="10"/>
                      <a:pt x="18" y="5"/>
                    </a:cubicBezTo>
                    <a:cubicBezTo>
                      <a:pt x="19" y="4"/>
                      <a:pt x="18" y="3"/>
                      <a:pt x="17" y="3"/>
                    </a:cubicBezTo>
                    <a:cubicBezTo>
                      <a:pt x="11" y="3"/>
                      <a:pt x="5" y="6"/>
                      <a:pt x="2" y="11"/>
                    </a:cubicBezTo>
                    <a:cubicBezTo>
                      <a:pt x="1" y="12"/>
                      <a:pt x="2" y="13"/>
                      <a:pt x="3" y="13"/>
                    </a:cubicBezTo>
                    <a:cubicBezTo>
                      <a:pt x="8" y="11"/>
                      <a:pt x="13" y="9"/>
                      <a:pt x="17" y="6"/>
                    </a:cubicBezTo>
                    <a:cubicBezTo>
                      <a:pt x="18" y="5"/>
                      <a:pt x="17" y="3"/>
                      <a:pt x="16" y="4"/>
                    </a:cubicBezTo>
                    <a:cubicBezTo>
                      <a:pt x="12" y="6"/>
                      <a:pt x="8" y="8"/>
                      <a:pt x="4" y="10"/>
                    </a:cubicBezTo>
                    <a:cubicBezTo>
                      <a:pt x="3" y="11"/>
                      <a:pt x="3" y="13"/>
                      <a:pt x="4" y="13"/>
                    </a:cubicBezTo>
                    <a:cubicBezTo>
                      <a:pt x="6" y="12"/>
                      <a:pt x="8" y="12"/>
                      <a:pt x="9" y="11"/>
                    </a:cubicBezTo>
                    <a:cubicBezTo>
                      <a:pt x="11" y="10"/>
                      <a:pt x="9" y="8"/>
                      <a:pt x="8" y="9"/>
                    </a:cubicBezTo>
                    <a:cubicBezTo>
                      <a:pt x="7" y="10"/>
                      <a:pt x="6" y="10"/>
                      <a:pt x="4" y="10"/>
                    </a:cubicBezTo>
                    <a:cubicBezTo>
                      <a:pt x="4" y="11"/>
                      <a:pt x="5" y="12"/>
                      <a:pt x="5" y="13"/>
                    </a:cubicBezTo>
                    <a:cubicBezTo>
                      <a:pt x="9" y="10"/>
                      <a:pt x="13" y="8"/>
                      <a:pt x="17" y="6"/>
                    </a:cubicBezTo>
                    <a:cubicBezTo>
                      <a:pt x="17" y="5"/>
                      <a:pt x="16" y="4"/>
                      <a:pt x="16" y="4"/>
                    </a:cubicBezTo>
                    <a:cubicBezTo>
                      <a:pt x="12" y="7"/>
                      <a:pt x="7" y="9"/>
                      <a:pt x="2" y="10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7" y="8"/>
                      <a:pt x="12" y="5"/>
                      <a:pt x="18" y="5"/>
                    </a:cubicBezTo>
                    <a:cubicBezTo>
                      <a:pt x="17" y="4"/>
                      <a:pt x="17" y="4"/>
                      <a:pt x="16" y="3"/>
                    </a:cubicBezTo>
                    <a:cubicBezTo>
                      <a:pt x="13" y="8"/>
                      <a:pt x="8" y="14"/>
                      <a:pt x="1" y="12"/>
                    </a:cubicBezTo>
                    <a:cubicBezTo>
                      <a:pt x="2" y="13"/>
                      <a:pt x="2" y="13"/>
                      <a:pt x="2" y="14"/>
                    </a:cubicBezTo>
                    <a:cubicBezTo>
                      <a:pt x="3" y="6"/>
                      <a:pt x="12" y="5"/>
                      <a:pt x="18" y="3"/>
                    </a:cubicBezTo>
                    <a:cubicBezTo>
                      <a:pt x="19" y="3"/>
                      <a:pt x="18" y="0"/>
                      <a:pt x="17" y="1"/>
                    </a:cubicBezTo>
                    <a:close/>
                  </a:path>
                </a:pathLst>
              </a:custGeom>
              <a:solidFill>
                <a:srgbClr val="85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" name="Freeform 206"/>
            <p:cNvSpPr/>
            <p:nvPr/>
          </p:nvSpPr>
          <p:spPr bwMode="auto">
            <a:xfrm>
              <a:off x="6509" y="1954"/>
              <a:ext cx="60" cy="28"/>
            </a:xfrm>
            <a:custGeom>
              <a:avLst/>
              <a:gdLst>
                <a:gd name="T0" fmla="*/ 9 w 23"/>
                <a:gd name="T1" fmla="*/ 5 h 11"/>
                <a:gd name="T2" fmla="*/ 21 w 23"/>
                <a:gd name="T3" fmla="*/ 4 h 11"/>
                <a:gd name="T4" fmla="*/ 21 w 23"/>
                <a:gd name="T5" fmla="*/ 2 h 11"/>
                <a:gd name="T6" fmla="*/ 2 w 23"/>
                <a:gd name="T7" fmla="*/ 3 h 11"/>
                <a:gd name="T8" fmla="*/ 2 w 23"/>
                <a:gd name="T9" fmla="*/ 5 h 11"/>
                <a:gd name="T10" fmla="*/ 18 w 23"/>
                <a:gd name="T11" fmla="*/ 4 h 11"/>
                <a:gd name="T12" fmla="*/ 17 w 23"/>
                <a:gd name="T13" fmla="*/ 3 h 11"/>
                <a:gd name="T14" fmla="*/ 14 w 23"/>
                <a:gd name="T15" fmla="*/ 7 h 11"/>
                <a:gd name="T16" fmla="*/ 9 w 23"/>
                <a:gd name="T17" fmla="*/ 5 h 11"/>
                <a:gd name="T18" fmla="*/ 8 w 23"/>
                <a:gd name="T19" fmla="*/ 7 h 11"/>
                <a:gd name="T20" fmla="*/ 19 w 23"/>
                <a:gd name="T21" fmla="*/ 6 h 11"/>
                <a:gd name="T22" fmla="*/ 19 w 23"/>
                <a:gd name="T23" fmla="*/ 3 h 11"/>
                <a:gd name="T24" fmla="*/ 8 w 23"/>
                <a:gd name="T25" fmla="*/ 5 h 11"/>
                <a:gd name="T26" fmla="*/ 7 w 23"/>
                <a:gd name="T27" fmla="*/ 7 h 11"/>
                <a:gd name="T28" fmla="*/ 14 w 23"/>
                <a:gd name="T29" fmla="*/ 10 h 11"/>
                <a:gd name="T30" fmla="*/ 19 w 23"/>
                <a:gd name="T31" fmla="*/ 4 h 11"/>
                <a:gd name="T32" fmla="*/ 19 w 23"/>
                <a:gd name="T33" fmla="*/ 2 h 11"/>
                <a:gd name="T34" fmla="*/ 1 w 23"/>
                <a:gd name="T35" fmla="*/ 3 h 11"/>
                <a:gd name="T36" fmla="*/ 1 w 23"/>
                <a:gd name="T37" fmla="*/ 5 h 11"/>
                <a:gd name="T38" fmla="*/ 22 w 23"/>
                <a:gd name="T39" fmla="*/ 3 h 11"/>
                <a:gd name="T40" fmla="*/ 22 w 23"/>
                <a:gd name="T41" fmla="*/ 2 h 11"/>
                <a:gd name="T42" fmla="*/ 8 w 23"/>
                <a:gd name="T43" fmla="*/ 3 h 11"/>
                <a:gd name="T44" fmla="*/ 9 w 23"/>
                <a:gd name="T4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11">
                  <a:moveTo>
                    <a:pt x="9" y="5"/>
                  </a:moveTo>
                  <a:cubicBezTo>
                    <a:pt x="13" y="3"/>
                    <a:pt x="17" y="2"/>
                    <a:pt x="21" y="4"/>
                  </a:cubicBezTo>
                  <a:cubicBezTo>
                    <a:pt x="21" y="3"/>
                    <a:pt x="21" y="3"/>
                    <a:pt x="21" y="2"/>
                  </a:cubicBezTo>
                  <a:cubicBezTo>
                    <a:pt x="16" y="9"/>
                    <a:pt x="8" y="6"/>
                    <a:pt x="2" y="3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7" y="3"/>
                    <a:pt x="12" y="3"/>
                    <a:pt x="18" y="4"/>
                  </a:cubicBezTo>
                  <a:cubicBezTo>
                    <a:pt x="17" y="4"/>
                    <a:pt x="17" y="3"/>
                    <a:pt x="17" y="3"/>
                  </a:cubicBezTo>
                  <a:cubicBezTo>
                    <a:pt x="16" y="4"/>
                    <a:pt x="16" y="6"/>
                    <a:pt x="14" y="7"/>
                  </a:cubicBezTo>
                  <a:cubicBezTo>
                    <a:pt x="13" y="8"/>
                    <a:pt x="10" y="6"/>
                    <a:pt x="9" y="5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12" y="7"/>
                    <a:pt x="16" y="6"/>
                    <a:pt x="19" y="6"/>
                  </a:cubicBezTo>
                  <a:cubicBezTo>
                    <a:pt x="21" y="6"/>
                    <a:pt x="21" y="3"/>
                    <a:pt x="19" y="3"/>
                  </a:cubicBezTo>
                  <a:cubicBezTo>
                    <a:pt x="15" y="4"/>
                    <a:pt x="11" y="4"/>
                    <a:pt x="8" y="5"/>
                  </a:cubicBezTo>
                  <a:cubicBezTo>
                    <a:pt x="7" y="5"/>
                    <a:pt x="6" y="6"/>
                    <a:pt x="7" y="7"/>
                  </a:cubicBezTo>
                  <a:cubicBezTo>
                    <a:pt x="9" y="8"/>
                    <a:pt x="12" y="10"/>
                    <a:pt x="14" y="10"/>
                  </a:cubicBezTo>
                  <a:cubicBezTo>
                    <a:pt x="17" y="9"/>
                    <a:pt x="18" y="6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3" y="0"/>
                    <a:pt x="7" y="1"/>
                    <a:pt x="1" y="3"/>
                  </a:cubicBezTo>
                  <a:cubicBezTo>
                    <a:pt x="0" y="3"/>
                    <a:pt x="0" y="5"/>
                    <a:pt x="1" y="5"/>
                  </a:cubicBezTo>
                  <a:cubicBezTo>
                    <a:pt x="8" y="9"/>
                    <a:pt x="17" y="11"/>
                    <a:pt x="22" y="3"/>
                  </a:cubicBezTo>
                  <a:cubicBezTo>
                    <a:pt x="23" y="3"/>
                    <a:pt x="23" y="2"/>
                    <a:pt x="22" y="2"/>
                  </a:cubicBezTo>
                  <a:cubicBezTo>
                    <a:pt x="17" y="0"/>
                    <a:pt x="12" y="1"/>
                    <a:pt x="8" y="3"/>
                  </a:cubicBezTo>
                  <a:cubicBezTo>
                    <a:pt x="6" y="4"/>
                    <a:pt x="8" y="6"/>
                    <a:pt x="9" y="5"/>
                  </a:cubicBezTo>
                  <a:close/>
                </a:path>
              </a:pathLst>
            </a:custGeom>
            <a:solidFill>
              <a:srgbClr val="85C2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07"/>
            <p:cNvSpPr/>
            <p:nvPr/>
          </p:nvSpPr>
          <p:spPr bwMode="auto">
            <a:xfrm>
              <a:off x="6298" y="1836"/>
              <a:ext cx="44" cy="26"/>
            </a:xfrm>
            <a:custGeom>
              <a:avLst/>
              <a:gdLst>
                <a:gd name="T0" fmla="*/ 3 w 17"/>
                <a:gd name="T1" fmla="*/ 4 h 10"/>
                <a:gd name="T2" fmla="*/ 16 w 17"/>
                <a:gd name="T3" fmla="*/ 9 h 10"/>
                <a:gd name="T4" fmla="*/ 17 w 17"/>
                <a:gd name="T5" fmla="*/ 8 h 10"/>
                <a:gd name="T6" fmla="*/ 2 w 17"/>
                <a:gd name="T7" fmla="*/ 2 h 10"/>
                <a:gd name="T8" fmla="*/ 1 w 17"/>
                <a:gd name="T9" fmla="*/ 4 h 10"/>
                <a:gd name="T10" fmla="*/ 13 w 17"/>
                <a:gd name="T11" fmla="*/ 6 h 10"/>
                <a:gd name="T12" fmla="*/ 12 w 17"/>
                <a:gd name="T13" fmla="*/ 4 h 10"/>
                <a:gd name="T14" fmla="*/ 3 w 17"/>
                <a:gd name="T15" fmla="*/ 2 h 10"/>
                <a:gd name="T16" fmla="*/ 2 w 17"/>
                <a:gd name="T17" fmla="*/ 4 h 10"/>
                <a:gd name="T18" fmla="*/ 14 w 17"/>
                <a:gd name="T19" fmla="*/ 9 h 10"/>
                <a:gd name="T20" fmla="*/ 15 w 17"/>
                <a:gd name="T21" fmla="*/ 7 h 10"/>
                <a:gd name="T22" fmla="*/ 4 w 17"/>
                <a:gd name="T23" fmla="*/ 3 h 10"/>
                <a:gd name="T24" fmla="*/ 3 w 17"/>
                <a:gd name="T2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0">
                  <a:moveTo>
                    <a:pt x="3" y="4"/>
                  </a:moveTo>
                  <a:cubicBezTo>
                    <a:pt x="6" y="8"/>
                    <a:pt x="11" y="10"/>
                    <a:pt x="16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5" y="1"/>
                    <a:pt x="8" y="0"/>
                    <a:pt x="2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5" y="6"/>
                    <a:pt x="9" y="7"/>
                    <a:pt x="13" y="6"/>
                  </a:cubicBezTo>
                  <a:cubicBezTo>
                    <a:pt x="14" y="6"/>
                    <a:pt x="14" y="4"/>
                    <a:pt x="12" y="4"/>
                  </a:cubicBezTo>
                  <a:cubicBezTo>
                    <a:pt x="9" y="4"/>
                    <a:pt x="6" y="4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7" y="3"/>
                    <a:pt x="13" y="3"/>
                    <a:pt x="14" y="9"/>
                  </a:cubicBezTo>
                  <a:cubicBezTo>
                    <a:pt x="15" y="8"/>
                    <a:pt x="15" y="8"/>
                    <a:pt x="15" y="7"/>
                  </a:cubicBezTo>
                  <a:cubicBezTo>
                    <a:pt x="11" y="7"/>
                    <a:pt x="7" y="5"/>
                    <a:pt x="4" y="3"/>
                  </a:cubicBezTo>
                  <a:cubicBezTo>
                    <a:pt x="3" y="1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85C2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08"/>
            <p:cNvSpPr/>
            <p:nvPr/>
          </p:nvSpPr>
          <p:spPr bwMode="auto">
            <a:xfrm>
              <a:off x="6514" y="2040"/>
              <a:ext cx="44" cy="41"/>
            </a:xfrm>
            <a:custGeom>
              <a:avLst/>
              <a:gdLst>
                <a:gd name="T0" fmla="*/ 7 w 17"/>
                <a:gd name="T1" fmla="*/ 13 h 16"/>
                <a:gd name="T2" fmla="*/ 14 w 17"/>
                <a:gd name="T3" fmla="*/ 2 h 16"/>
                <a:gd name="T4" fmla="*/ 12 w 17"/>
                <a:gd name="T5" fmla="*/ 1 h 16"/>
                <a:gd name="T6" fmla="*/ 5 w 17"/>
                <a:gd name="T7" fmla="*/ 12 h 16"/>
                <a:gd name="T8" fmla="*/ 6 w 17"/>
                <a:gd name="T9" fmla="*/ 14 h 16"/>
                <a:gd name="T10" fmla="*/ 12 w 17"/>
                <a:gd name="T11" fmla="*/ 4 h 16"/>
                <a:gd name="T12" fmla="*/ 11 w 17"/>
                <a:gd name="T13" fmla="*/ 3 h 16"/>
                <a:gd name="T14" fmla="*/ 7 w 17"/>
                <a:gd name="T15" fmla="*/ 7 h 16"/>
                <a:gd name="T16" fmla="*/ 9 w 17"/>
                <a:gd name="T17" fmla="*/ 8 h 16"/>
                <a:gd name="T18" fmla="*/ 11 w 17"/>
                <a:gd name="T19" fmla="*/ 5 h 16"/>
                <a:gd name="T20" fmla="*/ 10 w 17"/>
                <a:gd name="T21" fmla="*/ 3 h 16"/>
                <a:gd name="T22" fmla="*/ 4 w 17"/>
                <a:gd name="T23" fmla="*/ 13 h 16"/>
                <a:gd name="T24" fmla="*/ 6 w 17"/>
                <a:gd name="T25" fmla="*/ 14 h 16"/>
                <a:gd name="T26" fmla="*/ 15 w 17"/>
                <a:gd name="T27" fmla="*/ 0 h 16"/>
                <a:gd name="T28" fmla="*/ 13 w 17"/>
                <a:gd name="T29" fmla="*/ 0 h 16"/>
                <a:gd name="T30" fmla="*/ 5 w 17"/>
                <a:gd name="T31" fmla="*/ 15 h 16"/>
                <a:gd name="T32" fmla="*/ 7 w 17"/>
                <a:gd name="T33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6">
                  <a:moveTo>
                    <a:pt x="7" y="13"/>
                  </a:moveTo>
                  <a:cubicBezTo>
                    <a:pt x="4" y="9"/>
                    <a:pt x="10" y="3"/>
                    <a:pt x="14" y="2"/>
                  </a:cubicBezTo>
                  <a:cubicBezTo>
                    <a:pt x="13" y="2"/>
                    <a:pt x="13" y="2"/>
                    <a:pt x="12" y="1"/>
                  </a:cubicBezTo>
                  <a:cubicBezTo>
                    <a:pt x="15" y="7"/>
                    <a:pt x="10" y="11"/>
                    <a:pt x="5" y="12"/>
                  </a:cubicBezTo>
                  <a:cubicBezTo>
                    <a:pt x="5" y="13"/>
                    <a:pt x="6" y="13"/>
                    <a:pt x="6" y="14"/>
                  </a:cubicBezTo>
                  <a:cubicBezTo>
                    <a:pt x="9" y="11"/>
                    <a:pt x="11" y="8"/>
                    <a:pt x="12" y="4"/>
                  </a:cubicBezTo>
                  <a:cubicBezTo>
                    <a:pt x="13" y="4"/>
                    <a:pt x="12" y="2"/>
                    <a:pt x="11" y="3"/>
                  </a:cubicBezTo>
                  <a:cubicBezTo>
                    <a:pt x="8" y="3"/>
                    <a:pt x="9" y="5"/>
                    <a:pt x="7" y="7"/>
                  </a:cubicBezTo>
                  <a:cubicBezTo>
                    <a:pt x="6" y="8"/>
                    <a:pt x="8" y="10"/>
                    <a:pt x="9" y="8"/>
                  </a:cubicBezTo>
                  <a:cubicBezTo>
                    <a:pt x="10" y="8"/>
                    <a:pt x="10" y="5"/>
                    <a:pt x="11" y="5"/>
                  </a:cubicBezTo>
                  <a:cubicBezTo>
                    <a:pt x="11" y="5"/>
                    <a:pt x="11" y="4"/>
                    <a:pt x="10" y="3"/>
                  </a:cubicBezTo>
                  <a:cubicBezTo>
                    <a:pt x="9" y="7"/>
                    <a:pt x="7" y="10"/>
                    <a:pt x="4" y="13"/>
                  </a:cubicBezTo>
                  <a:cubicBezTo>
                    <a:pt x="3" y="14"/>
                    <a:pt x="5" y="15"/>
                    <a:pt x="6" y="14"/>
                  </a:cubicBezTo>
                  <a:cubicBezTo>
                    <a:pt x="12" y="13"/>
                    <a:pt x="17" y="7"/>
                    <a:pt x="15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7" y="1"/>
                    <a:pt x="0" y="9"/>
                    <a:pt x="5" y="15"/>
                  </a:cubicBezTo>
                  <a:cubicBezTo>
                    <a:pt x="5" y="16"/>
                    <a:pt x="7" y="15"/>
                    <a:pt x="7" y="13"/>
                  </a:cubicBezTo>
                  <a:close/>
                </a:path>
              </a:pathLst>
            </a:custGeom>
            <a:solidFill>
              <a:srgbClr val="85C2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09"/>
            <p:cNvSpPr/>
            <p:nvPr/>
          </p:nvSpPr>
          <p:spPr bwMode="auto">
            <a:xfrm>
              <a:off x="6655" y="2040"/>
              <a:ext cx="31" cy="57"/>
            </a:xfrm>
            <a:custGeom>
              <a:avLst/>
              <a:gdLst>
                <a:gd name="T0" fmla="*/ 9 w 12"/>
                <a:gd name="T1" fmla="*/ 17 h 22"/>
                <a:gd name="T2" fmla="*/ 6 w 12"/>
                <a:gd name="T3" fmla="*/ 2 h 22"/>
                <a:gd name="T4" fmla="*/ 4 w 12"/>
                <a:gd name="T5" fmla="*/ 3 h 22"/>
                <a:gd name="T6" fmla="*/ 7 w 12"/>
                <a:gd name="T7" fmla="*/ 14 h 22"/>
                <a:gd name="T8" fmla="*/ 7 w 12"/>
                <a:gd name="T9" fmla="*/ 14 h 22"/>
                <a:gd name="T10" fmla="*/ 5 w 12"/>
                <a:gd name="T11" fmla="*/ 10 h 22"/>
                <a:gd name="T12" fmla="*/ 6 w 12"/>
                <a:gd name="T13" fmla="*/ 3 h 22"/>
                <a:gd name="T14" fmla="*/ 4 w 12"/>
                <a:gd name="T15" fmla="*/ 2 h 22"/>
                <a:gd name="T16" fmla="*/ 5 w 12"/>
                <a:gd name="T17" fmla="*/ 14 h 22"/>
                <a:gd name="T18" fmla="*/ 8 w 12"/>
                <a:gd name="T19" fmla="*/ 14 h 22"/>
                <a:gd name="T20" fmla="*/ 7 w 12"/>
                <a:gd name="T21" fmla="*/ 5 h 22"/>
                <a:gd name="T22" fmla="*/ 4 w 12"/>
                <a:gd name="T23" fmla="*/ 5 h 22"/>
                <a:gd name="T24" fmla="*/ 6 w 12"/>
                <a:gd name="T25" fmla="*/ 21 h 22"/>
                <a:gd name="T26" fmla="*/ 9 w 12"/>
                <a:gd name="T27" fmla="*/ 20 h 22"/>
                <a:gd name="T28" fmla="*/ 7 w 12"/>
                <a:gd name="T29" fmla="*/ 5 h 22"/>
                <a:gd name="T30" fmla="*/ 4 w 12"/>
                <a:gd name="T31" fmla="*/ 5 h 22"/>
                <a:gd name="T32" fmla="*/ 5 w 12"/>
                <a:gd name="T33" fmla="*/ 15 h 22"/>
                <a:gd name="T34" fmla="*/ 8 w 12"/>
                <a:gd name="T35" fmla="*/ 15 h 22"/>
                <a:gd name="T36" fmla="*/ 6 w 12"/>
                <a:gd name="T37" fmla="*/ 1 h 22"/>
                <a:gd name="T38" fmla="*/ 4 w 12"/>
                <a:gd name="T39" fmla="*/ 1 h 22"/>
                <a:gd name="T40" fmla="*/ 2 w 12"/>
                <a:gd name="T41" fmla="*/ 9 h 22"/>
                <a:gd name="T42" fmla="*/ 8 w 12"/>
                <a:gd name="T43" fmla="*/ 17 h 22"/>
                <a:gd name="T44" fmla="*/ 9 w 12"/>
                <a:gd name="T45" fmla="*/ 16 h 22"/>
                <a:gd name="T46" fmla="*/ 5 w 12"/>
                <a:gd name="T47" fmla="*/ 1 h 22"/>
                <a:gd name="T48" fmla="*/ 3 w 12"/>
                <a:gd name="T49" fmla="*/ 2 h 22"/>
                <a:gd name="T50" fmla="*/ 7 w 12"/>
                <a:gd name="T51" fmla="*/ 18 h 22"/>
                <a:gd name="T52" fmla="*/ 9 w 12"/>
                <a:gd name="T5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22">
                  <a:moveTo>
                    <a:pt x="9" y="17"/>
                  </a:moveTo>
                  <a:cubicBezTo>
                    <a:pt x="8" y="12"/>
                    <a:pt x="6" y="7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9" y="5"/>
                    <a:pt x="8" y="10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3"/>
                    <a:pt x="5" y="11"/>
                    <a:pt x="5" y="10"/>
                  </a:cubicBezTo>
                  <a:cubicBezTo>
                    <a:pt x="3" y="7"/>
                    <a:pt x="4" y="5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6" y="6"/>
                    <a:pt x="6" y="10"/>
                    <a:pt x="5" y="14"/>
                  </a:cubicBezTo>
                  <a:cubicBezTo>
                    <a:pt x="6" y="14"/>
                    <a:pt x="7" y="14"/>
                    <a:pt x="8" y="14"/>
                  </a:cubicBezTo>
                  <a:cubicBezTo>
                    <a:pt x="8" y="11"/>
                    <a:pt x="7" y="8"/>
                    <a:pt x="7" y="5"/>
                  </a:cubicBezTo>
                  <a:cubicBezTo>
                    <a:pt x="7" y="3"/>
                    <a:pt x="4" y="4"/>
                    <a:pt x="4" y="5"/>
                  </a:cubicBezTo>
                  <a:cubicBezTo>
                    <a:pt x="5" y="10"/>
                    <a:pt x="6" y="16"/>
                    <a:pt x="6" y="21"/>
                  </a:cubicBezTo>
                  <a:cubicBezTo>
                    <a:pt x="6" y="22"/>
                    <a:pt x="9" y="22"/>
                    <a:pt x="9" y="20"/>
                  </a:cubicBezTo>
                  <a:cubicBezTo>
                    <a:pt x="8" y="15"/>
                    <a:pt x="7" y="10"/>
                    <a:pt x="7" y="5"/>
                  </a:cubicBezTo>
                  <a:cubicBezTo>
                    <a:pt x="7" y="3"/>
                    <a:pt x="4" y="4"/>
                    <a:pt x="4" y="5"/>
                  </a:cubicBezTo>
                  <a:cubicBezTo>
                    <a:pt x="5" y="8"/>
                    <a:pt x="5" y="12"/>
                    <a:pt x="5" y="15"/>
                  </a:cubicBezTo>
                  <a:cubicBezTo>
                    <a:pt x="6" y="16"/>
                    <a:pt x="8" y="16"/>
                    <a:pt x="8" y="15"/>
                  </a:cubicBezTo>
                  <a:cubicBezTo>
                    <a:pt x="9" y="10"/>
                    <a:pt x="8" y="6"/>
                    <a:pt x="6" y="1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2" y="3"/>
                    <a:pt x="0" y="6"/>
                    <a:pt x="2" y="9"/>
                  </a:cubicBezTo>
                  <a:cubicBezTo>
                    <a:pt x="2" y="12"/>
                    <a:pt x="5" y="17"/>
                    <a:pt x="8" y="17"/>
                  </a:cubicBezTo>
                  <a:cubicBezTo>
                    <a:pt x="8" y="17"/>
                    <a:pt x="9" y="16"/>
                    <a:pt x="9" y="16"/>
                  </a:cubicBezTo>
                  <a:cubicBezTo>
                    <a:pt x="11" y="10"/>
                    <a:pt x="12" y="3"/>
                    <a:pt x="5" y="1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4" y="8"/>
                    <a:pt x="5" y="13"/>
                    <a:pt x="7" y="18"/>
                  </a:cubicBezTo>
                  <a:cubicBezTo>
                    <a:pt x="7" y="20"/>
                    <a:pt x="10" y="19"/>
                    <a:pt x="9" y="17"/>
                  </a:cubicBezTo>
                  <a:close/>
                </a:path>
              </a:pathLst>
            </a:custGeom>
            <a:solidFill>
              <a:srgbClr val="85C2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0"/>
            <p:cNvSpPr/>
            <p:nvPr/>
          </p:nvSpPr>
          <p:spPr bwMode="auto">
            <a:xfrm>
              <a:off x="6496" y="2246"/>
              <a:ext cx="29" cy="52"/>
            </a:xfrm>
            <a:custGeom>
              <a:avLst/>
              <a:gdLst>
                <a:gd name="T0" fmla="*/ 3 w 11"/>
                <a:gd name="T1" fmla="*/ 16 h 20"/>
                <a:gd name="T2" fmla="*/ 8 w 11"/>
                <a:gd name="T3" fmla="*/ 5 h 20"/>
                <a:gd name="T4" fmla="*/ 6 w 11"/>
                <a:gd name="T5" fmla="*/ 4 h 20"/>
                <a:gd name="T6" fmla="*/ 2 w 11"/>
                <a:gd name="T7" fmla="*/ 17 h 20"/>
                <a:gd name="T8" fmla="*/ 4 w 11"/>
                <a:gd name="T9" fmla="*/ 18 h 20"/>
                <a:gd name="T10" fmla="*/ 9 w 11"/>
                <a:gd name="T11" fmla="*/ 2 h 20"/>
                <a:gd name="T12" fmla="*/ 7 w 11"/>
                <a:gd name="T13" fmla="*/ 1 h 20"/>
                <a:gd name="T14" fmla="*/ 2 w 11"/>
                <a:gd name="T15" fmla="*/ 17 h 20"/>
                <a:gd name="T16" fmla="*/ 4 w 11"/>
                <a:gd name="T17" fmla="*/ 18 h 20"/>
                <a:gd name="T18" fmla="*/ 9 w 11"/>
                <a:gd name="T19" fmla="*/ 1 h 20"/>
                <a:gd name="T20" fmla="*/ 8 w 11"/>
                <a:gd name="T21" fmla="*/ 0 h 20"/>
                <a:gd name="T22" fmla="*/ 1 w 11"/>
                <a:gd name="T23" fmla="*/ 17 h 20"/>
                <a:gd name="T24" fmla="*/ 3 w 11"/>
                <a:gd name="T25" fmla="*/ 19 h 20"/>
                <a:gd name="T26" fmla="*/ 9 w 11"/>
                <a:gd name="T27" fmla="*/ 3 h 20"/>
                <a:gd name="T28" fmla="*/ 7 w 11"/>
                <a:gd name="T29" fmla="*/ 3 h 20"/>
                <a:gd name="T30" fmla="*/ 1 w 11"/>
                <a:gd name="T31" fmla="*/ 16 h 20"/>
                <a:gd name="T32" fmla="*/ 3 w 11"/>
                <a:gd name="T3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20">
                  <a:moveTo>
                    <a:pt x="3" y="16"/>
                  </a:moveTo>
                  <a:cubicBezTo>
                    <a:pt x="4" y="12"/>
                    <a:pt x="5" y="8"/>
                    <a:pt x="8" y="5"/>
                  </a:cubicBezTo>
                  <a:cubicBezTo>
                    <a:pt x="8" y="5"/>
                    <a:pt x="7" y="5"/>
                    <a:pt x="6" y="4"/>
                  </a:cubicBezTo>
                  <a:cubicBezTo>
                    <a:pt x="8" y="9"/>
                    <a:pt x="6" y="14"/>
                    <a:pt x="2" y="17"/>
                  </a:cubicBezTo>
                  <a:cubicBezTo>
                    <a:pt x="2" y="17"/>
                    <a:pt x="3" y="17"/>
                    <a:pt x="4" y="18"/>
                  </a:cubicBezTo>
                  <a:cubicBezTo>
                    <a:pt x="4" y="13"/>
                    <a:pt x="2" y="4"/>
                    <a:pt x="9" y="2"/>
                  </a:cubicBezTo>
                  <a:cubicBezTo>
                    <a:pt x="8" y="2"/>
                    <a:pt x="8" y="2"/>
                    <a:pt x="7" y="1"/>
                  </a:cubicBezTo>
                  <a:cubicBezTo>
                    <a:pt x="8" y="7"/>
                    <a:pt x="6" y="12"/>
                    <a:pt x="2" y="17"/>
                  </a:cubicBezTo>
                  <a:cubicBezTo>
                    <a:pt x="1" y="18"/>
                    <a:pt x="3" y="20"/>
                    <a:pt x="4" y="18"/>
                  </a:cubicBezTo>
                  <a:cubicBezTo>
                    <a:pt x="8" y="13"/>
                    <a:pt x="11" y="7"/>
                    <a:pt x="9" y="1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0" y="2"/>
                    <a:pt x="1" y="11"/>
                    <a:pt x="1" y="17"/>
                  </a:cubicBezTo>
                  <a:cubicBezTo>
                    <a:pt x="1" y="18"/>
                    <a:pt x="2" y="19"/>
                    <a:pt x="3" y="19"/>
                  </a:cubicBezTo>
                  <a:cubicBezTo>
                    <a:pt x="9" y="16"/>
                    <a:pt x="11" y="10"/>
                    <a:pt x="9" y="3"/>
                  </a:cubicBezTo>
                  <a:cubicBezTo>
                    <a:pt x="8" y="3"/>
                    <a:pt x="7" y="2"/>
                    <a:pt x="7" y="3"/>
                  </a:cubicBezTo>
                  <a:cubicBezTo>
                    <a:pt x="3" y="6"/>
                    <a:pt x="1" y="11"/>
                    <a:pt x="1" y="16"/>
                  </a:cubicBezTo>
                  <a:cubicBezTo>
                    <a:pt x="1" y="17"/>
                    <a:pt x="3" y="18"/>
                    <a:pt x="3" y="16"/>
                  </a:cubicBezTo>
                  <a:close/>
                </a:path>
              </a:pathLst>
            </a:custGeom>
            <a:solidFill>
              <a:srgbClr val="85C2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1"/>
            <p:cNvSpPr/>
            <p:nvPr/>
          </p:nvSpPr>
          <p:spPr bwMode="auto">
            <a:xfrm>
              <a:off x="6702" y="1995"/>
              <a:ext cx="55" cy="39"/>
            </a:xfrm>
            <a:custGeom>
              <a:avLst/>
              <a:gdLst>
                <a:gd name="T0" fmla="*/ 19 w 21"/>
                <a:gd name="T1" fmla="*/ 12 h 15"/>
                <a:gd name="T2" fmla="*/ 3 w 21"/>
                <a:gd name="T3" fmla="*/ 4 h 15"/>
                <a:gd name="T4" fmla="*/ 4 w 21"/>
                <a:gd name="T5" fmla="*/ 4 h 15"/>
                <a:gd name="T6" fmla="*/ 6 w 21"/>
                <a:gd name="T7" fmla="*/ 5 h 15"/>
                <a:gd name="T8" fmla="*/ 12 w 21"/>
                <a:gd name="T9" fmla="*/ 13 h 15"/>
                <a:gd name="T10" fmla="*/ 13 w 21"/>
                <a:gd name="T11" fmla="*/ 11 h 15"/>
                <a:gd name="T12" fmla="*/ 2 w 21"/>
                <a:gd name="T13" fmla="*/ 3 h 15"/>
                <a:gd name="T14" fmla="*/ 1 w 21"/>
                <a:gd name="T15" fmla="*/ 4 h 15"/>
                <a:gd name="T16" fmla="*/ 8 w 21"/>
                <a:gd name="T17" fmla="*/ 9 h 15"/>
                <a:gd name="T18" fmla="*/ 15 w 21"/>
                <a:gd name="T19" fmla="*/ 14 h 15"/>
                <a:gd name="T20" fmla="*/ 16 w 21"/>
                <a:gd name="T21" fmla="*/ 12 h 15"/>
                <a:gd name="T22" fmla="*/ 1 w 21"/>
                <a:gd name="T23" fmla="*/ 2 h 15"/>
                <a:gd name="T24" fmla="*/ 0 w 21"/>
                <a:gd name="T25" fmla="*/ 3 h 15"/>
                <a:gd name="T26" fmla="*/ 14 w 21"/>
                <a:gd name="T27" fmla="*/ 13 h 15"/>
                <a:gd name="T28" fmla="*/ 15 w 21"/>
                <a:gd name="T29" fmla="*/ 12 h 15"/>
                <a:gd name="T30" fmla="*/ 7 w 21"/>
                <a:gd name="T31" fmla="*/ 2 h 15"/>
                <a:gd name="T32" fmla="*/ 1 w 21"/>
                <a:gd name="T33" fmla="*/ 2 h 15"/>
                <a:gd name="T34" fmla="*/ 3 w 21"/>
                <a:gd name="T35" fmla="*/ 8 h 15"/>
                <a:gd name="T36" fmla="*/ 10 w 21"/>
                <a:gd name="T37" fmla="*/ 12 h 15"/>
                <a:gd name="T38" fmla="*/ 18 w 21"/>
                <a:gd name="T39" fmla="*/ 14 h 15"/>
                <a:gd name="T40" fmla="*/ 19 w 21"/>
                <a:gd name="T4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15">
                  <a:moveTo>
                    <a:pt x="19" y="12"/>
                  </a:moveTo>
                  <a:cubicBezTo>
                    <a:pt x="14" y="10"/>
                    <a:pt x="7" y="10"/>
                    <a:pt x="3" y="4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5" y="4"/>
                    <a:pt x="6" y="5"/>
                    <a:pt x="6" y="5"/>
                  </a:cubicBezTo>
                  <a:cubicBezTo>
                    <a:pt x="9" y="7"/>
                    <a:pt x="11" y="10"/>
                    <a:pt x="12" y="13"/>
                  </a:cubicBezTo>
                  <a:cubicBezTo>
                    <a:pt x="13" y="12"/>
                    <a:pt x="13" y="11"/>
                    <a:pt x="13" y="11"/>
                  </a:cubicBezTo>
                  <a:cubicBezTo>
                    <a:pt x="8" y="11"/>
                    <a:pt x="4" y="8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4" y="5"/>
                    <a:pt x="6" y="7"/>
                    <a:pt x="8" y="9"/>
                  </a:cubicBezTo>
                  <a:cubicBezTo>
                    <a:pt x="10" y="11"/>
                    <a:pt x="12" y="13"/>
                    <a:pt x="15" y="14"/>
                  </a:cubicBezTo>
                  <a:cubicBezTo>
                    <a:pt x="16" y="14"/>
                    <a:pt x="17" y="12"/>
                    <a:pt x="16" y="12"/>
                  </a:cubicBezTo>
                  <a:cubicBezTo>
                    <a:pt x="10" y="10"/>
                    <a:pt x="7" y="3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2" y="10"/>
                    <a:pt x="7" y="14"/>
                    <a:pt x="14" y="13"/>
                  </a:cubicBezTo>
                  <a:cubicBezTo>
                    <a:pt x="14" y="13"/>
                    <a:pt x="15" y="12"/>
                    <a:pt x="15" y="12"/>
                  </a:cubicBezTo>
                  <a:cubicBezTo>
                    <a:pt x="13" y="8"/>
                    <a:pt x="10" y="5"/>
                    <a:pt x="7" y="2"/>
                  </a:cubicBezTo>
                  <a:cubicBezTo>
                    <a:pt x="6" y="2"/>
                    <a:pt x="3" y="0"/>
                    <a:pt x="1" y="2"/>
                  </a:cubicBezTo>
                  <a:cubicBezTo>
                    <a:pt x="0" y="4"/>
                    <a:pt x="2" y="6"/>
                    <a:pt x="3" y="8"/>
                  </a:cubicBezTo>
                  <a:cubicBezTo>
                    <a:pt x="5" y="9"/>
                    <a:pt x="8" y="11"/>
                    <a:pt x="10" y="12"/>
                  </a:cubicBezTo>
                  <a:cubicBezTo>
                    <a:pt x="13" y="13"/>
                    <a:pt x="16" y="13"/>
                    <a:pt x="18" y="14"/>
                  </a:cubicBezTo>
                  <a:cubicBezTo>
                    <a:pt x="20" y="15"/>
                    <a:pt x="21" y="13"/>
                    <a:pt x="19" y="12"/>
                  </a:cubicBezTo>
                  <a:close/>
                </a:path>
              </a:pathLst>
            </a:custGeom>
            <a:solidFill>
              <a:srgbClr val="85C2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6" name="文本框 215"/>
          <p:cNvSpPr txBox="1"/>
          <p:nvPr/>
        </p:nvSpPr>
        <p:spPr>
          <a:xfrm>
            <a:off x="2919323" y="1899712"/>
            <a:ext cx="5109421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           </a:t>
            </a:r>
            <a:r>
              <a:rPr lang="en-US" altLang="zh-CN" sz="32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《</a:t>
            </a:r>
            <a:r>
              <a:rPr lang="zh-CN" altLang="en-US" sz="3200" b="1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生活的颜色</a:t>
            </a:r>
            <a:r>
              <a:rPr lang="en-US" altLang="zh-CN" sz="32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》</a:t>
            </a:r>
          </a:p>
          <a:p>
            <a:pPr latinLnBrk="1"/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</a:t>
            </a:r>
            <a:r>
              <a:rPr lang="zh-CN" altLang="en-US" sz="14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                 曾卓</a:t>
            </a:r>
            <a:endParaRPr lang="en-US" altLang="zh-CN" sz="1400" dirty="0" smtClean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pPr latinLnBrk="1"/>
            <a:endParaRPr lang="zh-CN" altLang="en-US" sz="1400" dirty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pPr latinLnBrk="1"/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一个小朋友问我，</a:t>
            </a:r>
            <a:b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生活是什么颜色？</a:t>
            </a:r>
            <a:b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有时是闪闪桂冠的</a:t>
            </a:r>
            <a: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银色</a:t>
            </a: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</a:t>
            </a:r>
            <a: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    有时</a:t>
            </a: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是长夜漫漫的黑色</a:t>
            </a:r>
            <a:b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有时是飞腾火焰的</a:t>
            </a:r>
            <a: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红色</a:t>
            </a: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</a:t>
            </a:r>
            <a: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    有时</a:t>
            </a: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是阴霾天空</a:t>
            </a:r>
            <a: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的灰色</a:t>
            </a:r>
            <a:b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有时</a:t>
            </a: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是浩瀚大海的</a:t>
            </a:r>
            <a: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蓝色</a:t>
            </a: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</a:t>
            </a:r>
            <a: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    有时</a:t>
            </a: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是无垠沙漠的黄色</a:t>
            </a:r>
            <a:b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      有时</a:t>
            </a: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是夏日森林的</a:t>
            </a:r>
            <a: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绿色</a:t>
            </a: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</a:t>
            </a:r>
            <a:r>
              <a:rPr lang="zh-CN" altLang="en-US" sz="1600" dirty="0" smtClean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     有时</a:t>
            </a: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是黄昏薄暮的紫色</a:t>
            </a:r>
            <a:b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</a:t>
            </a:r>
            <a:r>
              <a:rPr lang="en-US" altLang="zh-CN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……</a:t>
            </a:r>
            <a:br>
              <a:rPr lang="en-US" altLang="zh-CN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我无法告诉你生活是什么颜色</a:t>
            </a:r>
            <a:b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我不能想象生活只是单一的颜色</a:t>
            </a:r>
            <a:b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它旋转着，旋转着向前</a:t>
            </a:r>
            <a:b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1600" dirty="0">
                <a:solidFill>
                  <a:srgbClr val="6D4B5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　闪射着灿烂的彩色</a:t>
            </a:r>
          </a:p>
          <a:p>
            <a:endParaRPr lang="zh-CN" altLang="en-US" sz="1600" dirty="0">
              <a:solidFill>
                <a:srgbClr val="6D4B5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-10160" y="174079"/>
            <a:ext cx="37868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74F4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4400" b="1" dirty="0">
              <a:solidFill>
                <a:srgbClr val="F74F4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218" name="图片 2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17585" y="4819951"/>
            <a:ext cx="1775641" cy="14205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3.33333E-6 0.04282 L -0.43724 0 L -0.43724 0.04282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62" y="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649</Words>
  <Application>Microsoft Office PowerPoint</Application>
  <PresentationFormat>自定义</PresentationFormat>
  <Paragraphs>141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汉仪柏京体简</vt:lpstr>
      <vt:lpstr>Calibri</vt:lpstr>
      <vt:lpstr>Calibri Light</vt:lpstr>
      <vt:lpstr>汉仪小麦体简</vt:lpstr>
      <vt:lpstr>方正喵呜体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ThinK For H</cp:lastModifiedBy>
  <cp:revision>57</cp:revision>
  <dcterms:created xsi:type="dcterms:W3CDTF">2016-09-06T06:07:00Z</dcterms:created>
  <dcterms:modified xsi:type="dcterms:W3CDTF">2018-06-06T11:17:30Z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