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67" r:id="rId6"/>
    <p:sldId id="268" r:id="rId7"/>
    <p:sldId id="269" r:id="rId8"/>
    <p:sldId id="270" r:id="rId9"/>
    <p:sldId id="271" r:id="rId10"/>
    <p:sldId id="259" r:id="rId11"/>
    <p:sldId id="273" r:id="rId12"/>
    <p:sldId id="274" r:id="rId13"/>
    <p:sldId id="275" r:id="rId14"/>
    <p:sldId id="276" r:id="rId15"/>
    <p:sldId id="263" r:id="rId16"/>
    <p:sldId id="260" r:id="rId17"/>
    <p:sldId id="266" r:id="rId18"/>
    <p:sldId id="272" r:id="rId19"/>
    <p:sldId id="277" r:id="rId20"/>
    <p:sldId id="280" r:id="rId21"/>
    <p:sldId id="265" r:id="rId22"/>
    <p:sldId id="261" r:id="rId23"/>
    <p:sldId id="264" r:id="rId24"/>
    <p:sldId id="278" r:id="rId25"/>
    <p:sldId id="279" r:id="rId26"/>
    <p:sldId id="283" r:id="rId27"/>
    <p:sldId id="28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830"/>
    <a:srgbClr val="5859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490-DA7F-4815-8123-E151A1525EC7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6FC2-9903-45F2-898D-C6EE2BA5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594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490-DA7F-4815-8123-E151A1525EC7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6FC2-9903-45F2-898D-C6EE2BA5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199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490-DA7F-4815-8123-E151A1525EC7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6FC2-9903-45F2-898D-C6EE2BA5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4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5822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4745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024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527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53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615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7507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604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490-DA7F-4815-8123-E151A1525EC7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6FC2-9903-45F2-898D-C6EE2BA5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4700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2821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8215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351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490-DA7F-4815-8123-E151A1525EC7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6FC2-9903-45F2-898D-C6EE2BA5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190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490-DA7F-4815-8123-E151A1525EC7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6FC2-9903-45F2-898D-C6EE2BA5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064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490-DA7F-4815-8123-E151A1525EC7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6FC2-9903-45F2-898D-C6EE2BA5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193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490-DA7F-4815-8123-E151A1525EC7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6FC2-9903-45F2-898D-C6EE2BA5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423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490-DA7F-4815-8123-E151A1525EC7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6FC2-9903-45F2-898D-C6EE2BA5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669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490-DA7F-4815-8123-E151A1525EC7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6FC2-9903-45F2-898D-C6EE2BA5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088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490-DA7F-4815-8123-E151A1525EC7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6FC2-9903-45F2-898D-C6EE2BA5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827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AFE490-DA7F-4815-8123-E151A1525EC7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96FC2-9903-45F2-898D-C6EE2BA5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924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AF338-1F9D-4929-A1A5-5CE5BDD88BA8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28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5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microsoft.com/office/2007/relationships/hdphoto" Target="../media/hdphoto1.wdp"/><Relationship Id="rId4" Type="http://schemas.openxmlformats.org/officeDocument/2006/relationships/image" Target="../media/image26.png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2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3057" r="3871" b="4661"/>
          <a:stretch/>
        </p:blipFill>
        <p:spPr>
          <a:xfrm>
            <a:off x="0" y="0"/>
            <a:ext cx="12192000" cy="6993801"/>
          </a:xfrm>
          <a:prstGeom prst="rect">
            <a:avLst/>
          </a:prstGeom>
        </p:spPr>
      </p:pic>
      <p:sp>
        <p:nvSpPr>
          <p:cNvPr id="9" name="Freeform 5"/>
          <p:cNvSpPr>
            <a:spLocks noEditPoints="1"/>
          </p:cNvSpPr>
          <p:nvPr/>
        </p:nvSpPr>
        <p:spPr bwMode="auto">
          <a:xfrm>
            <a:off x="5498080" y="1918181"/>
            <a:ext cx="1195840" cy="1390292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close/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40491" y="3496900"/>
            <a:ext cx="65110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商务极简风格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商业计划书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82571" y="4327897"/>
            <a:ext cx="44268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COMPANY NAME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6591300"/>
            <a:ext cx="957262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9796117" y="6452800"/>
            <a:ext cx="2172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THE PROFESSIONAL TEMPLET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64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10442104" y="6357256"/>
            <a:ext cx="3860800" cy="217715"/>
          </a:xfrm>
          <a:prstGeom prst="parallelogram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1298447" y="6132544"/>
            <a:ext cx="2826655" cy="159398"/>
          </a:xfrm>
          <a:prstGeom prst="parallelogram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868160" y="1971266"/>
            <a:ext cx="4410075" cy="3574316"/>
            <a:chOff x="6713538" y="1987550"/>
            <a:chExt cx="3995737" cy="3238500"/>
          </a:xfrm>
        </p:grpSpPr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6713538" y="1987550"/>
              <a:ext cx="3238500" cy="323850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Oval 6"/>
            <p:cNvSpPr>
              <a:spLocks noChangeArrowheads="1"/>
            </p:cNvSpPr>
            <p:nvPr/>
          </p:nvSpPr>
          <p:spPr bwMode="auto">
            <a:xfrm>
              <a:off x="7007225" y="2317750"/>
              <a:ext cx="2651125" cy="2651125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6" name="Oval 7"/>
            <p:cNvSpPr>
              <a:spLocks noChangeArrowheads="1"/>
            </p:cNvSpPr>
            <p:nvPr/>
          </p:nvSpPr>
          <p:spPr bwMode="auto">
            <a:xfrm>
              <a:off x="7300913" y="2576513"/>
              <a:ext cx="2062162" cy="2060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8"/>
            <p:cNvSpPr>
              <a:spLocks noChangeArrowheads="1"/>
            </p:cNvSpPr>
            <p:nvPr/>
          </p:nvSpPr>
          <p:spPr bwMode="auto">
            <a:xfrm>
              <a:off x="7596188" y="2870200"/>
              <a:ext cx="1471612" cy="1473200"/>
            </a:xfrm>
            <a:prstGeom prst="ellipse">
              <a:avLst/>
            </a:prstGeom>
            <a:solidFill>
              <a:srgbClr val="2228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Oval 9"/>
            <p:cNvSpPr>
              <a:spLocks noChangeArrowheads="1"/>
            </p:cNvSpPr>
            <p:nvPr/>
          </p:nvSpPr>
          <p:spPr bwMode="auto">
            <a:xfrm>
              <a:off x="7891463" y="3165475"/>
              <a:ext cx="882650" cy="8826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Oval 10"/>
            <p:cNvSpPr>
              <a:spLocks noChangeArrowheads="1"/>
            </p:cNvSpPr>
            <p:nvPr/>
          </p:nvSpPr>
          <p:spPr bwMode="auto">
            <a:xfrm>
              <a:off x="8112125" y="3360738"/>
              <a:ext cx="441325" cy="441325"/>
            </a:xfrm>
            <a:prstGeom prst="ellipse">
              <a:avLst/>
            </a:prstGeom>
            <a:solidFill>
              <a:srgbClr val="222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9318625" y="2219325"/>
              <a:ext cx="1035050" cy="938213"/>
            </a:xfrm>
            <a:custGeom>
              <a:avLst/>
              <a:gdLst>
                <a:gd name="T0" fmla="*/ 0 w 652"/>
                <a:gd name="T1" fmla="*/ 591 h 591"/>
                <a:gd name="T2" fmla="*/ 100 w 652"/>
                <a:gd name="T3" fmla="*/ 243 h 591"/>
                <a:gd name="T4" fmla="*/ 652 w 652"/>
                <a:gd name="T5" fmla="*/ 0 h 591"/>
                <a:gd name="T6" fmla="*/ 552 w 652"/>
                <a:gd name="T7" fmla="*/ 348 h 591"/>
                <a:gd name="T8" fmla="*/ 0 w 652"/>
                <a:gd name="T9" fmla="*/ 5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591">
                  <a:moveTo>
                    <a:pt x="0" y="591"/>
                  </a:moveTo>
                  <a:lnTo>
                    <a:pt x="100" y="243"/>
                  </a:lnTo>
                  <a:lnTo>
                    <a:pt x="652" y="0"/>
                  </a:lnTo>
                  <a:lnTo>
                    <a:pt x="552" y="348"/>
                  </a:lnTo>
                  <a:lnTo>
                    <a:pt x="0" y="591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9318625" y="2771775"/>
              <a:ext cx="1390650" cy="641350"/>
            </a:xfrm>
            <a:custGeom>
              <a:avLst/>
              <a:gdLst>
                <a:gd name="T0" fmla="*/ 0 w 876"/>
                <a:gd name="T1" fmla="*/ 243 h 404"/>
                <a:gd name="T2" fmla="*/ 325 w 876"/>
                <a:gd name="T3" fmla="*/ 404 h 404"/>
                <a:gd name="T4" fmla="*/ 876 w 876"/>
                <a:gd name="T5" fmla="*/ 161 h 404"/>
                <a:gd name="T6" fmla="*/ 552 w 876"/>
                <a:gd name="T7" fmla="*/ 0 h 404"/>
                <a:gd name="T8" fmla="*/ 0 w 876"/>
                <a:gd name="T9" fmla="*/ 24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6" h="404">
                  <a:moveTo>
                    <a:pt x="0" y="243"/>
                  </a:moveTo>
                  <a:lnTo>
                    <a:pt x="325" y="404"/>
                  </a:lnTo>
                  <a:lnTo>
                    <a:pt x="876" y="161"/>
                  </a:lnTo>
                  <a:lnTo>
                    <a:pt x="552" y="0"/>
                  </a:lnTo>
                  <a:lnTo>
                    <a:pt x="0" y="243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8243888" y="2632075"/>
              <a:ext cx="2146300" cy="1063625"/>
            </a:xfrm>
            <a:custGeom>
              <a:avLst/>
              <a:gdLst>
                <a:gd name="T0" fmla="*/ 3683 w 3725"/>
                <a:gd name="T1" fmla="*/ 142 h 1846"/>
                <a:gd name="T2" fmla="*/ 3582 w 3725"/>
                <a:gd name="T3" fmla="*/ 394 h 1846"/>
                <a:gd name="T4" fmla="*/ 294 w 3725"/>
                <a:gd name="T5" fmla="*/ 1804 h 1846"/>
                <a:gd name="T6" fmla="*/ 42 w 3725"/>
                <a:gd name="T7" fmla="*/ 1703 h 1846"/>
                <a:gd name="T8" fmla="*/ 42 w 3725"/>
                <a:gd name="T9" fmla="*/ 1703 h 1846"/>
                <a:gd name="T10" fmla="*/ 143 w 3725"/>
                <a:gd name="T11" fmla="*/ 1451 h 1846"/>
                <a:gd name="T12" fmla="*/ 3431 w 3725"/>
                <a:gd name="T13" fmla="*/ 42 h 1846"/>
                <a:gd name="T14" fmla="*/ 3683 w 3725"/>
                <a:gd name="T15" fmla="*/ 142 h 1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25" h="1846">
                  <a:moveTo>
                    <a:pt x="3683" y="142"/>
                  </a:moveTo>
                  <a:cubicBezTo>
                    <a:pt x="3725" y="240"/>
                    <a:pt x="3680" y="352"/>
                    <a:pt x="3582" y="394"/>
                  </a:cubicBezTo>
                  <a:cubicBezTo>
                    <a:pt x="294" y="1804"/>
                    <a:pt x="294" y="1804"/>
                    <a:pt x="294" y="1804"/>
                  </a:cubicBezTo>
                  <a:cubicBezTo>
                    <a:pt x="196" y="1846"/>
                    <a:pt x="84" y="1800"/>
                    <a:pt x="42" y="1703"/>
                  </a:cubicBezTo>
                  <a:cubicBezTo>
                    <a:pt x="42" y="1703"/>
                    <a:pt x="42" y="1703"/>
                    <a:pt x="42" y="1703"/>
                  </a:cubicBezTo>
                  <a:cubicBezTo>
                    <a:pt x="0" y="1606"/>
                    <a:pt x="45" y="1493"/>
                    <a:pt x="143" y="1451"/>
                  </a:cubicBezTo>
                  <a:cubicBezTo>
                    <a:pt x="3431" y="42"/>
                    <a:pt x="3431" y="42"/>
                    <a:pt x="3431" y="42"/>
                  </a:cubicBezTo>
                  <a:cubicBezTo>
                    <a:pt x="3529" y="0"/>
                    <a:pt x="3641" y="45"/>
                    <a:pt x="3683" y="1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610695" y="2871728"/>
            <a:ext cx="296333" cy="296333"/>
          </a:xfrm>
          <a:prstGeom prst="ellipse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65836" y="2727506"/>
            <a:ext cx="55587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作品中目录框架完整，您可以根据实际进行增添。图表类型和小章节均是一一对应的关系，具有很强的针对性。</a:t>
            </a:r>
          </a:p>
        </p:txBody>
      </p:sp>
      <p:sp>
        <p:nvSpPr>
          <p:cNvPr id="28" name="椭圆 27"/>
          <p:cNvSpPr/>
          <p:nvPr/>
        </p:nvSpPr>
        <p:spPr>
          <a:xfrm>
            <a:off x="610695" y="3663361"/>
            <a:ext cx="296333" cy="296333"/>
          </a:xfrm>
          <a:prstGeom prst="ellipse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65836" y="3519139"/>
            <a:ext cx="55587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作品中目录框架完整，您可以根据实际进行增添。图表类型和小章节均是一一对应的关系，具有很强的针对性。</a:t>
            </a:r>
          </a:p>
        </p:txBody>
      </p:sp>
      <p:sp>
        <p:nvSpPr>
          <p:cNvPr id="31" name="椭圆 30"/>
          <p:cNvSpPr/>
          <p:nvPr/>
        </p:nvSpPr>
        <p:spPr>
          <a:xfrm>
            <a:off x="610695" y="4454994"/>
            <a:ext cx="296333" cy="296333"/>
          </a:xfrm>
          <a:prstGeom prst="ellipse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65836" y="4310772"/>
            <a:ext cx="54764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作品中目录框架完整，您可以根据实际进行增添。图表类型和小章节均是一一对应的关系，具有很强的针对性。</a:t>
            </a:r>
          </a:p>
        </p:txBody>
      </p:sp>
    </p:spTree>
    <p:extLst>
      <p:ext uri="{BB962C8B-B14F-4D97-AF65-F5344CB8AC3E}">
        <p14:creationId xmlns:p14="http://schemas.microsoft.com/office/powerpoint/2010/main" val="700481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10442104" y="6357256"/>
            <a:ext cx="3860800" cy="217715"/>
          </a:xfrm>
          <a:prstGeom prst="parallelogram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1298447" y="6132544"/>
            <a:ext cx="2826655" cy="159398"/>
          </a:xfrm>
          <a:prstGeom prst="parallelogram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689610" y="1496169"/>
            <a:ext cx="2264578" cy="2264578"/>
          </a:xfrm>
          <a:prstGeom prst="ellipse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437657" y="1739321"/>
            <a:ext cx="2021426" cy="2021426"/>
          </a:xfrm>
          <a:prstGeom prst="ellipse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942553" y="2093693"/>
            <a:ext cx="1667054" cy="1667054"/>
          </a:xfrm>
          <a:prstGeom prst="ellipse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093077" y="2485190"/>
            <a:ext cx="1275557" cy="1275557"/>
          </a:xfrm>
          <a:prstGeom prst="ellipse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555199" y="3494047"/>
            <a:ext cx="533400" cy="533400"/>
          </a:xfrm>
          <a:prstGeom prst="ellipse">
            <a:avLst/>
          </a:prstGeom>
          <a:solidFill>
            <a:srgbClr val="37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181670" y="3494047"/>
            <a:ext cx="533400" cy="533400"/>
          </a:xfrm>
          <a:prstGeom prst="ellipse">
            <a:avLst/>
          </a:prstGeom>
          <a:solidFill>
            <a:srgbClr val="37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509380" y="3494047"/>
            <a:ext cx="533400" cy="533400"/>
          </a:xfrm>
          <a:prstGeom prst="ellipse">
            <a:avLst/>
          </a:prstGeom>
          <a:solidFill>
            <a:srgbClr val="37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464155" y="3494047"/>
            <a:ext cx="533400" cy="533400"/>
          </a:xfrm>
          <a:prstGeom prst="ellipse">
            <a:avLst/>
          </a:prstGeom>
          <a:solidFill>
            <a:srgbClr val="37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242253" y="2243737"/>
            <a:ext cx="11592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</a:rPr>
              <a:t>50%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09600" y="2409612"/>
            <a:ext cx="10775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30%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25475" y="2594279"/>
            <a:ext cx="901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15%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464155" y="2886665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5%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6" name="Freeform 145"/>
          <p:cNvSpPr>
            <a:spLocks noEditPoints="1"/>
          </p:cNvSpPr>
          <p:nvPr/>
        </p:nvSpPr>
        <p:spPr bwMode="auto">
          <a:xfrm>
            <a:off x="2662836" y="3642406"/>
            <a:ext cx="296636" cy="299285"/>
          </a:xfrm>
          <a:custGeom>
            <a:avLst/>
            <a:gdLst>
              <a:gd name="T0" fmla="*/ 43 w 98"/>
              <a:gd name="T1" fmla="*/ 76 h 99"/>
              <a:gd name="T2" fmla="*/ 40 w 98"/>
              <a:gd name="T3" fmla="*/ 70 h 99"/>
              <a:gd name="T4" fmla="*/ 37 w 98"/>
              <a:gd name="T5" fmla="*/ 74 h 99"/>
              <a:gd name="T6" fmla="*/ 35 w 98"/>
              <a:gd name="T7" fmla="*/ 76 h 99"/>
              <a:gd name="T8" fmla="*/ 32 w 98"/>
              <a:gd name="T9" fmla="*/ 75 h 99"/>
              <a:gd name="T10" fmla="*/ 2 w 98"/>
              <a:gd name="T11" fmla="*/ 45 h 99"/>
              <a:gd name="T12" fmla="*/ 7 w 98"/>
              <a:gd name="T13" fmla="*/ 10 h 99"/>
              <a:gd name="T14" fmla="*/ 40 w 98"/>
              <a:gd name="T15" fmla="*/ 26 h 99"/>
              <a:gd name="T16" fmla="*/ 71 w 98"/>
              <a:gd name="T17" fmla="*/ 0 h 99"/>
              <a:gd name="T18" fmla="*/ 48 w 98"/>
              <a:gd name="T19" fmla="*/ 79 h 99"/>
              <a:gd name="T20" fmla="*/ 35 w 98"/>
              <a:gd name="T21" fmla="*/ 99 h 99"/>
              <a:gd name="T22" fmla="*/ 29 w 98"/>
              <a:gd name="T23" fmla="*/ 95 h 99"/>
              <a:gd name="T24" fmla="*/ 43 w 98"/>
              <a:gd name="T25" fmla="*/ 76 h 99"/>
              <a:gd name="T26" fmla="*/ 47 w 98"/>
              <a:gd name="T27" fmla="*/ 57 h 99"/>
              <a:gd name="T28" fmla="*/ 50 w 98"/>
              <a:gd name="T29" fmla="*/ 63 h 99"/>
              <a:gd name="T30" fmla="*/ 65 w 98"/>
              <a:gd name="T31" fmla="*/ 18 h 99"/>
              <a:gd name="T32" fmla="*/ 47 w 98"/>
              <a:gd name="T33" fmla="*/ 32 h 99"/>
              <a:gd name="T34" fmla="*/ 46 w 98"/>
              <a:gd name="T35" fmla="*/ 34 h 99"/>
              <a:gd name="T36" fmla="*/ 47 w 98"/>
              <a:gd name="T37" fmla="*/ 57 h 99"/>
              <a:gd name="T38" fmla="*/ 28 w 98"/>
              <a:gd name="T39" fmla="*/ 63 h 99"/>
              <a:gd name="T40" fmla="*/ 16 w 98"/>
              <a:gd name="T41" fmla="*/ 24 h 99"/>
              <a:gd name="T42" fmla="*/ 16 w 98"/>
              <a:gd name="T43" fmla="*/ 24 h 99"/>
              <a:gd name="T44" fmla="*/ 33 w 98"/>
              <a:gd name="T45" fmla="*/ 61 h 99"/>
              <a:gd name="T46" fmla="*/ 13 w 98"/>
              <a:gd name="T47" fmla="*/ 21 h 99"/>
              <a:gd name="T48" fmla="*/ 10 w 98"/>
              <a:gd name="T49" fmla="*/ 44 h 99"/>
              <a:gd name="T50" fmla="*/ 28 w 98"/>
              <a:gd name="T51" fmla="*/ 63 h 99"/>
              <a:gd name="T52" fmla="*/ 55 w 98"/>
              <a:gd name="T53" fmla="*/ 64 h 99"/>
              <a:gd name="T54" fmla="*/ 68 w 98"/>
              <a:gd name="T55" fmla="*/ 18 h 99"/>
              <a:gd name="T56" fmla="*/ 55 w 98"/>
              <a:gd name="T57" fmla="*/ 6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1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7" name="Freeform 167"/>
          <p:cNvSpPr>
            <a:spLocks noEditPoints="1"/>
          </p:cNvSpPr>
          <p:nvPr/>
        </p:nvSpPr>
        <p:spPr bwMode="auto">
          <a:xfrm>
            <a:off x="5277713" y="3649098"/>
            <a:ext cx="284717" cy="242341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1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8" name="Freeform 113"/>
          <p:cNvSpPr>
            <a:spLocks noEditPoints="1"/>
          </p:cNvSpPr>
          <p:nvPr/>
        </p:nvSpPr>
        <p:spPr bwMode="auto">
          <a:xfrm>
            <a:off x="7666332" y="3627658"/>
            <a:ext cx="235720" cy="266178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1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9" name="Freeform 130"/>
          <p:cNvSpPr>
            <a:spLocks noEditPoints="1"/>
          </p:cNvSpPr>
          <p:nvPr/>
        </p:nvSpPr>
        <p:spPr bwMode="auto">
          <a:xfrm>
            <a:off x="9605711" y="3637632"/>
            <a:ext cx="250287" cy="250286"/>
          </a:xfrm>
          <a:custGeom>
            <a:avLst/>
            <a:gdLst>
              <a:gd name="T0" fmla="*/ 42 w 83"/>
              <a:gd name="T1" fmla="*/ 0 h 83"/>
              <a:gd name="T2" fmla="*/ 71 w 83"/>
              <a:gd name="T3" fmla="*/ 12 h 83"/>
              <a:gd name="T4" fmla="*/ 83 w 83"/>
              <a:gd name="T5" fmla="*/ 41 h 83"/>
              <a:gd name="T6" fmla="*/ 71 w 83"/>
              <a:gd name="T7" fmla="*/ 71 h 83"/>
              <a:gd name="T8" fmla="*/ 42 w 83"/>
              <a:gd name="T9" fmla="*/ 83 h 83"/>
              <a:gd name="T10" fmla="*/ 12 w 83"/>
              <a:gd name="T11" fmla="*/ 71 h 83"/>
              <a:gd name="T12" fmla="*/ 0 w 83"/>
              <a:gd name="T13" fmla="*/ 41 h 83"/>
              <a:gd name="T14" fmla="*/ 12 w 83"/>
              <a:gd name="T15" fmla="*/ 12 h 83"/>
              <a:gd name="T16" fmla="*/ 42 w 83"/>
              <a:gd name="T17" fmla="*/ 0 h 83"/>
              <a:gd name="T18" fmla="*/ 58 w 83"/>
              <a:gd name="T19" fmla="*/ 46 h 83"/>
              <a:gd name="T20" fmla="*/ 59 w 83"/>
              <a:gd name="T21" fmla="*/ 37 h 83"/>
              <a:gd name="T22" fmla="*/ 48 w 83"/>
              <a:gd name="T23" fmla="*/ 31 h 83"/>
              <a:gd name="T24" fmla="*/ 37 w 83"/>
              <a:gd name="T25" fmla="*/ 25 h 83"/>
              <a:gd name="T26" fmla="*/ 29 w 83"/>
              <a:gd name="T27" fmla="*/ 29 h 83"/>
              <a:gd name="T28" fmla="*/ 29 w 83"/>
              <a:gd name="T29" fmla="*/ 41 h 83"/>
              <a:gd name="T30" fmla="*/ 29 w 83"/>
              <a:gd name="T31" fmla="*/ 53 h 83"/>
              <a:gd name="T32" fmla="*/ 36 w 83"/>
              <a:gd name="T33" fmla="*/ 59 h 83"/>
              <a:gd name="T34" fmla="*/ 48 w 83"/>
              <a:gd name="T35" fmla="*/ 52 h 83"/>
              <a:gd name="T36" fmla="*/ 58 w 83"/>
              <a:gd name="T37" fmla="*/ 46 h 83"/>
              <a:gd name="T38" fmla="*/ 61 w 83"/>
              <a:gd name="T39" fmla="*/ 23 h 83"/>
              <a:gd name="T40" fmla="*/ 42 w 83"/>
              <a:gd name="T41" fmla="*/ 15 h 83"/>
              <a:gd name="T42" fmla="*/ 23 w 83"/>
              <a:gd name="T43" fmla="*/ 23 h 83"/>
              <a:gd name="T44" fmla="*/ 15 w 83"/>
              <a:gd name="T45" fmla="*/ 41 h 83"/>
              <a:gd name="T46" fmla="*/ 23 w 83"/>
              <a:gd name="T47" fmla="*/ 60 h 83"/>
              <a:gd name="T48" fmla="*/ 42 w 83"/>
              <a:gd name="T49" fmla="*/ 68 h 83"/>
              <a:gd name="T50" fmla="*/ 61 w 83"/>
              <a:gd name="T51" fmla="*/ 60 h 83"/>
              <a:gd name="T52" fmla="*/ 69 w 83"/>
              <a:gd name="T53" fmla="*/ 41 h 83"/>
              <a:gd name="T54" fmla="*/ 61 w 83"/>
              <a:gd name="T55" fmla="*/ 2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3" h="83">
                <a:moveTo>
                  <a:pt x="42" y="0"/>
                </a:moveTo>
                <a:cubicBezTo>
                  <a:pt x="53" y="0"/>
                  <a:pt x="64" y="5"/>
                  <a:pt x="71" y="12"/>
                </a:cubicBezTo>
                <a:cubicBezTo>
                  <a:pt x="79" y="20"/>
                  <a:pt x="83" y="30"/>
                  <a:pt x="83" y="41"/>
                </a:cubicBezTo>
                <a:cubicBezTo>
                  <a:pt x="83" y="53"/>
                  <a:pt x="79" y="63"/>
                  <a:pt x="71" y="71"/>
                </a:cubicBezTo>
                <a:cubicBezTo>
                  <a:pt x="64" y="78"/>
                  <a:pt x="53" y="83"/>
                  <a:pt x="42" y="83"/>
                </a:cubicBezTo>
                <a:cubicBezTo>
                  <a:pt x="30" y="83"/>
                  <a:pt x="20" y="78"/>
                  <a:pt x="12" y="71"/>
                </a:cubicBezTo>
                <a:cubicBezTo>
                  <a:pt x="5" y="63"/>
                  <a:pt x="0" y="53"/>
                  <a:pt x="0" y="41"/>
                </a:cubicBezTo>
                <a:cubicBezTo>
                  <a:pt x="0" y="30"/>
                  <a:pt x="5" y="20"/>
                  <a:pt x="12" y="12"/>
                </a:cubicBezTo>
                <a:cubicBezTo>
                  <a:pt x="20" y="5"/>
                  <a:pt x="30" y="0"/>
                  <a:pt x="42" y="0"/>
                </a:cubicBezTo>
                <a:close/>
                <a:moveTo>
                  <a:pt x="58" y="46"/>
                </a:moveTo>
                <a:cubicBezTo>
                  <a:pt x="62" y="44"/>
                  <a:pt x="63" y="40"/>
                  <a:pt x="59" y="37"/>
                </a:cubicBezTo>
                <a:cubicBezTo>
                  <a:pt x="55" y="35"/>
                  <a:pt x="51" y="33"/>
                  <a:pt x="48" y="31"/>
                </a:cubicBezTo>
                <a:cubicBezTo>
                  <a:pt x="44" y="29"/>
                  <a:pt x="41" y="27"/>
                  <a:pt x="37" y="25"/>
                </a:cubicBezTo>
                <a:cubicBezTo>
                  <a:pt x="33" y="22"/>
                  <a:pt x="29" y="24"/>
                  <a:pt x="29" y="29"/>
                </a:cubicBezTo>
                <a:cubicBezTo>
                  <a:pt x="29" y="33"/>
                  <a:pt x="29" y="37"/>
                  <a:pt x="29" y="41"/>
                </a:cubicBezTo>
                <a:cubicBezTo>
                  <a:pt x="29" y="45"/>
                  <a:pt x="29" y="49"/>
                  <a:pt x="29" y="53"/>
                </a:cubicBezTo>
                <a:cubicBezTo>
                  <a:pt x="29" y="58"/>
                  <a:pt x="32" y="61"/>
                  <a:pt x="36" y="59"/>
                </a:cubicBezTo>
                <a:cubicBezTo>
                  <a:pt x="40" y="56"/>
                  <a:pt x="44" y="54"/>
                  <a:pt x="48" y="52"/>
                </a:cubicBezTo>
                <a:cubicBezTo>
                  <a:pt x="51" y="50"/>
                  <a:pt x="55" y="48"/>
                  <a:pt x="58" y="46"/>
                </a:cubicBezTo>
                <a:close/>
                <a:moveTo>
                  <a:pt x="61" y="23"/>
                </a:moveTo>
                <a:cubicBezTo>
                  <a:pt x="56" y="18"/>
                  <a:pt x="49" y="15"/>
                  <a:pt x="42" y="15"/>
                </a:cubicBezTo>
                <a:cubicBezTo>
                  <a:pt x="34" y="15"/>
                  <a:pt x="28" y="18"/>
                  <a:pt x="23" y="23"/>
                </a:cubicBezTo>
                <a:cubicBezTo>
                  <a:pt x="18" y="27"/>
                  <a:pt x="15" y="34"/>
                  <a:pt x="15" y="41"/>
                </a:cubicBezTo>
                <a:cubicBezTo>
                  <a:pt x="15" y="49"/>
                  <a:pt x="18" y="56"/>
                  <a:pt x="23" y="60"/>
                </a:cubicBezTo>
                <a:cubicBezTo>
                  <a:pt x="28" y="65"/>
                  <a:pt x="34" y="68"/>
                  <a:pt x="42" y="68"/>
                </a:cubicBezTo>
                <a:cubicBezTo>
                  <a:pt x="49" y="68"/>
                  <a:pt x="56" y="65"/>
                  <a:pt x="61" y="60"/>
                </a:cubicBezTo>
                <a:cubicBezTo>
                  <a:pt x="66" y="56"/>
                  <a:pt x="69" y="49"/>
                  <a:pt x="69" y="41"/>
                </a:cubicBezTo>
                <a:cubicBezTo>
                  <a:pt x="69" y="34"/>
                  <a:pt x="66" y="27"/>
                  <a:pt x="61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1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94751" y="4441817"/>
            <a:ext cx="207762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/>
          </a:p>
        </p:txBody>
      </p:sp>
      <p:sp>
        <p:nvSpPr>
          <p:cNvPr id="31" name="文本框 30"/>
          <p:cNvSpPr txBox="1"/>
          <p:nvPr/>
        </p:nvSpPr>
        <p:spPr>
          <a:xfrm>
            <a:off x="2334100" y="4108205"/>
            <a:ext cx="954107" cy="40011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需求一</a:t>
            </a:r>
          </a:p>
        </p:txBody>
      </p:sp>
      <p:sp>
        <p:nvSpPr>
          <p:cNvPr id="32" name="矩形 31"/>
          <p:cNvSpPr/>
          <p:nvPr/>
        </p:nvSpPr>
        <p:spPr>
          <a:xfrm>
            <a:off x="4446575" y="4476990"/>
            <a:ext cx="207762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/>
          </a:p>
        </p:txBody>
      </p:sp>
      <p:sp>
        <p:nvSpPr>
          <p:cNvPr id="33" name="文本框 32"/>
          <p:cNvSpPr txBox="1"/>
          <p:nvPr/>
        </p:nvSpPr>
        <p:spPr>
          <a:xfrm>
            <a:off x="4985924" y="414337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需求二</a:t>
            </a:r>
          </a:p>
        </p:txBody>
      </p:sp>
      <p:sp>
        <p:nvSpPr>
          <p:cNvPr id="34" name="矩形 33"/>
          <p:cNvSpPr/>
          <p:nvPr/>
        </p:nvSpPr>
        <p:spPr>
          <a:xfrm>
            <a:off x="6731430" y="4494670"/>
            <a:ext cx="207762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/>
          </a:p>
        </p:txBody>
      </p:sp>
      <p:sp>
        <p:nvSpPr>
          <p:cNvPr id="35" name="文本框 34"/>
          <p:cNvSpPr txBox="1"/>
          <p:nvPr/>
        </p:nvSpPr>
        <p:spPr>
          <a:xfrm>
            <a:off x="7270779" y="416105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需求三</a:t>
            </a:r>
          </a:p>
        </p:txBody>
      </p:sp>
      <p:sp>
        <p:nvSpPr>
          <p:cNvPr id="36" name="矩形 35"/>
          <p:cNvSpPr/>
          <p:nvPr/>
        </p:nvSpPr>
        <p:spPr>
          <a:xfrm>
            <a:off x="8654429" y="4504644"/>
            <a:ext cx="207762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/>
          </a:p>
        </p:txBody>
      </p:sp>
      <p:sp>
        <p:nvSpPr>
          <p:cNvPr id="37" name="文本框 36"/>
          <p:cNvSpPr txBox="1"/>
          <p:nvPr/>
        </p:nvSpPr>
        <p:spPr>
          <a:xfrm>
            <a:off x="9193778" y="417103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需求四</a:t>
            </a:r>
          </a:p>
        </p:txBody>
      </p:sp>
    </p:spTree>
    <p:extLst>
      <p:ext uri="{BB962C8B-B14F-4D97-AF65-F5344CB8AC3E}">
        <p14:creationId xmlns:p14="http://schemas.microsoft.com/office/powerpoint/2010/main" val="40268364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10442104" y="6357256"/>
            <a:ext cx="3860800" cy="217715"/>
          </a:xfrm>
          <a:prstGeom prst="parallelogram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1298447" y="6132544"/>
            <a:ext cx="2826655" cy="159398"/>
          </a:xfrm>
          <a:prstGeom prst="parallelogram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749" y="1555125"/>
            <a:ext cx="5611646" cy="342933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143" y="1896053"/>
            <a:ext cx="3984934" cy="2523547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1669143" y="1899557"/>
            <a:ext cx="3976914" cy="2510972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220686" y="3703739"/>
            <a:ext cx="435428" cy="719490"/>
          </a:xfrm>
          <a:prstGeom prst="rect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018972" y="2678543"/>
            <a:ext cx="435428" cy="1742871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708901" y="3124199"/>
            <a:ext cx="435428" cy="1297215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7043994" y="118579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</a:p>
        </p:txBody>
      </p:sp>
      <p:sp>
        <p:nvSpPr>
          <p:cNvPr id="45" name="矩形 44"/>
          <p:cNvSpPr/>
          <p:nvPr/>
        </p:nvSpPr>
        <p:spPr>
          <a:xfrm>
            <a:off x="7043994" y="1564953"/>
            <a:ext cx="3174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46" name="矩形 45"/>
          <p:cNvSpPr/>
          <p:nvPr/>
        </p:nvSpPr>
        <p:spPr>
          <a:xfrm>
            <a:off x="3860311" y="3703739"/>
            <a:ext cx="435428" cy="719490"/>
          </a:xfrm>
          <a:prstGeom prst="rect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174135" y="3403511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789786" y="3403511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634708" y="2842015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944779" y="2392129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043994" y="24088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</a:p>
        </p:txBody>
      </p:sp>
      <p:sp>
        <p:nvSpPr>
          <p:cNvPr id="52" name="矩形 51"/>
          <p:cNvSpPr/>
          <p:nvPr/>
        </p:nvSpPr>
        <p:spPr>
          <a:xfrm>
            <a:off x="7043994" y="2788048"/>
            <a:ext cx="3174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043994" y="363198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</a:p>
        </p:txBody>
      </p:sp>
      <p:sp>
        <p:nvSpPr>
          <p:cNvPr id="54" name="矩形 53"/>
          <p:cNvSpPr/>
          <p:nvPr/>
        </p:nvSpPr>
        <p:spPr>
          <a:xfrm>
            <a:off x="7043994" y="4011143"/>
            <a:ext cx="3174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7043994" y="48550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</a:p>
        </p:txBody>
      </p:sp>
      <p:sp>
        <p:nvSpPr>
          <p:cNvPr id="56" name="矩形 55"/>
          <p:cNvSpPr/>
          <p:nvPr/>
        </p:nvSpPr>
        <p:spPr>
          <a:xfrm>
            <a:off x="7043995" y="5234238"/>
            <a:ext cx="31747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</p:spTree>
    <p:extLst>
      <p:ext uri="{BB962C8B-B14F-4D97-AF65-F5344CB8AC3E}">
        <p14:creationId xmlns:p14="http://schemas.microsoft.com/office/powerpoint/2010/main" val="40148373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10442104" y="6357256"/>
            <a:ext cx="3860800" cy="217715"/>
          </a:xfrm>
          <a:prstGeom prst="parallelogram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1298447" y="6132544"/>
            <a:ext cx="2826655" cy="159398"/>
          </a:xfrm>
          <a:prstGeom prst="parallelogram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03950" y="1890486"/>
            <a:ext cx="68217" cy="3084172"/>
          </a:xfrm>
          <a:prstGeom prst="rect">
            <a:avLst/>
          </a:prstGeom>
          <a:solidFill>
            <a:srgbClr val="37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22007" y="1903072"/>
            <a:ext cx="2481943" cy="362857"/>
          </a:xfrm>
          <a:prstGeom prst="rect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96065" y="2576172"/>
            <a:ext cx="1407884" cy="362857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14121" y="3249272"/>
            <a:ext cx="3889827" cy="362857"/>
          </a:xfrm>
          <a:prstGeom prst="rect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04293" y="3922372"/>
            <a:ext cx="2699653" cy="362857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097889" y="4611801"/>
            <a:ext cx="3106057" cy="362857"/>
          </a:xfrm>
          <a:prstGeom prst="rect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149414" y="1930611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50870" y="2596780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41526" y="3276811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31696" y="3942866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525294" y="4625479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203950" y="2112621"/>
            <a:ext cx="1111250" cy="463551"/>
            <a:chOff x="6203950" y="2112621"/>
            <a:chExt cx="1111250" cy="463551"/>
          </a:xfrm>
        </p:grpSpPr>
        <p:sp>
          <p:nvSpPr>
            <p:cNvPr id="26" name="五边形 25"/>
            <p:cNvSpPr/>
            <p:nvPr/>
          </p:nvSpPr>
          <p:spPr>
            <a:xfrm>
              <a:off x="6203950" y="2114550"/>
              <a:ext cx="893536" cy="461622"/>
            </a:xfrm>
            <a:prstGeom prst="homePlate">
              <a:avLst/>
            </a:prstGeom>
            <a:solidFill>
              <a:srgbClr val="3735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燕尾形 26"/>
            <p:cNvSpPr/>
            <p:nvPr/>
          </p:nvSpPr>
          <p:spPr>
            <a:xfrm>
              <a:off x="6851649" y="2112621"/>
              <a:ext cx="463551" cy="463551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38058" y="3555332"/>
            <a:ext cx="1111250" cy="463551"/>
            <a:chOff x="6203950" y="2112621"/>
            <a:chExt cx="1111250" cy="463551"/>
          </a:xfrm>
        </p:grpSpPr>
        <p:sp>
          <p:nvSpPr>
            <p:cNvPr id="29" name="五边形 28"/>
            <p:cNvSpPr/>
            <p:nvPr/>
          </p:nvSpPr>
          <p:spPr>
            <a:xfrm>
              <a:off x="6203950" y="2114550"/>
              <a:ext cx="893536" cy="461622"/>
            </a:xfrm>
            <a:prstGeom prst="homePlate">
              <a:avLst/>
            </a:prstGeom>
            <a:solidFill>
              <a:srgbClr val="3735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燕尾形 29"/>
            <p:cNvSpPr/>
            <p:nvPr/>
          </p:nvSpPr>
          <p:spPr>
            <a:xfrm>
              <a:off x="6851649" y="2112621"/>
              <a:ext cx="463551" cy="463551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431748" y="2175119"/>
            <a:ext cx="437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31748" y="3626875"/>
            <a:ext cx="437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00284" y="2636741"/>
            <a:ext cx="37064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zh-CN" altLang="en-US" sz="1400" dirty="0"/>
          </a:p>
        </p:txBody>
      </p:sp>
      <p:sp>
        <p:nvSpPr>
          <p:cNvPr id="34" name="矩形 33"/>
          <p:cNvSpPr/>
          <p:nvPr/>
        </p:nvSpPr>
        <p:spPr>
          <a:xfrm>
            <a:off x="6500284" y="4127438"/>
            <a:ext cx="37064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8075061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10442104" y="6357256"/>
            <a:ext cx="3860800" cy="217715"/>
          </a:xfrm>
          <a:prstGeom prst="parallelogram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1298447" y="6132544"/>
            <a:ext cx="2826655" cy="159398"/>
          </a:xfrm>
          <a:prstGeom prst="parallelogram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63"/>
          <a:stretch/>
        </p:blipFill>
        <p:spPr>
          <a:xfrm>
            <a:off x="0" y="-8371"/>
            <a:ext cx="12191999" cy="351568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376705" y="401109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2228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646955" y="4606391"/>
            <a:ext cx="29885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2228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000" dirty="0">
              <a:solidFill>
                <a:srgbClr val="2228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14911" y="5208511"/>
            <a:ext cx="57912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单击此处添加您的文字内容。本模板的所有素材和逻辑图表，均可自由编辑替换和移动。作品中目录框架完整，您可以根据实际进行增添。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587998" y="5107506"/>
            <a:ext cx="1045029" cy="0"/>
          </a:xfrm>
          <a:prstGeom prst="line">
            <a:avLst/>
          </a:prstGeom>
          <a:ln>
            <a:solidFill>
              <a:srgbClr val="2228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菱形 18"/>
          <p:cNvSpPr/>
          <p:nvPr/>
        </p:nvSpPr>
        <p:spPr>
          <a:xfrm>
            <a:off x="6050755" y="5062262"/>
            <a:ext cx="90488" cy="90488"/>
          </a:xfrm>
          <a:prstGeom prst="diamond">
            <a:avLst/>
          </a:prstGeom>
          <a:solidFill>
            <a:srgbClr val="58595B"/>
          </a:solidFill>
          <a:ln>
            <a:solidFill>
              <a:srgbClr val="2228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4222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6773" y="-368368"/>
            <a:ext cx="13368548" cy="759648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863398"/>
            <a:ext cx="12311016" cy="2800591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Freeform 5"/>
          <p:cNvSpPr>
            <a:spLocks noEditPoints="1"/>
          </p:cNvSpPr>
          <p:nvPr/>
        </p:nvSpPr>
        <p:spPr bwMode="auto">
          <a:xfrm>
            <a:off x="703121" y="2276389"/>
            <a:ext cx="1711468" cy="1989765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close/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-31068" y="4470400"/>
            <a:ext cx="48913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535184" y="2061029"/>
            <a:ext cx="48913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124724" y="2516184"/>
            <a:ext cx="78258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8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85175" y="3597863"/>
            <a:ext cx="1947360" cy="461665"/>
          </a:xfrm>
          <a:prstGeom prst="rect">
            <a:avLst/>
          </a:prstGeom>
          <a:solidFill>
            <a:srgbClr val="2228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</a:rPr>
              <a:t>PART THREE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380647" y="2597209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产品和运营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983993" y="3385266"/>
            <a:ext cx="40870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ENGLISH TITLE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06711" y="2521661"/>
            <a:ext cx="1858201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添加章节标题</a:t>
            </a:r>
            <a:endParaRPr lang="en-US" altLang="zh-CN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添加章节标题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添加章节标题</a:t>
            </a:r>
          </a:p>
        </p:txBody>
      </p:sp>
    </p:spTree>
    <p:extLst>
      <p:ext uri="{BB962C8B-B14F-4D97-AF65-F5344CB8AC3E}">
        <p14:creationId xmlns:p14="http://schemas.microsoft.com/office/powerpoint/2010/main" val="22841921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10442104" y="6357256"/>
            <a:ext cx="3860800" cy="217715"/>
          </a:xfrm>
          <a:prstGeom prst="parallelogram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1298447" y="6132544"/>
            <a:ext cx="2826655" cy="159398"/>
          </a:xfrm>
          <a:prstGeom prst="parallelogram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70628"/>
            <a:ext cx="12192000" cy="1233715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404752" y="1207946"/>
            <a:ext cx="2454802" cy="3654792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8257" y="1961025"/>
            <a:ext cx="1582057" cy="271541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6661912" y="2807228"/>
            <a:ext cx="4578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985330" y="3453559"/>
            <a:ext cx="308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23059" y="3950509"/>
            <a:ext cx="5617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</p:txBody>
      </p:sp>
    </p:spTree>
    <p:extLst>
      <p:ext uri="{BB962C8B-B14F-4D97-AF65-F5344CB8AC3E}">
        <p14:creationId xmlns:p14="http://schemas.microsoft.com/office/powerpoint/2010/main" val="33549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任意多边形 11"/>
          <p:cNvSpPr/>
          <p:nvPr/>
        </p:nvSpPr>
        <p:spPr>
          <a:xfrm rot="18846860">
            <a:off x="-120513" y="-3541414"/>
            <a:ext cx="12433026" cy="12579387"/>
          </a:xfrm>
          <a:custGeom>
            <a:avLst/>
            <a:gdLst>
              <a:gd name="connsiteX0" fmla="*/ 3946267 w 12433026"/>
              <a:gd name="connsiteY0" fmla="*/ 0 h 12579387"/>
              <a:gd name="connsiteX1" fmla="*/ 12433026 w 12433026"/>
              <a:gd name="connsiteY1" fmla="*/ 8753273 h 12579387"/>
              <a:gd name="connsiteX2" fmla="*/ 8486759 w 12433026"/>
              <a:gd name="connsiteY2" fmla="*/ 12579387 h 12579387"/>
              <a:gd name="connsiteX3" fmla="*/ 4656301 w 12433026"/>
              <a:gd name="connsiteY3" fmla="*/ 8628639 h 12579387"/>
              <a:gd name="connsiteX4" fmla="*/ 3820066 w 12433026"/>
              <a:gd name="connsiteY4" fmla="*/ 8628639 h 12579387"/>
              <a:gd name="connsiteX5" fmla="*/ 3820066 w 12433026"/>
              <a:gd name="connsiteY5" fmla="*/ 7766144 h 12579387"/>
              <a:gd name="connsiteX6" fmla="*/ 0 w 12433026"/>
              <a:gd name="connsiteY6" fmla="*/ 3826114 h 12579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33026" h="12579387">
                <a:moveTo>
                  <a:pt x="3946267" y="0"/>
                </a:moveTo>
                <a:lnTo>
                  <a:pt x="12433026" y="8753273"/>
                </a:lnTo>
                <a:lnTo>
                  <a:pt x="8486759" y="12579387"/>
                </a:lnTo>
                <a:lnTo>
                  <a:pt x="4656301" y="8628639"/>
                </a:lnTo>
                <a:lnTo>
                  <a:pt x="3820066" y="8628639"/>
                </a:lnTo>
                <a:lnTo>
                  <a:pt x="3820066" y="7766144"/>
                </a:lnTo>
                <a:lnTo>
                  <a:pt x="0" y="3826114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525693"/>
            <a:ext cx="5289513" cy="4929157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48640" y="1725218"/>
            <a:ext cx="5306066" cy="584775"/>
            <a:chOff x="833120" y="1887778"/>
            <a:chExt cx="5306066" cy="584775"/>
          </a:xfrm>
        </p:grpSpPr>
        <p:sp>
          <p:nvSpPr>
            <p:cNvPr id="16" name="椭圆 15"/>
            <p:cNvSpPr/>
            <p:nvPr/>
          </p:nvSpPr>
          <p:spPr>
            <a:xfrm>
              <a:off x="833120" y="2032000"/>
              <a:ext cx="296333" cy="2963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88261" y="1887778"/>
              <a:ext cx="485092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本模板的所有素材和逻辑图表，均可自由编辑替换和移动。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8640" y="2516851"/>
            <a:ext cx="5306066" cy="584775"/>
            <a:chOff x="833120" y="1887778"/>
            <a:chExt cx="5306066" cy="584775"/>
          </a:xfrm>
        </p:grpSpPr>
        <p:sp>
          <p:nvSpPr>
            <p:cNvPr id="20" name="椭圆 19"/>
            <p:cNvSpPr/>
            <p:nvPr/>
          </p:nvSpPr>
          <p:spPr>
            <a:xfrm>
              <a:off x="833120" y="2032000"/>
              <a:ext cx="296333" cy="2963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288261" y="1887778"/>
              <a:ext cx="485092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本模板的所有素材和逻辑图表，均可自由编辑替换和移动。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8640" y="3308484"/>
            <a:ext cx="5306066" cy="584775"/>
            <a:chOff x="833120" y="1887778"/>
            <a:chExt cx="5306066" cy="584775"/>
          </a:xfrm>
        </p:grpSpPr>
        <p:sp>
          <p:nvSpPr>
            <p:cNvPr id="23" name="椭圆 22"/>
            <p:cNvSpPr/>
            <p:nvPr/>
          </p:nvSpPr>
          <p:spPr>
            <a:xfrm>
              <a:off x="833120" y="2032000"/>
              <a:ext cx="296333" cy="2963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288261" y="1887778"/>
              <a:ext cx="485092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本模板的所有素材和逻辑图表，均可自由编辑替换和移动。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41289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10442104" y="6357256"/>
            <a:ext cx="3860800" cy="217715"/>
          </a:xfrm>
          <a:prstGeom prst="parallelogram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1298447" y="6132544"/>
            <a:ext cx="2826655" cy="159398"/>
          </a:xfrm>
          <a:prstGeom prst="parallelogram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229100" y="1543050"/>
            <a:ext cx="1752600" cy="1752600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286500" y="1543050"/>
            <a:ext cx="1752600" cy="1752600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6286500" y="3581400"/>
            <a:ext cx="1752600" cy="1752600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229100" y="3581400"/>
            <a:ext cx="1752600" cy="1752600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202" y="1657284"/>
            <a:ext cx="1524132" cy="152413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668" y="1657284"/>
            <a:ext cx="1524132" cy="152413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3202" y="3695568"/>
            <a:ext cx="1524132" cy="152413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00668" y="3695568"/>
            <a:ext cx="1524132" cy="1524132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4343201" y="1657284"/>
            <a:ext cx="1524133" cy="1524132"/>
          </a:xfrm>
          <a:prstGeom prst="roundRect">
            <a:avLst/>
          </a:prstGeom>
          <a:solidFill>
            <a:srgbClr val="373535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6410258" y="1657284"/>
            <a:ext cx="1514541" cy="1524132"/>
          </a:xfrm>
          <a:prstGeom prst="roundRect">
            <a:avLst/>
          </a:prstGeom>
          <a:solidFill>
            <a:srgbClr val="373535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4343201" y="3695568"/>
            <a:ext cx="1524133" cy="1524132"/>
          </a:xfrm>
          <a:prstGeom prst="roundRect">
            <a:avLst/>
          </a:prstGeom>
          <a:solidFill>
            <a:srgbClr val="373535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6410258" y="3695568"/>
            <a:ext cx="1524133" cy="1524132"/>
          </a:xfrm>
          <a:prstGeom prst="roundRect">
            <a:avLst/>
          </a:prstGeom>
          <a:solidFill>
            <a:srgbClr val="373535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4874273" y="2096183"/>
            <a:ext cx="461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21935" y="2096184"/>
            <a:ext cx="6815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23779" y="4168229"/>
            <a:ext cx="5629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35721" y="4134468"/>
            <a:ext cx="4732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37724" y="1754772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228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1052994" y="2142349"/>
            <a:ext cx="30075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zh-CN" altLang="en-US" sz="1600" dirty="0"/>
          </a:p>
        </p:txBody>
      </p:sp>
      <p:sp>
        <p:nvSpPr>
          <p:cNvPr id="32" name="文本框 31"/>
          <p:cNvSpPr txBox="1"/>
          <p:nvPr/>
        </p:nvSpPr>
        <p:spPr>
          <a:xfrm>
            <a:off x="1088219" y="3754267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228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1103489" y="4141844"/>
            <a:ext cx="30075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zh-CN" altLang="en-US" sz="1600" dirty="0"/>
          </a:p>
        </p:txBody>
      </p:sp>
      <p:sp>
        <p:nvSpPr>
          <p:cNvPr id="34" name="文本框 33"/>
          <p:cNvSpPr txBox="1"/>
          <p:nvPr/>
        </p:nvSpPr>
        <p:spPr>
          <a:xfrm>
            <a:off x="9357198" y="1581037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228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8153268" y="1981147"/>
            <a:ext cx="30075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zh-CN" altLang="en-US" sz="1600" dirty="0"/>
          </a:p>
        </p:txBody>
      </p:sp>
      <p:sp>
        <p:nvSpPr>
          <p:cNvPr id="36" name="文本框 35"/>
          <p:cNvSpPr txBox="1"/>
          <p:nvPr/>
        </p:nvSpPr>
        <p:spPr>
          <a:xfrm>
            <a:off x="9455715" y="3676578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228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8251785" y="4076688"/>
            <a:ext cx="30075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zh-CN" altLang="en-US" sz="1600" dirty="0"/>
          </a:p>
        </p:txBody>
      </p:sp>
      <p:cxnSp>
        <p:nvCxnSpPr>
          <p:cNvPr id="38" name="直接连接符 37"/>
          <p:cNvCxnSpPr/>
          <p:nvPr/>
        </p:nvCxnSpPr>
        <p:spPr>
          <a:xfrm>
            <a:off x="6116638" y="1657284"/>
            <a:ext cx="0" cy="356241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4343201" y="3429000"/>
            <a:ext cx="359119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16631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10442104" y="6357256"/>
            <a:ext cx="3860800" cy="217715"/>
          </a:xfrm>
          <a:prstGeom prst="parallelogram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1298447" y="6132544"/>
            <a:ext cx="2826655" cy="159398"/>
          </a:xfrm>
          <a:prstGeom prst="parallelogram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293257"/>
            <a:ext cx="12192000" cy="1407886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27" t="-1076" r="18962" b="1076"/>
          <a:stretch/>
        </p:blipFill>
        <p:spPr>
          <a:xfrm>
            <a:off x="4233862" y="2293256"/>
            <a:ext cx="715507" cy="88537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742"/>
          <a:stretch/>
        </p:blipFill>
        <p:spPr>
          <a:xfrm>
            <a:off x="2481943" y="2293255"/>
            <a:ext cx="1061357" cy="14078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226"/>
          <a:stretch/>
        </p:blipFill>
        <p:spPr>
          <a:xfrm>
            <a:off x="3543301" y="2820530"/>
            <a:ext cx="685800" cy="87879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949371" y="2293255"/>
            <a:ext cx="7242629" cy="1407885"/>
          </a:xfrm>
          <a:prstGeom prst="rect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531428" y="2581698"/>
            <a:ext cx="43506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20" name="Freeform 118"/>
          <p:cNvSpPr>
            <a:spLocks noEditPoints="1"/>
          </p:cNvSpPr>
          <p:nvPr/>
        </p:nvSpPr>
        <p:spPr bwMode="auto">
          <a:xfrm>
            <a:off x="959703" y="4738688"/>
            <a:ext cx="1516727" cy="576262"/>
          </a:xfrm>
          <a:custGeom>
            <a:avLst/>
            <a:gdLst>
              <a:gd name="T0" fmla="*/ 86 w 414"/>
              <a:gd name="T1" fmla="*/ 17 h 159"/>
              <a:gd name="T2" fmla="*/ 49 w 414"/>
              <a:gd name="T3" fmla="*/ 17 h 159"/>
              <a:gd name="T4" fmla="*/ 73 w 414"/>
              <a:gd name="T5" fmla="*/ 0 h 159"/>
              <a:gd name="T6" fmla="*/ 150 w 414"/>
              <a:gd name="T7" fmla="*/ 0 h 159"/>
              <a:gd name="T8" fmla="*/ 227 w 414"/>
              <a:gd name="T9" fmla="*/ 17 h 159"/>
              <a:gd name="T10" fmla="*/ 134 w 414"/>
              <a:gd name="T11" fmla="*/ 43 h 159"/>
              <a:gd name="T12" fmla="*/ 280 w 414"/>
              <a:gd name="T13" fmla="*/ 42 h 159"/>
              <a:gd name="T14" fmla="*/ 322 w 414"/>
              <a:gd name="T15" fmla="*/ 68 h 159"/>
              <a:gd name="T16" fmla="*/ 196 w 414"/>
              <a:gd name="T17" fmla="*/ 68 h 159"/>
              <a:gd name="T18" fmla="*/ 56 w 414"/>
              <a:gd name="T19" fmla="*/ 84 h 159"/>
              <a:gd name="T20" fmla="*/ 86 w 414"/>
              <a:gd name="T21" fmla="*/ 17 h 159"/>
              <a:gd name="T22" fmla="*/ 414 w 414"/>
              <a:gd name="T23" fmla="*/ 80 h 159"/>
              <a:gd name="T24" fmla="*/ 272 w 414"/>
              <a:gd name="T25" fmla="*/ 159 h 159"/>
              <a:gd name="T26" fmla="*/ 0 w 414"/>
              <a:gd name="T27" fmla="*/ 159 h 159"/>
              <a:gd name="T28" fmla="*/ 19 w 414"/>
              <a:gd name="T29" fmla="*/ 114 h 159"/>
              <a:gd name="T30" fmla="*/ 196 w 414"/>
              <a:gd name="T31" fmla="*/ 80 h 159"/>
              <a:gd name="T32" fmla="*/ 414 w 414"/>
              <a:gd name="T33" fmla="*/ 80 h 159"/>
              <a:gd name="T34" fmla="*/ 265 w 414"/>
              <a:gd name="T35" fmla="*/ 106 h 159"/>
              <a:gd name="T36" fmla="*/ 254 w 414"/>
              <a:gd name="T37" fmla="*/ 100 h 159"/>
              <a:gd name="T38" fmla="*/ 242 w 414"/>
              <a:gd name="T39" fmla="*/ 106 h 159"/>
              <a:gd name="T40" fmla="*/ 254 w 414"/>
              <a:gd name="T41" fmla="*/ 113 h 159"/>
              <a:gd name="T42" fmla="*/ 265 w 414"/>
              <a:gd name="T43" fmla="*/ 106 h 159"/>
              <a:gd name="T44" fmla="*/ 329 w 414"/>
              <a:gd name="T45" fmla="*/ 106 h 159"/>
              <a:gd name="T46" fmla="*/ 317 w 414"/>
              <a:gd name="T47" fmla="*/ 100 h 159"/>
              <a:gd name="T48" fmla="*/ 305 w 414"/>
              <a:gd name="T49" fmla="*/ 106 h 159"/>
              <a:gd name="T50" fmla="*/ 317 w 414"/>
              <a:gd name="T51" fmla="*/ 113 h 159"/>
              <a:gd name="T52" fmla="*/ 329 w 414"/>
              <a:gd name="T53" fmla="*/ 10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14" h="159">
                <a:moveTo>
                  <a:pt x="86" y="17"/>
                </a:move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55" y="0"/>
                  <a:pt x="73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75" y="0"/>
                  <a:pt x="202" y="7"/>
                  <a:pt x="227" y="17"/>
                </a:cubicBezTo>
                <a:cubicBezTo>
                  <a:pt x="151" y="19"/>
                  <a:pt x="134" y="43"/>
                  <a:pt x="134" y="43"/>
                </a:cubicBezTo>
                <a:cubicBezTo>
                  <a:pt x="280" y="42"/>
                  <a:pt x="280" y="42"/>
                  <a:pt x="280" y="42"/>
                </a:cubicBezTo>
                <a:cubicBezTo>
                  <a:pt x="300" y="54"/>
                  <a:pt x="316" y="64"/>
                  <a:pt x="322" y="68"/>
                </a:cubicBezTo>
                <a:cubicBezTo>
                  <a:pt x="196" y="68"/>
                  <a:pt x="196" y="68"/>
                  <a:pt x="196" y="68"/>
                </a:cubicBezTo>
                <a:cubicBezTo>
                  <a:pt x="120" y="69"/>
                  <a:pt x="82" y="76"/>
                  <a:pt x="56" y="84"/>
                </a:cubicBezTo>
                <a:lnTo>
                  <a:pt x="86" y="17"/>
                </a:lnTo>
                <a:close/>
                <a:moveTo>
                  <a:pt x="414" y="80"/>
                </a:moveTo>
                <a:cubicBezTo>
                  <a:pt x="372" y="125"/>
                  <a:pt x="354" y="159"/>
                  <a:pt x="272" y="159"/>
                </a:cubicBezTo>
                <a:cubicBezTo>
                  <a:pt x="203" y="159"/>
                  <a:pt x="0" y="159"/>
                  <a:pt x="0" y="159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50" y="99"/>
                  <a:pt x="71" y="81"/>
                  <a:pt x="196" y="80"/>
                </a:cubicBezTo>
                <a:lnTo>
                  <a:pt x="414" y="80"/>
                </a:lnTo>
                <a:close/>
                <a:moveTo>
                  <a:pt x="265" y="106"/>
                </a:moveTo>
                <a:cubicBezTo>
                  <a:pt x="265" y="103"/>
                  <a:pt x="260" y="100"/>
                  <a:pt x="254" y="100"/>
                </a:cubicBezTo>
                <a:cubicBezTo>
                  <a:pt x="247" y="100"/>
                  <a:pt x="242" y="103"/>
                  <a:pt x="242" y="106"/>
                </a:cubicBezTo>
                <a:cubicBezTo>
                  <a:pt x="242" y="110"/>
                  <a:pt x="247" y="113"/>
                  <a:pt x="254" y="113"/>
                </a:cubicBezTo>
                <a:cubicBezTo>
                  <a:pt x="260" y="113"/>
                  <a:pt x="265" y="110"/>
                  <a:pt x="265" y="106"/>
                </a:cubicBezTo>
                <a:close/>
                <a:moveTo>
                  <a:pt x="329" y="106"/>
                </a:moveTo>
                <a:cubicBezTo>
                  <a:pt x="329" y="103"/>
                  <a:pt x="324" y="100"/>
                  <a:pt x="317" y="100"/>
                </a:cubicBezTo>
                <a:cubicBezTo>
                  <a:pt x="311" y="100"/>
                  <a:pt x="305" y="103"/>
                  <a:pt x="305" y="106"/>
                </a:cubicBezTo>
                <a:cubicBezTo>
                  <a:pt x="305" y="110"/>
                  <a:pt x="311" y="113"/>
                  <a:pt x="317" y="113"/>
                </a:cubicBezTo>
                <a:cubicBezTo>
                  <a:pt x="324" y="113"/>
                  <a:pt x="329" y="110"/>
                  <a:pt x="329" y="106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1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1" name="Freeform 152"/>
          <p:cNvSpPr>
            <a:spLocks noEditPoints="1"/>
          </p:cNvSpPr>
          <p:nvPr/>
        </p:nvSpPr>
        <p:spPr bwMode="auto">
          <a:xfrm>
            <a:off x="4963429" y="4663518"/>
            <a:ext cx="1252456" cy="651432"/>
          </a:xfrm>
          <a:custGeom>
            <a:avLst/>
            <a:gdLst>
              <a:gd name="T0" fmla="*/ 383 w 408"/>
              <a:gd name="T1" fmla="*/ 24 h 213"/>
              <a:gd name="T2" fmla="*/ 265 w 408"/>
              <a:gd name="T3" fmla="*/ 15 h 213"/>
              <a:gd name="T4" fmla="*/ 230 w 408"/>
              <a:gd name="T5" fmla="*/ 27 h 213"/>
              <a:gd name="T6" fmla="*/ 239 w 408"/>
              <a:gd name="T7" fmla="*/ 27 h 213"/>
              <a:gd name="T8" fmla="*/ 244 w 408"/>
              <a:gd name="T9" fmla="*/ 80 h 213"/>
              <a:gd name="T10" fmla="*/ 211 w 408"/>
              <a:gd name="T11" fmla="*/ 27 h 213"/>
              <a:gd name="T12" fmla="*/ 219 w 408"/>
              <a:gd name="T13" fmla="*/ 27 h 213"/>
              <a:gd name="T14" fmla="*/ 185 w 408"/>
              <a:gd name="T15" fmla="*/ 15 h 213"/>
              <a:gd name="T16" fmla="*/ 67 w 408"/>
              <a:gd name="T17" fmla="*/ 24 h 213"/>
              <a:gd name="T18" fmla="*/ 48 w 408"/>
              <a:gd name="T19" fmla="*/ 7 h 213"/>
              <a:gd name="T20" fmla="*/ 219 w 408"/>
              <a:gd name="T21" fmla="*/ 7 h 213"/>
              <a:gd name="T22" fmla="*/ 225 w 408"/>
              <a:gd name="T23" fmla="*/ 0 h 213"/>
              <a:gd name="T24" fmla="*/ 230 w 408"/>
              <a:gd name="T25" fmla="*/ 7 h 213"/>
              <a:gd name="T26" fmla="*/ 402 w 408"/>
              <a:gd name="T27" fmla="*/ 7 h 213"/>
              <a:gd name="T28" fmla="*/ 8 w 408"/>
              <a:gd name="T29" fmla="*/ 135 h 213"/>
              <a:gd name="T30" fmla="*/ 31 w 408"/>
              <a:gd name="T31" fmla="*/ 115 h 213"/>
              <a:gd name="T32" fmla="*/ 8 w 408"/>
              <a:gd name="T33" fmla="*/ 135 h 213"/>
              <a:gd name="T34" fmla="*/ 311 w 408"/>
              <a:gd name="T35" fmla="*/ 202 h 213"/>
              <a:gd name="T36" fmla="*/ 361 w 408"/>
              <a:gd name="T37" fmla="*/ 190 h 213"/>
              <a:gd name="T38" fmla="*/ 329 w 408"/>
              <a:gd name="T39" fmla="*/ 213 h 213"/>
              <a:gd name="T40" fmla="*/ 184 w 408"/>
              <a:gd name="T41" fmla="*/ 202 h 213"/>
              <a:gd name="T42" fmla="*/ 225 w 408"/>
              <a:gd name="T43" fmla="*/ 179 h 213"/>
              <a:gd name="T44" fmla="*/ 162 w 408"/>
              <a:gd name="T45" fmla="*/ 123 h 213"/>
              <a:gd name="T46" fmla="*/ 15 w 408"/>
              <a:gd name="T47" fmla="*/ 101 h 213"/>
              <a:gd name="T48" fmla="*/ 0 w 408"/>
              <a:gd name="T49" fmla="*/ 29 h 213"/>
              <a:gd name="T50" fmla="*/ 39 w 408"/>
              <a:gd name="T51" fmla="*/ 92 h 213"/>
              <a:gd name="T52" fmla="*/ 369 w 408"/>
              <a:gd name="T53" fmla="*/ 148 h 213"/>
              <a:gd name="T54" fmla="*/ 303 w 408"/>
              <a:gd name="T55" fmla="*/ 187 h 213"/>
              <a:gd name="T56" fmla="*/ 233 w 408"/>
              <a:gd name="T57" fmla="*/ 181 h 213"/>
              <a:gd name="T58" fmla="*/ 303 w 408"/>
              <a:gd name="T59" fmla="*/ 202 h 213"/>
              <a:gd name="T60" fmla="*/ 357 w 408"/>
              <a:gd name="T61" fmla="*/ 155 h 213"/>
              <a:gd name="T62" fmla="*/ 287 w 408"/>
              <a:gd name="T63" fmla="*/ 98 h 213"/>
              <a:gd name="T64" fmla="*/ 290 w 408"/>
              <a:gd name="T65" fmla="*/ 142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8" h="213">
                <a:moveTo>
                  <a:pt x="408" y="7"/>
                </a:moveTo>
                <a:cubicBezTo>
                  <a:pt x="408" y="7"/>
                  <a:pt x="407" y="25"/>
                  <a:pt x="383" y="24"/>
                </a:cubicBezTo>
                <a:cubicBezTo>
                  <a:pt x="359" y="23"/>
                  <a:pt x="265" y="20"/>
                  <a:pt x="265" y="20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30" y="15"/>
                  <a:pt x="230" y="15"/>
                  <a:pt x="230" y="15"/>
                </a:cubicBezTo>
                <a:cubicBezTo>
                  <a:pt x="230" y="27"/>
                  <a:pt x="230" y="27"/>
                  <a:pt x="230" y="27"/>
                </a:cubicBezTo>
                <a:cubicBezTo>
                  <a:pt x="230" y="27"/>
                  <a:pt x="230" y="27"/>
                  <a:pt x="230" y="27"/>
                </a:cubicBezTo>
                <a:cubicBezTo>
                  <a:pt x="239" y="27"/>
                  <a:pt x="239" y="27"/>
                  <a:pt x="239" y="27"/>
                </a:cubicBezTo>
                <a:cubicBezTo>
                  <a:pt x="248" y="80"/>
                  <a:pt x="248" y="80"/>
                  <a:pt x="248" y="80"/>
                </a:cubicBezTo>
                <a:cubicBezTo>
                  <a:pt x="247" y="80"/>
                  <a:pt x="246" y="80"/>
                  <a:pt x="244" y="80"/>
                </a:cubicBezTo>
                <a:cubicBezTo>
                  <a:pt x="202" y="80"/>
                  <a:pt x="202" y="80"/>
                  <a:pt x="202" y="80"/>
                </a:cubicBezTo>
                <a:cubicBezTo>
                  <a:pt x="211" y="27"/>
                  <a:pt x="211" y="27"/>
                  <a:pt x="211" y="27"/>
                </a:cubicBezTo>
                <a:cubicBezTo>
                  <a:pt x="219" y="27"/>
                  <a:pt x="219" y="27"/>
                  <a:pt x="219" y="27"/>
                </a:cubicBezTo>
                <a:cubicBezTo>
                  <a:pt x="219" y="27"/>
                  <a:pt x="219" y="27"/>
                  <a:pt x="219" y="27"/>
                </a:cubicBezTo>
                <a:cubicBezTo>
                  <a:pt x="219" y="15"/>
                  <a:pt x="219" y="15"/>
                  <a:pt x="219" y="15"/>
                </a:cubicBezTo>
                <a:cubicBezTo>
                  <a:pt x="185" y="15"/>
                  <a:pt x="185" y="15"/>
                  <a:pt x="185" y="15"/>
                </a:cubicBezTo>
                <a:cubicBezTo>
                  <a:pt x="185" y="20"/>
                  <a:pt x="185" y="20"/>
                  <a:pt x="185" y="20"/>
                </a:cubicBezTo>
                <a:cubicBezTo>
                  <a:pt x="185" y="20"/>
                  <a:pt x="91" y="23"/>
                  <a:pt x="67" y="24"/>
                </a:cubicBezTo>
                <a:cubicBezTo>
                  <a:pt x="43" y="25"/>
                  <a:pt x="42" y="7"/>
                  <a:pt x="42" y="7"/>
                </a:cubicBezTo>
                <a:cubicBezTo>
                  <a:pt x="48" y="7"/>
                  <a:pt x="48" y="7"/>
                  <a:pt x="48" y="7"/>
                </a:cubicBezTo>
                <a:cubicBezTo>
                  <a:pt x="48" y="7"/>
                  <a:pt x="48" y="7"/>
                  <a:pt x="48" y="7"/>
                </a:cubicBezTo>
                <a:cubicBezTo>
                  <a:pt x="219" y="7"/>
                  <a:pt x="219" y="7"/>
                  <a:pt x="219" y="7"/>
                </a:cubicBezTo>
                <a:cubicBezTo>
                  <a:pt x="219" y="6"/>
                  <a:pt x="219" y="6"/>
                  <a:pt x="219" y="6"/>
                </a:cubicBezTo>
                <a:cubicBezTo>
                  <a:pt x="219" y="3"/>
                  <a:pt x="222" y="0"/>
                  <a:pt x="225" y="0"/>
                </a:cubicBezTo>
                <a:cubicBezTo>
                  <a:pt x="228" y="0"/>
                  <a:pt x="230" y="3"/>
                  <a:pt x="230" y="6"/>
                </a:cubicBezTo>
                <a:cubicBezTo>
                  <a:pt x="230" y="7"/>
                  <a:pt x="230" y="7"/>
                  <a:pt x="230" y="7"/>
                </a:cubicBezTo>
                <a:cubicBezTo>
                  <a:pt x="402" y="7"/>
                  <a:pt x="402" y="7"/>
                  <a:pt x="402" y="7"/>
                </a:cubicBezTo>
                <a:cubicBezTo>
                  <a:pt x="402" y="7"/>
                  <a:pt x="402" y="7"/>
                  <a:pt x="402" y="7"/>
                </a:cubicBezTo>
                <a:lnTo>
                  <a:pt x="408" y="7"/>
                </a:lnTo>
                <a:close/>
                <a:moveTo>
                  <a:pt x="8" y="135"/>
                </a:moveTo>
                <a:cubicBezTo>
                  <a:pt x="18" y="135"/>
                  <a:pt x="18" y="135"/>
                  <a:pt x="18" y="13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12" y="112"/>
                  <a:pt x="12" y="112"/>
                  <a:pt x="12" y="112"/>
                </a:cubicBezTo>
                <a:lnTo>
                  <a:pt x="8" y="135"/>
                </a:lnTo>
                <a:close/>
                <a:moveTo>
                  <a:pt x="311" y="187"/>
                </a:moveTo>
                <a:cubicBezTo>
                  <a:pt x="311" y="202"/>
                  <a:pt x="311" y="202"/>
                  <a:pt x="311" y="202"/>
                </a:cubicBezTo>
                <a:cubicBezTo>
                  <a:pt x="329" y="202"/>
                  <a:pt x="329" y="202"/>
                  <a:pt x="329" y="202"/>
                </a:cubicBezTo>
                <a:cubicBezTo>
                  <a:pt x="349" y="202"/>
                  <a:pt x="360" y="191"/>
                  <a:pt x="361" y="190"/>
                </a:cubicBezTo>
                <a:cubicBezTo>
                  <a:pt x="369" y="198"/>
                  <a:pt x="369" y="198"/>
                  <a:pt x="369" y="198"/>
                </a:cubicBezTo>
                <a:cubicBezTo>
                  <a:pt x="368" y="199"/>
                  <a:pt x="354" y="213"/>
                  <a:pt x="329" y="213"/>
                </a:cubicBezTo>
                <a:cubicBezTo>
                  <a:pt x="184" y="213"/>
                  <a:pt x="184" y="213"/>
                  <a:pt x="184" y="213"/>
                </a:cubicBezTo>
                <a:cubicBezTo>
                  <a:pt x="184" y="202"/>
                  <a:pt x="184" y="202"/>
                  <a:pt x="184" y="202"/>
                </a:cubicBezTo>
                <a:cubicBezTo>
                  <a:pt x="225" y="202"/>
                  <a:pt x="225" y="202"/>
                  <a:pt x="225" y="202"/>
                </a:cubicBezTo>
                <a:cubicBezTo>
                  <a:pt x="225" y="179"/>
                  <a:pt x="225" y="179"/>
                  <a:pt x="225" y="179"/>
                </a:cubicBezTo>
                <a:cubicBezTo>
                  <a:pt x="194" y="168"/>
                  <a:pt x="172" y="146"/>
                  <a:pt x="162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5" y="101"/>
                  <a:pt x="15" y="101"/>
                  <a:pt x="15" y="101"/>
                </a:cubicBezTo>
                <a:cubicBezTo>
                  <a:pt x="15" y="101"/>
                  <a:pt x="15" y="101"/>
                  <a:pt x="15" y="101"/>
                </a:cubicBezTo>
                <a:cubicBezTo>
                  <a:pt x="15" y="101"/>
                  <a:pt x="15" y="101"/>
                  <a:pt x="15" y="101"/>
                </a:cubicBezTo>
                <a:cubicBezTo>
                  <a:pt x="0" y="29"/>
                  <a:pt x="0" y="29"/>
                  <a:pt x="0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39" y="92"/>
                  <a:pt x="39" y="92"/>
                  <a:pt x="39" y="92"/>
                </a:cubicBezTo>
                <a:cubicBezTo>
                  <a:pt x="246" y="92"/>
                  <a:pt x="246" y="92"/>
                  <a:pt x="246" y="92"/>
                </a:cubicBezTo>
                <a:cubicBezTo>
                  <a:pt x="330" y="71"/>
                  <a:pt x="369" y="114"/>
                  <a:pt x="369" y="148"/>
                </a:cubicBezTo>
                <a:cubicBezTo>
                  <a:pt x="369" y="177"/>
                  <a:pt x="337" y="187"/>
                  <a:pt x="311" y="187"/>
                </a:cubicBezTo>
                <a:close/>
                <a:moveTo>
                  <a:pt x="303" y="187"/>
                </a:moveTo>
                <a:cubicBezTo>
                  <a:pt x="287" y="186"/>
                  <a:pt x="295" y="186"/>
                  <a:pt x="268" y="186"/>
                </a:cubicBezTo>
                <a:cubicBezTo>
                  <a:pt x="256" y="186"/>
                  <a:pt x="244" y="184"/>
                  <a:pt x="233" y="181"/>
                </a:cubicBezTo>
                <a:cubicBezTo>
                  <a:pt x="233" y="202"/>
                  <a:pt x="233" y="202"/>
                  <a:pt x="233" y="202"/>
                </a:cubicBezTo>
                <a:cubicBezTo>
                  <a:pt x="303" y="202"/>
                  <a:pt x="303" y="202"/>
                  <a:pt x="303" y="202"/>
                </a:cubicBezTo>
                <a:lnTo>
                  <a:pt x="303" y="187"/>
                </a:lnTo>
                <a:close/>
                <a:moveTo>
                  <a:pt x="357" y="155"/>
                </a:moveTo>
                <a:cubicBezTo>
                  <a:pt x="357" y="153"/>
                  <a:pt x="358" y="151"/>
                  <a:pt x="358" y="148"/>
                </a:cubicBezTo>
                <a:cubicBezTo>
                  <a:pt x="358" y="129"/>
                  <a:pt x="339" y="98"/>
                  <a:pt x="287" y="98"/>
                </a:cubicBezTo>
                <a:cubicBezTo>
                  <a:pt x="276" y="98"/>
                  <a:pt x="263" y="99"/>
                  <a:pt x="250" y="102"/>
                </a:cubicBezTo>
                <a:cubicBezTo>
                  <a:pt x="252" y="130"/>
                  <a:pt x="261" y="142"/>
                  <a:pt x="290" y="142"/>
                </a:cubicBezTo>
                <a:cubicBezTo>
                  <a:pt x="327" y="142"/>
                  <a:pt x="344" y="148"/>
                  <a:pt x="357" y="15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1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2" name="Freeform 6"/>
          <p:cNvSpPr>
            <a:spLocks noEditPoints="1"/>
          </p:cNvSpPr>
          <p:nvPr/>
        </p:nvSpPr>
        <p:spPr bwMode="auto">
          <a:xfrm>
            <a:off x="8702884" y="4423239"/>
            <a:ext cx="600537" cy="925049"/>
          </a:xfrm>
          <a:custGeom>
            <a:avLst/>
            <a:gdLst>
              <a:gd name="T0" fmla="*/ 69 w 204"/>
              <a:gd name="T1" fmla="*/ 6 h 313"/>
              <a:gd name="T2" fmla="*/ 135 w 204"/>
              <a:gd name="T3" fmla="*/ 6 h 313"/>
              <a:gd name="T4" fmla="*/ 102 w 204"/>
              <a:gd name="T5" fmla="*/ 8 h 313"/>
              <a:gd name="T6" fmla="*/ 64 w 204"/>
              <a:gd name="T7" fmla="*/ 108 h 313"/>
              <a:gd name="T8" fmla="*/ 107 w 204"/>
              <a:gd name="T9" fmla="*/ 243 h 313"/>
              <a:gd name="T10" fmla="*/ 102 w 204"/>
              <a:gd name="T11" fmla="*/ 19 h 313"/>
              <a:gd name="T12" fmla="*/ 122 w 204"/>
              <a:gd name="T13" fmla="*/ 254 h 313"/>
              <a:gd name="T14" fmla="*/ 128 w 204"/>
              <a:gd name="T15" fmla="*/ 264 h 313"/>
              <a:gd name="T16" fmla="*/ 128 w 204"/>
              <a:gd name="T17" fmla="*/ 292 h 313"/>
              <a:gd name="T18" fmla="*/ 98 w 204"/>
              <a:gd name="T19" fmla="*/ 313 h 313"/>
              <a:gd name="T20" fmla="*/ 77 w 204"/>
              <a:gd name="T21" fmla="*/ 268 h 313"/>
              <a:gd name="T22" fmla="*/ 77 w 204"/>
              <a:gd name="T23" fmla="*/ 254 h 313"/>
              <a:gd name="T24" fmla="*/ 82 w 204"/>
              <a:gd name="T25" fmla="*/ 264 h 313"/>
              <a:gd name="T26" fmla="*/ 122 w 204"/>
              <a:gd name="T27" fmla="*/ 254 h 313"/>
              <a:gd name="T28" fmla="*/ 112 w 204"/>
              <a:gd name="T29" fmla="*/ 275 h 313"/>
              <a:gd name="T30" fmla="*/ 106 w 204"/>
              <a:gd name="T31" fmla="*/ 269 h 313"/>
              <a:gd name="T32" fmla="*/ 106 w 204"/>
              <a:gd name="T33" fmla="*/ 289 h 313"/>
              <a:gd name="T34" fmla="*/ 118 w 204"/>
              <a:gd name="T35" fmla="*/ 289 h 313"/>
              <a:gd name="T36" fmla="*/ 102 w 204"/>
              <a:gd name="T37" fmla="*/ 273 h 313"/>
              <a:gd name="T38" fmla="*/ 102 w 204"/>
              <a:gd name="T39" fmla="*/ 285 h 313"/>
              <a:gd name="T40" fmla="*/ 102 w 204"/>
              <a:gd name="T41" fmla="*/ 273 h 313"/>
              <a:gd name="T42" fmla="*/ 87 w 204"/>
              <a:gd name="T43" fmla="*/ 289 h 313"/>
              <a:gd name="T44" fmla="*/ 98 w 204"/>
              <a:gd name="T45" fmla="*/ 289 h 313"/>
              <a:gd name="T46" fmla="*/ 87 w 204"/>
              <a:gd name="T47" fmla="*/ 269 h 313"/>
              <a:gd name="T48" fmla="*/ 98 w 204"/>
              <a:gd name="T49" fmla="*/ 269 h 313"/>
              <a:gd name="T50" fmla="*/ 82 w 204"/>
              <a:gd name="T51" fmla="*/ 284 h 313"/>
              <a:gd name="T52" fmla="*/ 89 w 204"/>
              <a:gd name="T53" fmla="*/ 279 h 313"/>
              <a:gd name="T54" fmla="*/ 82 w 204"/>
              <a:gd name="T55" fmla="*/ 274 h 313"/>
              <a:gd name="T56" fmla="*/ 89 w 204"/>
              <a:gd name="T57" fmla="*/ 298 h 313"/>
              <a:gd name="T58" fmla="*/ 82 w 204"/>
              <a:gd name="T59" fmla="*/ 293 h 313"/>
              <a:gd name="T60" fmla="*/ 89 w 204"/>
              <a:gd name="T61" fmla="*/ 298 h 313"/>
              <a:gd name="T62" fmla="*/ 93 w 204"/>
              <a:gd name="T63" fmla="*/ 302 h 313"/>
              <a:gd name="T64" fmla="*/ 98 w 204"/>
              <a:gd name="T65" fmla="*/ 307 h 313"/>
              <a:gd name="T66" fmla="*/ 108 w 204"/>
              <a:gd name="T67" fmla="*/ 298 h 313"/>
              <a:gd name="T68" fmla="*/ 97 w 204"/>
              <a:gd name="T69" fmla="*/ 298 h 313"/>
              <a:gd name="T70" fmla="*/ 115 w 204"/>
              <a:gd name="T71" fmla="*/ 305 h 313"/>
              <a:gd name="T72" fmla="*/ 107 w 204"/>
              <a:gd name="T73" fmla="*/ 307 h 313"/>
              <a:gd name="T74" fmla="*/ 115 w 204"/>
              <a:gd name="T75" fmla="*/ 305 h 313"/>
              <a:gd name="T76" fmla="*/ 122 w 204"/>
              <a:gd name="T77" fmla="*/ 293 h 313"/>
              <a:gd name="T78" fmla="*/ 119 w 204"/>
              <a:gd name="T79" fmla="*/ 301 h 313"/>
              <a:gd name="T80" fmla="*/ 122 w 204"/>
              <a:gd name="T81" fmla="*/ 274 h 313"/>
              <a:gd name="T82" fmla="*/ 116 w 204"/>
              <a:gd name="T83" fmla="*/ 279 h 313"/>
              <a:gd name="T84" fmla="*/ 122 w 204"/>
              <a:gd name="T85" fmla="*/ 284 h 313"/>
              <a:gd name="T86" fmla="*/ 151 w 204"/>
              <a:gd name="T87" fmla="*/ 13 h 313"/>
              <a:gd name="T88" fmla="*/ 152 w 204"/>
              <a:gd name="T89" fmla="*/ 108 h 313"/>
              <a:gd name="T90" fmla="*/ 129 w 204"/>
              <a:gd name="T91" fmla="*/ 243 h 313"/>
              <a:gd name="T92" fmla="*/ 151 w 204"/>
              <a:gd name="T93" fmla="*/ 13 h 313"/>
              <a:gd name="T94" fmla="*/ 80 w 204"/>
              <a:gd name="T95" fmla="*/ 19 h 313"/>
              <a:gd name="T96" fmla="*/ 0 w 204"/>
              <a:gd name="T97" fmla="*/ 103 h 313"/>
              <a:gd name="T98" fmla="*/ 86 w 204"/>
              <a:gd name="T99" fmla="*/ 24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4" h="313">
                <a:moveTo>
                  <a:pt x="99" y="8"/>
                </a:moveTo>
                <a:cubicBezTo>
                  <a:pt x="88" y="8"/>
                  <a:pt x="78" y="7"/>
                  <a:pt x="69" y="6"/>
                </a:cubicBezTo>
                <a:cubicBezTo>
                  <a:pt x="79" y="2"/>
                  <a:pt x="91" y="0"/>
                  <a:pt x="102" y="0"/>
                </a:cubicBezTo>
                <a:cubicBezTo>
                  <a:pt x="114" y="0"/>
                  <a:pt x="125" y="2"/>
                  <a:pt x="135" y="6"/>
                </a:cubicBezTo>
                <a:cubicBezTo>
                  <a:pt x="126" y="7"/>
                  <a:pt x="116" y="8"/>
                  <a:pt x="105" y="8"/>
                </a:cubicBezTo>
                <a:cubicBezTo>
                  <a:pt x="104" y="8"/>
                  <a:pt x="103" y="8"/>
                  <a:pt x="102" y="8"/>
                </a:cubicBezTo>
                <a:cubicBezTo>
                  <a:pt x="101" y="8"/>
                  <a:pt x="100" y="8"/>
                  <a:pt x="99" y="8"/>
                </a:cubicBezTo>
                <a:close/>
                <a:moveTo>
                  <a:pt x="64" y="108"/>
                </a:moveTo>
                <a:cubicBezTo>
                  <a:pt x="64" y="128"/>
                  <a:pt x="69" y="173"/>
                  <a:pt x="98" y="243"/>
                </a:cubicBezTo>
                <a:cubicBezTo>
                  <a:pt x="107" y="243"/>
                  <a:pt x="107" y="243"/>
                  <a:pt x="107" y="243"/>
                </a:cubicBezTo>
                <a:cubicBezTo>
                  <a:pt x="140" y="165"/>
                  <a:pt x="140" y="113"/>
                  <a:pt x="140" y="108"/>
                </a:cubicBezTo>
                <a:cubicBezTo>
                  <a:pt x="140" y="55"/>
                  <a:pt x="121" y="19"/>
                  <a:pt x="102" y="19"/>
                </a:cubicBezTo>
                <a:cubicBezTo>
                  <a:pt x="84" y="19"/>
                  <a:pt x="64" y="55"/>
                  <a:pt x="64" y="108"/>
                </a:cubicBezTo>
                <a:close/>
                <a:moveTo>
                  <a:pt x="122" y="254"/>
                </a:moveTo>
                <a:cubicBezTo>
                  <a:pt x="128" y="254"/>
                  <a:pt x="128" y="254"/>
                  <a:pt x="128" y="254"/>
                </a:cubicBezTo>
                <a:cubicBezTo>
                  <a:pt x="128" y="264"/>
                  <a:pt x="128" y="264"/>
                  <a:pt x="128" y="264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128" y="292"/>
                  <a:pt x="128" y="292"/>
                  <a:pt x="128" y="292"/>
                </a:cubicBezTo>
                <a:cubicBezTo>
                  <a:pt x="128" y="304"/>
                  <a:pt x="119" y="313"/>
                  <a:pt x="107" y="313"/>
                </a:cubicBezTo>
                <a:cubicBezTo>
                  <a:pt x="98" y="313"/>
                  <a:pt x="98" y="313"/>
                  <a:pt x="98" y="313"/>
                </a:cubicBezTo>
                <a:cubicBezTo>
                  <a:pt x="86" y="313"/>
                  <a:pt x="77" y="304"/>
                  <a:pt x="77" y="292"/>
                </a:cubicBezTo>
                <a:cubicBezTo>
                  <a:pt x="77" y="268"/>
                  <a:pt x="77" y="268"/>
                  <a:pt x="77" y="268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54"/>
                  <a:pt x="77" y="254"/>
                  <a:pt x="77" y="254"/>
                </a:cubicBezTo>
                <a:cubicBezTo>
                  <a:pt x="82" y="254"/>
                  <a:pt x="82" y="254"/>
                  <a:pt x="82" y="254"/>
                </a:cubicBezTo>
                <a:cubicBezTo>
                  <a:pt x="82" y="264"/>
                  <a:pt x="82" y="264"/>
                  <a:pt x="82" y="264"/>
                </a:cubicBezTo>
                <a:cubicBezTo>
                  <a:pt x="122" y="264"/>
                  <a:pt x="122" y="264"/>
                  <a:pt x="122" y="264"/>
                </a:cubicBezTo>
                <a:lnTo>
                  <a:pt x="122" y="254"/>
                </a:lnTo>
                <a:close/>
                <a:moveTo>
                  <a:pt x="106" y="269"/>
                </a:moveTo>
                <a:cubicBezTo>
                  <a:pt x="112" y="275"/>
                  <a:pt x="112" y="275"/>
                  <a:pt x="112" y="275"/>
                </a:cubicBezTo>
                <a:cubicBezTo>
                  <a:pt x="118" y="269"/>
                  <a:pt x="118" y="269"/>
                  <a:pt x="118" y="269"/>
                </a:cubicBezTo>
                <a:lnTo>
                  <a:pt x="106" y="269"/>
                </a:lnTo>
                <a:close/>
                <a:moveTo>
                  <a:pt x="112" y="283"/>
                </a:moveTo>
                <a:cubicBezTo>
                  <a:pt x="106" y="289"/>
                  <a:pt x="106" y="289"/>
                  <a:pt x="106" y="289"/>
                </a:cubicBezTo>
                <a:cubicBezTo>
                  <a:pt x="112" y="294"/>
                  <a:pt x="112" y="294"/>
                  <a:pt x="112" y="294"/>
                </a:cubicBezTo>
                <a:cubicBezTo>
                  <a:pt x="118" y="289"/>
                  <a:pt x="118" y="289"/>
                  <a:pt x="118" y="289"/>
                </a:cubicBezTo>
                <a:lnTo>
                  <a:pt x="112" y="283"/>
                </a:lnTo>
                <a:close/>
                <a:moveTo>
                  <a:pt x="102" y="273"/>
                </a:moveTo>
                <a:cubicBezTo>
                  <a:pt x="97" y="279"/>
                  <a:pt x="97" y="279"/>
                  <a:pt x="97" y="279"/>
                </a:cubicBezTo>
                <a:cubicBezTo>
                  <a:pt x="102" y="285"/>
                  <a:pt x="102" y="285"/>
                  <a:pt x="102" y="285"/>
                </a:cubicBezTo>
                <a:cubicBezTo>
                  <a:pt x="108" y="279"/>
                  <a:pt x="108" y="279"/>
                  <a:pt x="108" y="279"/>
                </a:cubicBezTo>
                <a:lnTo>
                  <a:pt x="102" y="273"/>
                </a:lnTo>
                <a:close/>
                <a:moveTo>
                  <a:pt x="93" y="283"/>
                </a:moveTo>
                <a:cubicBezTo>
                  <a:pt x="87" y="289"/>
                  <a:pt x="87" y="289"/>
                  <a:pt x="87" y="289"/>
                </a:cubicBezTo>
                <a:cubicBezTo>
                  <a:pt x="93" y="294"/>
                  <a:pt x="93" y="294"/>
                  <a:pt x="93" y="294"/>
                </a:cubicBezTo>
                <a:cubicBezTo>
                  <a:pt x="98" y="289"/>
                  <a:pt x="98" y="289"/>
                  <a:pt x="98" y="289"/>
                </a:cubicBezTo>
                <a:lnTo>
                  <a:pt x="93" y="283"/>
                </a:lnTo>
                <a:close/>
                <a:moveTo>
                  <a:pt x="87" y="269"/>
                </a:moveTo>
                <a:cubicBezTo>
                  <a:pt x="93" y="275"/>
                  <a:pt x="93" y="275"/>
                  <a:pt x="93" y="275"/>
                </a:cubicBezTo>
                <a:cubicBezTo>
                  <a:pt x="98" y="269"/>
                  <a:pt x="98" y="269"/>
                  <a:pt x="98" y="269"/>
                </a:cubicBezTo>
                <a:lnTo>
                  <a:pt x="87" y="269"/>
                </a:lnTo>
                <a:close/>
                <a:moveTo>
                  <a:pt x="82" y="284"/>
                </a:moveTo>
                <a:cubicBezTo>
                  <a:pt x="83" y="285"/>
                  <a:pt x="83" y="285"/>
                  <a:pt x="83" y="285"/>
                </a:cubicBezTo>
                <a:cubicBezTo>
                  <a:pt x="89" y="279"/>
                  <a:pt x="89" y="279"/>
                  <a:pt x="89" y="279"/>
                </a:cubicBezTo>
                <a:cubicBezTo>
                  <a:pt x="83" y="273"/>
                  <a:pt x="83" y="273"/>
                  <a:pt x="83" y="273"/>
                </a:cubicBezTo>
                <a:cubicBezTo>
                  <a:pt x="82" y="274"/>
                  <a:pt x="82" y="274"/>
                  <a:pt x="82" y="274"/>
                </a:cubicBezTo>
                <a:lnTo>
                  <a:pt x="82" y="284"/>
                </a:lnTo>
                <a:close/>
                <a:moveTo>
                  <a:pt x="89" y="298"/>
                </a:moveTo>
                <a:cubicBezTo>
                  <a:pt x="83" y="293"/>
                  <a:pt x="83" y="293"/>
                  <a:pt x="83" y="293"/>
                </a:cubicBezTo>
                <a:cubicBezTo>
                  <a:pt x="82" y="293"/>
                  <a:pt x="82" y="293"/>
                  <a:pt x="82" y="293"/>
                </a:cubicBezTo>
                <a:cubicBezTo>
                  <a:pt x="83" y="296"/>
                  <a:pt x="84" y="299"/>
                  <a:pt x="85" y="302"/>
                </a:cubicBezTo>
                <a:lnTo>
                  <a:pt x="89" y="298"/>
                </a:lnTo>
                <a:close/>
                <a:moveTo>
                  <a:pt x="98" y="307"/>
                </a:moveTo>
                <a:cubicBezTo>
                  <a:pt x="93" y="302"/>
                  <a:pt x="93" y="302"/>
                  <a:pt x="93" y="302"/>
                </a:cubicBezTo>
                <a:cubicBezTo>
                  <a:pt x="90" y="305"/>
                  <a:pt x="90" y="305"/>
                  <a:pt x="90" y="305"/>
                </a:cubicBezTo>
                <a:cubicBezTo>
                  <a:pt x="92" y="307"/>
                  <a:pt x="95" y="307"/>
                  <a:pt x="98" y="307"/>
                </a:cubicBezTo>
                <a:close/>
                <a:moveTo>
                  <a:pt x="102" y="304"/>
                </a:moveTo>
                <a:cubicBezTo>
                  <a:pt x="108" y="298"/>
                  <a:pt x="108" y="298"/>
                  <a:pt x="108" y="298"/>
                </a:cubicBezTo>
                <a:cubicBezTo>
                  <a:pt x="102" y="293"/>
                  <a:pt x="102" y="293"/>
                  <a:pt x="102" y="293"/>
                </a:cubicBezTo>
                <a:cubicBezTo>
                  <a:pt x="97" y="298"/>
                  <a:pt x="97" y="298"/>
                  <a:pt x="97" y="298"/>
                </a:cubicBezTo>
                <a:lnTo>
                  <a:pt x="102" y="304"/>
                </a:lnTo>
                <a:close/>
                <a:moveTo>
                  <a:pt x="115" y="305"/>
                </a:moveTo>
                <a:cubicBezTo>
                  <a:pt x="112" y="302"/>
                  <a:pt x="112" y="302"/>
                  <a:pt x="112" y="302"/>
                </a:cubicBezTo>
                <a:cubicBezTo>
                  <a:pt x="107" y="307"/>
                  <a:pt x="107" y="307"/>
                  <a:pt x="107" y="307"/>
                </a:cubicBezTo>
                <a:cubicBezTo>
                  <a:pt x="107" y="307"/>
                  <a:pt x="107" y="307"/>
                  <a:pt x="107" y="307"/>
                </a:cubicBezTo>
                <a:cubicBezTo>
                  <a:pt x="110" y="307"/>
                  <a:pt x="113" y="307"/>
                  <a:pt x="115" y="305"/>
                </a:cubicBezTo>
                <a:close/>
                <a:moveTo>
                  <a:pt x="122" y="293"/>
                </a:moveTo>
                <a:cubicBezTo>
                  <a:pt x="122" y="293"/>
                  <a:pt x="122" y="293"/>
                  <a:pt x="122" y="293"/>
                </a:cubicBezTo>
                <a:cubicBezTo>
                  <a:pt x="116" y="298"/>
                  <a:pt x="116" y="298"/>
                  <a:pt x="116" y="298"/>
                </a:cubicBezTo>
                <a:cubicBezTo>
                  <a:pt x="119" y="301"/>
                  <a:pt x="119" y="301"/>
                  <a:pt x="119" y="301"/>
                </a:cubicBezTo>
                <a:cubicBezTo>
                  <a:pt x="121" y="299"/>
                  <a:pt x="122" y="296"/>
                  <a:pt x="122" y="293"/>
                </a:cubicBezTo>
                <a:close/>
                <a:moveTo>
                  <a:pt x="122" y="274"/>
                </a:moveTo>
                <a:cubicBezTo>
                  <a:pt x="122" y="273"/>
                  <a:pt x="122" y="273"/>
                  <a:pt x="122" y="273"/>
                </a:cubicBezTo>
                <a:cubicBezTo>
                  <a:pt x="116" y="279"/>
                  <a:pt x="116" y="279"/>
                  <a:pt x="116" y="27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22" y="284"/>
                  <a:pt x="122" y="284"/>
                  <a:pt x="122" y="284"/>
                </a:cubicBezTo>
                <a:lnTo>
                  <a:pt x="122" y="274"/>
                </a:lnTo>
                <a:close/>
                <a:moveTo>
                  <a:pt x="151" y="13"/>
                </a:moveTo>
                <a:cubicBezTo>
                  <a:pt x="145" y="15"/>
                  <a:pt x="135" y="17"/>
                  <a:pt x="124" y="18"/>
                </a:cubicBezTo>
                <a:cubicBezTo>
                  <a:pt x="141" y="34"/>
                  <a:pt x="152" y="68"/>
                  <a:pt x="152" y="108"/>
                </a:cubicBezTo>
                <a:cubicBezTo>
                  <a:pt x="152" y="134"/>
                  <a:pt x="143" y="184"/>
                  <a:pt x="119" y="24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79" y="179"/>
                  <a:pt x="204" y="148"/>
                  <a:pt x="204" y="103"/>
                </a:cubicBezTo>
                <a:cubicBezTo>
                  <a:pt x="204" y="64"/>
                  <a:pt x="183" y="30"/>
                  <a:pt x="151" y="13"/>
                </a:cubicBezTo>
                <a:close/>
                <a:moveTo>
                  <a:pt x="53" y="108"/>
                </a:moveTo>
                <a:cubicBezTo>
                  <a:pt x="53" y="68"/>
                  <a:pt x="64" y="35"/>
                  <a:pt x="80" y="19"/>
                </a:cubicBezTo>
                <a:cubicBezTo>
                  <a:pt x="69" y="18"/>
                  <a:pt x="60" y="16"/>
                  <a:pt x="53" y="13"/>
                </a:cubicBezTo>
                <a:cubicBezTo>
                  <a:pt x="21" y="31"/>
                  <a:pt x="0" y="64"/>
                  <a:pt x="0" y="103"/>
                </a:cubicBezTo>
                <a:cubicBezTo>
                  <a:pt x="0" y="148"/>
                  <a:pt x="21" y="176"/>
                  <a:pt x="75" y="243"/>
                </a:cubicBezTo>
                <a:cubicBezTo>
                  <a:pt x="86" y="243"/>
                  <a:pt x="86" y="243"/>
                  <a:pt x="86" y="243"/>
                </a:cubicBezTo>
                <a:cubicBezTo>
                  <a:pt x="57" y="174"/>
                  <a:pt x="53" y="129"/>
                  <a:pt x="53" y="10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1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43574" y="4554022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b="1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64987" y="4554022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b="1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413425" y="4554022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b="1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43574" y="4923354"/>
            <a:ext cx="17994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/>
          </a:p>
        </p:txBody>
      </p:sp>
      <p:sp>
        <p:nvSpPr>
          <p:cNvPr id="27" name="矩形 26"/>
          <p:cNvSpPr/>
          <p:nvPr/>
        </p:nvSpPr>
        <p:spPr>
          <a:xfrm>
            <a:off x="6364987" y="4885763"/>
            <a:ext cx="17994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/>
          </a:p>
        </p:txBody>
      </p:sp>
      <p:sp>
        <p:nvSpPr>
          <p:cNvPr id="28" name="矩形 27"/>
          <p:cNvSpPr/>
          <p:nvPr/>
        </p:nvSpPr>
        <p:spPr>
          <a:xfrm>
            <a:off x="9413425" y="4923354"/>
            <a:ext cx="17994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/>
          </a:p>
        </p:txBody>
      </p:sp>
      <p:sp>
        <p:nvSpPr>
          <p:cNvPr id="29" name="文本框 28"/>
          <p:cNvSpPr txBox="1"/>
          <p:nvPr/>
        </p:nvSpPr>
        <p:spPr>
          <a:xfrm>
            <a:off x="4443026" y="114798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274893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6773" y="-368368"/>
            <a:ext cx="13368548" cy="759648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-173505"/>
            <a:ext cx="12311016" cy="2800591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Freeform 5"/>
          <p:cNvSpPr>
            <a:spLocks noEditPoints="1"/>
          </p:cNvSpPr>
          <p:nvPr/>
        </p:nvSpPr>
        <p:spPr bwMode="auto">
          <a:xfrm>
            <a:off x="5240266" y="243699"/>
            <a:ext cx="1711468" cy="1989765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close/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104383" y="1451364"/>
            <a:ext cx="1983235" cy="584775"/>
          </a:xfrm>
          <a:prstGeom prst="rect">
            <a:avLst/>
          </a:prstGeom>
          <a:solidFill>
            <a:srgbClr val="222830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CONTENT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490706" y="74712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85" name="椭圆 84"/>
          <p:cNvSpPr/>
          <p:nvPr/>
        </p:nvSpPr>
        <p:spPr>
          <a:xfrm>
            <a:off x="6718532" y="3357075"/>
            <a:ext cx="555965" cy="555965"/>
          </a:xfrm>
          <a:prstGeom prst="ellipse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Impact" panose="020B0806030902050204" pitchFamily="34" charset="0"/>
              </a:rPr>
              <a:t>4</a:t>
            </a:r>
            <a:endParaRPr lang="zh-CN" altLang="en-US" sz="2400" dirty="0">
              <a:latin typeface="Impact" panose="020B0806030902050204" pitchFamily="34" charset="0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6718532" y="4425624"/>
            <a:ext cx="555965" cy="555965"/>
          </a:xfrm>
          <a:prstGeom prst="ellipse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Impact" panose="020B0806030902050204" pitchFamily="34" charset="0"/>
              </a:rPr>
              <a:t>5</a:t>
            </a:r>
            <a:endParaRPr lang="zh-CN" altLang="en-US" sz="2400" dirty="0">
              <a:latin typeface="Impact" panose="020B0806030902050204" pitchFamily="34" charset="0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6718532" y="5566180"/>
            <a:ext cx="555965" cy="555965"/>
          </a:xfrm>
          <a:prstGeom prst="ellipse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Impact" panose="020B0806030902050204" pitchFamily="34" charset="0"/>
              </a:rPr>
              <a:t>6</a:t>
            </a:r>
            <a:endParaRPr lang="zh-CN" altLang="en-US" sz="2400" dirty="0">
              <a:latin typeface="Impact" panose="020B0806030902050204" pitchFamily="34" charset="0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2095669" y="3357075"/>
            <a:ext cx="555965" cy="555965"/>
          </a:xfrm>
          <a:prstGeom prst="ellipse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Impact" panose="020B0806030902050204" pitchFamily="34" charset="0"/>
              </a:rPr>
              <a:t>1</a:t>
            </a:r>
            <a:endParaRPr lang="zh-CN" altLang="en-US" sz="2400" dirty="0">
              <a:latin typeface="Impact" panose="020B0806030902050204" pitchFamily="34" charset="0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2095669" y="4425624"/>
            <a:ext cx="555965" cy="555965"/>
          </a:xfrm>
          <a:prstGeom prst="ellipse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Impact" panose="020B0806030902050204" pitchFamily="34" charset="0"/>
              </a:rPr>
              <a:t>2</a:t>
            </a:r>
            <a:endParaRPr lang="zh-CN" altLang="en-US" sz="2400" dirty="0">
              <a:latin typeface="Impact" panose="020B0806030902050204" pitchFamily="34" charset="0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2095669" y="5566180"/>
            <a:ext cx="555965" cy="555965"/>
          </a:xfrm>
          <a:prstGeom prst="ellipse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Impact" panose="020B0806030902050204" pitchFamily="34" charset="0"/>
              </a:rPr>
              <a:t>3</a:t>
            </a:r>
            <a:endParaRPr lang="zh-CN" altLang="en-US" sz="2400" dirty="0">
              <a:latin typeface="Impact" panose="020B080603090205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14390" y="321029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公司团队介绍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2686000" y="3671961"/>
            <a:ext cx="2787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ENGLISH TITLE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2686000" y="432181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项目简介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2686000" y="4783484"/>
            <a:ext cx="2787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ENGLISH TITLE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2686000" y="543334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2686000" y="5895007"/>
            <a:ext cx="2787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ENGLISH TITLE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308517" y="321029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风险与管理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7308517" y="3671961"/>
            <a:ext cx="2787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ENGLISH TITLE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7308517" y="432181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行业市场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308517" y="4783484"/>
            <a:ext cx="2787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ENGLISH TITLE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308517" y="543334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营销策略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7308517" y="5895007"/>
            <a:ext cx="2787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ENGLISH TITLE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0" y="2365829"/>
            <a:ext cx="51043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7206633" y="2351315"/>
            <a:ext cx="51043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47541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10442104" y="6357256"/>
            <a:ext cx="3860800" cy="217715"/>
          </a:xfrm>
          <a:prstGeom prst="parallelogram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1298447" y="6132544"/>
            <a:ext cx="2826655" cy="159398"/>
          </a:xfrm>
          <a:prstGeom prst="parallelogram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13924" y="1841101"/>
            <a:ext cx="1965665" cy="1965665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98076" y="1841101"/>
            <a:ext cx="1965665" cy="1965665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57739" y="1854736"/>
            <a:ext cx="1965665" cy="1965665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38333" y="1854737"/>
            <a:ext cx="1965665" cy="1965665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/>
          <a:srcRect l="10038" r="37221"/>
          <a:stretch/>
        </p:blipFill>
        <p:spPr>
          <a:xfrm>
            <a:off x="8940800" y="1930400"/>
            <a:ext cx="1799544" cy="179977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/>
          <a:srcRect l="32546" r="1604"/>
          <a:stretch/>
        </p:blipFill>
        <p:spPr>
          <a:xfrm>
            <a:off x="6465093" y="1917698"/>
            <a:ext cx="1820750" cy="181247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/>
          <a:srcRect r="13081"/>
          <a:stretch/>
        </p:blipFill>
        <p:spPr>
          <a:xfrm>
            <a:off x="3989615" y="1917698"/>
            <a:ext cx="1814285" cy="183508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/>
          <a:srcRect l="13124" r="5525"/>
          <a:stretch/>
        </p:blipFill>
        <p:spPr>
          <a:xfrm>
            <a:off x="1514135" y="1917698"/>
            <a:ext cx="1807191" cy="1839745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1273556" y="1676399"/>
            <a:ext cx="508000" cy="508000"/>
          </a:xfrm>
          <a:prstGeom prst="ellipse">
            <a:avLst/>
          </a:prstGeom>
          <a:solidFill>
            <a:schemeClr val="bg1"/>
          </a:solidFill>
          <a:ln>
            <a:solidFill>
              <a:srgbClr val="2228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ysClr val="windowText" lastClr="000000"/>
                </a:solidFill>
              </a:rPr>
              <a:t>1</a:t>
            </a:r>
            <a:endParaRPr lang="zh-CN" altLang="en-US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735614" y="1676399"/>
            <a:ext cx="508000" cy="508000"/>
          </a:xfrm>
          <a:prstGeom prst="ellipse">
            <a:avLst/>
          </a:prstGeom>
          <a:solidFill>
            <a:schemeClr val="bg1"/>
          </a:solidFill>
          <a:ln>
            <a:solidFill>
              <a:srgbClr val="2228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ysClr val="windowText" lastClr="000000"/>
                </a:solidFill>
              </a:rPr>
              <a:t>2</a:t>
            </a:r>
            <a:endParaRPr lang="zh-CN" altLang="en-US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211093" y="1676399"/>
            <a:ext cx="508000" cy="508000"/>
          </a:xfrm>
          <a:prstGeom prst="ellipse">
            <a:avLst/>
          </a:prstGeom>
          <a:solidFill>
            <a:schemeClr val="bg1"/>
          </a:solidFill>
          <a:ln>
            <a:solidFill>
              <a:srgbClr val="2228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ysClr val="windowText" lastClr="000000"/>
                </a:solidFill>
              </a:rPr>
              <a:t>3</a:t>
            </a:r>
            <a:endParaRPr lang="zh-CN" altLang="en-US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690844" y="1663698"/>
            <a:ext cx="508000" cy="508000"/>
          </a:xfrm>
          <a:prstGeom prst="ellipse">
            <a:avLst/>
          </a:prstGeom>
          <a:solidFill>
            <a:schemeClr val="bg1"/>
          </a:solidFill>
          <a:ln>
            <a:solidFill>
              <a:srgbClr val="2228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ysClr val="windowText" lastClr="000000"/>
                </a:solidFill>
              </a:rPr>
              <a:t>4</a:t>
            </a:r>
            <a:endParaRPr lang="zh-CN" altLang="en-US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38333" y="4313232"/>
            <a:ext cx="207762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/>
          </a:p>
        </p:txBody>
      </p:sp>
      <p:sp>
        <p:nvSpPr>
          <p:cNvPr id="27" name="文本框 26"/>
          <p:cNvSpPr txBox="1"/>
          <p:nvPr/>
        </p:nvSpPr>
        <p:spPr>
          <a:xfrm>
            <a:off x="1592961" y="397962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3827873" y="4313232"/>
            <a:ext cx="207762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/>
          </a:p>
        </p:txBody>
      </p:sp>
      <p:sp>
        <p:nvSpPr>
          <p:cNvPr id="29" name="文本框 28"/>
          <p:cNvSpPr txBox="1"/>
          <p:nvPr/>
        </p:nvSpPr>
        <p:spPr>
          <a:xfrm>
            <a:off x="3982501" y="397962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6372041" y="4313232"/>
            <a:ext cx="207762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/>
          </a:p>
        </p:txBody>
      </p:sp>
      <p:sp>
        <p:nvSpPr>
          <p:cNvPr id="31" name="文本框 30"/>
          <p:cNvSpPr txBox="1"/>
          <p:nvPr/>
        </p:nvSpPr>
        <p:spPr>
          <a:xfrm>
            <a:off x="6526669" y="397962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8786172" y="4345051"/>
            <a:ext cx="207762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400" dirty="0"/>
          </a:p>
        </p:txBody>
      </p:sp>
      <p:sp>
        <p:nvSpPr>
          <p:cNvPr id="33" name="文本框 32"/>
          <p:cNvSpPr txBox="1"/>
          <p:nvPr/>
        </p:nvSpPr>
        <p:spPr>
          <a:xfrm>
            <a:off x="8940800" y="401143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4136669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6773" y="-368368"/>
            <a:ext cx="13368548" cy="759648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863398"/>
            <a:ext cx="12311016" cy="2800591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Freeform 5"/>
          <p:cNvSpPr>
            <a:spLocks noEditPoints="1"/>
          </p:cNvSpPr>
          <p:nvPr/>
        </p:nvSpPr>
        <p:spPr bwMode="auto">
          <a:xfrm>
            <a:off x="703121" y="2276389"/>
            <a:ext cx="1711468" cy="1989765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close/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-31068" y="4470400"/>
            <a:ext cx="48913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535184" y="2061029"/>
            <a:ext cx="48913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141556" y="2516184"/>
            <a:ext cx="74892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8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85175" y="3597863"/>
            <a:ext cx="1947360" cy="461665"/>
          </a:xfrm>
          <a:prstGeom prst="rect">
            <a:avLst/>
          </a:prstGeom>
          <a:solidFill>
            <a:srgbClr val="2228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</a:rPr>
              <a:t>PART FOUR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380646" y="2597209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风险与管理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983993" y="3385266"/>
            <a:ext cx="40870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ENGLISH TITLE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06711" y="2521661"/>
            <a:ext cx="1858201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添加章节标题</a:t>
            </a:r>
            <a:endParaRPr lang="en-US" altLang="zh-CN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添加章节标题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添加章节标题</a:t>
            </a:r>
          </a:p>
        </p:txBody>
      </p:sp>
    </p:spTree>
    <p:extLst>
      <p:ext uri="{BB962C8B-B14F-4D97-AF65-F5344CB8AC3E}">
        <p14:creationId xmlns:p14="http://schemas.microsoft.com/office/powerpoint/2010/main" val="25610994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10442104" y="6357256"/>
            <a:ext cx="3860800" cy="217715"/>
          </a:xfrm>
          <a:prstGeom prst="parallelogram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1298447" y="6132544"/>
            <a:ext cx="2826655" cy="159398"/>
          </a:xfrm>
          <a:prstGeom prst="parallelogram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t="7500"/>
          <a:stretch/>
        </p:blipFill>
        <p:spPr>
          <a:xfrm>
            <a:off x="9171689" y="4324350"/>
            <a:ext cx="2466884" cy="140969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/>
          <a:srcRect l="13769" t="466" r="6714" b="-466"/>
          <a:stretch/>
        </p:blipFill>
        <p:spPr>
          <a:xfrm>
            <a:off x="690563" y="1638300"/>
            <a:ext cx="5500688" cy="40957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/>
          <a:srcRect t="40800"/>
          <a:stretch/>
        </p:blipFill>
        <p:spPr>
          <a:xfrm>
            <a:off x="6506632" y="4324350"/>
            <a:ext cx="2517526" cy="14097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812210" y="1638300"/>
            <a:ext cx="25273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2228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sz="4400" b="1" dirty="0">
              <a:solidFill>
                <a:srgbClr val="2228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 b="1" dirty="0">
                <a:solidFill>
                  <a:srgbClr val="5859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6812210" y="3140750"/>
            <a:ext cx="40462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4452563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12698" y="220975"/>
            <a:ext cx="4052222" cy="6033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58"/>
          <p:cNvSpPr/>
          <p:nvPr/>
        </p:nvSpPr>
        <p:spPr>
          <a:xfrm flipH="1">
            <a:off x="0" y="3908117"/>
            <a:ext cx="12192000" cy="2949883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615"/>
            <a:endParaRPr lang="en-US" sz="319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5" name="Straight Connector 26"/>
          <p:cNvCxnSpPr/>
          <p:nvPr/>
        </p:nvCxnSpPr>
        <p:spPr>
          <a:xfrm>
            <a:off x="2490071" y="4868479"/>
            <a:ext cx="1682193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27"/>
          <p:cNvCxnSpPr/>
          <p:nvPr/>
        </p:nvCxnSpPr>
        <p:spPr>
          <a:xfrm>
            <a:off x="5219978" y="4868479"/>
            <a:ext cx="1682193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28"/>
          <p:cNvCxnSpPr/>
          <p:nvPr/>
        </p:nvCxnSpPr>
        <p:spPr>
          <a:xfrm>
            <a:off x="7969544" y="4868479"/>
            <a:ext cx="1682193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7721059" y="1449715"/>
            <a:ext cx="3476400" cy="2022533"/>
            <a:chOff x="7649939" y="1107440"/>
            <a:chExt cx="3476400" cy="2022533"/>
          </a:xfrm>
        </p:grpSpPr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7649939" y="1604648"/>
              <a:ext cx="3476400" cy="1525325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</a:p>
          </p:txBody>
        </p:sp>
        <p:sp>
          <p:nvSpPr>
            <p:cNvPr id="21" name="Title 13"/>
            <p:cNvSpPr txBox="1">
              <a:spLocks/>
            </p:cNvSpPr>
            <p:nvPr/>
          </p:nvSpPr>
          <p:spPr>
            <a:xfrm>
              <a:off x="7652909" y="1107440"/>
              <a:ext cx="2647965" cy="582324"/>
            </a:xfrm>
            <a:prstGeom prst="rect">
              <a:avLst/>
            </a:prstGeom>
          </p:spPr>
          <p:txBody>
            <a:bodyPr vert="horz" lIns="121682" tIns="60841" rIns="121682" bIns="60841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sz="20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280159" y="1449715"/>
            <a:ext cx="3754968" cy="2022533"/>
            <a:chOff x="8202235" y="1107440"/>
            <a:chExt cx="3754968" cy="2022533"/>
          </a:xfrm>
        </p:grpSpPr>
        <p:sp>
          <p:nvSpPr>
            <p:cNvPr id="23" name="Content Placeholder 2"/>
            <p:cNvSpPr txBox="1">
              <a:spLocks/>
            </p:cNvSpPr>
            <p:nvPr/>
          </p:nvSpPr>
          <p:spPr>
            <a:xfrm>
              <a:off x="8202235" y="1604648"/>
              <a:ext cx="3451299" cy="1525325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</a:p>
          </p:txBody>
        </p:sp>
        <p:sp>
          <p:nvSpPr>
            <p:cNvPr id="24" name="Title 13"/>
            <p:cNvSpPr txBox="1">
              <a:spLocks/>
            </p:cNvSpPr>
            <p:nvPr/>
          </p:nvSpPr>
          <p:spPr>
            <a:xfrm>
              <a:off x="9309238" y="1107440"/>
              <a:ext cx="2647965" cy="582324"/>
            </a:xfrm>
            <a:prstGeom prst="rect">
              <a:avLst/>
            </a:prstGeom>
          </p:spPr>
          <p:txBody>
            <a:bodyPr vert="horz" lIns="121682" tIns="60841" rIns="121682" bIns="60841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sz="20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57239" y="4482456"/>
            <a:ext cx="1097386" cy="1956131"/>
            <a:chOff x="1457239" y="4482456"/>
            <a:chExt cx="1097386" cy="1956131"/>
          </a:xfrm>
        </p:grpSpPr>
        <p:grpSp>
          <p:nvGrpSpPr>
            <p:cNvPr id="26" name="Group 47"/>
            <p:cNvGrpSpPr/>
            <p:nvPr/>
          </p:nvGrpSpPr>
          <p:grpSpPr>
            <a:xfrm>
              <a:off x="1636432" y="4482456"/>
              <a:ext cx="781324" cy="781324"/>
              <a:chOff x="3707904" y="1338582"/>
              <a:chExt cx="587140" cy="587140"/>
            </a:xfrm>
            <a:solidFill>
              <a:schemeClr val="accent2"/>
            </a:solidFill>
          </p:grpSpPr>
          <p:sp>
            <p:nvSpPr>
              <p:cNvPr id="30" name="Freeform 11"/>
              <p:cNvSpPr>
                <a:spLocks noEditPoints="1"/>
              </p:cNvSpPr>
              <p:nvPr/>
            </p:nvSpPr>
            <p:spPr bwMode="auto">
              <a:xfrm>
                <a:off x="3869342" y="1489799"/>
                <a:ext cx="232459" cy="261709"/>
              </a:xfrm>
              <a:custGeom>
                <a:avLst/>
                <a:gdLst>
                  <a:gd name="T0" fmla="*/ 300 w 320"/>
                  <a:gd name="T1" fmla="*/ 0 h 360"/>
                  <a:gd name="T2" fmla="*/ 256 w 320"/>
                  <a:gd name="T3" fmla="*/ 0 h 360"/>
                  <a:gd name="T4" fmla="*/ 240 w 320"/>
                  <a:gd name="T5" fmla="*/ 20 h 360"/>
                  <a:gd name="T6" fmla="*/ 240 w 320"/>
                  <a:gd name="T7" fmla="*/ 360 h 360"/>
                  <a:gd name="T8" fmla="*/ 320 w 320"/>
                  <a:gd name="T9" fmla="*/ 360 h 360"/>
                  <a:gd name="T10" fmla="*/ 320 w 320"/>
                  <a:gd name="T11" fmla="*/ 20 h 360"/>
                  <a:gd name="T12" fmla="*/ 300 w 320"/>
                  <a:gd name="T13" fmla="*/ 0 h 360"/>
                  <a:gd name="T14" fmla="*/ 180 w 320"/>
                  <a:gd name="T15" fmla="*/ 120 h 360"/>
                  <a:gd name="T16" fmla="*/ 136 w 320"/>
                  <a:gd name="T17" fmla="*/ 120 h 360"/>
                  <a:gd name="T18" fmla="*/ 120 w 320"/>
                  <a:gd name="T19" fmla="*/ 140 h 360"/>
                  <a:gd name="T20" fmla="*/ 120 w 320"/>
                  <a:gd name="T21" fmla="*/ 360 h 360"/>
                  <a:gd name="T22" fmla="*/ 200 w 320"/>
                  <a:gd name="T23" fmla="*/ 360 h 360"/>
                  <a:gd name="T24" fmla="*/ 200 w 320"/>
                  <a:gd name="T25" fmla="*/ 140 h 360"/>
                  <a:gd name="T26" fmla="*/ 180 w 320"/>
                  <a:gd name="T27" fmla="*/ 120 h 360"/>
                  <a:gd name="T28" fmla="*/ 60 w 320"/>
                  <a:gd name="T29" fmla="*/ 240 h 360"/>
                  <a:gd name="T30" fmla="*/ 16 w 320"/>
                  <a:gd name="T31" fmla="*/ 240 h 360"/>
                  <a:gd name="T32" fmla="*/ 0 w 320"/>
                  <a:gd name="T33" fmla="*/ 260 h 360"/>
                  <a:gd name="T34" fmla="*/ 0 w 320"/>
                  <a:gd name="T35" fmla="*/ 360 h 360"/>
                  <a:gd name="T36" fmla="*/ 80 w 320"/>
                  <a:gd name="T37" fmla="*/ 360 h 360"/>
                  <a:gd name="T38" fmla="*/ 80 w 320"/>
                  <a:gd name="T39" fmla="*/ 260 h 360"/>
                  <a:gd name="T40" fmla="*/ 60 w 320"/>
                  <a:gd name="T41" fmla="*/ 24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0" h="360">
                    <a:moveTo>
                      <a:pt x="300" y="0"/>
                    </a:moveTo>
                    <a:cubicBezTo>
                      <a:pt x="256" y="0"/>
                      <a:pt x="256" y="0"/>
                      <a:pt x="256" y="0"/>
                    </a:cubicBezTo>
                    <a:cubicBezTo>
                      <a:pt x="245" y="0"/>
                      <a:pt x="240" y="9"/>
                      <a:pt x="240" y="20"/>
                    </a:cubicBezTo>
                    <a:cubicBezTo>
                      <a:pt x="240" y="360"/>
                      <a:pt x="240" y="360"/>
                      <a:pt x="240" y="360"/>
                    </a:cubicBezTo>
                    <a:cubicBezTo>
                      <a:pt x="320" y="360"/>
                      <a:pt x="320" y="360"/>
                      <a:pt x="320" y="360"/>
                    </a:cubicBezTo>
                    <a:cubicBezTo>
                      <a:pt x="320" y="20"/>
                      <a:pt x="320" y="20"/>
                      <a:pt x="320" y="20"/>
                    </a:cubicBezTo>
                    <a:cubicBezTo>
                      <a:pt x="320" y="9"/>
                      <a:pt x="311" y="0"/>
                      <a:pt x="300" y="0"/>
                    </a:cubicBezTo>
                    <a:close/>
                    <a:moveTo>
                      <a:pt x="180" y="120"/>
                    </a:moveTo>
                    <a:cubicBezTo>
                      <a:pt x="136" y="120"/>
                      <a:pt x="136" y="120"/>
                      <a:pt x="136" y="120"/>
                    </a:cubicBezTo>
                    <a:cubicBezTo>
                      <a:pt x="125" y="120"/>
                      <a:pt x="120" y="129"/>
                      <a:pt x="120" y="140"/>
                    </a:cubicBezTo>
                    <a:cubicBezTo>
                      <a:pt x="120" y="360"/>
                      <a:pt x="120" y="360"/>
                      <a:pt x="120" y="360"/>
                    </a:cubicBezTo>
                    <a:cubicBezTo>
                      <a:pt x="200" y="360"/>
                      <a:pt x="200" y="360"/>
                      <a:pt x="200" y="360"/>
                    </a:cubicBezTo>
                    <a:cubicBezTo>
                      <a:pt x="200" y="140"/>
                      <a:pt x="200" y="140"/>
                      <a:pt x="200" y="140"/>
                    </a:cubicBezTo>
                    <a:cubicBezTo>
                      <a:pt x="200" y="129"/>
                      <a:pt x="191" y="120"/>
                      <a:pt x="180" y="120"/>
                    </a:cubicBezTo>
                    <a:close/>
                    <a:moveTo>
                      <a:pt x="60" y="240"/>
                    </a:moveTo>
                    <a:cubicBezTo>
                      <a:pt x="16" y="240"/>
                      <a:pt x="16" y="240"/>
                      <a:pt x="16" y="240"/>
                    </a:cubicBezTo>
                    <a:cubicBezTo>
                      <a:pt x="5" y="240"/>
                      <a:pt x="0" y="249"/>
                      <a:pt x="0" y="260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80" y="360"/>
                      <a:pt x="80" y="360"/>
                      <a:pt x="80" y="360"/>
                    </a:cubicBezTo>
                    <a:cubicBezTo>
                      <a:pt x="80" y="260"/>
                      <a:pt x="80" y="260"/>
                      <a:pt x="80" y="260"/>
                    </a:cubicBezTo>
                    <a:cubicBezTo>
                      <a:pt x="80" y="249"/>
                      <a:pt x="71" y="240"/>
                      <a:pt x="60" y="2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615"/>
                <a:endParaRPr lang="en-US" sz="3190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1" name="Freeform 23"/>
              <p:cNvSpPr>
                <a:spLocks noEditPoints="1"/>
              </p:cNvSpPr>
              <p:nvPr/>
            </p:nvSpPr>
            <p:spPr bwMode="auto">
              <a:xfrm>
                <a:off x="3707904" y="1338582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615"/>
                <a:endParaRPr lang="en-US" sz="3190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457239" y="5546035"/>
              <a:ext cx="1097386" cy="892552"/>
              <a:chOff x="4291385" y="5468789"/>
              <a:chExt cx="1097386" cy="892552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4358990" y="5468789"/>
                <a:ext cx="946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关键词</a:t>
                </a: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4291385" y="5838121"/>
                <a:ext cx="109738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单击此处添加简要描述</a:t>
                </a: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191004" y="4494843"/>
            <a:ext cx="1097386" cy="1943744"/>
            <a:chOff x="4191004" y="4494843"/>
            <a:chExt cx="1097386" cy="1943744"/>
          </a:xfrm>
        </p:grpSpPr>
        <p:grpSp>
          <p:nvGrpSpPr>
            <p:cNvPr id="33" name="Group 48"/>
            <p:cNvGrpSpPr/>
            <p:nvPr/>
          </p:nvGrpSpPr>
          <p:grpSpPr>
            <a:xfrm>
              <a:off x="4349035" y="4494843"/>
              <a:ext cx="781324" cy="781324"/>
              <a:chOff x="5607375" y="3562825"/>
              <a:chExt cx="587140" cy="587140"/>
            </a:xfrm>
          </p:grpSpPr>
          <p:sp>
            <p:nvSpPr>
              <p:cNvPr id="37" name="Freeform 15"/>
              <p:cNvSpPr>
                <a:spLocks noEditPoints="1"/>
              </p:cNvSpPr>
              <p:nvPr/>
            </p:nvSpPr>
            <p:spPr bwMode="auto">
              <a:xfrm>
                <a:off x="5746497" y="3702123"/>
                <a:ext cx="308897" cy="308544"/>
              </a:xfrm>
              <a:custGeom>
                <a:avLst/>
                <a:gdLst>
                  <a:gd name="T0" fmla="*/ 183 w 371"/>
                  <a:gd name="T1" fmla="*/ 1 h 370"/>
                  <a:gd name="T2" fmla="*/ 2 w 371"/>
                  <a:gd name="T3" fmla="*/ 187 h 370"/>
                  <a:gd name="T4" fmla="*/ 188 w 371"/>
                  <a:gd name="T5" fmla="*/ 369 h 370"/>
                  <a:gd name="T6" fmla="*/ 370 w 371"/>
                  <a:gd name="T7" fmla="*/ 182 h 370"/>
                  <a:gd name="T8" fmla="*/ 183 w 371"/>
                  <a:gd name="T9" fmla="*/ 1 h 370"/>
                  <a:gd name="T10" fmla="*/ 184 w 371"/>
                  <a:gd name="T11" fmla="*/ 25 h 370"/>
                  <a:gd name="T12" fmla="*/ 260 w 371"/>
                  <a:gd name="T13" fmla="*/ 43 h 370"/>
                  <a:gd name="T14" fmla="*/ 235 w 371"/>
                  <a:gd name="T15" fmla="*/ 84 h 370"/>
                  <a:gd name="T16" fmla="*/ 186 w 371"/>
                  <a:gd name="T17" fmla="*/ 73 h 370"/>
                  <a:gd name="T18" fmla="*/ 137 w 371"/>
                  <a:gd name="T19" fmla="*/ 84 h 370"/>
                  <a:gd name="T20" fmla="*/ 112 w 371"/>
                  <a:gd name="T21" fmla="*/ 43 h 370"/>
                  <a:gd name="T22" fmla="*/ 184 w 371"/>
                  <a:gd name="T23" fmla="*/ 25 h 370"/>
                  <a:gd name="T24" fmla="*/ 85 w 371"/>
                  <a:gd name="T25" fmla="*/ 234 h 370"/>
                  <a:gd name="T26" fmla="*/ 44 w 371"/>
                  <a:gd name="T27" fmla="*/ 259 h 370"/>
                  <a:gd name="T28" fmla="*/ 26 w 371"/>
                  <a:gd name="T29" fmla="*/ 187 h 370"/>
                  <a:gd name="T30" fmla="*/ 44 w 371"/>
                  <a:gd name="T31" fmla="*/ 111 h 370"/>
                  <a:gd name="T32" fmla="*/ 85 w 371"/>
                  <a:gd name="T33" fmla="*/ 136 h 370"/>
                  <a:gd name="T34" fmla="*/ 74 w 371"/>
                  <a:gd name="T35" fmla="*/ 185 h 370"/>
                  <a:gd name="T36" fmla="*/ 85 w 371"/>
                  <a:gd name="T37" fmla="*/ 234 h 370"/>
                  <a:gd name="T38" fmla="*/ 188 w 371"/>
                  <a:gd name="T39" fmla="*/ 345 h 370"/>
                  <a:gd name="T40" fmla="*/ 112 w 371"/>
                  <a:gd name="T41" fmla="*/ 327 h 370"/>
                  <a:gd name="T42" fmla="*/ 137 w 371"/>
                  <a:gd name="T43" fmla="*/ 286 h 370"/>
                  <a:gd name="T44" fmla="*/ 186 w 371"/>
                  <a:gd name="T45" fmla="*/ 297 h 370"/>
                  <a:gd name="T46" fmla="*/ 235 w 371"/>
                  <a:gd name="T47" fmla="*/ 286 h 370"/>
                  <a:gd name="T48" fmla="*/ 260 w 371"/>
                  <a:gd name="T49" fmla="*/ 327 h 370"/>
                  <a:gd name="T50" fmla="*/ 188 w 371"/>
                  <a:gd name="T51" fmla="*/ 345 h 370"/>
                  <a:gd name="T52" fmla="*/ 186 w 371"/>
                  <a:gd name="T53" fmla="*/ 273 h 370"/>
                  <a:gd name="T54" fmla="*/ 98 w 371"/>
                  <a:gd name="T55" fmla="*/ 185 h 370"/>
                  <a:gd name="T56" fmla="*/ 186 w 371"/>
                  <a:gd name="T57" fmla="*/ 97 h 370"/>
                  <a:gd name="T58" fmla="*/ 274 w 371"/>
                  <a:gd name="T59" fmla="*/ 185 h 370"/>
                  <a:gd name="T60" fmla="*/ 186 w 371"/>
                  <a:gd name="T61" fmla="*/ 273 h 370"/>
                  <a:gd name="T62" fmla="*/ 286 w 371"/>
                  <a:gd name="T63" fmla="*/ 234 h 370"/>
                  <a:gd name="T64" fmla="*/ 298 w 371"/>
                  <a:gd name="T65" fmla="*/ 185 h 370"/>
                  <a:gd name="T66" fmla="*/ 286 w 371"/>
                  <a:gd name="T67" fmla="*/ 136 h 370"/>
                  <a:gd name="T68" fmla="*/ 328 w 371"/>
                  <a:gd name="T69" fmla="*/ 111 h 370"/>
                  <a:gd name="T70" fmla="*/ 346 w 371"/>
                  <a:gd name="T71" fmla="*/ 183 h 370"/>
                  <a:gd name="T72" fmla="*/ 328 w 371"/>
                  <a:gd name="T73" fmla="*/ 259 h 370"/>
                  <a:gd name="T74" fmla="*/ 286 w 371"/>
                  <a:gd name="T75" fmla="*/ 23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1" h="370">
                    <a:moveTo>
                      <a:pt x="183" y="1"/>
                    </a:moveTo>
                    <a:cubicBezTo>
                      <a:pt x="82" y="2"/>
                      <a:pt x="0" y="86"/>
                      <a:pt x="2" y="187"/>
                    </a:cubicBezTo>
                    <a:cubicBezTo>
                      <a:pt x="3" y="289"/>
                      <a:pt x="87" y="370"/>
                      <a:pt x="188" y="369"/>
                    </a:cubicBezTo>
                    <a:cubicBezTo>
                      <a:pt x="290" y="368"/>
                      <a:pt x="371" y="284"/>
                      <a:pt x="370" y="182"/>
                    </a:cubicBezTo>
                    <a:cubicBezTo>
                      <a:pt x="368" y="81"/>
                      <a:pt x="285" y="0"/>
                      <a:pt x="183" y="1"/>
                    </a:cubicBezTo>
                    <a:close/>
                    <a:moveTo>
                      <a:pt x="184" y="25"/>
                    </a:moveTo>
                    <a:cubicBezTo>
                      <a:pt x="211" y="25"/>
                      <a:pt x="237" y="31"/>
                      <a:pt x="260" y="43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20" y="77"/>
                      <a:pt x="203" y="73"/>
                      <a:pt x="186" y="73"/>
                    </a:cubicBezTo>
                    <a:cubicBezTo>
                      <a:pt x="168" y="73"/>
                      <a:pt x="151" y="77"/>
                      <a:pt x="137" y="84"/>
                    </a:cubicBezTo>
                    <a:cubicBezTo>
                      <a:pt x="112" y="43"/>
                      <a:pt x="112" y="43"/>
                      <a:pt x="112" y="43"/>
                    </a:cubicBezTo>
                    <a:cubicBezTo>
                      <a:pt x="133" y="32"/>
                      <a:pt x="158" y="25"/>
                      <a:pt x="184" y="25"/>
                    </a:cubicBezTo>
                    <a:close/>
                    <a:moveTo>
                      <a:pt x="85" y="234"/>
                    </a:moveTo>
                    <a:cubicBezTo>
                      <a:pt x="44" y="259"/>
                      <a:pt x="44" y="259"/>
                      <a:pt x="44" y="259"/>
                    </a:cubicBezTo>
                    <a:cubicBezTo>
                      <a:pt x="33" y="237"/>
                      <a:pt x="26" y="213"/>
                      <a:pt x="26" y="187"/>
                    </a:cubicBezTo>
                    <a:cubicBezTo>
                      <a:pt x="25" y="160"/>
                      <a:pt x="32" y="134"/>
                      <a:pt x="44" y="111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78" y="151"/>
                      <a:pt x="74" y="167"/>
                      <a:pt x="74" y="185"/>
                    </a:cubicBezTo>
                    <a:cubicBezTo>
                      <a:pt x="74" y="203"/>
                      <a:pt x="78" y="219"/>
                      <a:pt x="85" y="234"/>
                    </a:cubicBezTo>
                    <a:close/>
                    <a:moveTo>
                      <a:pt x="188" y="345"/>
                    </a:moveTo>
                    <a:cubicBezTo>
                      <a:pt x="161" y="345"/>
                      <a:pt x="135" y="339"/>
                      <a:pt x="112" y="327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51" y="293"/>
                      <a:pt x="168" y="297"/>
                      <a:pt x="186" y="297"/>
                    </a:cubicBezTo>
                    <a:cubicBezTo>
                      <a:pt x="203" y="297"/>
                      <a:pt x="220" y="293"/>
                      <a:pt x="235" y="286"/>
                    </a:cubicBezTo>
                    <a:cubicBezTo>
                      <a:pt x="260" y="327"/>
                      <a:pt x="260" y="327"/>
                      <a:pt x="260" y="327"/>
                    </a:cubicBezTo>
                    <a:cubicBezTo>
                      <a:pt x="238" y="338"/>
                      <a:pt x="214" y="345"/>
                      <a:pt x="188" y="345"/>
                    </a:cubicBezTo>
                    <a:close/>
                    <a:moveTo>
                      <a:pt x="186" y="273"/>
                    </a:moveTo>
                    <a:cubicBezTo>
                      <a:pt x="137" y="273"/>
                      <a:pt x="98" y="233"/>
                      <a:pt x="98" y="185"/>
                    </a:cubicBezTo>
                    <a:cubicBezTo>
                      <a:pt x="98" y="136"/>
                      <a:pt x="137" y="97"/>
                      <a:pt x="186" y="97"/>
                    </a:cubicBezTo>
                    <a:cubicBezTo>
                      <a:pt x="234" y="97"/>
                      <a:pt x="274" y="136"/>
                      <a:pt x="274" y="185"/>
                    </a:cubicBezTo>
                    <a:cubicBezTo>
                      <a:pt x="274" y="233"/>
                      <a:pt x="234" y="273"/>
                      <a:pt x="186" y="273"/>
                    </a:cubicBezTo>
                    <a:close/>
                    <a:moveTo>
                      <a:pt x="286" y="234"/>
                    </a:moveTo>
                    <a:cubicBezTo>
                      <a:pt x="294" y="219"/>
                      <a:pt x="298" y="203"/>
                      <a:pt x="298" y="185"/>
                    </a:cubicBezTo>
                    <a:cubicBezTo>
                      <a:pt x="298" y="167"/>
                      <a:pt x="294" y="151"/>
                      <a:pt x="286" y="136"/>
                    </a:cubicBezTo>
                    <a:cubicBezTo>
                      <a:pt x="328" y="111"/>
                      <a:pt x="328" y="111"/>
                      <a:pt x="328" y="111"/>
                    </a:cubicBezTo>
                    <a:cubicBezTo>
                      <a:pt x="339" y="133"/>
                      <a:pt x="345" y="157"/>
                      <a:pt x="346" y="183"/>
                    </a:cubicBezTo>
                    <a:cubicBezTo>
                      <a:pt x="346" y="210"/>
                      <a:pt x="340" y="236"/>
                      <a:pt x="328" y="259"/>
                    </a:cubicBezTo>
                    <a:lnTo>
                      <a:pt x="286" y="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615"/>
                <a:endParaRPr lang="en-US" sz="3190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8" name="Freeform 23"/>
              <p:cNvSpPr>
                <a:spLocks noEditPoints="1"/>
              </p:cNvSpPr>
              <p:nvPr/>
            </p:nvSpPr>
            <p:spPr bwMode="auto">
              <a:xfrm>
                <a:off x="5607375" y="3562825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615"/>
                <a:endParaRPr lang="en-US" sz="3190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191004" y="5546035"/>
              <a:ext cx="1097386" cy="892552"/>
              <a:chOff x="4291385" y="5468789"/>
              <a:chExt cx="1097386" cy="892552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4358990" y="5468789"/>
                <a:ext cx="946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关键词</a:t>
                </a: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4291385" y="5838121"/>
                <a:ext cx="109738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单击此处添加简要描述</a:t>
                </a: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6917972" y="4494843"/>
            <a:ext cx="1097386" cy="1943744"/>
            <a:chOff x="6917972" y="4494843"/>
            <a:chExt cx="1097386" cy="1943744"/>
          </a:xfrm>
        </p:grpSpPr>
        <p:grpSp>
          <p:nvGrpSpPr>
            <p:cNvPr id="40" name="Group 49"/>
            <p:cNvGrpSpPr/>
            <p:nvPr/>
          </p:nvGrpSpPr>
          <p:grpSpPr>
            <a:xfrm>
              <a:off x="7061637" y="4494843"/>
              <a:ext cx="781324" cy="781324"/>
              <a:chOff x="6665323" y="3562825"/>
              <a:chExt cx="587140" cy="587140"/>
            </a:xfrm>
          </p:grpSpPr>
          <p:sp>
            <p:nvSpPr>
              <p:cNvPr id="44" name="Freeform 19"/>
              <p:cNvSpPr>
                <a:spLocks noEditPoints="1"/>
              </p:cNvSpPr>
              <p:nvPr/>
            </p:nvSpPr>
            <p:spPr bwMode="auto">
              <a:xfrm>
                <a:off x="6808144" y="3735126"/>
                <a:ext cx="301499" cy="242538"/>
              </a:xfrm>
              <a:custGeom>
                <a:avLst/>
                <a:gdLst>
                  <a:gd name="T0" fmla="*/ 393 w 400"/>
                  <a:gd name="T1" fmla="*/ 61 h 322"/>
                  <a:gd name="T2" fmla="*/ 300 w 400"/>
                  <a:gd name="T3" fmla="*/ 3 h 322"/>
                  <a:gd name="T4" fmla="*/ 286 w 400"/>
                  <a:gd name="T5" fmla="*/ 3 h 322"/>
                  <a:gd name="T6" fmla="*/ 200 w 400"/>
                  <a:gd name="T7" fmla="*/ 57 h 322"/>
                  <a:gd name="T8" fmla="*/ 113 w 400"/>
                  <a:gd name="T9" fmla="*/ 3 h 322"/>
                  <a:gd name="T10" fmla="*/ 100 w 400"/>
                  <a:gd name="T11" fmla="*/ 3 h 322"/>
                  <a:gd name="T12" fmla="*/ 6 w 400"/>
                  <a:gd name="T13" fmla="*/ 61 h 322"/>
                  <a:gd name="T14" fmla="*/ 0 w 400"/>
                  <a:gd name="T15" fmla="*/ 73 h 322"/>
                  <a:gd name="T16" fmla="*/ 0 w 400"/>
                  <a:gd name="T17" fmla="*/ 307 h 322"/>
                  <a:gd name="T18" fmla="*/ 6 w 400"/>
                  <a:gd name="T19" fmla="*/ 319 h 322"/>
                  <a:gd name="T20" fmla="*/ 20 w 400"/>
                  <a:gd name="T21" fmla="*/ 319 h 322"/>
                  <a:gd name="T22" fmla="*/ 106 w 400"/>
                  <a:gd name="T23" fmla="*/ 265 h 322"/>
                  <a:gd name="T24" fmla="*/ 193 w 400"/>
                  <a:gd name="T25" fmla="*/ 319 h 322"/>
                  <a:gd name="T26" fmla="*/ 207 w 400"/>
                  <a:gd name="T27" fmla="*/ 319 h 322"/>
                  <a:gd name="T28" fmla="*/ 293 w 400"/>
                  <a:gd name="T29" fmla="*/ 265 h 322"/>
                  <a:gd name="T30" fmla="*/ 380 w 400"/>
                  <a:gd name="T31" fmla="*/ 319 h 322"/>
                  <a:gd name="T32" fmla="*/ 387 w 400"/>
                  <a:gd name="T33" fmla="*/ 321 h 322"/>
                  <a:gd name="T34" fmla="*/ 393 w 400"/>
                  <a:gd name="T35" fmla="*/ 319 h 322"/>
                  <a:gd name="T36" fmla="*/ 400 w 400"/>
                  <a:gd name="T37" fmla="*/ 307 h 322"/>
                  <a:gd name="T38" fmla="*/ 400 w 400"/>
                  <a:gd name="T39" fmla="*/ 73 h 322"/>
                  <a:gd name="T40" fmla="*/ 393 w 400"/>
                  <a:gd name="T41" fmla="*/ 61 h 322"/>
                  <a:gd name="T42" fmla="*/ 93 w 400"/>
                  <a:gd name="T43" fmla="*/ 241 h 322"/>
                  <a:gd name="T44" fmla="*/ 26 w 400"/>
                  <a:gd name="T45" fmla="*/ 283 h 322"/>
                  <a:gd name="T46" fmla="*/ 26 w 400"/>
                  <a:gd name="T47" fmla="*/ 81 h 322"/>
                  <a:gd name="T48" fmla="*/ 93 w 400"/>
                  <a:gd name="T49" fmla="*/ 39 h 322"/>
                  <a:gd name="T50" fmla="*/ 93 w 400"/>
                  <a:gd name="T51" fmla="*/ 241 h 322"/>
                  <a:gd name="T52" fmla="*/ 187 w 400"/>
                  <a:gd name="T53" fmla="*/ 283 h 322"/>
                  <a:gd name="T54" fmla="*/ 119 w 400"/>
                  <a:gd name="T55" fmla="*/ 241 h 322"/>
                  <a:gd name="T56" fmla="*/ 119 w 400"/>
                  <a:gd name="T57" fmla="*/ 39 h 322"/>
                  <a:gd name="T58" fmla="*/ 187 w 400"/>
                  <a:gd name="T59" fmla="*/ 81 h 322"/>
                  <a:gd name="T60" fmla="*/ 187 w 400"/>
                  <a:gd name="T61" fmla="*/ 283 h 322"/>
                  <a:gd name="T62" fmla="*/ 280 w 400"/>
                  <a:gd name="T63" fmla="*/ 241 h 322"/>
                  <a:gd name="T64" fmla="*/ 213 w 400"/>
                  <a:gd name="T65" fmla="*/ 283 h 322"/>
                  <a:gd name="T66" fmla="*/ 213 w 400"/>
                  <a:gd name="T67" fmla="*/ 81 h 322"/>
                  <a:gd name="T68" fmla="*/ 280 w 400"/>
                  <a:gd name="T69" fmla="*/ 39 h 322"/>
                  <a:gd name="T70" fmla="*/ 280 w 400"/>
                  <a:gd name="T71" fmla="*/ 241 h 322"/>
                  <a:gd name="T72" fmla="*/ 374 w 400"/>
                  <a:gd name="T73" fmla="*/ 283 h 322"/>
                  <a:gd name="T74" fmla="*/ 306 w 400"/>
                  <a:gd name="T75" fmla="*/ 241 h 322"/>
                  <a:gd name="T76" fmla="*/ 306 w 400"/>
                  <a:gd name="T77" fmla="*/ 39 h 322"/>
                  <a:gd name="T78" fmla="*/ 374 w 400"/>
                  <a:gd name="T79" fmla="*/ 81 h 322"/>
                  <a:gd name="T80" fmla="*/ 374 w 400"/>
                  <a:gd name="T81" fmla="*/ 28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0" h="322">
                    <a:moveTo>
                      <a:pt x="393" y="61"/>
                    </a:moveTo>
                    <a:cubicBezTo>
                      <a:pt x="300" y="3"/>
                      <a:pt x="300" y="3"/>
                      <a:pt x="300" y="3"/>
                    </a:cubicBezTo>
                    <a:cubicBezTo>
                      <a:pt x="296" y="0"/>
                      <a:pt x="291" y="0"/>
                      <a:pt x="286" y="3"/>
                    </a:cubicBezTo>
                    <a:cubicBezTo>
                      <a:pt x="200" y="57"/>
                      <a:pt x="200" y="57"/>
                      <a:pt x="200" y="57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09" y="0"/>
                      <a:pt x="104" y="0"/>
                      <a:pt x="100" y="3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2" y="64"/>
                      <a:pt x="0" y="68"/>
                      <a:pt x="0" y="73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0" y="312"/>
                      <a:pt x="2" y="317"/>
                      <a:pt x="6" y="319"/>
                    </a:cubicBezTo>
                    <a:cubicBezTo>
                      <a:pt x="11" y="322"/>
                      <a:pt x="16" y="321"/>
                      <a:pt x="20" y="319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93" y="319"/>
                      <a:pt x="193" y="319"/>
                      <a:pt x="193" y="319"/>
                    </a:cubicBezTo>
                    <a:cubicBezTo>
                      <a:pt x="197" y="322"/>
                      <a:pt x="202" y="322"/>
                      <a:pt x="207" y="319"/>
                    </a:cubicBezTo>
                    <a:cubicBezTo>
                      <a:pt x="293" y="265"/>
                      <a:pt x="293" y="265"/>
                      <a:pt x="293" y="265"/>
                    </a:cubicBezTo>
                    <a:cubicBezTo>
                      <a:pt x="380" y="319"/>
                      <a:pt x="380" y="319"/>
                      <a:pt x="380" y="319"/>
                    </a:cubicBezTo>
                    <a:cubicBezTo>
                      <a:pt x="382" y="320"/>
                      <a:pt x="384" y="321"/>
                      <a:pt x="387" y="321"/>
                    </a:cubicBezTo>
                    <a:cubicBezTo>
                      <a:pt x="389" y="321"/>
                      <a:pt x="391" y="320"/>
                      <a:pt x="393" y="319"/>
                    </a:cubicBezTo>
                    <a:cubicBezTo>
                      <a:pt x="397" y="317"/>
                      <a:pt x="400" y="312"/>
                      <a:pt x="400" y="307"/>
                    </a:cubicBezTo>
                    <a:cubicBezTo>
                      <a:pt x="400" y="73"/>
                      <a:pt x="400" y="73"/>
                      <a:pt x="400" y="73"/>
                    </a:cubicBezTo>
                    <a:cubicBezTo>
                      <a:pt x="400" y="68"/>
                      <a:pt x="397" y="64"/>
                      <a:pt x="393" y="61"/>
                    </a:cubicBezTo>
                    <a:close/>
                    <a:moveTo>
                      <a:pt x="93" y="241"/>
                    </a:moveTo>
                    <a:cubicBezTo>
                      <a:pt x="26" y="283"/>
                      <a:pt x="26" y="283"/>
                      <a:pt x="26" y="283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93" y="39"/>
                      <a:pt x="93" y="39"/>
                      <a:pt x="93" y="39"/>
                    </a:cubicBezTo>
                    <a:lnTo>
                      <a:pt x="93" y="241"/>
                    </a:lnTo>
                    <a:close/>
                    <a:moveTo>
                      <a:pt x="187" y="283"/>
                    </a:moveTo>
                    <a:cubicBezTo>
                      <a:pt x="119" y="241"/>
                      <a:pt x="119" y="241"/>
                      <a:pt x="119" y="241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87" y="81"/>
                      <a:pt x="187" y="81"/>
                      <a:pt x="187" y="81"/>
                    </a:cubicBezTo>
                    <a:lnTo>
                      <a:pt x="187" y="283"/>
                    </a:lnTo>
                    <a:close/>
                    <a:moveTo>
                      <a:pt x="280" y="241"/>
                    </a:moveTo>
                    <a:cubicBezTo>
                      <a:pt x="213" y="283"/>
                      <a:pt x="213" y="283"/>
                      <a:pt x="213" y="283"/>
                    </a:cubicBezTo>
                    <a:cubicBezTo>
                      <a:pt x="213" y="81"/>
                      <a:pt x="213" y="81"/>
                      <a:pt x="213" y="81"/>
                    </a:cubicBezTo>
                    <a:cubicBezTo>
                      <a:pt x="280" y="39"/>
                      <a:pt x="280" y="39"/>
                      <a:pt x="280" y="39"/>
                    </a:cubicBezTo>
                    <a:lnTo>
                      <a:pt x="280" y="241"/>
                    </a:lnTo>
                    <a:close/>
                    <a:moveTo>
                      <a:pt x="374" y="283"/>
                    </a:moveTo>
                    <a:cubicBezTo>
                      <a:pt x="306" y="241"/>
                      <a:pt x="306" y="241"/>
                      <a:pt x="306" y="241"/>
                    </a:cubicBezTo>
                    <a:cubicBezTo>
                      <a:pt x="306" y="39"/>
                      <a:pt x="306" y="39"/>
                      <a:pt x="306" y="39"/>
                    </a:cubicBezTo>
                    <a:cubicBezTo>
                      <a:pt x="374" y="81"/>
                      <a:pt x="374" y="81"/>
                      <a:pt x="374" y="81"/>
                    </a:cubicBezTo>
                    <a:lnTo>
                      <a:pt x="374" y="2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615"/>
                <a:endParaRPr lang="en-US" sz="3190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5" name="Freeform 23"/>
              <p:cNvSpPr>
                <a:spLocks noEditPoints="1"/>
              </p:cNvSpPr>
              <p:nvPr/>
            </p:nvSpPr>
            <p:spPr bwMode="auto">
              <a:xfrm>
                <a:off x="6665323" y="3562825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615"/>
                <a:endParaRPr lang="en-US" sz="3190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6917972" y="5546035"/>
              <a:ext cx="1097386" cy="892552"/>
              <a:chOff x="4291385" y="5468789"/>
              <a:chExt cx="1097386" cy="892552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4358990" y="5468789"/>
                <a:ext cx="946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关键词</a:t>
                </a: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4291385" y="5838121"/>
                <a:ext cx="109738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单击此处添加简要描述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9651737" y="4499037"/>
            <a:ext cx="1097386" cy="1939550"/>
            <a:chOff x="9651737" y="4499037"/>
            <a:chExt cx="1097386" cy="1939550"/>
          </a:xfrm>
        </p:grpSpPr>
        <p:grpSp>
          <p:nvGrpSpPr>
            <p:cNvPr id="47" name="Group 50"/>
            <p:cNvGrpSpPr/>
            <p:nvPr/>
          </p:nvGrpSpPr>
          <p:grpSpPr>
            <a:xfrm>
              <a:off x="9774241" y="4499037"/>
              <a:ext cx="781324" cy="781324"/>
              <a:chOff x="7740352" y="3562825"/>
              <a:chExt cx="587140" cy="587140"/>
            </a:xfrm>
          </p:grpSpPr>
          <p:sp>
            <p:nvSpPr>
              <p:cNvPr id="51" name="Freeform 23"/>
              <p:cNvSpPr>
                <a:spLocks noEditPoints="1"/>
              </p:cNvSpPr>
              <p:nvPr/>
            </p:nvSpPr>
            <p:spPr bwMode="auto">
              <a:xfrm>
                <a:off x="7740352" y="3562825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615"/>
                <a:endParaRPr lang="en-US" sz="3190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2" name="Freeform 27"/>
              <p:cNvSpPr>
                <a:spLocks noEditPoints="1"/>
              </p:cNvSpPr>
              <p:nvPr/>
            </p:nvSpPr>
            <p:spPr bwMode="auto">
              <a:xfrm>
                <a:off x="7931746" y="3722078"/>
                <a:ext cx="204352" cy="268635"/>
              </a:xfrm>
              <a:custGeom>
                <a:avLst/>
                <a:gdLst>
                  <a:gd name="T0" fmla="*/ 96 w 256"/>
                  <a:gd name="T1" fmla="*/ 48 h 336"/>
                  <a:gd name="T2" fmla="*/ 48 w 256"/>
                  <a:gd name="T3" fmla="*/ 0 h 336"/>
                  <a:gd name="T4" fmla="*/ 0 w 256"/>
                  <a:gd name="T5" fmla="*/ 48 h 336"/>
                  <a:gd name="T6" fmla="*/ 29 w 256"/>
                  <a:gd name="T7" fmla="*/ 92 h 336"/>
                  <a:gd name="T8" fmla="*/ 29 w 256"/>
                  <a:gd name="T9" fmla="*/ 244 h 336"/>
                  <a:gd name="T10" fmla="*/ 0 w 256"/>
                  <a:gd name="T11" fmla="*/ 288 h 336"/>
                  <a:gd name="T12" fmla="*/ 48 w 256"/>
                  <a:gd name="T13" fmla="*/ 336 h 336"/>
                  <a:gd name="T14" fmla="*/ 96 w 256"/>
                  <a:gd name="T15" fmla="*/ 288 h 336"/>
                  <a:gd name="T16" fmla="*/ 67 w 256"/>
                  <a:gd name="T17" fmla="*/ 244 h 336"/>
                  <a:gd name="T18" fmla="*/ 67 w 256"/>
                  <a:gd name="T19" fmla="*/ 92 h 336"/>
                  <a:gd name="T20" fmla="*/ 96 w 256"/>
                  <a:gd name="T21" fmla="*/ 48 h 336"/>
                  <a:gd name="T22" fmla="*/ 75 w 256"/>
                  <a:gd name="T23" fmla="*/ 288 h 336"/>
                  <a:gd name="T24" fmla="*/ 48 w 256"/>
                  <a:gd name="T25" fmla="*/ 316 h 336"/>
                  <a:gd name="T26" fmla="*/ 20 w 256"/>
                  <a:gd name="T27" fmla="*/ 288 h 336"/>
                  <a:gd name="T28" fmla="*/ 48 w 256"/>
                  <a:gd name="T29" fmla="*/ 260 h 336"/>
                  <a:gd name="T30" fmla="*/ 75 w 256"/>
                  <a:gd name="T31" fmla="*/ 288 h 336"/>
                  <a:gd name="T32" fmla="*/ 48 w 256"/>
                  <a:gd name="T33" fmla="*/ 76 h 336"/>
                  <a:gd name="T34" fmla="*/ 20 w 256"/>
                  <a:gd name="T35" fmla="*/ 48 h 336"/>
                  <a:gd name="T36" fmla="*/ 48 w 256"/>
                  <a:gd name="T37" fmla="*/ 20 h 336"/>
                  <a:gd name="T38" fmla="*/ 75 w 256"/>
                  <a:gd name="T39" fmla="*/ 48 h 336"/>
                  <a:gd name="T40" fmla="*/ 48 w 256"/>
                  <a:gd name="T41" fmla="*/ 76 h 336"/>
                  <a:gd name="T42" fmla="*/ 227 w 256"/>
                  <a:gd name="T43" fmla="*/ 244 h 336"/>
                  <a:gd name="T44" fmla="*/ 227 w 256"/>
                  <a:gd name="T45" fmla="*/ 92 h 336"/>
                  <a:gd name="T46" fmla="*/ 256 w 256"/>
                  <a:gd name="T47" fmla="*/ 48 h 336"/>
                  <a:gd name="T48" fmla="*/ 208 w 256"/>
                  <a:gd name="T49" fmla="*/ 0 h 336"/>
                  <a:gd name="T50" fmla="*/ 160 w 256"/>
                  <a:gd name="T51" fmla="*/ 48 h 336"/>
                  <a:gd name="T52" fmla="*/ 189 w 256"/>
                  <a:gd name="T53" fmla="*/ 92 h 336"/>
                  <a:gd name="T54" fmla="*/ 189 w 256"/>
                  <a:gd name="T55" fmla="*/ 244 h 336"/>
                  <a:gd name="T56" fmla="*/ 160 w 256"/>
                  <a:gd name="T57" fmla="*/ 288 h 336"/>
                  <a:gd name="T58" fmla="*/ 208 w 256"/>
                  <a:gd name="T59" fmla="*/ 336 h 336"/>
                  <a:gd name="T60" fmla="*/ 256 w 256"/>
                  <a:gd name="T61" fmla="*/ 288 h 336"/>
                  <a:gd name="T62" fmla="*/ 227 w 256"/>
                  <a:gd name="T63" fmla="*/ 244 h 336"/>
                  <a:gd name="T64" fmla="*/ 180 w 256"/>
                  <a:gd name="T65" fmla="*/ 48 h 336"/>
                  <a:gd name="T66" fmla="*/ 208 w 256"/>
                  <a:gd name="T67" fmla="*/ 20 h 336"/>
                  <a:gd name="T68" fmla="*/ 235 w 256"/>
                  <a:gd name="T69" fmla="*/ 48 h 336"/>
                  <a:gd name="T70" fmla="*/ 208 w 256"/>
                  <a:gd name="T71" fmla="*/ 76 h 336"/>
                  <a:gd name="T72" fmla="*/ 180 w 256"/>
                  <a:gd name="T73" fmla="*/ 48 h 336"/>
                  <a:gd name="T74" fmla="*/ 208 w 256"/>
                  <a:gd name="T75" fmla="*/ 316 h 336"/>
                  <a:gd name="T76" fmla="*/ 180 w 256"/>
                  <a:gd name="T77" fmla="*/ 288 h 336"/>
                  <a:gd name="T78" fmla="*/ 208 w 256"/>
                  <a:gd name="T79" fmla="*/ 260 h 336"/>
                  <a:gd name="T80" fmla="*/ 235 w 256"/>
                  <a:gd name="T81" fmla="*/ 288 h 336"/>
                  <a:gd name="T82" fmla="*/ 208 w 256"/>
                  <a:gd name="T83" fmla="*/ 31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336">
                    <a:moveTo>
                      <a:pt x="96" y="48"/>
                    </a:moveTo>
                    <a:cubicBezTo>
                      <a:pt x="96" y="21"/>
                      <a:pt x="74" y="0"/>
                      <a:pt x="48" y="0"/>
                    </a:cubicBezTo>
                    <a:cubicBezTo>
                      <a:pt x="21" y="0"/>
                      <a:pt x="0" y="21"/>
                      <a:pt x="0" y="48"/>
                    </a:cubicBezTo>
                    <a:cubicBezTo>
                      <a:pt x="0" y="68"/>
                      <a:pt x="12" y="85"/>
                      <a:pt x="29" y="92"/>
                    </a:cubicBezTo>
                    <a:cubicBezTo>
                      <a:pt x="29" y="244"/>
                      <a:pt x="29" y="244"/>
                      <a:pt x="29" y="244"/>
                    </a:cubicBezTo>
                    <a:cubicBezTo>
                      <a:pt x="12" y="251"/>
                      <a:pt x="0" y="268"/>
                      <a:pt x="0" y="288"/>
                    </a:cubicBezTo>
                    <a:cubicBezTo>
                      <a:pt x="0" y="314"/>
                      <a:pt x="21" y="336"/>
                      <a:pt x="48" y="336"/>
                    </a:cubicBezTo>
                    <a:cubicBezTo>
                      <a:pt x="74" y="336"/>
                      <a:pt x="96" y="314"/>
                      <a:pt x="96" y="288"/>
                    </a:cubicBezTo>
                    <a:cubicBezTo>
                      <a:pt x="96" y="268"/>
                      <a:pt x="84" y="251"/>
                      <a:pt x="67" y="24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84" y="85"/>
                      <a:pt x="96" y="68"/>
                      <a:pt x="96" y="48"/>
                    </a:cubicBezTo>
                    <a:close/>
                    <a:moveTo>
                      <a:pt x="75" y="288"/>
                    </a:moveTo>
                    <a:cubicBezTo>
                      <a:pt x="75" y="303"/>
                      <a:pt x="63" y="316"/>
                      <a:pt x="48" y="316"/>
                    </a:cubicBezTo>
                    <a:cubicBezTo>
                      <a:pt x="32" y="316"/>
                      <a:pt x="20" y="303"/>
                      <a:pt x="20" y="288"/>
                    </a:cubicBezTo>
                    <a:cubicBezTo>
                      <a:pt x="20" y="273"/>
                      <a:pt x="32" y="260"/>
                      <a:pt x="48" y="260"/>
                    </a:cubicBezTo>
                    <a:cubicBezTo>
                      <a:pt x="63" y="260"/>
                      <a:pt x="75" y="273"/>
                      <a:pt x="75" y="288"/>
                    </a:cubicBezTo>
                    <a:close/>
                    <a:moveTo>
                      <a:pt x="48" y="76"/>
                    </a:moveTo>
                    <a:cubicBezTo>
                      <a:pt x="32" y="76"/>
                      <a:pt x="20" y="63"/>
                      <a:pt x="20" y="48"/>
                    </a:cubicBezTo>
                    <a:cubicBezTo>
                      <a:pt x="20" y="33"/>
                      <a:pt x="32" y="20"/>
                      <a:pt x="48" y="20"/>
                    </a:cubicBezTo>
                    <a:cubicBezTo>
                      <a:pt x="63" y="20"/>
                      <a:pt x="75" y="33"/>
                      <a:pt x="75" y="48"/>
                    </a:cubicBezTo>
                    <a:cubicBezTo>
                      <a:pt x="75" y="63"/>
                      <a:pt x="63" y="76"/>
                      <a:pt x="48" y="76"/>
                    </a:cubicBezTo>
                    <a:close/>
                    <a:moveTo>
                      <a:pt x="227" y="244"/>
                    </a:moveTo>
                    <a:cubicBezTo>
                      <a:pt x="227" y="92"/>
                      <a:pt x="227" y="92"/>
                      <a:pt x="227" y="92"/>
                    </a:cubicBezTo>
                    <a:cubicBezTo>
                      <a:pt x="244" y="85"/>
                      <a:pt x="256" y="68"/>
                      <a:pt x="256" y="48"/>
                    </a:cubicBezTo>
                    <a:cubicBezTo>
                      <a:pt x="256" y="21"/>
                      <a:pt x="234" y="0"/>
                      <a:pt x="208" y="0"/>
                    </a:cubicBezTo>
                    <a:cubicBezTo>
                      <a:pt x="181" y="0"/>
                      <a:pt x="160" y="21"/>
                      <a:pt x="160" y="48"/>
                    </a:cubicBezTo>
                    <a:cubicBezTo>
                      <a:pt x="160" y="68"/>
                      <a:pt x="172" y="85"/>
                      <a:pt x="189" y="92"/>
                    </a:cubicBezTo>
                    <a:cubicBezTo>
                      <a:pt x="189" y="244"/>
                      <a:pt x="189" y="244"/>
                      <a:pt x="189" y="244"/>
                    </a:cubicBezTo>
                    <a:cubicBezTo>
                      <a:pt x="172" y="251"/>
                      <a:pt x="160" y="268"/>
                      <a:pt x="160" y="288"/>
                    </a:cubicBezTo>
                    <a:cubicBezTo>
                      <a:pt x="160" y="314"/>
                      <a:pt x="181" y="336"/>
                      <a:pt x="208" y="336"/>
                    </a:cubicBezTo>
                    <a:cubicBezTo>
                      <a:pt x="234" y="336"/>
                      <a:pt x="256" y="314"/>
                      <a:pt x="256" y="288"/>
                    </a:cubicBezTo>
                    <a:cubicBezTo>
                      <a:pt x="256" y="268"/>
                      <a:pt x="244" y="251"/>
                      <a:pt x="227" y="244"/>
                    </a:cubicBezTo>
                    <a:close/>
                    <a:moveTo>
                      <a:pt x="180" y="48"/>
                    </a:moveTo>
                    <a:cubicBezTo>
                      <a:pt x="180" y="33"/>
                      <a:pt x="192" y="20"/>
                      <a:pt x="208" y="20"/>
                    </a:cubicBezTo>
                    <a:cubicBezTo>
                      <a:pt x="223" y="20"/>
                      <a:pt x="235" y="33"/>
                      <a:pt x="235" y="48"/>
                    </a:cubicBezTo>
                    <a:cubicBezTo>
                      <a:pt x="235" y="63"/>
                      <a:pt x="223" y="76"/>
                      <a:pt x="208" y="76"/>
                    </a:cubicBezTo>
                    <a:cubicBezTo>
                      <a:pt x="192" y="76"/>
                      <a:pt x="180" y="63"/>
                      <a:pt x="180" y="48"/>
                    </a:cubicBezTo>
                    <a:close/>
                    <a:moveTo>
                      <a:pt x="208" y="316"/>
                    </a:moveTo>
                    <a:cubicBezTo>
                      <a:pt x="192" y="316"/>
                      <a:pt x="180" y="303"/>
                      <a:pt x="180" y="288"/>
                    </a:cubicBezTo>
                    <a:cubicBezTo>
                      <a:pt x="180" y="273"/>
                      <a:pt x="192" y="260"/>
                      <a:pt x="208" y="260"/>
                    </a:cubicBezTo>
                    <a:cubicBezTo>
                      <a:pt x="223" y="260"/>
                      <a:pt x="235" y="273"/>
                      <a:pt x="235" y="288"/>
                    </a:cubicBezTo>
                    <a:cubicBezTo>
                      <a:pt x="235" y="303"/>
                      <a:pt x="223" y="316"/>
                      <a:pt x="208" y="3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615"/>
                <a:endParaRPr lang="en-US" sz="3190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651737" y="5546035"/>
              <a:ext cx="1097386" cy="892552"/>
              <a:chOff x="4291385" y="5468789"/>
              <a:chExt cx="1097386" cy="892552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4358990" y="5468789"/>
                <a:ext cx="946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关键词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4291385" y="5838121"/>
                <a:ext cx="109738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单击此处添加简要描述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409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3057" r="3871" b="4661"/>
          <a:stretch/>
        </p:blipFill>
        <p:spPr>
          <a:xfrm>
            <a:off x="0" y="0"/>
            <a:ext cx="12192000" cy="6993801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22570" y="2512558"/>
            <a:ext cx="39468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82571" y="3740188"/>
            <a:ext cx="44268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YOUR LISTENING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6591300"/>
            <a:ext cx="957262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9796117" y="6452800"/>
            <a:ext cx="2172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THE PROFESSIONAL TEMPLET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4298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文本框 291"/>
          <p:cNvSpPr txBox="1"/>
          <p:nvPr/>
        </p:nvSpPr>
        <p:spPr bwMode="auto">
          <a:xfrm>
            <a:off x="3196431" y="356394"/>
            <a:ext cx="7553325" cy="1169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1" b="1" i="0" u="none" strike="noStrike" kern="0" cap="none" spc="0" normalizeH="0" baseline="0" noProof="0" dirty="0">
                <a:ln>
                  <a:noFill/>
                </a:ln>
                <a:solidFill>
                  <a:srgbClr val="22283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送可编辑图标</a:t>
            </a:r>
          </a:p>
        </p:txBody>
      </p:sp>
      <p:sp>
        <p:nvSpPr>
          <p:cNvPr id="290" name="Freeform 5"/>
          <p:cNvSpPr>
            <a:spLocks noEditPoints="1"/>
          </p:cNvSpPr>
          <p:nvPr/>
        </p:nvSpPr>
        <p:spPr bwMode="auto">
          <a:xfrm>
            <a:off x="4101425" y="5010139"/>
            <a:ext cx="297194" cy="395375"/>
          </a:xfrm>
          <a:custGeom>
            <a:avLst/>
            <a:gdLst>
              <a:gd name="T0" fmla="*/ 132 w 144"/>
              <a:gd name="T1" fmla="*/ 0 h 192"/>
              <a:gd name="T2" fmla="*/ 12 w 144"/>
              <a:gd name="T3" fmla="*/ 0 h 192"/>
              <a:gd name="T4" fmla="*/ 0 w 144"/>
              <a:gd name="T5" fmla="*/ 12 h 192"/>
              <a:gd name="T6" fmla="*/ 0 w 144"/>
              <a:gd name="T7" fmla="*/ 180 h 192"/>
              <a:gd name="T8" fmla="*/ 12 w 144"/>
              <a:gd name="T9" fmla="*/ 192 h 192"/>
              <a:gd name="T10" fmla="*/ 132 w 144"/>
              <a:gd name="T11" fmla="*/ 192 h 192"/>
              <a:gd name="T12" fmla="*/ 144 w 144"/>
              <a:gd name="T13" fmla="*/ 180 h 192"/>
              <a:gd name="T14" fmla="*/ 144 w 144"/>
              <a:gd name="T15" fmla="*/ 12 h 192"/>
              <a:gd name="T16" fmla="*/ 132 w 144"/>
              <a:gd name="T17" fmla="*/ 0 h 192"/>
              <a:gd name="T18" fmla="*/ 69 w 144"/>
              <a:gd name="T19" fmla="*/ 17 h 192"/>
              <a:gd name="T20" fmla="*/ 75 w 144"/>
              <a:gd name="T21" fmla="*/ 17 h 192"/>
              <a:gd name="T22" fmla="*/ 76 w 144"/>
              <a:gd name="T23" fmla="*/ 20 h 192"/>
              <a:gd name="T24" fmla="*/ 75 w 144"/>
              <a:gd name="T25" fmla="*/ 23 h 192"/>
              <a:gd name="T26" fmla="*/ 72 w 144"/>
              <a:gd name="T27" fmla="*/ 24 h 192"/>
              <a:gd name="T28" fmla="*/ 69 w 144"/>
              <a:gd name="T29" fmla="*/ 23 h 192"/>
              <a:gd name="T30" fmla="*/ 68 w 144"/>
              <a:gd name="T31" fmla="*/ 20 h 192"/>
              <a:gd name="T32" fmla="*/ 69 w 144"/>
              <a:gd name="T33" fmla="*/ 17 h 192"/>
              <a:gd name="T34" fmla="*/ 72 w 144"/>
              <a:gd name="T35" fmla="*/ 176 h 192"/>
              <a:gd name="T36" fmla="*/ 60 w 144"/>
              <a:gd name="T37" fmla="*/ 164 h 192"/>
              <a:gd name="T38" fmla="*/ 72 w 144"/>
              <a:gd name="T39" fmla="*/ 152 h 192"/>
              <a:gd name="T40" fmla="*/ 84 w 144"/>
              <a:gd name="T41" fmla="*/ 164 h 192"/>
              <a:gd name="T42" fmla="*/ 72 w 144"/>
              <a:gd name="T43" fmla="*/ 176 h 192"/>
              <a:gd name="T44" fmla="*/ 128 w 144"/>
              <a:gd name="T45" fmla="*/ 140 h 192"/>
              <a:gd name="T46" fmla="*/ 124 w 144"/>
              <a:gd name="T47" fmla="*/ 144 h 192"/>
              <a:gd name="T48" fmla="*/ 20 w 144"/>
              <a:gd name="T49" fmla="*/ 144 h 192"/>
              <a:gd name="T50" fmla="*/ 16 w 144"/>
              <a:gd name="T51" fmla="*/ 140 h 192"/>
              <a:gd name="T52" fmla="*/ 16 w 144"/>
              <a:gd name="T53" fmla="*/ 36 h 192"/>
              <a:gd name="T54" fmla="*/ 20 w 144"/>
              <a:gd name="T55" fmla="*/ 32 h 192"/>
              <a:gd name="T56" fmla="*/ 124 w 144"/>
              <a:gd name="T57" fmla="*/ 32 h 192"/>
              <a:gd name="T58" fmla="*/ 128 w 144"/>
              <a:gd name="T59" fmla="*/ 36 h 192"/>
              <a:gd name="T60" fmla="*/ 128 w 144"/>
              <a:gd name="T61" fmla="*/ 14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4" h="192">
                <a:moveTo>
                  <a:pt x="132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6"/>
                  <a:pt x="6" y="192"/>
                  <a:pt x="12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39" y="192"/>
                  <a:pt x="144" y="186"/>
                  <a:pt x="144" y="180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9" y="0"/>
                  <a:pt x="132" y="0"/>
                </a:cubicBezTo>
                <a:close/>
                <a:moveTo>
                  <a:pt x="69" y="17"/>
                </a:moveTo>
                <a:cubicBezTo>
                  <a:pt x="71" y="16"/>
                  <a:pt x="74" y="16"/>
                  <a:pt x="75" y="17"/>
                </a:cubicBezTo>
                <a:cubicBezTo>
                  <a:pt x="76" y="18"/>
                  <a:pt x="76" y="19"/>
                  <a:pt x="76" y="20"/>
                </a:cubicBezTo>
                <a:cubicBezTo>
                  <a:pt x="76" y="21"/>
                  <a:pt x="76" y="22"/>
                  <a:pt x="75" y="23"/>
                </a:cubicBezTo>
                <a:cubicBezTo>
                  <a:pt x="74" y="23"/>
                  <a:pt x="73" y="24"/>
                  <a:pt x="72" y="24"/>
                </a:cubicBezTo>
                <a:cubicBezTo>
                  <a:pt x="71" y="24"/>
                  <a:pt x="70" y="23"/>
                  <a:pt x="69" y="23"/>
                </a:cubicBezTo>
                <a:cubicBezTo>
                  <a:pt x="69" y="22"/>
                  <a:pt x="68" y="21"/>
                  <a:pt x="68" y="20"/>
                </a:cubicBezTo>
                <a:cubicBezTo>
                  <a:pt x="68" y="19"/>
                  <a:pt x="69" y="18"/>
                  <a:pt x="69" y="17"/>
                </a:cubicBezTo>
                <a:close/>
                <a:moveTo>
                  <a:pt x="72" y="176"/>
                </a:moveTo>
                <a:cubicBezTo>
                  <a:pt x="66" y="176"/>
                  <a:pt x="60" y="170"/>
                  <a:pt x="60" y="164"/>
                </a:cubicBezTo>
                <a:cubicBezTo>
                  <a:pt x="60" y="157"/>
                  <a:pt x="66" y="152"/>
                  <a:pt x="72" y="152"/>
                </a:cubicBezTo>
                <a:cubicBezTo>
                  <a:pt x="79" y="152"/>
                  <a:pt x="84" y="157"/>
                  <a:pt x="84" y="164"/>
                </a:cubicBezTo>
                <a:cubicBezTo>
                  <a:pt x="84" y="170"/>
                  <a:pt x="79" y="176"/>
                  <a:pt x="72" y="176"/>
                </a:cubicBezTo>
                <a:close/>
                <a:moveTo>
                  <a:pt x="128" y="140"/>
                </a:moveTo>
                <a:cubicBezTo>
                  <a:pt x="128" y="142"/>
                  <a:pt x="126" y="144"/>
                  <a:pt x="124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18" y="144"/>
                  <a:pt x="16" y="142"/>
                  <a:pt x="16" y="140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4"/>
                  <a:pt x="18" y="32"/>
                  <a:pt x="20" y="32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26" y="32"/>
                  <a:pt x="128" y="34"/>
                  <a:pt x="128" y="36"/>
                </a:cubicBezTo>
                <a:lnTo>
                  <a:pt x="128" y="1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1" name="Freeform 6"/>
          <p:cNvSpPr>
            <a:spLocks noEditPoints="1"/>
          </p:cNvSpPr>
          <p:nvPr/>
        </p:nvSpPr>
        <p:spPr bwMode="auto">
          <a:xfrm>
            <a:off x="5108437" y="5010139"/>
            <a:ext cx="230856" cy="395375"/>
          </a:xfrm>
          <a:custGeom>
            <a:avLst/>
            <a:gdLst>
              <a:gd name="T0" fmla="*/ 100 w 112"/>
              <a:gd name="T1" fmla="*/ 0 h 192"/>
              <a:gd name="T2" fmla="*/ 12 w 112"/>
              <a:gd name="T3" fmla="*/ 0 h 192"/>
              <a:gd name="T4" fmla="*/ 0 w 112"/>
              <a:gd name="T5" fmla="*/ 12 h 192"/>
              <a:gd name="T6" fmla="*/ 0 w 112"/>
              <a:gd name="T7" fmla="*/ 180 h 192"/>
              <a:gd name="T8" fmla="*/ 12 w 112"/>
              <a:gd name="T9" fmla="*/ 192 h 192"/>
              <a:gd name="T10" fmla="*/ 100 w 112"/>
              <a:gd name="T11" fmla="*/ 192 h 192"/>
              <a:gd name="T12" fmla="*/ 112 w 112"/>
              <a:gd name="T13" fmla="*/ 180 h 192"/>
              <a:gd name="T14" fmla="*/ 112 w 112"/>
              <a:gd name="T15" fmla="*/ 12 h 192"/>
              <a:gd name="T16" fmla="*/ 100 w 112"/>
              <a:gd name="T17" fmla="*/ 0 h 192"/>
              <a:gd name="T18" fmla="*/ 52 w 112"/>
              <a:gd name="T19" fmla="*/ 16 h 192"/>
              <a:gd name="T20" fmla="*/ 60 w 112"/>
              <a:gd name="T21" fmla="*/ 16 h 192"/>
              <a:gd name="T22" fmla="*/ 64 w 112"/>
              <a:gd name="T23" fmla="*/ 20 h 192"/>
              <a:gd name="T24" fmla="*/ 60 w 112"/>
              <a:gd name="T25" fmla="*/ 24 h 192"/>
              <a:gd name="T26" fmla="*/ 52 w 112"/>
              <a:gd name="T27" fmla="*/ 24 h 192"/>
              <a:gd name="T28" fmla="*/ 48 w 112"/>
              <a:gd name="T29" fmla="*/ 20 h 192"/>
              <a:gd name="T30" fmla="*/ 52 w 112"/>
              <a:gd name="T31" fmla="*/ 16 h 192"/>
              <a:gd name="T32" fmla="*/ 33 w 112"/>
              <a:gd name="T33" fmla="*/ 17 h 192"/>
              <a:gd name="T34" fmla="*/ 39 w 112"/>
              <a:gd name="T35" fmla="*/ 17 h 192"/>
              <a:gd name="T36" fmla="*/ 40 w 112"/>
              <a:gd name="T37" fmla="*/ 20 h 192"/>
              <a:gd name="T38" fmla="*/ 39 w 112"/>
              <a:gd name="T39" fmla="*/ 23 h 192"/>
              <a:gd name="T40" fmla="*/ 36 w 112"/>
              <a:gd name="T41" fmla="*/ 24 h 192"/>
              <a:gd name="T42" fmla="*/ 33 w 112"/>
              <a:gd name="T43" fmla="*/ 23 h 192"/>
              <a:gd name="T44" fmla="*/ 32 w 112"/>
              <a:gd name="T45" fmla="*/ 20 h 192"/>
              <a:gd name="T46" fmla="*/ 33 w 112"/>
              <a:gd name="T47" fmla="*/ 17 h 192"/>
              <a:gd name="T48" fmla="*/ 56 w 112"/>
              <a:gd name="T49" fmla="*/ 176 h 192"/>
              <a:gd name="T50" fmla="*/ 44 w 112"/>
              <a:gd name="T51" fmla="*/ 164 h 192"/>
              <a:gd name="T52" fmla="*/ 56 w 112"/>
              <a:gd name="T53" fmla="*/ 152 h 192"/>
              <a:gd name="T54" fmla="*/ 68 w 112"/>
              <a:gd name="T55" fmla="*/ 164 h 192"/>
              <a:gd name="T56" fmla="*/ 56 w 112"/>
              <a:gd name="T57" fmla="*/ 176 h 192"/>
              <a:gd name="T58" fmla="*/ 96 w 112"/>
              <a:gd name="T59" fmla="*/ 140 h 192"/>
              <a:gd name="T60" fmla="*/ 92 w 112"/>
              <a:gd name="T61" fmla="*/ 144 h 192"/>
              <a:gd name="T62" fmla="*/ 20 w 112"/>
              <a:gd name="T63" fmla="*/ 144 h 192"/>
              <a:gd name="T64" fmla="*/ 16 w 112"/>
              <a:gd name="T65" fmla="*/ 140 h 192"/>
              <a:gd name="T66" fmla="*/ 16 w 112"/>
              <a:gd name="T67" fmla="*/ 36 h 192"/>
              <a:gd name="T68" fmla="*/ 20 w 112"/>
              <a:gd name="T69" fmla="*/ 32 h 192"/>
              <a:gd name="T70" fmla="*/ 92 w 112"/>
              <a:gd name="T71" fmla="*/ 32 h 192"/>
              <a:gd name="T72" fmla="*/ 96 w 112"/>
              <a:gd name="T73" fmla="*/ 36 h 192"/>
              <a:gd name="T74" fmla="*/ 96 w 112"/>
              <a:gd name="T75" fmla="*/ 14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" h="192">
                <a:moveTo>
                  <a:pt x="10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6"/>
                  <a:pt x="6" y="192"/>
                  <a:pt x="12" y="192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7" y="192"/>
                  <a:pt x="112" y="186"/>
                  <a:pt x="112" y="180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07" y="0"/>
                  <a:pt x="100" y="0"/>
                </a:cubicBezTo>
                <a:close/>
                <a:moveTo>
                  <a:pt x="52" y="16"/>
                </a:moveTo>
                <a:cubicBezTo>
                  <a:pt x="60" y="16"/>
                  <a:pt x="60" y="16"/>
                  <a:pt x="60" y="16"/>
                </a:cubicBezTo>
                <a:cubicBezTo>
                  <a:pt x="62" y="16"/>
                  <a:pt x="64" y="18"/>
                  <a:pt x="64" y="20"/>
                </a:cubicBezTo>
                <a:cubicBezTo>
                  <a:pt x="64" y="22"/>
                  <a:pt x="62" y="24"/>
                  <a:pt x="60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0" y="24"/>
                  <a:pt x="48" y="22"/>
                  <a:pt x="48" y="20"/>
                </a:cubicBezTo>
                <a:cubicBezTo>
                  <a:pt x="48" y="18"/>
                  <a:pt x="50" y="16"/>
                  <a:pt x="52" y="16"/>
                </a:cubicBezTo>
                <a:close/>
                <a:moveTo>
                  <a:pt x="33" y="17"/>
                </a:moveTo>
                <a:cubicBezTo>
                  <a:pt x="35" y="16"/>
                  <a:pt x="38" y="16"/>
                  <a:pt x="39" y="17"/>
                </a:cubicBezTo>
                <a:cubicBezTo>
                  <a:pt x="40" y="18"/>
                  <a:pt x="40" y="19"/>
                  <a:pt x="40" y="20"/>
                </a:cubicBezTo>
                <a:cubicBezTo>
                  <a:pt x="40" y="21"/>
                  <a:pt x="40" y="22"/>
                  <a:pt x="39" y="23"/>
                </a:cubicBezTo>
                <a:cubicBezTo>
                  <a:pt x="38" y="23"/>
                  <a:pt x="37" y="24"/>
                  <a:pt x="36" y="24"/>
                </a:cubicBezTo>
                <a:cubicBezTo>
                  <a:pt x="35" y="24"/>
                  <a:pt x="34" y="23"/>
                  <a:pt x="33" y="23"/>
                </a:cubicBezTo>
                <a:cubicBezTo>
                  <a:pt x="33" y="22"/>
                  <a:pt x="32" y="21"/>
                  <a:pt x="32" y="20"/>
                </a:cubicBezTo>
                <a:cubicBezTo>
                  <a:pt x="32" y="19"/>
                  <a:pt x="33" y="18"/>
                  <a:pt x="33" y="17"/>
                </a:cubicBezTo>
                <a:close/>
                <a:moveTo>
                  <a:pt x="56" y="176"/>
                </a:moveTo>
                <a:cubicBezTo>
                  <a:pt x="50" y="176"/>
                  <a:pt x="44" y="170"/>
                  <a:pt x="44" y="164"/>
                </a:cubicBezTo>
                <a:cubicBezTo>
                  <a:pt x="44" y="157"/>
                  <a:pt x="50" y="152"/>
                  <a:pt x="56" y="152"/>
                </a:cubicBezTo>
                <a:cubicBezTo>
                  <a:pt x="63" y="152"/>
                  <a:pt x="68" y="157"/>
                  <a:pt x="68" y="164"/>
                </a:cubicBezTo>
                <a:cubicBezTo>
                  <a:pt x="68" y="170"/>
                  <a:pt x="63" y="176"/>
                  <a:pt x="56" y="176"/>
                </a:cubicBezTo>
                <a:close/>
                <a:moveTo>
                  <a:pt x="96" y="140"/>
                </a:moveTo>
                <a:cubicBezTo>
                  <a:pt x="96" y="142"/>
                  <a:pt x="94" y="144"/>
                  <a:pt x="92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18" y="144"/>
                  <a:pt x="16" y="142"/>
                  <a:pt x="16" y="140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4"/>
                  <a:pt x="18" y="32"/>
                  <a:pt x="20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4" y="32"/>
                  <a:pt x="96" y="34"/>
                  <a:pt x="96" y="36"/>
                </a:cubicBezTo>
                <a:lnTo>
                  <a:pt x="96" y="1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3" name="Freeform 7"/>
          <p:cNvSpPr>
            <a:spLocks/>
          </p:cNvSpPr>
          <p:nvPr/>
        </p:nvSpPr>
        <p:spPr bwMode="auto">
          <a:xfrm>
            <a:off x="2103324" y="6230759"/>
            <a:ext cx="396702" cy="49091"/>
          </a:xfrm>
          <a:custGeom>
            <a:avLst/>
            <a:gdLst>
              <a:gd name="T0" fmla="*/ 0 w 192"/>
              <a:gd name="T1" fmla="*/ 12 h 24"/>
              <a:gd name="T2" fmla="*/ 13 w 192"/>
              <a:gd name="T3" fmla="*/ 24 h 24"/>
              <a:gd name="T4" fmla="*/ 80 w 192"/>
              <a:gd name="T5" fmla="*/ 24 h 24"/>
              <a:gd name="T6" fmla="*/ 88 w 192"/>
              <a:gd name="T7" fmla="*/ 24 h 24"/>
              <a:gd name="T8" fmla="*/ 104 w 192"/>
              <a:gd name="T9" fmla="*/ 24 h 24"/>
              <a:gd name="T10" fmla="*/ 112 w 192"/>
              <a:gd name="T11" fmla="*/ 24 h 24"/>
              <a:gd name="T12" fmla="*/ 181 w 192"/>
              <a:gd name="T13" fmla="*/ 24 h 24"/>
              <a:gd name="T14" fmla="*/ 192 w 192"/>
              <a:gd name="T15" fmla="*/ 12 h 24"/>
              <a:gd name="T16" fmla="*/ 192 w 192"/>
              <a:gd name="T17" fmla="*/ 0 h 24"/>
              <a:gd name="T18" fmla="*/ 0 w 192"/>
              <a:gd name="T19" fmla="*/ 0 h 24"/>
              <a:gd name="T20" fmla="*/ 0 w 192"/>
              <a:gd name="T21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2" h="24">
                <a:moveTo>
                  <a:pt x="0" y="12"/>
                </a:moveTo>
                <a:cubicBezTo>
                  <a:pt x="0" y="19"/>
                  <a:pt x="6" y="24"/>
                  <a:pt x="13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81" y="24"/>
                  <a:pt x="181" y="24"/>
                  <a:pt x="181" y="24"/>
                </a:cubicBezTo>
                <a:cubicBezTo>
                  <a:pt x="187" y="24"/>
                  <a:pt x="192" y="18"/>
                  <a:pt x="192" y="12"/>
                </a:cubicBezTo>
                <a:cubicBezTo>
                  <a:pt x="192" y="0"/>
                  <a:pt x="192" y="0"/>
                  <a:pt x="192" y="0"/>
                </a:cubicBezTo>
                <a:cubicBezTo>
                  <a:pt x="0" y="0"/>
                  <a:pt x="0" y="0"/>
                  <a:pt x="0" y="0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4" name="Freeform 8"/>
          <p:cNvSpPr>
            <a:spLocks/>
          </p:cNvSpPr>
          <p:nvPr/>
        </p:nvSpPr>
        <p:spPr bwMode="auto">
          <a:xfrm>
            <a:off x="2103324" y="5982655"/>
            <a:ext cx="396702" cy="230856"/>
          </a:xfrm>
          <a:custGeom>
            <a:avLst/>
            <a:gdLst>
              <a:gd name="T0" fmla="*/ 180 w 192"/>
              <a:gd name="T1" fmla="*/ 0 h 112"/>
              <a:gd name="T2" fmla="*/ 12 w 192"/>
              <a:gd name="T3" fmla="*/ 0 h 112"/>
              <a:gd name="T4" fmla="*/ 0 w 192"/>
              <a:gd name="T5" fmla="*/ 12 h 112"/>
              <a:gd name="T6" fmla="*/ 0 w 192"/>
              <a:gd name="T7" fmla="*/ 112 h 112"/>
              <a:gd name="T8" fmla="*/ 192 w 192"/>
              <a:gd name="T9" fmla="*/ 112 h 112"/>
              <a:gd name="T10" fmla="*/ 192 w 192"/>
              <a:gd name="T11" fmla="*/ 12 h 112"/>
              <a:gd name="T12" fmla="*/ 180 w 192"/>
              <a:gd name="T13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2" h="112">
                <a:moveTo>
                  <a:pt x="18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12"/>
                  <a:pt x="0" y="112"/>
                  <a:pt x="0" y="112"/>
                </a:cubicBezTo>
                <a:cubicBezTo>
                  <a:pt x="192" y="112"/>
                  <a:pt x="192" y="112"/>
                  <a:pt x="192" y="112"/>
                </a:cubicBezTo>
                <a:cubicBezTo>
                  <a:pt x="192" y="12"/>
                  <a:pt x="192" y="12"/>
                  <a:pt x="192" y="12"/>
                </a:cubicBezTo>
                <a:cubicBezTo>
                  <a:pt x="192" y="5"/>
                  <a:pt x="187" y="0"/>
                  <a:pt x="18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5" name="Freeform 9"/>
          <p:cNvSpPr>
            <a:spLocks/>
          </p:cNvSpPr>
          <p:nvPr/>
        </p:nvSpPr>
        <p:spPr bwMode="auto">
          <a:xfrm>
            <a:off x="2218752" y="6295771"/>
            <a:ext cx="165845" cy="82259"/>
          </a:xfrm>
          <a:custGeom>
            <a:avLst/>
            <a:gdLst>
              <a:gd name="T0" fmla="*/ 56 w 80"/>
              <a:gd name="T1" fmla="*/ 2 h 40"/>
              <a:gd name="T2" fmla="*/ 56 w 80"/>
              <a:gd name="T3" fmla="*/ 2 h 40"/>
              <a:gd name="T4" fmla="*/ 56 w 80"/>
              <a:gd name="T5" fmla="*/ 0 h 40"/>
              <a:gd name="T6" fmla="*/ 48 w 80"/>
              <a:gd name="T7" fmla="*/ 0 h 40"/>
              <a:gd name="T8" fmla="*/ 32 w 80"/>
              <a:gd name="T9" fmla="*/ 0 h 40"/>
              <a:gd name="T10" fmla="*/ 24 w 80"/>
              <a:gd name="T11" fmla="*/ 0 h 40"/>
              <a:gd name="T12" fmla="*/ 24 w 80"/>
              <a:gd name="T13" fmla="*/ 1 h 40"/>
              <a:gd name="T14" fmla="*/ 24 w 80"/>
              <a:gd name="T15" fmla="*/ 1 h 40"/>
              <a:gd name="T16" fmla="*/ 0 w 80"/>
              <a:gd name="T17" fmla="*/ 20 h 40"/>
              <a:gd name="T18" fmla="*/ 13 w 80"/>
              <a:gd name="T19" fmla="*/ 35 h 40"/>
              <a:gd name="T20" fmla="*/ 40 w 80"/>
              <a:gd name="T21" fmla="*/ 40 h 40"/>
              <a:gd name="T22" fmla="*/ 80 w 80"/>
              <a:gd name="T23" fmla="*/ 20 h 40"/>
              <a:gd name="T24" fmla="*/ 80 w 80"/>
              <a:gd name="T25" fmla="*/ 20 h 40"/>
              <a:gd name="T26" fmla="*/ 80 w 80"/>
              <a:gd name="T27" fmla="*/ 20 h 40"/>
              <a:gd name="T28" fmla="*/ 80 w 80"/>
              <a:gd name="T29" fmla="*/ 20 h 40"/>
              <a:gd name="T30" fmla="*/ 80 w 80"/>
              <a:gd name="T31" fmla="*/ 20 h 40"/>
              <a:gd name="T32" fmla="*/ 56 w 80"/>
              <a:gd name="T33" fmla="*/ 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" h="40">
                <a:moveTo>
                  <a:pt x="56" y="2"/>
                </a:moveTo>
                <a:cubicBezTo>
                  <a:pt x="56" y="2"/>
                  <a:pt x="56" y="2"/>
                  <a:pt x="56" y="2"/>
                </a:cubicBezTo>
                <a:cubicBezTo>
                  <a:pt x="56" y="0"/>
                  <a:pt x="56" y="0"/>
                  <a:pt x="5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9" y="5"/>
                  <a:pt x="0" y="11"/>
                  <a:pt x="0" y="20"/>
                </a:cubicBezTo>
                <a:cubicBezTo>
                  <a:pt x="0" y="26"/>
                  <a:pt x="5" y="31"/>
                  <a:pt x="13" y="35"/>
                </a:cubicBezTo>
                <a:cubicBezTo>
                  <a:pt x="20" y="38"/>
                  <a:pt x="30" y="40"/>
                  <a:pt x="40" y="40"/>
                </a:cubicBezTo>
                <a:cubicBezTo>
                  <a:pt x="63" y="40"/>
                  <a:pt x="80" y="31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1"/>
                  <a:pt x="71" y="5"/>
                  <a:pt x="56" y="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6" name="Freeform 10"/>
          <p:cNvSpPr>
            <a:spLocks noEditPoints="1"/>
          </p:cNvSpPr>
          <p:nvPr/>
        </p:nvSpPr>
        <p:spPr bwMode="auto">
          <a:xfrm>
            <a:off x="3077166" y="6015824"/>
            <a:ext cx="396702" cy="330364"/>
          </a:xfrm>
          <a:custGeom>
            <a:avLst/>
            <a:gdLst>
              <a:gd name="T0" fmla="*/ 192 w 192"/>
              <a:gd name="T1" fmla="*/ 138 h 160"/>
              <a:gd name="T2" fmla="*/ 176 w 192"/>
              <a:gd name="T3" fmla="*/ 99 h 160"/>
              <a:gd name="T4" fmla="*/ 176 w 192"/>
              <a:gd name="T5" fmla="*/ 12 h 160"/>
              <a:gd name="T6" fmla="*/ 164 w 192"/>
              <a:gd name="T7" fmla="*/ 0 h 160"/>
              <a:gd name="T8" fmla="*/ 28 w 192"/>
              <a:gd name="T9" fmla="*/ 0 h 160"/>
              <a:gd name="T10" fmla="*/ 16 w 192"/>
              <a:gd name="T11" fmla="*/ 12 h 160"/>
              <a:gd name="T12" fmla="*/ 16 w 192"/>
              <a:gd name="T13" fmla="*/ 99 h 160"/>
              <a:gd name="T14" fmla="*/ 0 w 192"/>
              <a:gd name="T15" fmla="*/ 138 h 160"/>
              <a:gd name="T16" fmla="*/ 0 w 192"/>
              <a:gd name="T17" fmla="*/ 139 h 160"/>
              <a:gd name="T18" fmla="*/ 0 w 192"/>
              <a:gd name="T19" fmla="*/ 139 h 160"/>
              <a:gd name="T20" fmla="*/ 0 w 192"/>
              <a:gd name="T21" fmla="*/ 140 h 160"/>
              <a:gd name="T22" fmla="*/ 0 w 192"/>
              <a:gd name="T23" fmla="*/ 140 h 160"/>
              <a:gd name="T24" fmla="*/ 0 w 192"/>
              <a:gd name="T25" fmla="*/ 142 h 160"/>
              <a:gd name="T26" fmla="*/ 1 w 192"/>
              <a:gd name="T27" fmla="*/ 142 h 160"/>
              <a:gd name="T28" fmla="*/ 9 w 192"/>
              <a:gd name="T29" fmla="*/ 158 h 160"/>
              <a:gd name="T30" fmla="*/ 12 w 192"/>
              <a:gd name="T31" fmla="*/ 160 h 160"/>
              <a:gd name="T32" fmla="*/ 180 w 192"/>
              <a:gd name="T33" fmla="*/ 160 h 160"/>
              <a:gd name="T34" fmla="*/ 184 w 192"/>
              <a:gd name="T35" fmla="*/ 158 h 160"/>
              <a:gd name="T36" fmla="*/ 192 w 192"/>
              <a:gd name="T37" fmla="*/ 142 h 160"/>
              <a:gd name="T38" fmla="*/ 192 w 192"/>
              <a:gd name="T39" fmla="*/ 140 h 160"/>
              <a:gd name="T40" fmla="*/ 192 w 192"/>
              <a:gd name="T41" fmla="*/ 138 h 160"/>
              <a:gd name="T42" fmla="*/ 93 w 192"/>
              <a:gd name="T43" fmla="*/ 9 h 160"/>
              <a:gd name="T44" fmla="*/ 99 w 192"/>
              <a:gd name="T45" fmla="*/ 9 h 160"/>
              <a:gd name="T46" fmla="*/ 100 w 192"/>
              <a:gd name="T47" fmla="*/ 12 h 160"/>
              <a:gd name="T48" fmla="*/ 99 w 192"/>
              <a:gd name="T49" fmla="*/ 15 h 160"/>
              <a:gd name="T50" fmla="*/ 96 w 192"/>
              <a:gd name="T51" fmla="*/ 16 h 160"/>
              <a:gd name="T52" fmla="*/ 93 w 192"/>
              <a:gd name="T53" fmla="*/ 15 h 160"/>
              <a:gd name="T54" fmla="*/ 92 w 192"/>
              <a:gd name="T55" fmla="*/ 12 h 160"/>
              <a:gd name="T56" fmla="*/ 93 w 192"/>
              <a:gd name="T57" fmla="*/ 9 h 160"/>
              <a:gd name="T58" fmla="*/ 40 w 192"/>
              <a:gd name="T59" fmla="*/ 24 h 160"/>
              <a:gd name="T60" fmla="*/ 152 w 192"/>
              <a:gd name="T61" fmla="*/ 24 h 160"/>
              <a:gd name="T62" fmla="*/ 152 w 192"/>
              <a:gd name="T63" fmla="*/ 96 h 160"/>
              <a:gd name="T64" fmla="*/ 40 w 192"/>
              <a:gd name="T65" fmla="*/ 96 h 160"/>
              <a:gd name="T66" fmla="*/ 40 w 192"/>
              <a:gd name="T67" fmla="*/ 24 h 160"/>
              <a:gd name="T68" fmla="*/ 10 w 192"/>
              <a:gd name="T69" fmla="*/ 136 h 160"/>
              <a:gd name="T70" fmla="*/ 23 w 192"/>
              <a:gd name="T71" fmla="*/ 104 h 160"/>
              <a:gd name="T72" fmla="*/ 169 w 192"/>
              <a:gd name="T73" fmla="*/ 104 h 160"/>
              <a:gd name="T74" fmla="*/ 182 w 192"/>
              <a:gd name="T75" fmla="*/ 136 h 160"/>
              <a:gd name="T76" fmla="*/ 10 w 192"/>
              <a:gd name="T77" fmla="*/ 13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2" h="160">
                <a:moveTo>
                  <a:pt x="192" y="138"/>
                </a:moveTo>
                <a:cubicBezTo>
                  <a:pt x="176" y="99"/>
                  <a:pt x="176" y="99"/>
                  <a:pt x="176" y="99"/>
                </a:cubicBezTo>
                <a:cubicBezTo>
                  <a:pt x="176" y="12"/>
                  <a:pt x="176" y="12"/>
                  <a:pt x="176" y="12"/>
                </a:cubicBezTo>
                <a:cubicBezTo>
                  <a:pt x="176" y="5"/>
                  <a:pt x="171" y="0"/>
                  <a:pt x="164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1" y="0"/>
                  <a:pt x="16" y="5"/>
                  <a:pt x="16" y="12"/>
                </a:cubicBezTo>
                <a:cubicBezTo>
                  <a:pt x="16" y="99"/>
                  <a:pt x="16" y="99"/>
                  <a:pt x="16" y="99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1"/>
                  <a:pt x="0" y="141"/>
                  <a:pt x="0" y="142"/>
                </a:cubicBezTo>
                <a:cubicBezTo>
                  <a:pt x="0" y="142"/>
                  <a:pt x="0" y="142"/>
                  <a:pt x="1" y="142"/>
                </a:cubicBezTo>
                <a:cubicBezTo>
                  <a:pt x="9" y="158"/>
                  <a:pt x="9" y="158"/>
                  <a:pt x="9" y="158"/>
                </a:cubicBezTo>
                <a:cubicBezTo>
                  <a:pt x="9" y="159"/>
                  <a:pt x="11" y="160"/>
                  <a:pt x="12" y="160"/>
                </a:cubicBezTo>
                <a:cubicBezTo>
                  <a:pt x="180" y="160"/>
                  <a:pt x="180" y="160"/>
                  <a:pt x="180" y="160"/>
                </a:cubicBezTo>
                <a:cubicBezTo>
                  <a:pt x="182" y="160"/>
                  <a:pt x="183" y="159"/>
                  <a:pt x="184" y="158"/>
                </a:cubicBezTo>
                <a:cubicBezTo>
                  <a:pt x="192" y="142"/>
                  <a:pt x="192" y="142"/>
                  <a:pt x="192" y="142"/>
                </a:cubicBezTo>
                <a:cubicBezTo>
                  <a:pt x="192" y="141"/>
                  <a:pt x="192" y="141"/>
                  <a:pt x="192" y="140"/>
                </a:cubicBezTo>
                <a:cubicBezTo>
                  <a:pt x="192" y="139"/>
                  <a:pt x="192" y="138"/>
                  <a:pt x="192" y="138"/>
                </a:cubicBezTo>
                <a:close/>
                <a:moveTo>
                  <a:pt x="93" y="9"/>
                </a:moveTo>
                <a:cubicBezTo>
                  <a:pt x="95" y="8"/>
                  <a:pt x="97" y="8"/>
                  <a:pt x="99" y="9"/>
                </a:cubicBezTo>
                <a:cubicBezTo>
                  <a:pt x="100" y="10"/>
                  <a:pt x="100" y="11"/>
                  <a:pt x="100" y="12"/>
                </a:cubicBezTo>
                <a:cubicBezTo>
                  <a:pt x="100" y="13"/>
                  <a:pt x="100" y="14"/>
                  <a:pt x="99" y="15"/>
                </a:cubicBezTo>
                <a:cubicBezTo>
                  <a:pt x="98" y="15"/>
                  <a:pt x="97" y="16"/>
                  <a:pt x="96" y="16"/>
                </a:cubicBezTo>
                <a:cubicBezTo>
                  <a:pt x="95" y="16"/>
                  <a:pt x="94" y="15"/>
                  <a:pt x="93" y="15"/>
                </a:cubicBezTo>
                <a:cubicBezTo>
                  <a:pt x="93" y="14"/>
                  <a:pt x="92" y="13"/>
                  <a:pt x="92" y="12"/>
                </a:cubicBezTo>
                <a:cubicBezTo>
                  <a:pt x="92" y="11"/>
                  <a:pt x="93" y="10"/>
                  <a:pt x="93" y="9"/>
                </a:cubicBezTo>
                <a:close/>
                <a:moveTo>
                  <a:pt x="40" y="24"/>
                </a:moveTo>
                <a:cubicBezTo>
                  <a:pt x="152" y="24"/>
                  <a:pt x="152" y="24"/>
                  <a:pt x="152" y="24"/>
                </a:cubicBezTo>
                <a:cubicBezTo>
                  <a:pt x="152" y="96"/>
                  <a:pt x="152" y="96"/>
                  <a:pt x="152" y="96"/>
                </a:cubicBezTo>
                <a:cubicBezTo>
                  <a:pt x="40" y="96"/>
                  <a:pt x="40" y="96"/>
                  <a:pt x="40" y="96"/>
                </a:cubicBezTo>
                <a:lnTo>
                  <a:pt x="40" y="24"/>
                </a:lnTo>
                <a:close/>
                <a:moveTo>
                  <a:pt x="10" y="136"/>
                </a:moveTo>
                <a:cubicBezTo>
                  <a:pt x="23" y="104"/>
                  <a:pt x="23" y="104"/>
                  <a:pt x="23" y="104"/>
                </a:cubicBezTo>
                <a:cubicBezTo>
                  <a:pt x="169" y="104"/>
                  <a:pt x="169" y="104"/>
                  <a:pt x="169" y="104"/>
                </a:cubicBezTo>
                <a:cubicBezTo>
                  <a:pt x="182" y="136"/>
                  <a:pt x="182" y="136"/>
                  <a:pt x="182" y="136"/>
                </a:cubicBezTo>
                <a:lnTo>
                  <a:pt x="10" y="1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7" name="Freeform 11"/>
          <p:cNvSpPr>
            <a:spLocks noEditPoints="1"/>
          </p:cNvSpPr>
          <p:nvPr/>
        </p:nvSpPr>
        <p:spPr bwMode="auto">
          <a:xfrm>
            <a:off x="4052336" y="6033072"/>
            <a:ext cx="395375" cy="295867"/>
          </a:xfrm>
          <a:custGeom>
            <a:avLst/>
            <a:gdLst>
              <a:gd name="T0" fmla="*/ 180 w 192"/>
              <a:gd name="T1" fmla="*/ 0 h 144"/>
              <a:gd name="T2" fmla="*/ 12 w 192"/>
              <a:gd name="T3" fmla="*/ 0 h 144"/>
              <a:gd name="T4" fmla="*/ 0 w 192"/>
              <a:gd name="T5" fmla="*/ 12 h 144"/>
              <a:gd name="T6" fmla="*/ 0 w 192"/>
              <a:gd name="T7" fmla="*/ 116 h 144"/>
              <a:gd name="T8" fmla="*/ 13 w 192"/>
              <a:gd name="T9" fmla="*/ 128 h 144"/>
              <a:gd name="T10" fmla="*/ 78 w 192"/>
              <a:gd name="T11" fmla="*/ 128 h 144"/>
              <a:gd name="T12" fmla="*/ 73 w 192"/>
              <a:gd name="T13" fmla="*/ 138 h 144"/>
              <a:gd name="T14" fmla="*/ 74 w 192"/>
              <a:gd name="T15" fmla="*/ 143 h 144"/>
              <a:gd name="T16" fmla="*/ 76 w 192"/>
              <a:gd name="T17" fmla="*/ 144 h 144"/>
              <a:gd name="T18" fmla="*/ 80 w 192"/>
              <a:gd name="T19" fmla="*/ 142 h 144"/>
              <a:gd name="T20" fmla="*/ 87 w 192"/>
              <a:gd name="T21" fmla="*/ 128 h 144"/>
              <a:gd name="T22" fmla="*/ 106 w 192"/>
              <a:gd name="T23" fmla="*/ 128 h 144"/>
              <a:gd name="T24" fmla="*/ 113 w 192"/>
              <a:gd name="T25" fmla="*/ 142 h 144"/>
              <a:gd name="T26" fmla="*/ 116 w 192"/>
              <a:gd name="T27" fmla="*/ 144 h 144"/>
              <a:gd name="T28" fmla="*/ 118 w 192"/>
              <a:gd name="T29" fmla="*/ 143 h 144"/>
              <a:gd name="T30" fmla="*/ 120 w 192"/>
              <a:gd name="T31" fmla="*/ 138 h 144"/>
              <a:gd name="T32" fmla="*/ 115 w 192"/>
              <a:gd name="T33" fmla="*/ 128 h 144"/>
              <a:gd name="T34" fmla="*/ 181 w 192"/>
              <a:gd name="T35" fmla="*/ 128 h 144"/>
              <a:gd name="T36" fmla="*/ 192 w 192"/>
              <a:gd name="T37" fmla="*/ 116 h 144"/>
              <a:gd name="T38" fmla="*/ 192 w 192"/>
              <a:gd name="T39" fmla="*/ 12 h 144"/>
              <a:gd name="T40" fmla="*/ 180 w 192"/>
              <a:gd name="T41" fmla="*/ 0 h 144"/>
              <a:gd name="T42" fmla="*/ 176 w 192"/>
              <a:gd name="T43" fmla="*/ 108 h 144"/>
              <a:gd name="T44" fmla="*/ 172 w 192"/>
              <a:gd name="T45" fmla="*/ 112 h 144"/>
              <a:gd name="T46" fmla="*/ 20 w 192"/>
              <a:gd name="T47" fmla="*/ 112 h 144"/>
              <a:gd name="T48" fmla="*/ 16 w 192"/>
              <a:gd name="T49" fmla="*/ 108 h 144"/>
              <a:gd name="T50" fmla="*/ 16 w 192"/>
              <a:gd name="T51" fmla="*/ 20 h 144"/>
              <a:gd name="T52" fmla="*/ 20 w 192"/>
              <a:gd name="T53" fmla="*/ 16 h 144"/>
              <a:gd name="T54" fmla="*/ 172 w 192"/>
              <a:gd name="T55" fmla="*/ 16 h 144"/>
              <a:gd name="T56" fmla="*/ 176 w 192"/>
              <a:gd name="T57" fmla="*/ 20 h 144"/>
              <a:gd name="T58" fmla="*/ 176 w 192"/>
              <a:gd name="T59" fmla="*/ 10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2" h="144">
                <a:moveTo>
                  <a:pt x="18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3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3" y="138"/>
                  <a:pt x="73" y="138"/>
                  <a:pt x="73" y="138"/>
                </a:cubicBezTo>
                <a:cubicBezTo>
                  <a:pt x="72" y="140"/>
                  <a:pt x="72" y="142"/>
                  <a:pt x="74" y="143"/>
                </a:cubicBezTo>
                <a:cubicBezTo>
                  <a:pt x="75" y="144"/>
                  <a:pt x="76" y="144"/>
                  <a:pt x="76" y="144"/>
                </a:cubicBezTo>
                <a:cubicBezTo>
                  <a:pt x="78" y="144"/>
                  <a:pt x="79" y="143"/>
                  <a:pt x="80" y="142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13" y="142"/>
                  <a:pt x="113" y="142"/>
                  <a:pt x="113" y="142"/>
                </a:cubicBezTo>
                <a:cubicBezTo>
                  <a:pt x="113" y="143"/>
                  <a:pt x="115" y="144"/>
                  <a:pt x="116" y="144"/>
                </a:cubicBezTo>
                <a:cubicBezTo>
                  <a:pt x="117" y="144"/>
                  <a:pt x="117" y="144"/>
                  <a:pt x="118" y="143"/>
                </a:cubicBezTo>
                <a:cubicBezTo>
                  <a:pt x="120" y="142"/>
                  <a:pt x="121" y="140"/>
                  <a:pt x="120" y="138"/>
                </a:cubicBezTo>
                <a:cubicBezTo>
                  <a:pt x="115" y="128"/>
                  <a:pt x="115" y="128"/>
                  <a:pt x="115" y="128"/>
                </a:cubicBezTo>
                <a:cubicBezTo>
                  <a:pt x="181" y="128"/>
                  <a:pt x="181" y="128"/>
                  <a:pt x="181" y="128"/>
                </a:cubicBezTo>
                <a:cubicBezTo>
                  <a:pt x="187" y="128"/>
                  <a:pt x="192" y="122"/>
                  <a:pt x="192" y="116"/>
                </a:cubicBezTo>
                <a:cubicBezTo>
                  <a:pt x="192" y="12"/>
                  <a:pt x="192" y="12"/>
                  <a:pt x="192" y="12"/>
                </a:cubicBezTo>
                <a:cubicBezTo>
                  <a:pt x="192" y="5"/>
                  <a:pt x="187" y="0"/>
                  <a:pt x="180" y="0"/>
                </a:cubicBezTo>
                <a:close/>
                <a:moveTo>
                  <a:pt x="176" y="108"/>
                </a:moveTo>
                <a:cubicBezTo>
                  <a:pt x="176" y="110"/>
                  <a:pt x="174" y="112"/>
                  <a:pt x="172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18" y="112"/>
                  <a:pt x="16" y="110"/>
                  <a:pt x="16" y="108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8"/>
                  <a:pt x="18" y="16"/>
                  <a:pt x="20" y="1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74" y="16"/>
                  <a:pt x="176" y="18"/>
                  <a:pt x="176" y="20"/>
                </a:cubicBezTo>
                <a:lnTo>
                  <a:pt x="176" y="1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8" name="Rectangle 12"/>
          <p:cNvSpPr>
            <a:spLocks noChangeArrowheads="1"/>
          </p:cNvSpPr>
          <p:nvPr/>
        </p:nvSpPr>
        <p:spPr bwMode="auto">
          <a:xfrm>
            <a:off x="5239786" y="6230759"/>
            <a:ext cx="17248" cy="49091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9" name="Freeform 13"/>
          <p:cNvSpPr>
            <a:spLocks/>
          </p:cNvSpPr>
          <p:nvPr/>
        </p:nvSpPr>
        <p:spPr bwMode="auto">
          <a:xfrm>
            <a:off x="5042099" y="5982655"/>
            <a:ext cx="363532" cy="230856"/>
          </a:xfrm>
          <a:custGeom>
            <a:avLst/>
            <a:gdLst>
              <a:gd name="T0" fmla="*/ 172 w 176"/>
              <a:gd name="T1" fmla="*/ 80 h 112"/>
              <a:gd name="T2" fmla="*/ 176 w 176"/>
              <a:gd name="T3" fmla="*/ 80 h 112"/>
              <a:gd name="T4" fmla="*/ 176 w 176"/>
              <a:gd name="T5" fmla="*/ 12 h 112"/>
              <a:gd name="T6" fmla="*/ 164 w 176"/>
              <a:gd name="T7" fmla="*/ 0 h 112"/>
              <a:gd name="T8" fmla="*/ 12 w 176"/>
              <a:gd name="T9" fmla="*/ 0 h 112"/>
              <a:gd name="T10" fmla="*/ 0 w 176"/>
              <a:gd name="T11" fmla="*/ 12 h 112"/>
              <a:gd name="T12" fmla="*/ 0 w 176"/>
              <a:gd name="T13" fmla="*/ 48 h 112"/>
              <a:gd name="T14" fmla="*/ 4 w 176"/>
              <a:gd name="T15" fmla="*/ 48 h 112"/>
              <a:gd name="T16" fmla="*/ 76 w 176"/>
              <a:gd name="T17" fmla="*/ 48 h 112"/>
              <a:gd name="T18" fmla="*/ 96 w 176"/>
              <a:gd name="T19" fmla="*/ 68 h 112"/>
              <a:gd name="T20" fmla="*/ 96 w 176"/>
              <a:gd name="T21" fmla="*/ 112 h 112"/>
              <a:gd name="T22" fmla="*/ 104 w 176"/>
              <a:gd name="T23" fmla="*/ 112 h 112"/>
              <a:gd name="T24" fmla="*/ 104 w 176"/>
              <a:gd name="T25" fmla="*/ 100 h 112"/>
              <a:gd name="T26" fmla="*/ 124 w 176"/>
              <a:gd name="T27" fmla="*/ 80 h 112"/>
              <a:gd name="T28" fmla="*/ 172 w 176"/>
              <a:gd name="T29" fmla="*/ 8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6" h="112">
                <a:moveTo>
                  <a:pt x="172" y="80"/>
                </a:moveTo>
                <a:cubicBezTo>
                  <a:pt x="174" y="80"/>
                  <a:pt x="175" y="80"/>
                  <a:pt x="176" y="80"/>
                </a:cubicBezTo>
                <a:cubicBezTo>
                  <a:pt x="176" y="12"/>
                  <a:pt x="176" y="12"/>
                  <a:pt x="176" y="12"/>
                </a:cubicBezTo>
                <a:cubicBezTo>
                  <a:pt x="176" y="5"/>
                  <a:pt x="171" y="0"/>
                  <a:pt x="16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1" y="48"/>
                  <a:pt x="3" y="48"/>
                  <a:pt x="4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87" y="48"/>
                  <a:pt x="96" y="57"/>
                  <a:pt x="96" y="68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4" y="112"/>
                  <a:pt x="104" y="112"/>
                  <a:pt x="104" y="112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04" y="89"/>
                  <a:pt x="113" y="80"/>
                  <a:pt x="124" y="80"/>
                </a:cubicBezTo>
                <a:lnTo>
                  <a:pt x="172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00" name="Freeform 14"/>
          <p:cNvSpPr>
            <a:spLocks noEditPoints="1"/>
          </p:cNvSpPr>
          <p:nvPr/>
        </p:nvSpPr>
        <p:spPr bwMode="auto">
          <a:xfrm>
            <a:off x="5026178" y="6098083"/>
            <a:ext cx="197687" cy="279947"/>
          </a:xfrm>
          <a:custGeom>
            <a:avLst/>
            <a:gdLst>
              <a:gd name="T0" fmla="*/ 84 w 96"/>
              <a:gd name="T1" fmla="*/ 0 h 136"/>
              <a:gd name="T2" fmla="*/ 12 w 96"/>
              <a:gd name="T3" fmla="*/ 0 h 136"/>
              <a:gd name="T4" fmla="*/ 0 w 96"/>
              <a:gd name="T5" fmla="*/ 12 h 136"/>
              <a:gd name="T6" fmla="*/ 0 w 96"/>
              <a:gd name="T7" fmla="*/ 56 h 136"/>
              <a:gd name="T8" fmla="*/ 0 w 96"/>
              <a:gd name="T9" fmla="*/ 64 h 136"/>
              <a:gd name="T10" fmla="*/ 0 w 96"/>
              <a:gd name="T11" fmla="*/ 124 h 136"/>
              <a:gd name="T12" fmla="*/ 12 w 96"/>
              <a:gd name="T13" fmla="*/ 136 h 136"/>
              <a:gd name="T14" fmla="*/ 84 w 96"/>
              <a:gd name="T15" fmla="*/ 136 h 136"/>
              <a:gd name="T16" fmla="*/ 96 w 96"/>
              <a:gd name="T17" fmla="*/ 124 h 136"/>
              <a:gd name="T18" fmla="*/ 96 w 96"/>
              <a:gd name="T19" fmla="*/ 12 h 136"/>
              <a:gd name="T20" fmla="*/ 84 w 96"/>
              <a:gd name="T21" fmla="*/ 0 h 136"/>
              <a:gd name="T22" fmla="*/ 51 w 96"/>
              <a:gd name="T23" fmla="*/ 119 h 136"/>
              <a:gd name="T24" fmla="*/ 48 w 96"/>
              <a:gd name="T25" fmla="*/ 120 h 136"/>
              <a:gd name="T26" fmla="*/ 45 w 96"/>
              <a:gd name="T27" fmla="*/ 119 h 136"/>
              <a:gd name="T28" fmla="*/ 44 w 96"/>
              <a:gd name="T29" fmla="*/ 116 h 136"/>
              <a:gd name="T30" fmla="*/ 45 w 96"/>
              <a:gd name="T31" fmla="*/ 113 h 136"/>
              <a:gd name="T32" fmla="*/ 51 w 96"/>
              <a:gd name="T33" fmla="*/ 113 h 136"/>
              <a:gd name="T34" fmla="*/ 52 w 96"/>
              <a:gd name="T35" fmla="*/ 116 h 136"/>
              <a:gd name="T36" fmla="*/ 51 w 96"/>
              <a:gd name="T37" fmla="*/ 119 h 136"/>
              <a:gd name="T38" fmla="*/ 80 w 96"/>
              <a:gd name="T39" fmla="*/ 100 h 136"/>
              <a:gd name="T40" fmla="*/ 76 w 96"/>
              <a:gd name="T41" fmla="*/ 104 h 136"/>
              <a:gd name="T42" fmla="*/ 20 w 96"/>
              <a:gd name="T43" fmla="*/ 104 h 136"/>
              <a:gd name="T44" fmla="*/ 16 w 96"/>
              <a:gd name="T45" fmla="*/ 100 h 136"/>
              <a:gd name="T46" fmla="*/ 16 w 96"/>
              <a:gd name="T47" fmla="*/ 20 h 136"/>
              <a:gd name="T48" fmla="*/ 20 w 96"/>
              <a:gd name="T49" fmla="*/ 16 h 136"/>
              <a:gd name="T50" fmla="*/ 76 w 96"/>
              <a:gd name="T51" fmla="*/ 16 h 136"/>
              <a:gd name="T52" fmla="*/ 80 w 96"/>
              <a:gd name="T53" fmla="*/ 20 h 136"/>
              <a:gd name="T54" fmla="*/ 80 w 96"/>
              <a:gd name="T55" fmla="*/ 10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6" h="136">
                <a:moveTo>
                  <a:pt x="84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30"/>
                  <a:pt x="6" y="136"/>
                  <a:pt x="12" y="136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91" y="136"/>
                  <a:pt x="96" y="130"/>
                  <a:pt x="96" y="124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4" y="0"/>
                </a:cubicBezTo>
                <a:close/>
                <a:moveTo>
                  <a:pt x="51" y="119"/>
                </a:moveTo>
                <a:cubicBezTo>
                  <a:pt x="50" y="119"/>
                  <a:pt x="49" y="120"/>
                  <a:pt x="48" y="120"/>
                </a:cubicBezTo>
                <a:cubicBezTo>
                  <a:pt x="47" y="120"/>
                  <a:pt x="46" y="119"/>
                  <a:pt x="45" y="119"/>
                </a:cubicBezTo>
                <a:cubicBezTo>
                  <a:pt x="45" y="118"/>
                  <a:pt x="44" y="117"/>
                  <a:pt x="44" y="116"/>
                </a:cubicBezTo>
                <a:cubicBezTo>
                  <a:pt x="44" y="115"/>
                  <a:pt x="45" y="114"/>
                  <a:pt x="45" y="113"/>
                </a:cubicBezTo>
                <a:cubicBezTo>
                  <a:pt x="47" y="112"/>
                  <a:pt x="49" y="112"/>
                  <a:pt x="51" y="113"/>
                </a:cubicBezTo>
                <a:cubicBezTo>
                  <a:pt x="52" y="114"/>
                  <a:pt x="52" y="115"/>
                  <a:pt x="52" y="116"/>
                </a:cubicBezTo>
                <a:cubicBezTo>
                  <a:pt x="52" y="117"/>
                  <a:pt x="52" y="118"/>
                  <a:pt x="51" y="119"/>
                </a:cubicBezTo>
                <a:close/>
                <a:moveTo>
                  <a:pt x="80" y="100"/>
                </a:moveTo>
                <a:cubicBezTo>
                  <a:pt x="80" y="102"/>
                  <a:pt x="78" y="104"/>
                  <a:pt x="76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18" y="104"/>
                  <a:pt x="16" y="102"/>
                  <a:pt x="16" y="10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8"/>
                  <a:pt x="18" y="16"/>
                  <a:pt x="20" y="16"/>
                </a:cubicBezTo>
                <a:cubicBezTo>
                  <a:pt x="76" y="16"/>
                  <a:pt x="76" y="16"/>
                  <a:pt x="76" y="16"/>
                </a:cubicBezTo>
                <a:cubicBezTo>
                  <a:pt x="78" y="16"/>
                  <a:pt x="80" y="18"/>
                  <a:pt x="80" y="20"/>
                </a:cubicBezTo>
                <a:lnTo>
                  <a:pt x="80" y="1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01" name="Freeform 15"/>
          <p:cNvSpPr>
            <a:spLocks noEditPoints="1"/>
          </p:cNvSpPr>
          <p:nvPr/>
        </p:nvSpPr>
        <p:spPr bwMode="auto">
          <a:xfrm>
            <a:off x="5274282" y="6164421"/>
            <a:ext cx="147271" cy="213609"/>
          </a:xfrm>
          <a:custGeom>
            <a:avLst/>
            <a:gdLst>
              <a:gd name="T0" fmla="*/ 60 w 72"/>
              <a:gd name="T1" fmla="*/ 0 h 104"/>
              <a:gd name="T2" fmla="*/ 12 w 72"/>
              <a:gd name="T3" fmla="*/ 0 h 104"/>
              <a:gd name="T4" fmla="*/ 0 w 72"/>
              <a:gd name="T5" fmla="*/ 12 h 104"/>
              <a:gd name="T6" fmla="*/ 0 w 72"/>
              <a:gd name="T7" fmla="*/ 92 h 104"/>
              <a:gd name="T8" fmla="*/ 12 w 72"/>
              <a:gd name="T9" fmla="*/ 104 h 104"/>
              <a:gd name="T10" fmla="*/ 60 w 72"/>
              <a:gd name="T11" fmla="*/ 104 h 104"/>
              <a:gd name="T12" fmla="*/ 72 w 72"/>
              <a:gd name="T13" fmla="*/ 92 h 104"/>
              <a:gd name="T14" fmla="*/ 72 w 72"/>
              <a:gd name="T15" fmla="*/ 12 h 104"/>
              <a:gd name="T16" fmla="*/ 60 w 72"/>
              <a:gd name="T17" fmla="*/ 0 h 104"/>
              <a:gd name="T18" fmla="*/ 39 w 72"/>
              <a:gd name="T19" fmla="*/ 87 h 104"/>
              <a:gd name="T20" fmla="*/ 36 w 72"/>
              <a:gd name="T21" fmla="*/ 88 h 104"/>
              <a:gd name="T22" fmla="*/ 33 w 72"/>
              <a:gd name="T23" fmla="*/ 87 h 104"/>
              <a:gd name="T24" fmla="*/ 32 w 72"/>
              <a:gd name="T25" fmla="*/ 84 h 104"/>
              <a:gd name="T26" fmla="*/ 33 w 72"/>
              <a:gd name="T27" fmla="*/ 81 h 104"/>
              <a:gd name="T28" fmla="*/ 39 w 72"/>
              <a:gd name="T29" fmla="*/ 81 h 104"/>
              <a:gd name="T30" fmla="*/ 40 w 72"/>
              <a:gd name="T31" fmla="*/ 84 h 104"/>
              <a:gd name="T32" fmla="*/ 39 w 72"/>
              <a:gd name="T33" fmla="*/ 87 h 104"/>
              <a:gd name="T34" fmla="*/ 56 w 72"/>
              <a:gd name="T35" fmla="*/ 68 h 104"/>
              <a:gd name="T36" fmla="*/ 52 w 72"/>
              <a:gd name="T37" fmla="*/ 72 h 104"/>
              <a:gd name="T38" fmla="*/ 20 w 72"/>
              <a:gd name="T39" fmla="*/ 72 h 104"/>
              <a:gd name="T40" fmla="*/ 16 w 72"/>
              <a:gd name="T41" fmla="*/ 68 h 104"/>
              <a:gd name="T42" fmla="*/ 16 w 72"/>
              <a:gd name="T43" fmla="*/ 20 h 104"/>
              <a:gd name="T44" fmla="*/ 20 w 72"/>
              <a:gd name="T45" fmla="*/ 16 h 104"/>
              <a:gd name="T46" fmla="*/ 52 w 72"/>
              <a:gd name="T47" fmla="*/ 16 h 104"/>
              <a:gd name="T48" fmla="*/ 56 w 72"/>
              <a:gd name="T49" fmla="*/ 20 h 104"/>
              <a:gd name="T50" fmla="*/ 56 w 72"/>
              <a:gd name="T51" fmla="*/ 6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2" h="104">
                <a:moveTo>
                  <a:pt x="6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8"/>
                  <a:pt x="6" y="104"/>
                  <a:pt x="12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7" y="104"/>
                  <a:pt x="72" y="98"/>
                  <a:pt x="72" y="92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5"/>
                  <a:pt x="67" y="0"/>
                  <a:pt x="60" y="0"/>
                </a:cubicBezTo>
                <a:close/>
                <a:moveTo>
                  <a:pt x="39" y="87"/>
                </a:moveTo>
                <a:cubicBezTo>
                  <a:pt x="38" y="87"/>
                  <a:pt x="37" y="88"/>
                  <a:pt x="36" y="88"/>
                </a:cubicBezTo>
                <a:cubicBezTo>
                  <a:pt x="35" y="88"/>
                  <a:pt x="34" y="87"/>
                  <a:pt x="33" y="87"/>
                </a:cubicBezTo>
                <a:cubicBezTo>
                  <a:pt x="33" y="86"/>
                  <a:pt x="32" y="85"/>
                  <a:pt x="32" y="84"/>
                </a:cubicBezTo>
                <a:cubicBezTo>
                  <a:pt x="32" y="83"/>
                  <a:pt x="33" y="82"/>
                  <a:pt x="33" y="81"/>
                </a:cubicBezTo>
                <a:cubicBezTo>
                  <a:pt x="35" y="80"/>
                  <a:pt x="38" y="80"/>
                  <a:pt x="39" y="81"/>
                </a:cubicBezTo>
                <a:cubicBezTo>
                  <a:pt x="40" y="82"/>
                  <a:pt x="40" y="83"/>
                  <a:pt x="40" y="84"/>
                </a:cubicBezTo>
                <a:cubicBezTo>
                  <a:pt x="40" y="85"/>
                  <a:pt x="40" y="86"/>
                  <a:pt x="39" y="87"/>
                </a:cubicBezTo>
                <a:close/>
                <a:moveTo>
                  <a:pt x="56" y="68"/>
                </a:moveTo>
                <a:cubicBezTo>
                  <a:pt x="56" y="70"/>
                  <a:pt x="54" y="72"/>
                  <a:pt x="52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18" y="72"/>
                  <a:pt x="16" y="70"/>
                  <a:pt x="16" y="68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8"/>
                  <a:pt x="18" y="16"/>
                  <a:pt x="20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4" y="16"/>
                  <a:pt x="56" y="18"/>
                  <a:pt x="56" y="20"/>
                </a:cubicBezTo>
                <a:lnTo>
                  <a:pt x="56" y="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02" name="Freeform 16"/>
          <p:cNvSpPr>
            <a:spLocks noEditPoints="1"/>
          </p:cNvSpPr>
          <p:nvPr/>
        </p:nvSpPr>
        <p:spPr bwMode="auto">
          <a:xfrm>
            <a:off x="2090056" y="2170871"/>
            <a:ext cx="339651" cy="314443"/>
          </a:xfrm>
          <a:custGeom>
            <a:avLst/>
            <a:gdLst>
              <a:gd name="T0" fmla="*/ 149 w 165"/>
              <a:gd name="T1" fmla="*/ 38 h 152"/>
              <a:gd name="T2" fmla="*/ 147 w 165"/>
              <a:gd name="T3" fmla="*/ 34 h 152"/>
              <a:gd name="T4" fmla="*/ 137 w 165"/>
              <a:gd name="T5" fmla="*/ 22 h 152"/>
              <a:gd name="T6" fmla="*/ 125 w 165"/>
              <a:gd name="T7" fmla="*/ 12 h 152"/>
              <a:gd name="T8" fmla="*/ 121 w 165"/>
              <a:gd name="T9" fmla="*/ 10 h 152"/>
              <a:gd name="T10" fmla="*/ 118 w 165"/>
              <a:gd name="T11" fmla="*/ 8 h 152"/>
              <a:gd name="T12" fmla="*/ 83 w 165"/>
              <a:gd name="T13" fmla="*/ 0 h 152"/>
              <a:gd name="T14" fmla="*/ 29 w 165"/>
              <a:gd name="T15" fmla="*/ 22 h 152"/>
              <a:gd name="T16" fmla="*/ 29 w 165"/>
              <a:gd name="T17" fmla="*/ 130 h 152"/>
              <a:gd name="T18" fmla="*/ 83 w 165"/>
              <a:gd name="T19" fmla="*/ 152 h 152"/>
              <a:gd name="T20" fmla="*/ 137 w 165"/>
              <a:gd name="T21" fmla="*/ 130 h 152"/>
              <a:gd name="T22" fmla="*/ 151 w 165"/>
              <a:gd name="T23" fmla="*/ 41 h 152"/>
              <a:gd name="T24" fmla="*/ 149 w 165"/>
              <a:gd name="T25" fmla="*/ 38 h 152"/>
              <a:gd name="T26" fmla="*/ 83 w 165"/>
              <a:gd name="T27" fmla="*/ 32 h 152"/>
              <a:gd name="T28" fmla="*/ 52 w 165"/>
              <a:gd name="T29" fmla="*/ 45 h 152"/>
              <a:gd name="T30" fmla="*/ 39 w 165"/>
              <a:gd name="T31" fmla="*/ 76 h 152"/>
              <a:gd name="T32" fmla="*/ 52 w 165"/>
              <a:gd name="T33" fmla="*/ 107 h 152"/>
              <a:gd name="T34" fmla="*/ 52 w 165"/>
              <a:gd name="T35" fmla="*/ 113 h 152"/>
              <a:gd name="T36" fmla="*/ 49 w 165"/>
              <a:gd name="T37" fmla="*/ 114 h 152"/>
              <a:gd name="T38" fmla="*/ 46 w 165"/>
              <a:gd name="T39" fmla="*/ 113 h 152"/>
              <a:gd name="T40" fmla="*/ 31 w 165"/>
              <a:gd name="T41" fmla="*/ 76 h 152"/>
              <a:gd name="T42" fmla="*/ 46 w 165"/>
              <a:gd name="T43" fmla="*/ 39 h 152"/>
              <a:gd name="T44" fmla="*/ 83 w 165"/>
              <a:gd name="T45" fmla="*/ 24 h 152"/>
              <a:gd name="T46" fmla="*/ 87 w 165"/>
              <a:gd name="T47" fmla="*/ 28 h 152"/>
              <a:gd name="T48" fmla="*/ 83 w 165"/>
              <a:gd name="T49" fmla="*/ 3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5" h="152">
                <a:moveTo>
                  <a:pt x="149" y="38"/>
                </a:moveTo>
                <a:cubicBezTo>
                  <a:pt x="148" y="37"/>
                  <a:pt x="147" y="35"/>
                  <a:pt x="147" y="34"/>
                </a:cubicBezTo>
                <a:cubicBezTo>
                  <a:pt x="144" y="30"/>
                  <a:pt x="141" y="26"/>
                  <a:pt x="137" y="22"/>
                </a:cubicBezTo>
                <a:cubicBezTo>
                  <a:pt x="133" y="18"/>
                  <a:pt x="129" y="15"/>
                  <a:pt x="125" y="12"/>
                </a:cubicBezTo>
                <a:cubicBezTo>
                  <a:pt x="124" y="12"/>
                  <a:pt x="122" y="11"/>
                  <a:pt x="121" y="10"/>
                </a:cubicBezTo>
                <a:cubicBezTo>
                  <a:pt x="120" y="9"/>
                  <a:pt x="119" y="9"/>
                  <a:pt x="118" y="8"/>
                </a:cubicBezTo>
                <a:cubicBezTo>
                  <a:pt x="107" y="3"/>
                  <a:pt x="95" y="0"/>
                  <a:pt x="83" y="0"/>
                </a:cubicBezTo>
                <a:cubicBezTo>
                  <a:pt x="63" y="0"/>
                  <a:pt x="44" y="8"/>
                  <a:pt x="29" y="22"/>
                </a:cubicBezTo>
                <a:cubicBezTo>
                  <a:pt x="0" y="52"/>
                  <a:pt x="0" y="100"/>
                  <a:pt x="29" y="130"/>
                </a:cubicBezTo>
                <a:cubicBezTo>
                  <a:pt x="44" y="144"/>
                  <a:pt x="63" y="152"/>
                  <a:pt x="83" y="152"/>
                </a:cubicBezTo>
                <a:cubicBezTo>
                  <a:pt x="103" y="152"/>
                  <a:pt x="123" y="144"/>
                  <a:pt x="137" y="130"/>
                </a:cubicBezTo>
                <a:cubicBezTo>
                  <a:pt x="161" y="106"/>
                  <a:pt x="165" y="70"/>
                  <a:pt x="151" y="41"/>
                </a:cubicBezTo>
                <a:cubicBezTo>
                  <a:pt x="150" y="40"/>
                  <a:pt x="150" y="39"/>
                  <a:pt x="149" y="38"/>
                </a:cubicBezTo>
                <a:close/>
                <a:moveTo>
                  <a:pt x="83" y="32"/>
                </a:moveTo>
                <a:cubicBezTo>
                  <a:pt x="71" y="32"/>
                  <a:pt x="60" y="36"/>
                  <a:pt x="52" y="45"/>
                </a:cubicBezTo>
                <a:cubicBezTo>
                  <a:pt x="44" y="53"/>
                  <a:pt x="39" y="64"/>
                  <a:pt x="39" y="76"/>
                </a:cubicBezTo>
                <a:cubicBezTo>
                  <a:pt x="39" y="88"/>
                  <a:pt x="44" y="99"/>
                  <a:pt x="52" y="107"/>
                </a:cubicBezTo>
                <a:cubicBezTo>
                  <a:pt x="54" y="109"/>
                  <a:pt x="54" y="111"/>
                  <a:pt x="52" y="113"/>
                </a:cubicBezTo>
                <a:cubicBezTo>
                  <a:pt x="51" y="113"/>
                  <a:pt x="50" y="114"/>
                  <a:pt x="49" y="114"/>
                </a:cubicBezTo>
                <a:cubicBezTo>
                  <a:pt x="48" y="114"/>
                  <a:pt x="47" y="113"/>
                  <a:pt x="46" y="113"/>
                </a:cubicBezTo>
                <a:cubicBezTo>
                  <a:pt x="37" y="103"/>
                  <a:pt x="31" y="90"/>
                  <a:pt x="31" y="76"/>
                </a:cubicBezTo>
                <a:cubicBezTo>
                  <a:pt x="31" y="62"/>
                  <a:pt x="37" y="49"/>
                  <a:pt x="46" y="39"/>
                </a:cubicBezTo>
                <a:cubicBezTo>
                  <a:pt x="56" y="29"/>
                  <a:pt x="69" y="24"/>
                  <a:pt x="83" y="24"/>
                </a:cubicBezTo>
                <a:cubicBezTo>
                  <a:pt x="85" y="24"/>
                  <a:pt x="87" y="26"/>
                  <a:pt x="87" y="28"/>
                </a:cubicBezTo>
                <a:cubicBezTo>
                  <a:pt x="87" y="30"/>
                  <a:pt x="85" y="32"/>
                  <a:pt x="83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03" name="Freeform 17"/>
          <p:cNvSpPr>
            <a:spLocks/>
          </p:cNvSpPr>
          <p:nvPr/>
        </p:nvSpPr>
        <p:spPr bwMode="auto">
          <a:xfrm>
            <a:off x="2344794" y="2152296"/>
            <a:ext cx="91547" cy="91547"/>
          </a:xfrm>
          <a:custGeom>
            <a:avLst/>
            <a:gdLst>
              <a:gd name="T0" fmla="*/ 31 w 44"/>
              <a:gd name="T1" fmla="*/ 19 h 44"/>
              <a:gd name="T2" fmla="*/ 31 w 44"/>
              <a:gd name="T3" fmla="*/ 19 h 44"/>
              <a:gd name="T4" fmla="*/ 42 w 44"/>
              <a:gd name="T5" fmla="*/ 8 h 44"/>
              <a:gd name="T6" fmla="*/ 42 w 44"/>
              <a:gd name="T7" fmla="*/ 2 h 44"/>
              <a:gd name="T8" fmla="*/ 36 w 44"/>
              <a:gd name="T9" fmla="*/ 2 h 44"/>
              <a:gd name="T10" fmla="*/ 25 w 44"/>
              <a:gd name="T11" fmla="*/ 13 h 44"/>
              <a:gd name="T12" fmla="*/ 25 w 44"/>
              <a:gd name="T13" fmla="*/ 13 h 44"/>
              <a:gd name="T14" fmla="*/ 15 w 44"/>
              <a:gd name="T15" fmla="*/ 2 h 44"/>
              <a:gd name="T16" fmla="*/ 9 w 44"/>
              <a:gd name="T17" fmla="*/ 2 h 44"/>
              <a:gd name="T18" fmla="*/ 0 w 44"/>
              <a:gd name="T19" fmla="*/ 11 h 44"/>
              <a:gd name="T20" fmla="*/ 1 w 44"/>
              <a:gd name="T21" fmla="*/ 12 h 44"/>
              <a:gd name="T22" fmla="*/ 7 w 44"/>
              <a:gd name="T23" fmla="*/ 16 h 44"/>
              <a:gd name="T24" fmla="*/ 19 w 44"/>
              <a:gd name="T25" fmla="*/ 26 h 44"/>
              <a:gd name="T26" fmla="*/ 28 w 44"/>
              <a:gd name="T27" fmla="*/ 37 h 44"/>
              <a:gd name="T28" fmla="*/ 31 w 44"/>
              <a:gd name="T29" fmla="*/ 41 h 44"/>
              <a:gd name="T30" fmla="*/ 33 w 44"/>
              <a:gd name="T31" fmla="*/ 44 h 44"/>
              <a:gd name="T32" fmla="*/ 42 w 44"/>
              <a:gd name="T33" fmla="*/ 35 h 44"/>
              <a:gd name="T34" fmla="*/ 42 w 44"/>
              <a:gd name="T35" fmla="*/ 29 h 44"/>
              <a:gd name="T36" fmla="*/ 31 w 44"/>
              <a:gd name="T37" fmla="*/ 19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" h="44">
                <a:moveTo>
                  <a:pt x="31" y="19"/>
                </a:moveTo>
                <a:cubicBezTo>
                  <a:pt x="31" y="19"/>
                  <a:pt x="31" y="19"/>
                  <a:pt x="31" y="19"/>
                </a:cubicBezTo>
                <a:cubicBezTo>
                  <a:pt x="42" y="8"/>
                  <a:pt x="42" y="8"/>
                  <a:pt x="42" y="8"/>
                </a:cubicBezTo>
                <a:cubicBezTo>
                  <a:pt x="44" y="6"/>
                  <a:pt x="44" y="4"/>
                  <a:pt x="42" y="2"/>
                </a:cubicBezTo>
                <a:cubicBezTo>
                  <a:pt x="40" y="0"/>
                  <a:pt x="38" y="0"/>
                  <a:pt x="36" y="2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15" y="2"/>
                  <a:pt x="15" y="2"/>
                  <a:pt x="15" y="2"/>
                </a:cubicBezTo>
                <a:cubicBezTo>
                  <a:pt x="13" y="0"/>
                  <a:pt x="10" y="0"/>
                  <a:pt x="9" y="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1" y="12"/>
                  <a:pt x="1" y="12"/>
                </a:cubicBezTo>
                <a:cubicBezTo>
                  <a:pt x="3" y="13"/>
                  <a:pt x="5" y="14"/>
                  <a:pt x="7" y="16"/>
                </a:cubicBezTo>
                <a:cubicBezTo>
                  <a:pt x="11" y="19"/>
                  <a:pt x="15" y="22"/>
                  <a:pt x="19" y="26"/>
                </a:cubicBezTo>
                <a:cubicBezTo>
                  <a:pt x="22" y="29"/>
                  <a:pt x="26" y="33"/>
                  <a:pt x="28" y="37"/>
                </a:cubicBezTo>
                <a:cubicBezTo>
                  <a:pt x="29" y="39"/>
                  <a:pt x="30" y="40"/>
                  <a:pt x="31" y="41"/>
                </a:cubicBezTo>
                <a:cubicBezTo>
                  <a:pt x="31" y="42"/>
                  <a:pt x="32" y="43"/>
                  <a:pt x="33" y="44"/>
                </a:cubicBezTo>
                <a:cubicBezTo>
                  <a:pt x="42" y="35"/>
                  <a:pt x="42" y="35"/>
                  <a:pt x="42" y="35"/>
                </a:cubicBezTo>
                <a:cubicBezTo>
                  <a:pt x="44" y="34"/>
                  <a:pt x="44" y="31"/>
                  <a:pt x="42" y="29"/>
                </a:cubicBezTo>
                <a:lnTo>
                  <a:pt x="31" y="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04" name="Freeform 18"/>
          <p:cNvSpPr>
            <a:spLocks/>
          </p:cNvSpPr>
          <p:nvPr/>
        </p:nvSpPr>
        <p:spPr bwMode="auto">
          <a:xfrm>
            <a:off x="2450935" y="2085958"/>
            <a:ext cx="51744" cy="51744"/>
          </a:xfrm>
          <a:custGeom>
            <a:avLst/>
            <a:gdLst>
              <a:gd name="T0" fmla="*/ 4 w 25"/>
              <a:gd name="T1" fmla="*/ 25 h 25"/>
              <a:gd name="T2" fmla="*/ 7 w 25"/>
              <a:gd name="T3" fmla="*/ 24 h 25"/>
              <a:gd name="T4" fmla="*/ 23 w 25"/>
              <a:gd name="T5" fmla="*/ 8 h 25"/>
              <a:gd name="T6" fmla="*/ 23 w 25"/>
              <a:gd name="T7" fmla="*/ 2 h 25"/>
              <a:gd name="T8" fmla="*/ 17 w 25"/>
              <a:gd name="T9" fmla="*/ 2 h 25"/>
              <a:gd name="T10" fmla="*/ 1 w 25"/>
              <a:gd name="T11" fmla="*/ 18 h 25"/>
              <a:gd name="T12" fmla="*/ 1 w 25"/>
              <a:gd name="T13" fmla="*/ 24 h 25"/>
              <a:gd name="T14" fmla="*/ 4 w 25"/>
              <a:gd name="T1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25">
                <a:moveTo>
                  <a:pt x="4" y="25"/>
                </a:moveTo>
                <a:cubicBezTo>
                  <a:pt x="5" y="25"/>
                  <a:pt x="6" y="24"/>
                  <a:pt x="7" y="24"/>
                </a:cubicBezTo>
                <a:cubicBezTo>
                  <a:pt x="23" y="8"/>
                  <a:pt x="23" y="8"/>
                  <a:pt x="23" y="8"/>
                </a:cubicBezTo>
                <a:cubicBezTo>
                  <a:pt x="25" y="6"/>
                  <a:pt x="25" y="4"/>
                  <a:pt x="23" y="2"/>
                </a:cubicBezTo>
                <a:cubicBezTo>
                  <a:pt x="21" y="0"/>
                  <a:pt x="19" y="0"/>
                  <a:pt x="17" y="2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2"/>
                  <a:pt x="1" y="24"/>
                </a:cubicBezTo>
                <a:cubicBezTo>
                  <a:pt x="2" y="24"/>
                  <a:pt x="3" y="25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05" name="Freeform 19"/>
          <p:cNvSpPr>
            <a:spLocks/>
          </p:cNvSpPr>
          <p:nvPr/>
        </p:nvSpPr>
        <p:spPr bwMode="auto">
          <a:xfrm>
            <a:off x="2450935" y="2153624"/>
            <a:ext cx="49091" cy="17247"/>
          </a:xfrm>
          <a:custGeom>
            <a:avLst/>
            <a:gdLst>
              <a:gd name="T0" fmla="*/ 20 w 24"/>
              <a:gd name="T1" fmla="*/ 0 h 8"/>
              <a:gd name="T2" fmla="*/ 4 w 24"/>
              <a:gd name="T3" fmla="*/ 0 h 8"/>
              <a:gd name="T4" fmla="*/ 0 w 24"/>
              <a:gd name="T5" fmla="*/ 4 h 8"/>
              <a:gd name="T6" fmla="*/ 4 w 24"/>
              <a:gd name="T7" fmla="*/ 8 h 8"/>
              <a:gd name="T8" fmla="*/ 20 w 24"/>
              <a:gd name="T9" fmla="*/ 8 h 8"/>
              <a:gd name="T10" fmla="*/ 24 w 24"/>
              <a:gd name="T11" fmla="*/ 4 h 8"/>
              <a:gd name="T12" fmla="*/ 20 w 24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8">
                <a:moveTo>
                  <a:pt x="20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2" y="8"/>
                  <a:pt x="24" y="6"/>
                  <a:pt x="24" y="4"/>
                </a:cubicBezTo>
                <a:cubicBezTo>
                  <a:pt x="24" y="2"/>
                  <a:pt x="22" y="0"/>
                  <a:pt x="2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06" name="Freeform 20"/>
          <p:cNvSpPr>
            <a:spLocks/>
          </p:cNvSpPr>
          <p:nvPr/>
        </p:nvSpPr>
        <p:spPr bwMode="auto">
          <a:xfrm>
            <a:off x="2450935" y="2185466"/>
            <a:ext cx="51744" cy="42456"/>
          </a:xfrm>
          <a:custGeom>
            <a:avLst/>
            <a:gdLst>
              <a:gd name="T0" fmla="*/ 7 w 25"/>
              <a:gd name="T1" fmla="*/ 2 h 21"/>
              <a:gd name="T2" fmla="*/ 1 w 25"/>
              <a:gd name="T3" fmla="*/ 2 h 21"/>
              <a:gd name="T4" fmla="*/ 2 w 25"/>
              <a:gd name="T5" fmla="*/ 8 h 21"/>
              <a:gd name="T6" fmla="*/ 18 w 25"/>
              <a:gd name="T7" fmla="*/ 20 h 21"/>
              <a:gd name="T8" fmla="*/ 20 w 25"/>
              <a:gd name="T9" fmla="*/ 21 h 21"/>
              <a:gd name="T10" fmla="*/ 23 w 25"/>
              <a:gd name="T11" fmla="*/ 19 h 21"/>
              <a:gd name="T12" fmla="*/ 23 w 25"/>
              <a:gd name="T13" fmla="*/ 14 h 21"/>
              <a:gd name="T14" fmla="*/ 7 w 25"/>
              <a:gd name="T15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21">
                <a:moveTo>
                  <a:pt x="7" y="2"/>
                </a:moveTo>
                <a:cubicBezTo>
                  <a:pt x="5" y="0"/>
                  <a:pt x="2" y="1"/>
                  <a:pt x="1" y="2"/>
                </a:cubicBezTo>
                <a:cubicBezTo>
                  <a:pt x="0" y="4"/>
                  <a:pt x="0" y="7"/>
                  <a:pt x="2" y="8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1"/>
                  <a:pt x="19" y="21"/>
                  <a:pt x="20" y="21"/>
                </a:cubicBezTo>
                <a:cubicBezTo>
                  <a:pt x="21" y="21"/>
                  <a:pt x="23" y="20"/>
                  <a:pt x="23" y="19"/>
                </a:cubicBezTo>
                <a:cubicBezTo>
                  <a:pt x="25" y="17"/>
                  <a:pt x="24" y="15"/>
                  <a:pt x="23" y="14"/>
                </a:cubicBezTo>
                <a:lnTo>
                  <a:pt x="7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07" name="Freeform 21"/>
          <p:cNvSpPr>
            <a:spLocks/>
          </p:cNvSpPr>
          <p:nvPr/>
        </p:nvSpPr>
        <p:spPr bwMode="auto">
          <a:xfrm>
            <a:off x="2417766" y="2088612"/>
            <a:ext cx="17247" cy="49091"/>
          </a:xfrm>
          <a:custGeom>
            <a:avLst/>
            <a:gdLst>
              <a:gd name="T0" fmla="*/ 4 w 8"/>
              <a:gd name="T1" fmla="*/ 24 h 24"/>
              <a:gd name="T2" fmla="*/ 8 w 8"/>
              <a:gd name="T3" fmla="*/ 20 h 24"/>
              <a:gd name="T4" fmla="*/ 8 w 8"/>
              <a:gd name="T5" fmla="*/ 4 h 24"/>
              <a:gd name="T6" fmla="*/ 4 w 8"/>
              <a:gd name="T7" fmla="*/ 0 h 24"/>
              <a:gd name="T8" fmla="*/ 0 w 8"/>
              <a:gd name="T9" fmla="*/ 4 h 24"/>
              <a:gd name="T10" fmla="*/ 0 w 8"/>
              <a:gd name="T11" fmla="*/ 20 h 24"/>
              <a:gd name="T12" fmla="*/ 4 w 8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4">
                <a:moveTo>
                  <a:pt x="4" y="24"/>
                </a:moveTo>
                <a:cubicBezTo>
                  <a:pt x="6" y="24"/>
                  <a:pt x="8" y="22"/>
                  <a:pt x="8" y="20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2"/>
                  <a:pt x="2" y="24"/>
                  <a:pt x="4" y="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08" name="Freeform 22"/>
          <p:cNvSpPr>
            <a:spLocks/>
          </p:cNvSpPr>
          <p:nvPr/>
        </p:nvSpPr>
        <p:spPr bwMode="auto">
          <a:xfrm>
            <a:off x="2360715" y="2085958"/>
            <a:ext cx="42456" cy="51744"/>
          </a:xfrm>
          <a:custGeom>
            <a:avLst/>
            <a:gdLst>
              <a:gd name="T0" fmla="*/ 13 w 21"/>
              <a:gd name="T1" fmla="*/ 23 h 25"/>
              <a:gd name="T2" fmla="*/ 16 w 21"/>
              <a:gd name="T3" fmla="*/ 25 h 25"/>
              <a:gd name="T4" fmla="*/ 19 w 21"/>
              <a:gd name="T5" fmla="*/ 24 h 25"/>
              <a:gd name="T6" fmla="*/ 19 w 21"/>
              <a:gd name="T7" fmla="*/ 18 h 25"/>
              <a:gd name="T8" fmla="*/ 7 w 21"/>
              <a:gd name="T9" fmla="*/ 2 h 25"/>
              <a:gd name="T10" fmla="*/ 2 w 21"/>
              <a:gd name="T11" fmla="*/ 2 h 25"/>
              <a:gd name="T12" fmla="*/ 1 w 21"/>
              <a:gd name="T13" fmla="*/ 7 h 25"/>
              <a:gd name="T14" fmla="*/ 13 w 21"/>
              <a:gd name="T15" fmla="*/ 2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25">
                <a:moveTo>
                  <a:pt x="13" y="23"/>
                </a:moveTo>
                <a:cubicBezTo>
                  <a:pt x="14" y="24"/>
                  <a:pt x="15" y="25"/>
                  <a:pt x="16" y="25"/>
                </a:cubicBezTo>
                <a:cubicBezTo>
                  <a:pt x="17" y="25"/>
                  <a:pt x="18" y="25"/>
                  <a:pt x="19" y="24"/>
                </a:cubicBezTo>
                <a:cubicBezTo>
                  <a:pt x="20" y="23"/>
                  <a:pt x="21" y="20"/>
                  <a:pt x="19" y="18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3" y="0"/>
                  <a:pt x="2" y="2"/>
                </a:cubicBezTo>
                <a:cubicBezTo>
                  <a:pt x="0" y="3"/>
                  <a:pt x="0" y="5"/>
                  <a:pt x="1" y="7"/>
                </a:cubicBezTo>
                <a:lnTo>
                  <a:pt x="13" y="2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09" name="Freeform 23"/>
          <p:cNvSpPr>
            <a:spLocks noEditPoints="1"/>
          </p:cNvSpPr>
          <p:nvPr/>
        </p:nvSpPr>
        <p:spPr bwMode="auto">
          <a:xfrm>
            <a:off x="3094414" y="2084632"/>
            <a:ext cx="363532" cy="400682"/>
          </a:xfrm>
          <a:custGeom>
            <a:avLst/>
            <a:gdLst>
              <a:gd name="T0" fmla="*/ 160 w 176"/>
              <a:gd name="T1" fmla="*/ 130 h 194"/>
              <a:gd name="T2" fmla="*/ 176 w 176"/>
              <a:gd name="T3" fmla="*/ 114 h 194"/>
              <a:gd name="T4" fmla="*/ 160 w 176"/>
              <a:gd name="T5" fmla="*/ 98 h 194"/>
              <a:gd name="T6" fmla="*/ 152 w 176"/>
              <a:gd name="T7" fmla="*/ 100 h 194"/>
              <a:gd name="T8" fmla="*/ 90 w 176"/>
              <a:gd name="T9" fmla="*/ 34 h 194"/>
              <a:gd name="T10" fmla="*/ 91 w 176"/>
              <a:gd name="T11" fmla="*/ 32 h 194"/>
              <a:gd name="T12" fmla="*/ 91 w 176"/>
              <a:gd name="T13" fmla="*/ 7 h 194"/>
              <a:gd name="T14" fmla="*/ 66 w 176"/>
              <a:gd name="T15" fmla="*/ 7 h 194"/>
              <a:gd name="T16" fmla="*/ 51 w 176"/>
              <a:gd name="T17" fmla="*/ 21 h 194"/>
              <a:gd name="T18" fmla="*/ 34 w 176"/>
              <a:gd name="T19" fmla="*/ 18 h 194"/>
              <a:gd name="T20" fmla="*/ 1 w 176"/>
              <a:gd name="T21" fmla="*/ 31 h 194"/>
              <a:gd name="T22" fmla="*/ 1 w 176"/>
              <a:gd name="T23" fmla="*/ 37 h 194"/>
              <a:gd name="T24" fmla="*/ 61 w 176"/>
              <a:gd name="T25" fmla="*/ 97 h 194"/>
              <a:gd name="T26" fmla="*/ 64 w 176"/>
              <a:gd name="T27" fmla="*/ 98 h 194"/>
              <a:gd name="T28" fmla="*/ 67 w 176"/>
              <a:gd name="T29" fmla="*/ 97 h 194"/>
              <a:gd name="T30" fmla="*/ 77 w 176"/>
              <a:gd name="T31" fmla="*/ 47 h 194"/>
              <a:gd name="T32" fmla="*/ 84 w 176"/>
              <a:gd name="T33" fmla="*/ 39 h 194"/>
              <a:gd name="T34" fmla="*/ 146 w 176"/>
              <a:gd name="T35" fmla="*/ 106 h 194"/>
              <a:gd name="T36" fmla="*/ 144 w 176"/>
              <a:gd name="T37" fmla="*/ 114 h 194"/>
              <a:gd name="T38" fmla="*/ 146 w 176"/>
              <a:gd name="T39" fmla="*/ 122 h 194"/>
              <a:gd name="T40" fmla="*/ 126 w 176"/>
              <a:gd name="T41" fmla="*/ 142 h 194"/>
              <a:gd name="T42" fmla="*/ 112 w 176"/>
              <a:gd name="T43" fmla="*/ 138 h 194"/>
              <a:gd name="T44" fmla="*/ 88 w 176"/>
              <a:gd name="T45" fmla="*/ 162 h 194"/>
              <a:gd name="T46" fmla="*/ 52 w 176"/>
              <a:gd name="T47" fmla="*/ 162 h 194"/>
              <a:gd name="T48" fmla="*/ 32 w 176"/>
              <a:gd name="T49" fmla="*/ 182 h 194"/>
              <a:gd name="T50" fmla="*/ 32 w 176"/>
              <a:gd name="T51" fmla="*/ 190 h 194"/>
              <a:gd name="T52" fmla="*/ 36 w 176"/>
              <a:gd name="T53" fmla="*/ 194 h 194"/>
              <a:gd name="T54" fmla="*/ 156 w 176"/>
              <a:gd name="T55" fmla="*/ 194 h 194"/>
              <a:gd name="T56" fmla="*/ 160 w 176"/>
              <a:gd name="T57" fmla="*/ 190 h 194"/>
              <a:gd name="T58" fmla="*/ 160 w 176"/>
              <a:gd name="T59" fmla="*/ 182 h 194"/>
              <a:gd name="T60" fmla="*/ 140 w 176"/>
              <a:gd name="T61" fmla="*/ 162 h 194"/>
              <a:gd name="T62" fmla="*/ 136 w 176"/>
              <a:gd name="T63" fmla="*/ 162 h 194"/>
              <a:gd name="T64" fmla="*/ 132 w 176"/>
              <a:gd name="T65" fmla="*/ 148 h 194"/>
              <a:gd name="T66" fmla="*/ 152 w 176"/>
              <a:gd name="T67" fmla="*/ 128 h 194"/>
              <a:gd name="T68" fmla="*/ 160 w 176"/>
              <a:gd name="T69" fmla="*/ 130 h 194"/>
              <a:gd name="T70" fmla="*/ 55 w 176"/>
              <a:gd name="T71" fmla="*/ 48 h 194"/>
              <a:gd name="T72" fmla="*/ 52 w 176"/>
              <a:gd name="T73" fmla="*/ 50 h 194"/>
              <a:gd name="T74" fmla="*/ 50 w 176"/>
              <a:gd name="T75" fmla="*/ 48 h 194"/>
              <a:gd name="T76" fmla="*/ 31 w 176"/>
              <a:gd name="T77" fmla="*/ 42 h 194"/>
              <a:gd name="T78" fmla="*/ 27 w 176"/>
              <a:gd name="T79" fmla="*/ 39 h 194"/>
              <a:gd name="T80" fmla="*/ 30 w 176"/>
              <a:gd name="T81" fmla="*/ 34 h 194"/>
              <a:gd name="T82" fmla="*/ 34 w 176"/>
              <a:gd name="T83" fmla="*/ 34 h 194"/>
              <a:gd name="T84" fmla="*/ 55 w 176"/>
              <a:gd name="T85" fmla="*/ 43 h 194"/>
              <a:gd name="T86" fmla="*/ 55 w 176"/>
              <a:gd name="T87" fmla="*/ 4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94">
                <a:moveTo>
                  <a:pt x="160" y="130"/>
                </a:moveTo>
                <a:cubicBezTo>
                  <a:pt x="169" y="130"/>
                  <a:pt x="176" y="123"/>
                  <a:pt x="176" y="114"/>
                </a:cubicBezTo>
                <a:cubicBezTo>
                  <a:pt x="176" y="105"/>
                  <a:pt x="169" y="98"/>
                  <a:pt x="160" y="98"/>
                </a:cubicBezTo>
                <a:cubicBezTo>
                  <a:pt x="157" y="98"/>
                  <a:pt x="155" y="99"/>
                  <a:pt x="152" y="100"/>
                </a:cubicBezTo>
                <a:cubicBezTo>
                  <a:pt x="90" y="34"/>
                  <a:pt x="90" y="34"/>
                  <a:pt x="90" y="34"/>
                </a:cubicBezTo>
                <a:cubicBezTo>
                  <a:pt x="91" y="32"/>
                  <a:pt x="91" y="32"/>
                  <a:pt x="91" y="32"/>
                </a:cubicBezTo>
                <a:cubicBezTo>
                  <a:pt x="98" y="25"/>
                  <a:pt x="98" y="14"/>
                  <a:pt x="91" y="7"/>
                </a:cubicBezTo>
                <a:cubicBezTo>
                  <a:pt x="84" y="0"/>
                  <a:pt x="73" y="0"/>
                  <a:pt x="66" y="7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9"/>
                  <a:pt x="40" y="18"/>
                  <a:pt x="34" y="18"/>
                </a:cubicBezTo>
                <a:cubicBezTo>
                  <a:pt x="22" y="18"/>
                  <a:pt x="10" y="23"/>
                  <a:pt x="1" y="31"/>
                </a:cubicBezTo>
                <a:cubicBezTo>
                  <a:pt x="0" y="33"/>
                  <a:pt x="0" y="35"/>
                  <a:pt x="1" y="37"/>
                </a:cubicBezTo>
                <a:cubicBezTo>
                  <a:pt x="61" y="97"/>
                  <a:pt x="61" y="97"/>
                  <a:pt x="61" y="97"/>
                </a:cubicBezTo>
                <a:cubicBezTo>
                  <a:pt x="62" y="97"/>
                  <a:pt x="63" y="98"/>
                  <a:pt x="64" y="98"/>
                </a:cubicBezTo>
                <a:cubicBezTo>
                  <a:pt x="65" y="98"/>
                  <a:pt x="66" y="97"/>
                  <a:pt x="67" y="97"/>
                </a:cubicBezTo>
                <a:cubicBezTo>
                  <a:pt x="80" y="83"/>
                  <a:pt x="84" y="63"/>
                  <a:pt x="77" y="47"/>
                </a:cubicBezTo>
                <a:cubicBezTo>
                  <a:pt x="84" y="39"/>
                  <a:pt x="84" y="39"/>
                  <a:pt x="84" y="39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5" y="108"/>
                  <a:pt x="144" y="111"/>
                  <a:pt x="144" y="114"/>
                </a:cubicBezTo>
                <a:cubicBezTo>
                  <a:pt x="144" y="117"/>
                  <a:pt x="145" y="120"/>
                  <a:pt x="146" y="122"/>
                </a:cubicBezTo>
                <a:cubicBezTo>
                  <a:pt x="126" y="142"/>
                  <a:pt x="126" y="142"/>
                  <a:pt x="126" y="142"/>
                </a:cubicBezTo>
                <a:cubicBezTo>
                  <a:pt x="122" y="140"/>
                  <a:pt x="117" y="138"/>
                  <a:pt x="112" y="138"/>
                </a:cubicBezTo>
                <a:cubicBezTo>
                  <a:pt x="99" y="138"/>
                  <a:pt x="88" y="149"/>
                  <a:pt x="88" y="162"/>
                </a:cubicBezTo>
                <a:cubicBezTo>
                  <a:pt x="52" y="162"/>
                  <a:pt x="52" y="162"/>
                  <a:pt x="52" y="162"/>
                </a:cubicBezTo>
                <a:cubicBezTo>
                  <a:pt x="41" y="162"/>
                  <a:pt x="32" y="171"/>
                  <a:pt x="32" y="182"/>
                </a:cubicBezTo>
                <a:cubicBezTo>
                  <a:pt x="32" y="190"/>
                  <a:pt x="32" y="190"/>
                  <a:pt x="32" y="190"/>
                </a:cubicBezTo>
                <a:cubicBezTo>
                  <a:pt x="32" y="192"/>
                  <a:pt x="34" y="194"/>
                  <a:pt x="36" y="194"/>
                </a:cubicBezTo>
                <a:cubicBezTo>
                  <a:pt x="156" y="194"/>
                  <a:pt x="156" y="194"/>
                  <a:pt x="156" y="194"/>
                </a:cubicBezTo>
                <a:cubicBezTo>
                  <a:pt x="158" y="194"/>
                  <a:pt x="160" y="192"/>
                  <a:pt x="160" y="190"/>
                </a:cubicBezTo>
                <a:cubicBezTo>
                  <a:pt x="160" y="182"/>
                  <a:pt x="160" y="182"/>
                  <a:pt x="160" y="182"/>
                </a:cubicBezTo>
                <a:cubicBezTo>
                  <a:pt x="160" y="171"/>
                  <a:pt x="151" y="162"/>
                  <a:pt x="140" y="162"/>
                </a:cubicBezTo>
                <a:cubicBezTo>
                  <a:pt x="136" y="162"/>
                  <a:pt x="136" y="162"/>
                  <a:pt x="136" y="162"/>
                </a:cubicBezTo>
                <a:cubicBezTo>
                  <a:pt x="136" y="157"/>
                  <a:pt x="134" y="152"/>
                  <a:pt x="132" y="148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54" y="129"/>
                  <a:pt x="157" y="130"/>
                  <a:pt x="160" y="130"/>
                </a:cubicBezTo>
                <a:close/>
                <a:moveTo>
                  <a:pt x="55" y="48"/>
                </a:moveTo>
                <a:cubicBezTo>
                  <a:pt x="55" y="49"/>
                  <a:pt x="53" y="50"/>
                  <a:pt x="52" y="50"/>
                </a:cubicBezTo>
                <a:cubicBezTo>
                  <a:pt x="51" y="50"/>
                  <a:pt x="50" y="49"/>
                  <a:pt x="50" y="48"/>
                </a:cubicBezTo>
                <a:cubicBezTo>
                  <a:pt x="45" y="43"/>
                  <a:pt x="38" y="41"/>
                  <a:pt x="31" y="42"/>
                </a:cubicBezTo>
                <a:cubicBezTo>
                  <a:pt x="29" y="42"/>
                  <a:pt x="27" y="41"/>
                  <a:pt x="27" y="39"/>
                </a:cubicBezTo>
                <a:cubicBezTo>
                  <a:pt x="26" y="36"/>
                  <a:pt x="28" y="34"/>
                  <a:pt x="30" y="34"/>
                </a:cubicBezTo>
                <a:cubicBezTo>
                  <a:pt x="31" y="34"/>
                  <a:pt x="33" y="34"/>
                  <a:pt x="34" y="34"/>
                </a:cubicBezTo>
                <a:cubicBezTo>
                  <a:pt x="42" y="34"/>
                  <a:pt x="50" y="37"/>
                  <a:pt x="55" y="43"/>
                </a:cubicBezTo>
                <a:cubicBezTo>
                  <a:pt x="57" y="44"/>
                  <a:pt x="57" y="47"/>
                  <a:pt x="55" y="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10" name="Freeform 24"/>
          <p:cNvSpPr>
            <a:spLocks/>
          </p:cNvSpPr>
          <p:nvPr/>
        </p:nvSpPr>
        <p:spPr bwMode="auto">
          <a:xfrm>
            <a:off x="3106355" y="2201387"/>
            <a:ext cx="72972" cy="68992"/>
          </a:xfrm>
          <a:custGeom>
            <a:avLst/>
            <a:gdLst>
              <a:gd name="T0" fmla="*/ 4 w 35"/>
              <a:gd name="T1" fmla="*/ 0 h 33"/>
              <a:gd name="T2" fmla="*/ 9 w 35"/>
              <a:gd name="T3" fmla="*/ 26 h 33"/>
              <a:gd name="T4" fmla="*/ 25 w 35"/>
              <a:gd name="T5" fmla="*/ 33 h 33"/>
              <a:gd name="T6" fmla="*/ 35 w 35"/>
              <a:gd name="T7" fmla="*/ 31 h 33"/>
              <a:gd name="T8" fmla="*/ 4 w 35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3">
                <a:moveTo>
                  <a:pt x="4" y="0"/>
                </a:moveTo>
                <a:cubicBezTo>
                  <a:pt x="0" y="9"/>
                  <a:pt x="2" y="19"/>
                  <a:pt x="9" y="26"/>
                </a:cubicBezTo>
                <a:cubicBezTo>
                  <a:pt x="13" y="31"/>
                  <a:pt x="19" y="33"/>
                  <a:pt x="25" y="33"/>
                </a:cubicBezTo>
                <a:cubicBezTo>
                  <a:pt x="28" y="33"/>
                  <a:pt x="32" y="32"/>
                  <a:pt x="35" y="31"/>
                </a:cubicBezTo>
                <a:lnTo>
                  <a:pt x="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11" name="Freeform 25"/>
          <p:cNvSpPr>
            <a:spLocks/>
          </p:cNvSpPr>
          <p:nvPr/>
        </p:nvSpPr>
        <p:spPr bwMode="auto">
          <a:xfrm>
            <a:off x="4101425" y="2085958"/>
            <a:ext cx="314443" cy="399355"/>
          </a:xfrm>
          <a:custGeom>
            <a:avLst/>
            <a:gdLst>
              <a:gd name="T0" fmla="*/ 108 w 152"/>
              <a:gd name="T1" fmla="*/ 161 h 193"/>
              <a:gd name="T2" fmla="*/ 68 w 152"/>
              <a:gd name="T3" fmla="*/ 161 h 193"/>
              <a:gd name="T4" fmla="*/ 68 w 152"/>
              <a:gd name="T5" fmla="*/ 145 h 193"/>
              <a:gd name="T6" fmla="*/ 121 w 152"/>
              <a:gd name="T7" fmla="*/ 122 h 193"/>
              <a:gd name="T8" fmla="*/ 130 w 152"/>
              <a:gd name="T9" fmla="*/ 19 h 193"/>
              <a:gd name="T10" fmla="*/ 130 w 152"/>
              <a:gd name="T11" fmla="*/ 18 h 193"/>
              <a:gd name="T12" fmla="*/ 130 w 152"/>
              <a:gd name="T13" fmla="*/ 18 h 193"/>
              <a:gd name="T14" fmla="*/ 128 w 152"/>
              <a:gd name="T15" fmla="*/ 14 h 193"/>
              <a:gd name="T16" fmla="*/ 130 w 152"/>
              <a:gd name="T17" fmla="*/ 10 h 193"/>
              <a:gd name="T18" fmla="*/ 137 w 152"/>
              <a:gd name="T19" fmla="*/ 10 h 193"/>
              <a:gd name="T20" fmla="*/ 143 w 152"/>
              <a:gd name="T21" fmla="*/ 10 h 193"/>
              <a:gd name="T22" fmla="*/ 143 w 152"/>
              <a:gd name="T23" fmla="*/ 5 h 193"/>
              <a:gd name="T24" fmla="*/ 124 w 152"/>
              <a:gd name="T25" fmla="*/ 5 h 193"/>
              <a:gd name="T26" fmla="*/ 120 w 152"/>
              <a:gd name="T27" fmla="*/ 14 h 193"/>
              <a:gd name="T28" fmla="*/ 124 w 152"/>
              <a:gd name="T29" fmla="*/ 23 h 193"/>
              <a:gd name="T30" fmla="*/ 124 w 152"/>
              <a:gd name="T31" fmla="*/ 23 h 193"/>
              <a:gd name="T32" fmla="*/ 115 w 152"/>
              <a:gd name="T33" fmla="*/ 116 h 193"/>
              <a:gd name="T34" fmla="*/ 23 w 152"/>
              <a:gd name="T35" fmla="*/ 124 h 193"/>
              <a:gd name="T36" fmla="*/ 23 w 152"/>
              <a:gd name="T37" fmla="*/ 124 h 193"/>
              <a:gd name="T38" fmla="*/ 4 w 152"/>
              <a:gd name="T39" fmla="*/ 125 h 193"/>
              <a:gd name="T40" fmla="*/ 0 w 152"/>
              <a:gd name="T41" fmla="*/ 134 h 193"/>
              <a:gd name="T42" fmla="*/ 4 w 152"/>
              <a:gd name="T43" fmla="*/ 144 h 193"/>
              <a:gd name="T44" fmla="*/ 7 w 152"/>
              <a:gd name="T45" fmla="*/ 145 h 193"/>
              <a:gd name="T46" fmla="*/ 10 w 152"/>
              <a:gd name="T47" fmla="*/ 144 h 193"/>
              <a:gd name="T48" fmla="*/ 10 w 152"/>
              <a:gd name="T49" fmla="*/ 138 h 193"/>
              <a:gd name="T50" fmla="*/ 8 w 152"/>
              <a:gd name="T51" fmla="*/ 134 h 193"/>
              <a:gd name="T52" fmla="*/ 10 w 152"/>
              <a:gd name="T53" fmla="*/ 130 h 193"/>
              <a:gd name="T54" fmla="*/ 18 w 152"/>
              <a:gd name="T55" fmla="*/ 130 h 193"/>
              <a:gd name="T56" fmla="*/ 18 w 152"/>
              <a:gd name="T57" fmla="*/ 131 h 193"/>
              <a:gd name="T58" fmla="*/ 18 w 152"/>
              <a:gd name="T59" fmla="*/ 131 h 193"/>
              <a:gd name="T60" fmla="*/ 60 w 152"/>
              <a:gd name="T61" fmla="*/ 145 h 193"/>
              <a:gd name="T62" fmla="*/ 60 w 152"/>
              <a:gd name="T63" fmla="*/ 161 h 193"/>
              <a:gd name="T64" fmla="*/ 20 w 152"/>
              <a:gd name="T65" fmla="*/ 161 h 193"/>
              <a:gd name="T66" fmla="*/ 0 w 152"/>
              <a:gd name="T67" fmla="*/ 181 h 193"/>
              <a:gd name="T68" fmla="*/ 0 w 152"/>
              <a:gd name="T69" fmla="*/ 189 h 193"/>
              <a:gd name="T70" fmla="*/ 4 w 152"/>
              <a:gd name="T71" fmla="*/ 193 h 193"/>
              <a:gd name="T72" fmla="*/ 124 w 152"/>
              <a:gd name="T73" fmla="*/ 193 h 193"/>
              <a:gd name="T74" fmla="*/ 128 w 152"/>
              <a:gd name="T75" fmla="*/ 189 h 193"/>
              <a:gd name="T76" fmla="*/ 128 w 152"/>
              <a:gd name="T77" fmla="*/ 181 h 193"/>
              <a:gd name="T78" fmla="*/ 108 w 152"/>
              <a:gd name="T79" fmla="*/ 161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2" h="193">
                <a:moveTo>
                  <a:pt x="108" y="161"/>
                </a:moveTo>
                <a:cubicBezTo>
                  <a:pt x="68" y="161"/>
                  <a:pt x="68" y="161"/>
                  <a:pt x="68" y="161"/>
                </a:cubicBezTo>
                <a:cubicBezTo>
                  <a:pt x="68" y="145"/>
                  <a:pt x="68" y="145"/>
                  <a:pt x="68" y="145"/>
                </a:cubicBezTo>
                <a:cubicBezTo>
                  <a:pt x="88" y="144"/>
                  <a:pt x="107" y="136"/>
                  <a:pt x="121" y="122"/>
                </a:cubicBezTo>
                <a:cubicBezTo>
                  <a:pt x="148" y="94"/>
                  <a:pt x="152" y="50"/>
                  <a:pt x="130" y="19"/>
                </a:cubicBezTo>
                <a:cubicBezTo>
                  <a:pt x="130" y="18"/>
                  <a:pt x="130" y="18"/>
                  <a:pt x="130" y="18"/>
                </a:cubicBezTo>
                <a:cubicBezTo>
                  <a:pt x="130" y="18"/>
                  <a:pt x="130" y="18"/>
                  <a:pt x="130" y="18"/>
                </a:cubicBezTo>
                <a:cubicBezTo>
                  <a:pt x="129" y="17"/>
                  <a:pt x="128" y="16"/>
                  <a:pt x="128" y="14"/>
                </a:cubicBezTo>
                <a:cubicBezTo>
                  <a:pt x="128" y="13"/>
                  <a:pt x="129" y="11"/>
                  <a:pt x="130" y="10"/>
                </a:cubicBezTo>
                <a:cubicBezTo>
                  <a:pt x="132" y="8"/>
                  <a:pt x="135" y="8"/>
                  <a:pt x="137" y="10"/>
                </a:cubicBezTo>
                <a:cubicBezTo>
                  <a:pt x="139" y="12"/>
                  <a:pt x="141" y="12"/>
                  <a:pt x="143" y="10"/>
                </a:cubicBezTo>
                <a:cubicBezTo>
                  <a:pt x="144" y="9"/>
                  <a:pt x="144" y="6"/>
                  <a:pt x="143" y="5"/>
                </a:cubicBezTo>
                <a:cubicBezTo>
                  <a:pt x="138" y="0"/>
                  <a:pt x="129" y="0"/>
                  <a:pt x="124" y="5"/>
                </a:cubicBezTo>
                <a:cubicBezTo>
                  <a:pt x="121" y="7"/>
                  <a:pt x="120" y="11"/>
                  <a:pt x="120" y="14"/>
                </a:cubicBezTo>
                <a:cubicBezTo>
                  <a:pt x="120" y="18"/>
                  <a:pt x="121" y="21"/>
                  <a:pt x="124" y="2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43" y="52"/>
                  <a:pt x="140" y="92"/>
                  <a:pt x="115" y="116"/>
                </a:cubicBezTo>
                <a:cubicBezTo>
                  <a:pt x="91" y="140"/>
                  <a:pt x="51" y="14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17" y="120"/>
                  <a:pt x="9" y="120"/>
                  <a:pt x="4" y="125"/>
                </a:cubicBezTo>
                <a:cubicBezTo>
                  <a:pt x="2" y="127"/>
                  <a:pt x="0" y="131"/>
                  <a:pt x="0" y="134"/>
                </a:cubicBezTo>
                <a:cubicBezTo>
                  <a:pt x="0" y="138"/>
                  <a:pt x="2" y="141"/>
                  <a:pt x="4" y="144"/>
                </a:cubicBezTo>
                <a:cubicBezTo>
                  <a:pt x="5" y="144"/>
                  <a:pt x="6" y="145"/>
                  <a:pt x="7" y="145"/>
                </a:cubicBezTo>
                <a:cubicBezTo>
                  <a:pt x="8" y="145"/>
                  <a:pt x="9" y="144"/>
                  <a:pt x="10" y="144"/>
                </a:cubicBezTo>
                <a:cubicBezTo>
                  <a:pt x="11" y="142"/>
                  <a:pt x="11" y="140"/>
                  <a:pt x="10" y="138"/>
                </a:cubicBezTo>
                <a:cubicBezTo>
                  <a:pt x="9" y="137"/>
                  <a:pt x="8" y="136"/>
                  <a:pt x="8" y="134"/>
                </a:cubicBezTo>
                <a:cubicBezTo>
                  <a:pt x="8" y="133"/>
                  <a:pt x="9" y="131"/>
                  <a:pt x="10" y="130"/>
                </a:cubicBezTo>
                <a:cubicBezTo>
                  <a:pt x="12" y="128"/>
                  <a:pt x="15" y="128"/>
                  <a:pt x="18" y="130"/>
                </a:cubicBezTo>
                <a:cubicBezTo>
                  <a:pt x="18" y="131"/>
                  <a:pt x="18" y="131"/>
                  <a:pt x="18" y="131"/>
                </a:cubicBezTo>
                <a:cubicBezTo>
                  <a:pt x="18" y="131"/>
                  <a:pt x="18" y="131"/>
                  <a:pt x="18" y="131"/>
                </a:cubicBezTo>
                <a:cubicBezTo>
                  <a:pt x="31" y="140"/>
                  <a:pt x="45" y="144"/>
                  <a:pt x="60" y="145"/>
                </a:cubicBezTo>
                <a:cubicBezTo>
                  <a:pt x="60" y="161"/>
                  <a:pt x="60" y="161"/>
                  <a:pt x="60" y="161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9" y="161"/>
                  <a:pt x="0" y="170"/>
                  <a:pt x="0" y="181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91"/>
                  <a:pt x="2" y="193"/>
                  <a:pt x="4" y="193"/>
                </a:cubicBezTo>
                <a:cubicBezTo>
                  <a:pt x="124" y="193"/>
                  <a:pt x="124" y="193"/>
                  <a:pt x="124" y="193"/>
                </a:cubicBezTo>
                <a:cubicBezTo>
                  <a:pt x="127" y="193"/>
                  <a:pt x="128" y="191"/>
                  <a:pt x="128" y="189"/>
                </a:cubicBezTo>
                <a:cubicBezTo>
                  <a:pt x="128" y="181"/>
                  <a:pt x="128" y="181"/>
                  <a:pt x="128" y="181"/>
                </a:cubicBezTo>
                <a:cubicBezTo>
                  <a:pt x="128" y="170"/>
                  <a:pt x="119" y="161"/>
                  <a:pt x="108" y="1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12" name="Freeform 26"/>
          <p:cNvSpPr>
            <a:spLocks noEditPoints="1"/>
          </p:cNvSpPr>
          <p:nvPr/>
        </p:nvSpPr>
        <p:spPr bwMode="auto">
          <a:xfrm>
            <a:off x="4101425" y="2088612"/>
            <a:ext cx="264026" cy="262699"/>
          </a:xfrm>
          <a:custGeom>
            <a:avLst/>
            <a:gdLst>
              <a:gd name="T0" fmla="*/ 64 w 128"/>
              <a:gd name="T1" fmla="*/ 127 h 127"/>
              <a:gd name="T2" fmla="*/ 128 w 128"/>
              <a:gd name="T3" fmla="*/ 64 h 127"/>
              <a:gd name="T4" fmla="*/ 64 w 128"/>
              <a:gd name="T5" fmla="*/ 0 h 127"/>
              <a:gd name="T6" fmla="*/ 0 w 128"/>
              <a:gd name="T7" fmla="*/ 64 h 127"/>
              <a:gd name="T8" fmla="*/ 64 w 128"/>
              <a:gd name="T9" fmla="*/ 127 h 127"/>
              <a:gd name="T10" fmla="*/ 64 w 128"/>
              <a:gd name="T11" fmla="*/ 24 h 127"/>
              <a:gd name="T12" fmla="*/ 68 w 128"/>
              <a:gd name="T13" fmla="*/ 28 h 127"/>
              <a:gd name="T14" fmla="*/ 64 w 128"/>
              <a:gd name="T15" fmla="*/ 32 h 127"/>
              <a:gd name="T16" fmla="*/ 28 w 128"/>
              <a:gd name="T17" fmla="*/ 68 h 127"/>
              <a:gd name="T18" fmla="*/ 24 w 128"/>
              <a:gd name="T19" fmla="*/ 72 h 127"/>
              <a:gd name="T20" fmla="*/ 20 w 128"/>
              <a:gd name="T21" fmla="*/ 68 h 127"/>
              <a:gd name="T22" fmla="*/ 64 w 128"/>
              <a:gd name="T23" fmla="*/ 2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8" h="127">
                <a:moveTo>
                  <a:pt x="64" y="127"/>
                </a:moveTo>
                <a:cubicBezTo>
                  <a:pt x="99" y="127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7"/>
                  <a:pt x="64" y="127"/>
                </a:cubicBezTo>
                <a:close/>
                <a:moveTo>
                  <a:pt x="64" y="24"/>
                </a:moveTo>
                <a:cubicBezTo>
                  <a:pt x="66" y="24"/>
                  <a:pt x="68" y="26"/>
                  <a:pt x="68" y="28"/>
                </a:cubicBezTo>
                <a:cubicBezTo>
                  <a:pt x="68" y="30"/>
                  <a:pt x="66" y="32"/>
                  <a:pt x="64" y="32"/>
                </a:cubicBezTo>
                <a:cubicBezTo>
                  <a:pt x="44" y="32"/>
                  <a:pt x="28" y="48"/>
                  <a:pt x="28" y="68"/>
                </a:cubicBezTo>
                <a:cubicBezTo>
                  <a:pt x="28" y="70"/>
                  <a:pt x="27" y="72"/>
                  <a:pt x="24" y="72"/>
                </a:cubicBezTo>
                <a:cubicBezTo>
                  <a:pt x="22" y="72"/>
                  <a:pt x="20" y="70"/>
                  <a:pt x="20" y="68"/>
                </a:cubicBezTo>
                <a:cubicBezTo>
                  <a:pt x="20" y="44"/>
                  <a:pt x="40" y="24"/>
                  <a:pt x="64" y="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13" name="Freeform 27"/>
          <p:cNvSpPr>
            <a:spLocks noEditPoints="1"/>
          </p:cNvSpPr>
          <p:nvPr/>
        </p:nvSpPr>
        <p:spPr bwMode="auto">
          <a:xfrm>
            <a:off x="2103324" y="3092970"/>
            <a:ext cx="396702" cy="331690"/>
          </a:xfrm>
          <a:custGeom>
            <a:avLst/>
            <a:gdLst>
              <a:gd name="T0" fmla="*/ 77 w 192"/>
              <a:gd name="T1" fmla="*/ 33 h 161"/>
              <a:gd name="T2" fmla="*/ 152 w 192"/>
              <a:gd name="T3" fmla="*/ 4 h 161"/>
              <a:gd name="T4" fmla="*/ 51 w 192"/>
              <a:gd name="T5" fmla="*/ 33 h 161"/>
              <a:gd name="T6" fmla="*/ 0 w 192"/>
              <a:gd name="T7" fmla="*/ 37 h 161"/>
              <a:gd name="T8" fmla="*/ 4 w 192"/>
              <a:gd name="T9" fmla="*/ 161 h 161"/>
              <a:gd name="T10" fmla="*/ 192 w 192"/>
              <a:gd name="T11" fmla="*/ 157 h 161"/>
              <a:gd name="T12" fmla="*/ 188 w 192"/>
              <a:gd name="T13" fmla="*/ 33 h 161"/>
              <a:gd name="T14" fmla="*/ 20 w 192"/>
              <a:gd name="T15" fmla="*/ 129 h 161"/>
              <a:gd name="T16" fmla="*/ 20 w 192"/>
              <a:gd name="T17" fmla="*/ 121 h 161"/>
              <a:gd name="T18" fmla="*/ 88 w 192"/>
              <a:gd name="T19" fmla="*/ 125 h 161"/>
              <a:gd name="T20" fmla="*/ 84 w 192"/>
              <a:gd name="T21" fmla="*/ 113 h 161"/>
              <a:gd name="T22" fmla="*/ 16 w 192"/>
              <a:gd name="T23" fmla="*/ 109 h 161"/>
              <a:gd name="T24" fmla="*/ 84 w 192"/>
              <a:gd name="T25" fmla="*/ 105 h 161"/>
              <a:gd name="T26" fmla="*/ 84 w 192"/>
              <a:gd name="T27" fmla="*/ 113 h 161"/>
              <a:gd name="T28" fmla="*/ 20 w 192"/>
              <a:gd name="T29" fmla="*/ 97 h 161"/>
              <a:gd name="T30" fmla="*/ 20 w 192"/>
              <a:gd name="T31" fmla="*/ 89 h 161"/>
              <a:gd name="T32" fmla="*/ 88 w 192"/>
              <a:gd name="T33" fmla="*/ 93 h 161"/>
              <a:gd name="T34" fmla="*/ 84 w 192"/>
              <a:gd name="T35" fmla="*/ 81 h 161"/>
              <a:gd name="T36" fmla="*/ 16 w 192"/>
              <a:gd name="T37" fmla="*/ 77 h 161"/>
              <a:gd name="T38" fmla="*/ 84 w 192"/>
              <a:gd name="T39" fmla="*/ 73 h 161"/>
              <a:gd name="T40" fmla="*/ 84 w 192"/>
              <a:gd name="T41" fmla="*/ 81 h 161"/>
              <a:gd name="T42" fmla="*/ 20 w 192"/>
              <a:gd name="T43" fmla="*/ 65 h 161"/>
              <a:gd name="T44" fmla="*/ 20 w 192"/>
              <a:gd name="T45" fmla="*/ 57 h 161"/>
              <a:gd name="T46" fmla="*/ 88 w 192"/>
              <a:gd name="T47" fmla="*/ 61 h 161"/>
              <a:gd name="T48" fmla="*/ 116 w 192"/>
              <a:gd name="T49" fmla="*/ 129 h 161"/>
              <a:gd name="T50" fmla="*/ 116 w 192"/>
              <a:gd name="T51" fmla="*/ 105 h 161"/>
              <a:gd name="T52" fmla="*/ 116 w 192"/>
              <a:gd name="T53" fmla="*/ 129 h 161"/>
              <a:gd name="T54" fmla="*/ 144 w 192"/>
              <a:gd name="T55" fmla="*/ 117 h 161"/>
              <a:gd name="T56" fmla="*/ 168 w 192"/>
              <a:gd name="T57" fmla="*/ 117 h 161"/>
              <a:gd name="T58" fmla="*/ 168 w 192"/>
              <a:gd name="T59" fmla="*/ 89 h 161"/>
              <a:gd name="T60" fmla="*/ 151 w 192"/>
              <a:gd name="T61" fmla="*/ 79 h 161"/>
              <a:gd name="T62" fmla="*/ 145 w 192"/>
              <a:gd name="T63" fmla="*/ 74 h 161"/>
              <a:gd name="T64" fmla="*/ 104 w 192"/>
              <a:gd name="T65" fmla="*/ 89 h 161"/>
              <a:gd name="T66" fmla="*/ 168 w 192"/>
              <a:gd name="T67" fmla="*/ 65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2" h="161">
                <a:moveTo>
                  <a:pt x="188" y="33"/>
                </a:moveTo>
                <a:cubicBezTo>
                  <a:pt x="77" y="33"/>
                  <a:pt x="77" y="33"/>
                  <a:pt x="77" y="33"/>
                </a:cubicBezTo>
                <a:cubicBezTo>
                  <a:pt x="149" y="9"/>
                  <a:pt x="149" y="9"/>
                  <a:pt x="149" y="9"/>
                </a:cubicBezTo>
                <a:cubicBezTo>
                  <a:pt x="152" y="8"/>
                  <a:pt x="153" y="6"/>
                  <a:pt x="152" y="4"/>
                </a:cubicBezTo>
                <a:cubicBezTo>
                  <a:pt x="151" y="2"/>
                  <a:pt x="149" y="0"/>
                  <a:pt x="147" y="1"/>
                </a:cubicBezTo>
                <a:cubicBezTo>
                  <a:pt x="51" y="33"/>
                  <a:pt x="51" y="33"/>
                  <a:pt x="51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2" y="33"/>
                  <a:pt x="0" y="35"/>
                  <a:pt x="0" y="37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59"/>
                  <a:pt x="2" y="161"/>
                  <a:pt x="4" y="161"/>
                </a:cubicBezTo>
                <a:cubicBezTo>
                  <a:pt x="188" y="161"/>
                  <a:pt x="188" y="161"/>
                  <a:pt x="188" y="161"/>
                </a:cubicBezTo>
                <a:cubicBezTo>
                  <a:pt x="190" y="161"/>
                  <a:pt x="192" y="159"/>
                  <a:pt x="192" y="157"/>
                </a:cubicBezTo>
                <a:cubicBezTo>
                  <a:pt x="192" y="37"/>
                  <a:pt x="192" y="37"/>
                  <a:pt x="192" y="37"/>
                </a:cubicBezTo>
                <a:cubicBezTo>
                  <a:pt x="192" y="35"/>
                  <a:pt x="190" y="33"/>
                  <a:pt x="188" y="33"/>
                </a:cubicBezTo>
                <a:close/>
                <a:moveTo>
                  <a:pt x="84" y="129"/>
                </a:moveTo>
                <a:cubicBezTo>
                  <a:pt x="20" y="129"/>
                  <a:pt x="20" y="129"/>
                  <a:pt x="20" y="129"/>
                </a:cubicBezTo>
                <a:cubicBezTo>
                  <a:pt x="18" y="129"/>
                  <a:pt x="16" y="127"/>
                  <a:pt x="16" y="125"/>
                </a:cubicBezTo>
                <a:cubicBezTo>
                  <a:pt x="16" y="123"/>
                  <a:pt x="18" y="121"/>
                  <a:pt x="20" y="121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86" y="121"/>
                  <a:pt x="88" y="123"/>
                  <a:pt x="88" y="125"/>
                </a:cubicBezTo>
                <a:cubicBezTo>
                  <a:pt x="88" y="127"/>
                  <a:pt x="86" y="129"/>
                  <a:pt x="84" y="129"/>
                </a:cubicBezTo>
                <a:close/>
                <a:moveTo>
                  <a:pt x="84" y="113"/>
                </a:moveTo>
                <a:cubicBezTo>
                  <a:pt x="20" y="113"/>
                  <a:pt x="20" y="113"/>
                  <a:pt x="20" y="113"/>
                </a:cubicBezTo>
                <a:cubicBezTo>
                  <a:pt x="18" y="113"/>
                  <a:pt x="16" y="111"/>
                  <a:pt x="16" y="109"/>
                </a:cubicBezTo>
                <a:cubicBezTo>
                  <a:pt x="16" y="107"/>
                  <a:pt x="18" y="105"/>
                  <a:pt x="20" y="105"/>
                </a:cubicBezTo>
                <a:cubicBezTo>
                  <a:pt x="84" y="105"/>
                  <a:pt x="84" y="105"/>
                  <a:pt x="84" y="105"/>
                </a:cubicBezTo>
                <a:cubicBezTo>
                  <a:pt x="86" y="105"/>
                  <a:pt x="88" y="107"/>
                  <a:pt x="88" y="109"/>
                </a:cubicBezTo>
                <a:cubicBezTo>
                  <a:pt x="88" y="111"/>
                  <a:pt x="86" y="113"/>
                  <a:pt x="84" y="113"/>
                </a:cubicBezTo>
                <a:close/>
                <a:moveTo>
                  <a:pt x="84" y="97"/>
                </a:moveTo>
                <a:cubicBezTo>
                  <a:pt x="20" y="97"/>
                  <a:pt x="20" y="97"/>
                  <a:pt x="20" y="97"/>
                </a:cubicBezTo>
                <a:cubicBezTo>
                  <a:pt x="18" y="97"/>
                  <a:pt x="16" y="95"/>
                  <a:pt x="16" y="93"/>
                </a:cubicBezTo>
                <a:cubicBezTo>
                  <a:pt x="16" y="91"/>
                  <a:pt x="18" y="89"/>
                  <a:pt x="20" y="89"/>
                </a:cubicBezTo>
                <a:cubicBezTo>
                  <a:pt x="84" y="89"/>
                  <a:pt x="84" y="89"/>
                  <a:pt x="84" y="89"/>
                </a:cubicBezTo>
                <a:cubicBezTo>
                  <a:pt x="86" y="89"/>
                  <a:pt x="88" y="91"/>
                  <a:pt x="88" y="93"/>
                </a:cubicBezTo>
                <a:cubicBezTo>
                  <a:pt x="88" y="95"/>
                  <a:pt x="86" y="97"/>
                  <a:pt x="84" y="97"/>
                </a:cubicBezTo>
                <a:close/>
                <a:moveTo>
                  <a:pt x="84" y="81"/>
                </a:moveTo>
                <a:cubicBezTo>
                  <a:pt x="20" y="81"/>
                  <a:pt x="20" y="81"/>
                  <a:pt x="20" y="81"/>
                </a:cubicBezTo>
                <a:cubicBezTo>
                  <a:pt x="18" y="81"/>
                  <a:pt x="16" y="79"/>
                  <a:pt x="16" y="77"/>
                </a:cubicBezTo>
                <a:cubicBezTo>
                  <a:pt x="16" y="75"/>
                  <a:pt x="18" y="73"/>
                  <a:pt x="20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6" y="73"/>
                  <a:pt x="88" y="75"/>
                  <a:pt x="88" y="77"/>
                </a:cubicBezTo>
                <a:cubicBezTo>
                  <a:pt x="88" y="79"/>
                  <a:pt x="86" y="81"/>
                  <a:pt x="84" y="81"/>
                </a:cubicBezTo>
                <a:close/>
                <a:moveTo>
                  <a:pt x="84" y="65"/>
                </a:moveTo>
                <a:cubicBezTo>
                  <a:pt x="20" y="65"/>
                  <a:pt x="20" y="65"/>
                  <a:pt x="20" y="65"/>
                </a:cubicBezTo>
                <a:cubicBezTo>
                  <a:pt x="18" y="65"/>
                  <a:pt x="16" y="63"/>
                  <a:pt x="16" y="61"/>
                </a:cubicBezTo>
                <a:cubicBezTo>
                  <a:pt x="16" y="59"/>
                  <a:pt x="18" y="57"/>
                  <a:pt x="20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6" y="57"/>
                  <a:pt x="88" y="59"/>
                  <a:pt x="88" y="61"/>
                </a:cubicBezTo>
                <a:cubicBezTo>
                  <a:pt x="88" y="63"/>
                  <a:pt x="86" y="65"/>
                  <a:pt x="84" y="65"/>
                </a:cubicBezTo>
                <a:close/>
                <a:moveTo>
                  <a:pt x="116" y="129"/>
                </a:moveTo>
                <a:cubicBezTo>
                  <a:pt x="110" y="129"/>
                  <a:pt x="104" y="123"/>
                  <a:pt x="104" y="117"/>
                </a:cubicBezTo>
                <a:cubicBezTo>
                  <a:pt x="104" y="110"/>
                  <a:pt x="110" y="105"/>
                  <a:pt x="116" y="105"/>
                </a:cubicBezTo>
                <a:cubicBezTo>
                  <a:pt x="123" y="105"/>
                  <a:pt x="128" y="110"/>
                  <a:pt x="128" y="117"/>
                </a:cubicBezTo>
                <a:cubicBezTo>
                  <a:pt x="128" y="123"/>
                  <a:pt x="123" y="129"/>
                  <a:pt x="116" y="129"/>
                </a:cubicBezTo>
                <a:close/>
                <a:moveTo>
                  <a:pt x="156" y="129"/>
                </a:moveTo>
                <a:cubicBezTo>
                  <a:pt x="150" y="129"/>
                  <a:pt x="144" y="123"/>
                  <a:pt x="144" y="117"/>
                </a:cubicBezTo>
                <a:cubicBezTo>
                  <a:pt x="144" y="110"/>
                  <a:pt x="150" y="105"/>
                  <a:pt x="156" y="105"/>
                </a:cubicBezTo>
                <a:cubicBezTo>
                  <a:pt x="163" y="105"/>
                  <a:pt x="168" y="110"/>
                  <a:pt x="168" y="117"/>
                </a:cubicBezTo>
                <a:cubicBezTo>
                  <a:pt x="168" y="123"/>
                  <a:pt x="163" y="129"/>
                  <a:pt x="156" y="129"/>
                </a:cubicBezTo>
                <a:close/>
                <a:moveTo>
                  <a:pt x="168" y="89"/>
                </a:moveTo>
                <a:cubicBezTo>
                  <a:pt x="144" y="89"/>
                  <a:pt x="144" y="89"/>
                  <a:pt x="144" y="89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3" y="78"/>
                  <a:pt x="152" y="75"/>
                  <a:pt x="151" y="74"/>
                </a:cubicBezTo>
                <a:cubicBezTo>
                  <a:pt x="149" y="72"/>
                  <a:pt x="146" y="73"/>
                  <a:pt x="145" y="74"/>
                </a:cubicBezTo>
                <a:cubicBezTo>
                  <a:pt x="134" y="89"/>
                  <a:pt x="134" y="89"/>
                  <a:pt x="134" y="89"/>
                </a:cubicBezTo>
                <a:cubicBezTo>
                  <a:pt x="104" y="89"/>
                  <a:pt x="104" y="89"/>
                  <a:pt x="104" y="89"/>
                </a:cubicBezTo>
                <a:cubicBezTo>
                  <a:pt x="104" y="65"/>
                  <a:pt x="104" y="65"/>
                  <a:pt x="104" y="65"/>
                </a:cubicBezTo>
                <a:cubicBezTo>
                  <a:pt x="168" y="65"/>
                  <a:pt x="168" y="65"/>
                  <a:pt x="168" y="65"/>
                </a:cubicBezTo>
                <a:lnTo>
                  <a:pt x="168" y="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14" name="Freeform 28"/>
          <p:cNvSpPr>
            <a:spLocks/>
          </p:cNvSpPr>
          <p:nvPr/>
        </p:nvSpPr>
        <p:spPr bwMode="auto">
          <a:xfrm>
            <a:off x="3083800" y="3078375"/>
            <a:ext cx="184419" cy="99507"/>
          </a:xfrm>
          <a:custGeom>
            <a:avLst/>
            <a:gdLst>
              <a:gd name="T0" fmla="*/ 89 w 89"/>
              <a:gd name="T1" fmla="*/ 48 h 48"/>
              <a:gd name="T2" fmla="*/ 89 w 89"/>
              <a:gd name="T3" fmla="*/ 0 h 48"/>
              <a:gd name="T4" fmla="*/ 17 w 89"/>
              <a:gd name="T5" fmla="*/ 0 h 48"/>
              <a:gd name="T6" fmla="*/ 13 w 89"/>
              <a:gd name="T7" fmla="*/ 3 h 48"/>
              <a:gd name="T8" fmla="*/ 0 w 89"/>
              <a:gd name="T9" fmla="*/ 48 h 48"/>
              <a:gd name="T10" fmla="*/ 1 w 89"/>
              <a:gd name="T11" fmla="*/ 48 h 48"/>
              <a:gd name="T12" fmla="*/ 89 w 89"/>
              <a:gd name="T1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48">
                <a:moveTo>
                  <a:pt x="89" y="48"/>
                </a:moveTo>
                <a:cubicBezTo>
                  <a:pt x="89" y="0"/>
                  <a:pt x="89" y="0"/>
                  <a:pt x="89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1"/>
                  <a:pt x="13" y="3"/>
                </a:cubicBezTo>
                <a:cubicBezTo>
                  <a:pt x="0" y="48"/>
                  <a:pt x="0" y="48"/>
                  <a:pt x="0" y="48"/>
                </a:cubicBezTo>
                <a:cubicBezTo>
                  <a:pt x="1" y="48"/>
                  <a:pt x="1" y="48"/>
                  <a:pt x="1" y="48"/>
                </a:cubicBezTo>
                <a:lnTo>
                  <a:pt x="89" y="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15" name="Freeform 29"/>
          <p:cNvSpPr>
            <a:spLocks/>
          </p:cNvSpPr>
          <p:nvPr/>
        </p:nvSpPr>
        <p:spPr bwMode="auto">
          <a:xfrm>
            <a:off x="3284141" y="3078375"/>
            <a:ext cx="184420" cy="99507"/>
          </a:xfrm>
          <a:custGeom>
            <a:avLst/>
            <a:gdLst>
              <a:gd name="T0" fmla="*/ 89 w 89"/>
              <a:gd name="T1" fmla="*/ 48 h 48"/>
              <a:gd name="T2" fmla="*/ 76 w 89"/>
              <a:gd name="T3" fmla="*/ 3 h 48"/>
              <a:gd name="T4" fmla="*/ 72 w 89"/>
              <a:gd name="T5" fmla="*/ 0 h 48"/>
              <a:gd name="T6" fmla="*/ 0 w 89"/>
              <a:gd name="T7" fmla="*/ 0 h 48"/>
              <a:gd name="T8" fmla="*/ 0 w 89"/>
              <a:gd name="T9" fmla="*/ 48 h 48"/>
              <a:gd name="T10" fmla="*/ 88 w 89"/>
              <a:gd name="T11" fmla="*/ 48 h 48"/>
              <a:gd name="T12" fmla="*/ 89 w 89"/>
              <a:gd name="T1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48">
                <a:moveTo>
                  <a:pt x="89" y="48"/>
                </a:moveTo>
                <a:cubicBezTo>
                  <a:pt x="76" y="3"/>
                  <a:pt x="76" y="3"/>
                  <a:pt x="76" y="3"/>
                </a:cubicBezTo>
                <a:cubicBezTo>
                  <a:pt x="76" y="1"/>
                  <a:pt x="74" y="0"/>
                  <a:pt x="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48"/>
                  <a:pt x="89" y="48"/>
                  <a:pt x="89" y="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16" name="Freeform 30"/>
          <p:cNvSpPr>
            <a:spLocks noEditPoints="1"/>
          </p:cNvSpPr>
          <p:nvPr/>
        </p:nvSpPr>
        <p:spPr bwMode="auto">
          <a:xfrm>
            <a:off x="3077166" y="3193804"/>
            <a:ext cx="396702" cy="248104"/>
          </a:xfrm>
          <a:custGeom>
            <a:avLst/>
            <a:gdLst>
              <a:gd name="T0" fmla="*/ 192 w 192"/>
              <a:gd name="T1" fmla="*/ 2 h 120"/>
              <a:gd name="T2" fmla="*/ 188 w 192"/>
              <a:gd name="T3" fmla="*/ 0 h 120"/>
              <a:gd name="T4" fmla="*/ 100 w 192"/>
              <a:gd name="T5" fmla="*/ 0 h 120"/>
              <a:gd name="T6" fmla="*/ 92 w 192"/>
              <a:gd name="T7" fmla="*/ 0 h 120"/>
              <a:gd name="T8" fmla="*/ 4 w 192"/>
              <a:gd name="T9" fmla="*/ 0 h 120"/>
              <a:gd name="T10" fmla="*/ 0 w 192"/>
              <a:gd name="T11" fmla="*/ 2 h 120"/>
              <a:gd name="T12" fmla="*/ 0 w 192"/>
              <a:gd name="T13" fmla="*/ 4 h 120"/>
              <a:gd name="T14" fmla="*/ 0 w 192"/>
              <a:gd name="T15" fmla="*/ 4 h 120"/>
              <a:gd name="T16" fmla="*/ 0 w 192"/>
              <a:gd name="T17" fmla="*/ 116 h 120"/>
              <a:gd name="T18" fmla="*/ 4 w 192"/>
              <a:gd name="T19" fmla="*/ 120 h 120"/>
              <a:gd name="T20" fmla="*/ 188 w 192"/>
              <a:gd name="T21" fmla="*/ 120 h 120"/>
              <a:gd name="T22" fmla="*/ 192 w 192"/>
              <a:gd name="T23" fmla="*/ 116 h 120"/>
              <a:gd name="T24" fmla="*/ 192 w 192"/>
              <a:gd name="T25" fmla="*/ 4 h 120"/>
              <a:gd name="T26" fmla="*/ 192 w 192"/>
              <a:gd name="T27" fmla="*/ 4 h 120"/>
              <a:gd name="T28" fmla="*/ 192 w 192"/>
              <a:gd name="T29" fmla="*/ 2 h 120"/>
              <a:gd name="T30" fmla="*/ 64 w 192"/>
              <a:gd name="T31" fmla="*/ 52 h 120"/>
              <a:gd name="T32" fmla="*/ 64 w 192"/>
              <a:gd name="T33" fmla="*/ 32 h 120"/>
              <a:gd name="T34" fmla="*/ 128 w 192"/>
              <a:gd name="T35" fmla="*/ 32 h 120"/>
              <a:gd name="T36" fmla="*/ 128 w 192"/>
              <a:gd name="T37" fmla="*/ 52 h 120"/>
              <a:gd name="T38" fmla="*/ 124 w 192"/>
              <a:gd name="T39" fmla="*/ 56 h 120"/>
              <a:gd name="T40" fmla="*/ 68 w 192"/>
              <a:gd name="T41" fmla="*/ 56 h 120"/>
              <a:gd name="T42" fmla="*/ 64 w 192"/>
              <a:gd name="T43" fmla="*/ 5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2" h="120">
                <a:moveTo>
                  <a:pt x="192" y="2"/>
                </a:moveTo>
                <a:cubicBezTo>
                  <a:pt x="191" y="1"/>
                  <a:pt x="190" y="0"/>
                  <a:pt x="188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1"/>
                  <a:pt x="0" y="2"/>
                </a:cubicBezTo>
                <a:cubicBezTo>
                  <a:pt x="0" y="3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8"/>
                  <a:pt x="2" y="120"/>
                  <a:pt x="4" y="120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20"/>
                  <a:pt x="192" y="118"/>
                  <a:pt x="192" y="116"/>
                </a:cubicBezTo>
                <a:cubicBezTo>
                  <a:pt x="192" y="4"/>
                  <a:pt x="192" y="4"/>
                  <a:pt x="192" y="4"/>
                </a:cubicBezTo>
                <a:cubicBezTo>
                  <a:pt x="192" y="4"/>
                  <a:pt x="192" y="4"/>
                  <a:pt x="192" y="4"/>
                </a:cubicBezTo>
                <a:cubicBezTo>
                  <a:pt x="192" y="3"/>
                  <a:pt x="192" y="3"/>
                  <a:pt x="192" y="2"/>
                </a:cubicBezTo>
                <a:close/>
                <a:moveTo>
                  <a:pt x="64" y="52"/>
                </a:moveTo>
                <a:cubicBezTo>
                  <a:pt x="64" y="32"/>
                  <a:pt x="64" y="32"/>
                  <a:pt x="64" y="32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54"/>
                  <a:pt x="126" y="56"/>
                  <a:pt x="124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6" y="56"/>
                  <a:pt x="64" y="54"/>
                  <a:pt x="64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17" name="Freeform 31"/>
          <p:cNvSpPr>
            <a:spLocks/>
          </p:cNvSpPr>
          <p:nvPr/>
        </p:nvSpPr>
        <p:spPr bwMode="auto">
          <a:xfrm>
            <a:off x="4234102" y="3260142"/>
            <a:ext cx="31842" cy="33169"/>
          </a:xfrm>
          <a:custGeom>
            <a:avLst/>
            <a:gdLst>
              <a:gd name="T0" fmla="*/ 8 w 16"/>
              <a:gd name="T1" fmla="*/ 0 h 16"/>
              <a:gd name="T2" fmla="*/ 2 w 16"/>
              <a:gd name="T3" fmla="*/ 2 h 16"/>
              <a:gd name="T4" fmla="*/ 0 w 16"/>
              <a:gd name="T5" fmla="*/ 8 h 16"/>
              <a:gd name="T6" fmla="*/ 8 w 16"/>
              <a:gd name="T7" fmla="*/ 16 h 16"/>
              <a:gd name="T8" fmla="*/ 14 w 16"/>
              <a:gd name="T9" fmla="*/ 14 h 16"/>
              <a:gd name="T10" fmla="*/ 16 w 16"/>
              <a:gd name="T11" fmla="*/ 8 h 16"/>
              <a:gd name="T12" fmla="*/ 8 w 16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16">
                <a:moveTo>
                  <a:pt x="8" y="0"/>
                </a:moveTo>
                <a:cubicBezTo>
                  <a:pt x="6" y="0"/>
                  <a:pt x="4" y="1"/>
                  <a:pt x="2" y="2"/>
                </a:cubicBezTo>
                <a:cubicBezTo>
                  <a:pt x="1" y="4"/>
                  <a:pt x="0" y="6"/>
                  <a:pt x="0" y="8"/>
                </a:cubicBezTo>
                <a:cubicBezTo>
                  <a:pt x="0" y="12"/>
                  <a:pt x="4" y="16"/>
                  <a:pt x="8" y="16"/>
                </a:cubicBezTo>
                <a:cubicBezTo>
                  <a:pt x="10" y="16"/>
                  <a:pt x="12" y="15"/>
                  <a:pt x="14" y="14"/>
                </a:cubicBezTo>
                <a:cubicBezTo>
                  <a:pt x="15" y="12"/>
                  <a:pt x="16" y="10"/>
                  <a:pt x="16" y="8"/>
                </a:cubicBezTo>
                <a:cubicBezTo>
                  <a:pt x="16" y="3"/>
                  <a:pt x="13" y="0"/>
                  <a:pt x="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18" name="Freeform 32"/>
          <p:cNvSpPr>
            <a:spLocks noEditPoints="1"/>
          </p:cNvSpPr>
          <p:nvPr/>
        </p:nvSpPr>
        <p:spPr bwMode="auto">
          <a:xfrm>
            <a:off x="4045701" y="3061128"/>
            <a:ext cx="408642" cy="396701"/>
          </a:xfrm>
          <a:custGeom>
            <a:avLst/>
            <a:gdLst>
              <a:gd name="T0" fmla="*/ 187 w 198"/>
              <a:gd name="T1" fmla="*/ 104 h 192"/>
              <a:gd name="T2" fmla="*/ 168 w 198"/>
              <a:gd name="T3" fmla="*/ 33 h 192"/>
              <a:gd name="T4" fmla="*/ 184 w 198"/>
              <a:gd name="T5" fmla="*/ 48 h 192"/>
              <a:gd name="T6" fmla="*/ 187 w 198"/>
              <a:gd name="T7" fmla="*/ 8 h 192"/>
              <a:gd name="T8" fmla="*/ 148 w 198"/>
              <a:gd name="T9" fmla="*/ 8 h 192"/>
              <a:gd name="T10" fmla="*/ 162 w 198"/>
              <a:gd name="T11" fmla="*/ 27 h 192"/>
              <a:gd name="T12" fmla="*/ 99 w 198"/>
              <a:gd name="T13" fmla="*/ 16 h 192"/>
              <a:gd name="T14" fmla="*/ 36 w 198"/>
              <a:gd name="T15" fmla="*/ 27 h 192"/>
              <a:gd name="T16" fmla="*/ 50 w 198"/>
              <a:gd name="T17" fmla="*/ 8 h 192"/>
              <a:gd name="T18" fmla="*/ 11 w 198"/>
              <a:gd name="T19" fmla="*/ 8 h 192"/>
              <a:gd name="T20" fmla="*/ 14 w 198"/>
              <a:gd name="T21" fmla="*/ 48 h 192"/>
              <a:gd name="T22" fmla="*/ 31 w 198"/>
              <a:gd name="T23" fmla="*/ 33 h 192"/>
              <a:gd name="T24" fmla="*/ 11 w 198"/>
              <a:gd name="T25" fmla="*/ 104 h 192"/>
              <a:gd name="T26" fmla="*/ 49 w 198"/>
              <a:gd name="T27" fmla="*/ 176 h 192"/>
              <a:gd name="T28" fmla="*/ 36 w 198"/>
              <a:gd name="T29" fmla="*/ 190 h 192"/>
              <a:gd name="T30" fmla="*/ 42 w 198"/>
              <a:gd name="T31" fmla="*/ 191 h 192"/>
              <a:gd name="T32" fmla="*/ 56 w 198"/>
              <a:gd name="T33" fmla="*/ 180 h 192"/>
              <a:gd name="T34" fmla="*/ 142 w 198"/>
              <a:gd name="T35" fmla="*/ 180 h 192"/>
              <a:gd name="T36" fmla="*/ 157 w 198"/>
              <a:gd name="T37" fmla="*/ 191 h 192"/>
              <a:gd name="T38" fmla="*/ 162 w 198"/>
              <a:gd name="T39" fmla="*/ 190 h 192"/>
              <a:gd name="T40" fmla="*/ 150 w 198"/>
              <a:gd name="T41" fmla="*/ 176 h 192"/>
              <a:gd name="T42" fmla="*/ 65 w 198"/>
              <a:gd name="T43" fmla="*/ 49 h 192"/>
              <a:gd name="T44" fmla="*/ 103 w 198"/>
              <a:gd name="T45" fmla="*/ 44 h 192"/>
              <a:gd name="T46" fmla="*/ 99 w 198"/>
              <a:gd name="T47" fmla="*/ 64 h 192"/>
              <a:gd name="T48" fmla="*/ 95 w 198"/>
              <a:gd name="T49" fmla="*/ 48 h 192"/>
              <a:gd name="T50" fmla="*/ 67 w 198"/>
              <a:gd name="T51" fmla="*/ 56 h 192"/>
              <a:gd name="T52" fmla="*/ 65 w 198"/>
              <a:gd name="T53" fmla="*/ 49 h 192"/>
              <a:gd name="T54" fmla="*/ 119 w 198"/>
              <a:gd name="T55" fmla="*/ 128 h 192"/>
              <a:gd name="T56" fmla="*/ 107 w 198"/>
              <a:gd name="T57" fmla="*/ 118 h 192"/>
              <a:gd name="T58" fmla="*/ 83 w 198"/>
              <a:gd name="T59" fmla="*/ 104 h 192"/>
              <a:gd name="T60" fmla="*/ 52 w 198"/>
              <a:gd name="T61" fmla="*/ 63 h 192"/>
              <a:gd name="T62" fmla="*/ 58 w 198"/>
              <a:gd name="T63" fmla="*/ 57 h 192"/>
              <a:gd name="T64" fmla="*/ 99 w 198"/>
              <a:gd name="T65" fmla="*/ 88 h 192"/>
              <a:gd name="T66" fmla="*/ 113 w 198"/>
              <a:gd name="T67" fmla="*/ 112 h 192"/>
              <a:gd name="T68" fmla="*/ 122 w 198"/>
              <a:gd name="T69" fmla="*/ 12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8" h="192">
                <a:moveTo>
                  <a:pt x="150" y="176"/>
                </a:moveTo>
                <a:cubicBezTo>
                  <a:pt x="172" y="160"/>
                  <a:pt x="187" y="134"/>
                  <a:pt x="187" y="104"/>
                </a:cubicBezTo>
                <a:cubicBezTo>
                  <a:pt x="187" y="79"/>
                  <a:pt x="177" y="57"/>
                  <a:pt x="160" y="41"/>
                </a:cubicBezTo>
                <a:cubicBezTo>
                  <a:pt x="168" y="33"/>
                  <a:pt x="168" y="33"/>
                  <a:pt x="168" y="33"/>
                </a:cubicBezTo>
                <a:cubicBezTo>
                  <a:pt x="181" y="47"/>
                  <a:pt x="181" y="47"/>
                  <a:pt x="181" y="47"/>
                </a:cubicBezTo>
                <a:cubicBezTo>
                  <a:pt x="182" y="47"/>
                  <a:pt x="183" y="48"/>
                  <a:pt x="184" y="48"/>
                </a:cubicBezTo>
                <a:cubicBezTo>
                  <a:pt x="185" y="48"/>
                  <a:pt x="186" y="47"/>
                  <a:pt x="187" y="47"/>
                </a:cubicBezTo>
                <a:cubicBezTo>
                  <a:pt x="198" y="36"/>
                  <a:pt x="198" y="19"/>
                  <a:pt x="187" y="8"/>
                </a:cubicBezTo>
                <a:cubicBezTo>
                  <a:pt x="182" y="3"/>
                  <a:pt x="175" y="0"/>
                  <a:pt x="168" y="0"/>
                </a:cubicBezTo>
                <a:cubicBezTo>
                  <a:pt x="160" y="0"/>
                  <a:pt x="153" y="3"/>
                  <a:pt x="148" y="8"/>
                </a:cubicBezTo>
                <a:cubicBezTo>
                  <a:pt x="147" y="9"/>
                  <a:pt x="147" y="12"/>
                  <a:pt x="148" y="14"/>
                </a:cubicBezTo>
                <a:cubicBezTo>
                  <a:pt x="162" y="27"/>
                  <a:pt x="162" y="27"/>
                  <a:pt x="162" y="27"/>
                </a:cubicBezTo>
                <a:cubicBezTo>
                  <a:pt x="154" y="35"/>
                  <a:pt x="154" y="35"/>
                  <a:pt x="154" y="35"/>
                </a:cubicBezTo>
                <a:cubicBezTo>
                  <a:pt x="139" y="23"/>
                  <a:pt x="120" y="16"/>
                  <a:pt x="99" y="16"/>
                </a:cubicBezTo>
                <a:cubicBezTo>
                  <a:pt x="78" y="16"/>
                  <a:pt x="59" y="23"/>
                  <a:pt x="44" y="35"/>
                </a:cubicBezTo>
                <a:cubicBezTo>
                  <a:pt x="36" y="27"/>
                  <a:pt x="36" y="27"/>
                  <a:pt x="36" y="27"/>
                </a:cubicBezTo>
                <a:cubicBezTo>
                  <a:pt x="50" y="14"/>
                  <a:pt x="50" y="14"/>
                  <a:pt x="50" y="14"/>
                </a:cubicBezTo>
                <a:cubicBezTo>
                  <a:pt x="52" y="12"/>
                  <a:pt x="52" y="9"/>
                  <a:pt x="50" y="8"/>
                </a:cubicBezTo>
                <a:cubicBezTo>
                  <a:pt x="45" y="3"/>
                  <a:pt x="38" y="0"/>
                  <a:pt x="31" y="0"/>
                </a:cubicBezTo>
                <a:cubicBezTo>
                  <a:pt x="23" y="0"/>
                  <a:pt x="16" y="3"/>
                  <a:pt x="11" y="8"/>
                </a:cubicBezTo>
                <a:cubicBezTo>
                  <a:pt x="0" y="19"/>
                  <a:pt x="0" y="36"/>
                  <a:pt x="11" y="47"/>
                </a:cubicBezTo>
                <a:cubicBezTo>
                  <a:pt x="12" y="47"/>
                  <a:pt x="13" y="48"/>
                  <a:pt x="14" y="48"/>
                </a:cubicBezTo>
                <a:cubicBezTo>
                  <a:pt x="15" y="48"/>
                  <a:pt x="16" y="47"/>
                  <a:pt x="17" y="47"/>
                </a:cubicBezTo>
                <a:cubicBezTo>
                  <a:pt x="31" y="33"/>
                  <a:pt x="31" y="33"/>
                  <a:pt x="31" y="33"/>
                </a:cubicBezTo>
                <a:cubicBezTo>
                  <a:pt x="38" y="41"/>
                  <a:pt x="38" y="41"/>
                  <a:pt x="38" y="41"/>
                </a:cubicBezTo>
                <a:cubicBezTo>
                  <a:pt x="21" y="57"/>
                  <a:pt x="11" y="79"/>
                  <a:pt x="11" y="104"/>
                </a:cubicBezTo>
                <a:cubicBezTo>
                  <a:pt x="11" y="134"/>
                  <a:pt x="26" y="160"/>
                  <a:pt x="49" y="176"/>
                </a:cubicBezTo>
                <a:cubicBezTo>
                  <a:pt x="49" y="176"/>
                  <a:pt x="49" y="176"/>
                  <a:pt x="49" y="176"/>
                </a:cubicBezTo>
                <a:cubicBezTo>
                  <a:pt x="37" y="185"/>
                  <a:pt x="37" y="185"/>
                  <a:pt x="37" y="185"/>
                </a:cubicBezTo>
                <a:cubicBezTo>
                  <a:pt x="35" y="186"/>
                  <a:pt x="35" y="188"/>
                  <a:pt x="36" y="190"/>
                </a:cubicBezTo>
                <a:cubicBezTo>
                  <a:pt x="37" y="191"/>
                  <a:pt x="38" y="192"/>
                  <a:pt x="39" y="192"/>
                </a:cubicBezTo>
                <a:cubicBezTo>
                  <a:pt x="40" y="192"/>
                  <a:pt x="41" y="192"/>
                  <a:pt x="42" y="191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69" y="188"/>
                  <a:pt x="83" y="192"/>
                  <a:pt x="99" y="192"/>
                </a:cubicBezTo>
                <a:cubicBezTo>
                  <a:pt x="115" y="192"/>
                  <a:pt x="130" y="188"/>
                  <a:pt x="142" y="180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57" y="192"/>
                  <a:pt x="158" y="192"/>
                  <a:pt x="159" y="192"/>
                </a:cubicBezTo>
                <a:cubicBezTo>
                  <a:pt x="160" y="192"/>
                  <a:pt x="162" y="191"/>
                  <a:pt x="162" y="190"/>
                </a:cubicBezTo>
                <a:cubicBezTo>
                  <a:pt x="164" y="188"/>
                  <a:pt x="163" y="186"/>
                  <a:pt x="162" y="185"/>
                </a:cubicBezTo>
                <a:cubicBezTo>
                  <a:pt x="150" y="176"/>
                  <a:pt x="150" y="176"/>
                  <a:pt x="150" y="176"/>
                </a:cubicBezTo>
                <a:cubicBezTo>
                  <a:pt x="150" y="176"/>
                  <a:pt x="150" y="176"/>
                  <a:pt x="150" y="176"/>
                </a:cubicBezTo>
                <a:close/>
                <a:moveTo>
                  <a:pt x="65" y="49"/>
                </a:moveTo>
                <a:cubicBezTo>
                  <a:pt x="74" y="43"/>
                  <a:pt x="85" y="40"/>
                  <a:pt x="99" y="40"/>
                </a:cubicBezTo>
                <a:cubicBezTo>
                  <a:pt x="101" y="40"/>
                  <a:pt x="103" y="42"/>
                  <a:pt x="103" y="44"/>
                </a:cubicBezTo>
                <a:cubicBezTo>
                  <a:pt x="103" y="60"/>
                  <a:pt x="103" y="60"/>
                  <a:pt x="103" y="60"/>
                </a:cubicBezTo>
                <a:cubicBezTo>
                  <a:pt x="103" y="62"/>
                  <a:pt x="101" y="64"/>
                  <a:pt x="99" y="64"/>
                </a:cubicBezTo>
                <a:cubicBezTo>
                  <a:pt x="97" y="64"/>
                  <a:pt x="95" y="62"/>
                  <a:pt x="95" y="60"/>
                </a:cubicBezTo>
                <a:cubicBezTo>
                  <a:pt x="95" y="48"/>
                  <a:pt x="95" y="48"/>
                  <a:pt x="95" y="48"/>
                </a:cubicBezTo>
                <a:cubicBezTo>
                  <a:pt x="85" y="48"/>
                  <a:pt x="76" y="51"/>
                  <a:pt x="69" y="55"/>
                </a:cubicBezTo>
                <a:cubicBezTo>
                  <a:pt x="69" y="56"/>
                  <a:pt x="68" y="56"/>
                  <a:pt x="67" y="56"/>
                </a:cubicBezTo>
                <a:cubicBezTo>
                  <a:pt x="66" y="56"/>
                  <a:pt x="65" y="55"/>
                  <a:pt x="64" y="54"/>
                </a:cubicBezTo>
                <a:cubicBezTo>
                  <a:pt x="63" y="52"/>
                  <a:pt x="63" y="50"/>
                  <a:pt x="65" y="49"/>
                </a:cubicBezTo>
                <a:close/>
                <a:moveTo>
                  <a:pt x="122" y="127"/>
                </a:moveTo>
                <a:cubicBezTo>
                  <a:pt x="121" y="127"/>
                  <a:pt x="120" y="128"/>
                  <a:pt x="119" y="128"/>
                </a:cubicBezTo>
                <a:cubicBezTo>
                  <a:pt x="118" y="128"/>
                  <a:pt x="117" y="127"/>
                  <a:pt x="116" y="127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05" y="119"/>
                  <a:pt x="102" y="120"/>
                  <a:pt x="99" y="120"/>
                </a:cubicBezTo>
                <a:cubicBezTo>
                  <a:pt x="90" y="120"/>
                  <a:pt x="83" y="113"/>
                  <a:pt x="83" y="104"/>
                </a:cubicBezTo>
                <a:cubicBezTo>
                  <a:pt x="83" y="101"/>
                  <a:pt x="84" y="98"/>
                  <a:pt x="85" y="96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1"/>
                  <a:pt x="51" y="59"/>
                  <a:pt x="52" y="57"/>
                </a:cubicBezTo>
                <a:cubicBezTo>
                  <a:pt x="54" y="55"/>
                  <a:pt x="56" y="55"/>
                  <a:pt x="58" y="57"/>
                </a:cubicBezTo>
                <a:cubicBezTo>
                  <a:pt x="91" y="90"/>
                  <a:pt x="91" y="90"/>
                  <a:pt x="91" y="90"/>
                </a:cubicBezTo>
                <a:cubicBezTo>
                  <a:pt x="93" y="89"/>
                  <a:pt x="96" y="88"/>
                  <a:pt x="99" y="88"/>
                </a:cubicBezTo>
                <a:cubicBezTo>
                  <a:pt x="108" y="88"/>
                  <a:pt x="115" y="95"/>
                  <a:pt x="115" y="104"/>
                </a:cubicBezTo>
                <a:cubicBezTo>
                  <a:pt x="115" y="107"/>
                  <a:pt x="114" y="110"/>
                  <a:pt x="113" y="112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4" y="123"/>
                  <a:pt x="124" y="125"/>
                  <a:pt x="122" y="1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19" name="Freeform 33"/>
          <p:cNvSpPr>
            <a:spLocks/>
          </p:cNvSpPr>
          <p:nvPr/>
        </p:nvSpPr>
        <p:spPr bwMode="auto">
          <a:xfrm>
            <a:off x="5026178" y="3061128"/>
            <a:ext cx="395375" cy="199014"/>
          </a:xfrm>
          <a:custGeom>
            <a:avLst/>
            <a:gdLst>
              <a:gd name="T0" fmla="*/ 188 w 192"/>
              <a:gd name="T1" fmla="*/ 32 h 96"/>
              <a:gd name="T2" fmla="*/ 132 w 192"/>
              <a:gd name="T3" fmla="*/ 32 h 96"/>
              <a:gd name="T4" fmla="*/ 136 w 192"/>
              <a:gd name="T5" fmla="*/ 20 h 96"/>
              <a:gd name="T6" fmla="*/ 116 w 192"/>
              <a:gd name="T7" fmla="*/ 0 h 96"/>
              <a:gd name="T8" fmla="*/ 96 w 192"/>
              <a:gd name="T9" fmla="*/ 20 h 96"/>
              <a:gd name="T10" fmla="*/ 100 w 192"/>
              <a:gd name="T11" fmla="*/ 32 h 96"/>
              <a:gd name="T12" fmla="*/ 92 w 192"/>
              <a:gd name="T13" fmla="*/ 32 h 96"/>
              <a:gd name="T14" fmla="*/ 96 w 192"/>
              <a:gd name="T15" fmla="*/ 20 h 96"/>
              <a:gd name="T16" fmla="*/ 76 w 192"/>
              <a:gd name="T17" fmla="*/ 0 h 96"/>
              <a:gd name="T18" fmla="*/ 56 w 192"/>
              <a:gd name="T19" fmla="*/ 20 h 96"/>
              <a:gd name="T20" fmla="*/ 60 w 192"/>
              <a:gd name="T21" fmla="*/ 32 h 96"/>
              <a:gd name="T22" fmla="*/ 4 w 192"/>
              <a:gd name="T23" fmla="*/ 32 h 96"/>
              <a:gd name="T24" fmla="*/ 0 w 192"/>
              <a:gd name="T25" fmla="*/ 36 h 96"/>
              <a:gd name="T26" fmla="*/ 0 w 192"/>
              <a:gd name="T27" fmla="*/ 92 h 96"/>
              <a:gd name="T28" fmla="*/ 4 w 192"/>
              <a:gd name="T29" fmla="*/ 96 h 96"/>
              <a:gd name="T30" fmla="*/ 16 w 192"/>
              <a:gd name="T31" fmla="*/ 96 h 96"/>
              <a:gd name="T32" fmla="*/ 24 w 192"/>
              <a:gd name="T33" fmla="*/ 96 h 96"/>
              <a:gd name="T34" fmla="*/ 80 w 192"/>
              <a:gd name="T35" fmla="*/ 96 h 96"/>
              <a:gd name="T36" fmla="*/ 88 w 192"/>
              <a:gd name="T37" fmla="*/ 96 h 96"/>
              <a:gd name="T38" fmla="*/ 88 w 192"/>
              <a:gd name="T39" fmla="*/ 88 h 96"/>
              <a:gd name="T40" fmla="*/ 88 w 192"/>
              <a:gd name="T41" fmla="*/ 40 h 96"/>
              <a:gd name="T42" fmla="*/ 104 w 192"/>
              <a:gd name="T43" fmla="*/ 40 h 96"/>
              <a:gd name="T44" fmla="*/ 104 w 192"/>
              <a:gd name="T45" fmla="*/ 88 h 96"/>
              <a:gd name="T46" fmla="*/ 104 w 192"/>
              <a:gd name="T47" fmla="*/ 96 h 96"/>
              <a:gd name="T48" fmla="*/ 112 w 192"/>
              <a:gd name="T49" fmla="*/ 96 h 96"/>
              <a:gd name="T50" fmla="*/ 168 w 192"/>
              <a:gd name="T51" fmla="*/ 96 h 96"/>
              <a:gd name="T52" fmla="*/ 176 w 192"/>
              <a:gd name="T53" fmla="*/ 96 h 96"/>
              <a:gd name="T54" fmla="*/ 188 w 192"/>
              <a:gd name="T55" fmla="*/ 96 h 96"/>
              <a:gd name="T56" fmla="*/ 192 w 192"/>
              <a:gd name="T57" fmla="*/ 92 h 96"/>
              <a:gd name="T58" fmla="*/ 192 w 192"/>
              <a:gd name="T59" fmla="*/ 36 h 96"/>
              <a:gd name="T60" fmla="*/ 188 w 192"/>
              <a:gd name="T61" fmla="*/ 3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2" h="96">
                <a:moveTo>
                  <a:pt x="188" y="32"/>
                </a:moveTo>
                <a:cubicBezTo>
                  <a:pt x="132" y="32"/>
                  <a:pt x="132" y="32"/>
                  <a:pt x="132" y="32"/>
                </a:cubicBezTo>
                <a:cubicBezTo>
                  <a:pt x="135" y="29"/>
                  <a:pt x="136" y="24"/>
                  <a:pt x="136" y="20"/>
                </a:cubicBezTo>
                <a:cubicBezTo>
                  <a:pt x="136" y="9"/>
                  <a:pt x="127" y="0"/>
                  <a:pt x="116" y="0"/>
                </a:cubicBezTo>
                <a:cubicBezTo>
                  <a:pt x="105" y="0"/>
                  <a:pt x="96" y="9"/>
                  <a:pt x="96" y="20"/>
                </a:cubicBezTo>
                <a:cubicBezTo>
                  <a:pt x="96" y="24"/>
                  <a:pt x="98" y="29"/>
                  <a:pt x="100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5" y="29"/>
                  <a:pt x="96" y="24"/>
                  <a:pt x="96" y="20"/>
                </a:cubicBezTo>
                <a:cubicBezTo>
                  <a:pt x="96" y="9"/>
                  <a:pt x="87" y="0"/>
                  <a:pt x="76" y="0"/>
                </a:cubicBezTo>
                <a:cubicBezTo>
                  <a:pt x="65" y="0"/>
                  <a:pt x="56" y="9"/>
                  <a:pt x="56" y="20"/>
                </a:cubicBezTo>
                <a:cubicBezTo>
                  <a:pt x="56" y="24"/>
                  <a:pt x="58" y="29"/>
                  <a:pt x="60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4"/>
                  <a:pt x="2" y="96"/>
                  <a:pt x="4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24" y="96"/>
                  <a:pt x="24" y="96"/>
                  <a:pt x="24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8" y="96"/>
                  <a:pt x="88" y="96"/>
                  <a:pt x="88" y="96"/>
                </a:cubicBezTo>
                <a:cubicBezTo>
                  <a:pt x="88" y="88"/>
                  <a:pt x="88" y="88"/>
                  <a:pt x="88" y="88"/>
                </a:cubicBezTo>
                <a:cubicBezTo>
                  <a:pt x="88" y="40"/>
                  <a:pt x="88" y="40"/>
                  <a:pt x="88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76" y="96"/>
                  <a:pt x="176" y="96"/>
                  <a:pt x="176" y="96"/>
                </a:cubicBezTo>
                <a:cubicBezTo>
                  <a:pt x="188" y="96"/>
                  <a:pt x="188" y="96"/>
                  <a:pt x="188" y="96"/>
                </a:cubicBezTo>
                <a:cubicBezTo>
                  <a:pt x="190" y="96"/>
                  <a:pt x="192" y="94"/>
                  <a:pt x="192" y="92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192" y="34"/>
                  <a:pt x="190" y="32"/>
                  <a:pt x="188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20" name="Freeform 34"/>
          <p:cNvSpPr>
            <a:spLocks noEditPoints="1"/>
          </p:cNvSpPr>
          <p:nvPr/>
        </p:nvSpPr>
        <p:spPr bwMode="auto">
          <a:xfrm>
            <a:off x="5058020" y="3277390"/>
            <a:ext cx="331690" cy="180439"/>
          </a:xfrm>
          <a:custGeom>
            <a:avLst/>
            <a:gdLst>
              <a:gd name="T0" fmla="*/ 96 w 160"/>
              <a:gd name="T1" fmla="*/ 0 h 88"/>
              <a:gd name="T2" fmla="*/ 88 w 160"/>
              <a:gd name="T3" fmla="*/ 0 h 88"/>
              <a:gd name="T4" fmla="*/ 88 w 160"/>
              <a:gd name="T5" fmla="*/ 80 h 88"/>
              <a:gd name="T6" fmla="*/ 72 w 160"/>
              <a:gd name="T7" fmla="*/ 80 h 88"/>
              <a:gd name="T8" fmla="*/ 72 w 160"/>
              <a:gd name="T9" fmla="*/ 0 h 88"/>
              <a:gd name="T10" fmla="*/ 64 w 160"/>
              <a:gd name="T11" fmla="*/ 0 h 88"/>
              <a:gd name="T12" fmla="*/ 8 w 160"/>
              <a:gd name="T13" fmla="*/ 0 h 88"/>
              <a:gd name="T14" fmla="*/ 0 w 160"/>
              <a:gd name="T15" fmla="*/ 0 h 88"/>
              <a:gd name="T16" fmla="*/ 0 w 160"/>
              <a:gd name="T17" fmla="*/ 84 h 88"/>
              <a:gd name="T18" fmla="*/ 4 w 160"/>
              <a:gd name="T19" fmla="*/ 88 h 88"/>
              <a:gd name="T20" fmla="*/ 68 w 160"/>
              <a:gd name="T21" fmla="*/ 88 h 88"/>
              <a:gd name="T22" fmla="*/ 156 w 160"/>
              <a:gd name="T23" fmla="*/ 88 h 88"/>
              <a:gd name="T24" fmla="*/ 160 w 160"/>
              <a:gd name="T25" fmla="*/ 84 h 88"/>
              <a:gd name="T26" fmla="*/ 160 w 160"/>
              <a:gd name="T27" fmla="*/ 0 h 88"/>
              <a:gd name="T28" fmla="*/ 152 w 160"/>
              <a:gd name="T29" fmla="*/ 0 h 88"/>
              <a:gd name="T30" fmla="*/ 96 w 160"/>
              <a:gd name="T31" fmla="*/ 0 h 88"/>
              <a:gd name="T32" fmla="*/ 96 w 160"/>
              <a:gd name="T33" fmla="*/ 80 h 88"/>
              <a:gd name="T34" fmla="*/ 96 w 160"/>
              <a:gd name="T35" fmla="*/ 80 h 88"/>
              <a:gd name="T36" fmla="*/ 96 w 160"/>
              <a:gd name="T37" fmla="*/ 76 h 88"/>
              <a:gd name="T38" fmla="*/ 96 w 160"/>
              <a:gd name="T39" fmla="*/ 8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88">
                <a:moveTo>
                  <a:pt x="96" y="0"/>
                </a:moveTo>
                <a:cubicBezTo>
                  <a:pt x="88" y="0"/>
                  <a:pt x="88" y="0"/>
                  <a:pt x="88" y="0"/>
                </a:cubicBezTo>
                <a:cubicBezTo>
                  <a:pt x="88" y="80"/>
                  <a:pt x="88" y="80"/>
                  <a:pt x="88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0"/>
                  <a:pt x="72" y="0"/>
                  <a:pt x="72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8" y="0"/>
                  <a:pt x="8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6"/>
                  <a:pt x="2" y="88"/>
                  <a:pt x="4" y="88"/>
                </a:cubicBezTo>
                <a:cubicBezTo>
                  <a:pt x="68" y="88"/>
                  <a:pt x="68" y="88"/>
                  <a:pt x="68" y="88"/>
                </a:cubicBezTo>
                <a:cubicBezTo>
                  <a:pt x="156" y="88"/>
                  <a:pt x="156" y="88"/>
                  <a:pt x="156" y="88"/>
                </a:cubicBezTo>
                <a:cubicBezTo>
                  <a:pt x="158" y="88"/>
                  <a:pt x="160" y="86"/>
                  <a:pt x="160" y="84"/>
                </a:cubicBezTo>
                <a:cubicBezTo>
                  <a:pt x="160" y="0"/>
                  <a:pt x="160" y="0"/>
                  <a:pt x="160" y="0"/>
                </a:cubicBezTo>
                <a:cubicBezTo>
                  <a:pt x="152" y="0"/>
                  <a:pt x="152" y="0"/>
                  <a:pt x="152" y="0"/>
                </a:cubicBezTo>
                <a:lnTo>
                  <a:pt x="96" y="0"/>
                </a:lnTo>
                <a:close/>
                <a:moveTo>
                  <a:pt x="96" y="80"/>
                </a:moveTo>
                <a:cubicBezTo>
                  <a:pt x="96" y="80"/>
                  <a:pt x="96" y="80"/>
                  <a:pt x="96" y="80"/>
                </a:cubicBezTo>
                <a:cubicBezTo>
                  <a:pt x="96" y="79"/>
                  <a:pt x="96" y="77"/>
                  <a:pt x="96" y="76"/>
                </a:cubicBezTo>
                <a:lnTo>
                  <a:pt x="96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21" name="Freeform 35"/>
          <p:cNvSpPr>
            <a:spLocks/>
          </p:cNvSpPr>
          <p:nvPr/>
        </p:nvSpPr>
        <p:spPr bwMode="auto">
          <a:xfrm>
            <a:off x="2236000" y="4332165"/>
            <a:ext cx="132676" cy="99507"/>
          </a:xfrm>
          <a:custGeom>
            <a:avLst/>
            <a:gdLst>
              <a:gd name="T0" fmla="*/ 0 w 64"/>
              <a:gd name="T1" fmla="*/ 4 h 48"/>
              <a:gd name="T2" fmla="*/ 0 w 64"/>
              <a:gd name="T3" fmla="*/ 28 h 48"/>
              <a:gd name="T4" fmla="*/ 4 w 64"/>
              <a:gd name="T5" fmla="*/ 32 h 48"/>
              <a:gd name="T6" fmla="*/ 8 w 64"/>
              <a:gd name="T7" fmla="*/ 32 h 48"/>
              <a:gd name="T8" fmla="*/ 8 w 64"/>
              <a:gd name="T9" fmla="*/ 36 h 48"/>
              <a:gd name="T10" fmla="*/ 20 w 64"/>
              <a:gd name="T11" fmla="*/ 48 h 48"/>
              <a:gd name="T12" fmla="*/ 44 w 64"/>
              <a:gd name="T13" fmla="*/ 48 h 48"/>
              <a:gd name="T14" fmla="*/ 56 w 64"/>
              <a:gd name="T15" fmla="*/ 36 h 48"/>
              <a:gd name="T16" fmla="*/ 56 w 64"/>
              <a:gd name="T17" fmla="*/ 32 h 48"/>
              <a:gd name="T18" fmla="*/ 60 w 64"/>
              <a:gd name="T19" fmla="*/ 32 h 48"/>
              <a:gd name="T20" fmla="*/ 64 w 64"/>
              <a:gd name="T21" fmla="*/ 28 h 48"/>
              <a:gd name="T22" fmla="*/ 64 w 64"/>
              <a:gd name="T23" fmla="*/ 4 h 48"/>
              <a:gd name="T24" fmla="*/ 64 w 64"/>
              <a:gd name="T25" fmla="*/ 0 h 48"/>
              <a:gd name="T26" fmla="*/ 0 w 64"/>
              <a:gd name="T27" fmla="*/ 0 h 48"/>
              <a:gd name="T28" fmla="*/ 0 w 64"/>
              <a:gd name="T29" fmla="*/ 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4" h="48">
                <a:moveTo>
                  <a:pt x="0" y="4"/>
                </a:move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42"/>
                  <a:pt x="14" y="48"/>
                  <a:pt x="20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51" y="48"/>
                  <a:pt x="56" y="42"/>
                  <a:pt x="56" y="36"/>
                </a:cubicBezTo>
                <a:cubicBezTo>
                  <a:pt x="56" y="32"/>
                  <a:pt x="56" y="32"/>
                  <a:pt x="56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62" y="32"/>
                  <a:pt x="64" y="30"/>
                  <a:pt x="64" y="28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3"/>
                  <a:pt x="64" y="1"/>
                  <a:pt x="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22" name="Freeform 36"/>
          <p:cNvSpPr>
            <a:spLocks noEditPoints="1"/>
          </p:cNvSpPr>
          <p:nvPr/>
        </p:nvSpPr>
        <p:spPr bwMode="auto">
          <a:xfrm>
            <a:off x="2169662" y="4034970"/>
            <a:ext cx="265352" cy="281273"/>
          </a:xfrm>
          <a:custGeom>
            <a:avLst/>
            <a:gdLst>
              <a:gd name="T0" fmla="*/ 64 w 128"/>
              <a:gd name="T1" fmla="*/ 0 h 136"/>
              <a:gd name="T2" fmla="*/ 0 w 128"/>
              <a:gd name="T3" fmla="*/ 64 h 136"/>
              <a:gd name="T4" fmla="*/ 19 w 128"/>
              <a:gd name="T5" fmla="*/ 115 h 136"/>
              <a:gd name="T6" fmla="*/ 30 w 128"/>
              <a:gd name="T7" fmla="*/ 136 h 136"/>
              <a:gd name="T8" fmla="*/ 99 w 128"/>
              <a:gd name="T9" fmla="*/ 136 h 136"/>
              <a:gd name="T10" fmla="*/ 110 w 128"/>
              <a:gd name="T11" fmla="*/ 115 h 136"/>
              <a:gd name="T12" fmla="*/ 128 w 128"/>
              <a:gd name="T13" fmla="*/ 64 h 136"/>
              <a:gd name="T14" fmla="*/ 64 w 128"/>
              <a:gd name="T15" fmla="*/ 0 h 136"/>
              <a:gd name="T16" fmla="*/ 61 w 128"/>
              <a:gd name="T17" fmla="*/ 32 h 136"/>
              <a:gd name="T18" fmla="*/ 32 w 128"/>
              <a:gd name="T19" fmla="*/ 64 h 136"/>
              <a:gd name="T20" fmla="*/ 45 w 128"/>
              <a:gd name="T21" fmla="*/ 94 h 136"/>
              <a:gd name="T22" fmla="*/ 48 w 128"/>
              <a:gd name="T23" fmla="*/ 98 h 136"/>
              <a:gd name="T24" fmla="*/ 46 w 128"/>
              <a:gd name="T25" fmla="*/ 104 h 136"/>
              <a:gd name="T26" fmla="*/ 44 w 128"/>
              <a:gd name="T27" fmla="*/ 104 h 136"/>
              <a:gd name="T28" fmla="*/ 41 w 128"/>
              <a:gd name="T29" fmla="*/ 102 h 136"/>
              <a:gd name="T30" fmla="*/ 38 w 128"/>
              <a:gd name="T31" fmla="*/ 98 h 136"/>
              <a:gd name="T32" fmla="*/ 24 w 128"/>
              <a:gd name="T33" fmla="*/ 64 h 136"/>
              <a:gd name="T34" fmla="*/ 60 w 128"/>
              <a:gd name="T35" fmla="*/ 24 h 136"/>
              <a:gd name="T36" fmla="*/ 64 w 128"/>
              <a:gd name="T37" fmla="*/ 28 h 136"/>
              <a:gd name="T38" fmla="*/ 61 w 128"/>
              <a:gd name="T39" fmla="*/ 3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36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83"/>
                  <a:pt x="10" y="100"/>
                  <a:pt x="19" y="115"/>
                </a:cubicBezTo>
                <a:cubicBezTo>
                  <a:pt x="23" y="122"/>
                  <a:pt x="27" y="129"/>
                  <a:pt x="30" y="136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101" y="129"/>
                  <a:pt x="105" y="122"/>
                  <a:pt x="110" y="115"/>
                </a:cubicBezTo>
                <a:cubicBezTo>
                  <a:pt x="118" y="100"/>
                  <a:pt x="128" y="83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1" y="32"/>
                </a:moveTo>
                <a:cubicBezTo>
                  <a:pt x="44" y="34"/>
                  <a:pt x="32" y="47"/>
                  <a:pt x="32" y="64"/>
                </a:cubicBezTo>
                <a:cubicBezTo>
                  <a:pt x="32" y="72"/>
                  <a:pt x="39" y="84"/>
                  <a:pt x="45" y="94"/>
                </a:cubicBezTo>
                <a:cubicBezTo>
                  <a:pt x="46" y="95"/>
                  <a:pt x="47" y="97"/>
                  <a:pt x="48" y="98"/>
                </a:cubicBezTo>
                <a:cubicBezTo>
                  <a:pt x="49" y="100"/>
                  <a:pt x="48" y="102"/>
                  <a:pt x="46" y="104"/>
                </a:cubicBezTo>
                <a:cubicBezTo>
                  <a:pt x="45" y="104"/>
                  <a:pt x="45" y="104"/>
                  <a:pt x="44" y="104"/>
                </a:cubicBezTo>
                <a:cubicBezTo>
                  <a:pt x="43" y="104"/>
                  <a:pt x="41" y="103"/>
                  <a:pt x="41" y="102"/>
                </a:cubicBezTo>
                <a:cubicBezTo>
                  <a:pt x="40" y="101"/>
                  <a:pt x="39" y="99"/>
                  <a:pt x="38" y="98"/>
                </a:cubicBezTo>
                <a:cubicBezTo>
                  <a:pt x="32" y="87"/>
                  <a:pt x="24" y="74"/>
                  <a:pt x="24" y="64"/>
                </a:cubicBezTo>
                <a:cubicBezTo>
                  <a:pt x="24" y="43"/>
                  <a:pt x="39" y="26"/>
                  <a:pt x="60" y="24"/>
                </a:cubicBezTo>
                <a:cubicBezTo>
                  <a:pt x="62" y="24"/>
                  <a:pt x="64" y="25"/>
                  <a:pt x="64" y="28"/>
                </a:cubicBezTo>
                <a:cubicBezTo>
                  <a:pt x="64" y="30"/>
                  <a:pt x="63" y="32"/>
                  <a:pt x="61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23" name="Freeform 37"/>
          <p:cNvSpPr>
            <a:spLocks/>
          </p:cNvSpPr>
          <p:nvPr/>
        </p:nvSpPr>
        <p:spPr bwMode="auto">
          <a:xfrm>
            <a:off x="3418144" y="4257866"/>
            <a:ext cx="55724" cy="115428"/>
          </a:xfrm>
          <a:custGeom>
            <a:avLst/>
            <a:gdLst>
              <a:gd name="T0" fmla="*/ 0 w 27"/>
              <a:gd name="T1" fmla="*/ 56 h 56"/>
              <a:gd name="T2" fmla="*/ 23 w 27"/>
              <a:gd name="T3" fmla="*/ 56 h 56"/>
              <a:gd name="T4" fmla="*/ 27 w 27"/>
              <a:gd name="T5" fmla="*/ 52 h 56"/>
              <a:gd name="T6" fmla="*/ 27 w 27"/>
              <a:gd name="T7" fmla="*/ 0 h 56"/>
              <a:gd name="T8" fmla="*/ 0 w 27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56">
                <a:moveTo>
                  <a:pt x="0" y="56"/>
                </a:moveTo>
                <a:cubicBezTo>
                  <a:pt x="23" y="56"/>
                  <a:pt x="23" y="56"/>
                  <a:pt x="23" y="56"/>
                </a:cubicBezTo>
                <a:cubicBezTo>
                  <a:pt x="25" y="56"/>
                  <a:pt x="27" y="54"/>
                  <a:pt x="27" y="52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22"/>
                  <a:pt x="17" y="43"/>
                  <a:pt x="0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24" name="Freeform 38"/>
          <p:cNvSpPr>
            <a:spLocks noEditPoints="1"/>
          </p:cNvSpPr>
          <p:nvPr/>
        </p:nvSpPr>
        <p:spPr bwMode="auto">
          <a:xfrm>
            <a:off x="3077166" y="4076100"/>
            <a:ext cx="396702" cy="297194"/>
          </a:xfrm>
          <a:custGeom>
            <a:avLst/>
            <a:gdLst>
              <a:gd name="T0" fmla="*/ 188 w 192"/>
              <a:gd name="T1" fmla="*/ 24 h 144"/>
              <a:gd name="T2" fmla="*/ 167 w 192"/>
              <a:gd name="T3" fmla="*/ 24 h 144"/>
              <a:gd name="T4" fmla="*/ 156 w 192"/>
              <a:gd name="T5" fmla="*/ 2 h 144"/>
              <a:gd name="T6" fmla="*/ 152 w 192"/>
              <a:gd name="T7" fmla="*/ 0 h 144"/>
              <a:gd name="T8" fmla="*/ 88 w 192"/>
              <a:gd name="T9" fmla="*/ 0 h 144"/>
              <a:gd name="T10" fmla="*/ 85 w 192"/>
              <a:gd name="T11" fmla="*/ 2 h 144"/>
              <a:gd name="T12" fmla="*/ 74 w 192"/>
              <a:gd name="T13" fmla="*/ 24 h 144"/>
              <a:gd name="T14" fmla="*/ 64 w 192"/>
              <a:gd name="T15" fmla="*/ 24 h 144"/>
              <a:gd name="T16" fmla="*/ 64 w 192"/>
              <a:gd name="T17" fmla="*/ 24 h 144"/>
              <a:gd name="T18" fmla="*/ 56 w 192"/>
              <a:gd name="T19" fmla="*/ 24 h 144"/>
              <a:gd name="T20" fmla="*/ 56 w 192"/>
              <a:gd name="T21" fmla="*/ 24 h 144"/>
              <a:gd name="T22" fmla="*/ 24 w 192"/>
              <a:gd name="T23" fmla="*/ 24 h 144"/>
              <a:gd name="T24" fmla="*/ 24 w 192"/>
              <a:gd name="T25" fmla="*/ 24 h 144"/>
              <a:gd name="T26" fmla="*/ 16 w 192"/>
              <a:gd name="T27" fmla="*/ 24 h 144"/>
              <a:gd name="T28" fmla="*/ 16 w 192"/>
              <a:gd name="T29" fmla="*/ 24 h 144"/>
              <a:gd name="T30" fmla="*/ 4 w 192"/>
              <a:gd name="T31" fmla="*/ 24 h 144"/>
              <a:gd name="T32" fmla="*/ 0 w 192"/>
              <a:gd name="T33" fmla="*/ 28 h 144"/>
              <a:gd name="T34" fmla="*/ 0 w 192"/>
              <a:gd name="T35" fmla="*/ 140 h 144"/>
              <a:gd name="T36" fmla="*/ 4 w 192"/>
              <a:gd name="T37" fmla="*/ 144 h 144"/>
              <a:gd name="T38" fmla="*/ 75 w 192"/>
              <a:gd name="T39" fmla="*/ 144 h 144"/>
              <a:gd name="T40" fmla="*/ 48 w 192"/>
              <a:gd name="T41" fmla="*/ 88 h 144"/>
              <a:gd name="T42" fmla="*/ 120 w 192"/>
              <a:gd name="T43" fmla="*/ 16 h 144"/>
              <a:gd name="T44" fmla="*/ 192 w 192"/>
              <a:gd name="T45" fmla="*/ 88 h 144"/>
              <a:gd name="T46" fmla="*/ 192 w 192"/>
              <a:gd name="T47" fmla="*/ 28 h 144"/>
              <a:gd name="T48" fmla="*/ 188 w 192"/>
              <a:gd name="T49" fmla="*/ 24 h 144"/>
              <a:gd name="T50" fmla="*/ 36 w 192"/>
              <a:gd name="T51" fmla="*/ 56 h 144"/>
              <a:gd name="T52" fmla="*/ 20 w 192"/>
              <a:gd name="T53" fmla="*/ 56 h 144"/>
              <a:gd name="T54" fmla="*/ 16 w 192"/>
              <a:gd name="T55" fmla="*/ 52 h 144"/>
              <a:gd name="T56" fmla="*/ 20 w 192"/>
              <a:gd name="T57" fmla="*/ 48 h 144"/>
              <a:gd name="T58" fmla="*/ 36 w 192"/>
              <a:gd name="T59" fmla="*/ 48 h 144"/>
              <a:gd name="T60" fmla="*/ 40 w 192"/>
              <a:gd name="T61" fmla="*/ 52 h 144"/>
              <a:gd name="T62" fmla="*/ 36 w 192"/>
              <a:gd name="T63" fmla="*/ 5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2" h="144">
                <a:moveTo>
                  <a:pt x="188" y="24"/>
                </a:moveTo>
                <a:cubicBezTo>
                  <a:pt x="167" y="24"/>
                  <a:pt x="167" y="24"/>
                  <a:pt x="167" y="2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5" y="1"/>
                  <a:pt x="154" y="0"/>
                  <a:pt x="152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7" y="0"/>
                  <a:pt x="85" y="1"/>
                  <a:pt x="85" y="2"/>
                </a:cubicBezTo>
                <a:cubicBezTo>
                  <a:pt x="74" y="24"/>
                  <a:pt x="74" y="24"/>
                  <a:pt x="74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59" y="131"/>
                  <a:pt x="48" y="110"/>
                  <a:pt x="48" y="88"/>
                </a:cubicBezTo>
                <a:cubicBezTo>
                  <a:pt x="48" y="48"/>
                  <a:pt x="80" y="16"/>
                  <a:pt x="120" y="16"/>
                </a:cubicBezTo>
                <a:cubicBezTo>
                  <a:pt x="160" y="16"/>
                  <a:pt x="192" y="48"/>
                  <a:pt x="192" y="88"/>
                </a:cubicBezTo>
                <a:cubicBezTo>
                  <a:pt x="192" y="28"/>
                  <a:pt x="192" y="28"/>
                  <a:pt x="192" y="28"/>
                </a:cubicBezTo>
                <a:cubicBezTo>
                  <a:pt x="192" y="26"/>
                  <a:pt x="190" y="24"/>
                  <a:pt x="188" y="24"/>
                </a:cubicBezTo>
                <a:close/>
                <a:moveTo>
                  <a:pt x="36" y="56"/>
                </a:moveTo>
                <a:cubicBezTo>
                  <a:pt x="20" y="56"/>
                  <a:pt x="20" y="56"/>
                  <a:pt x="20" y="56"/>
                </a:cubicBezTo>
                <a:cubicBezTo>
                  <a:pt x="18" y="56"/>
                  <a:pt x="16" y="54"/>
                  <a:pt x="16" y="52"/>
                </a:cubicBezTo>
                <a:cubicBezTo>
                  <a:pt x="16" y="50"/>
                  <a:pt x="18" y="48"/>
                  <a:pt x="20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8" y="48"/>
                  <a:pt x="40" y="50"/>
                  <a:pt x="40" y="52"/>
                </a:cubicBezTo>
                <a:cubicBezTo>
                  <a:pt x="40" y="54"/>
                  <a:pt x="38" y="56"/>
                  <a:pt x="36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25" name="Freeform 39"/>
          <p:cNvSpPr>
            <a:spLocks/>
          </p:cNvSpPr>
          <p:nvPr/>
        </p:nvSpPr>
        <p:spPr bwMode="auto">
          <a:xfrm>
            <a:off x="3110336" y="4093348"/>
            <a:ext cx="99507" cy="17247"/>
          </a:xfrm>
          <a:custGeom>
            <a:avLst/>
            <a:gdLst>
              <a:gd name="T0" fmla="*/ 48 w 48"/>
              <a:gd name="T1" fmla="*/ 4 h 8"/>
              <a:gd name="T2" fmla="*/ 44 w 48"/>
              <a:gd name="T3" fmla="*/ 0 h 8"/>
              <a:gd name="T4" fmla="*/ 4 w 48"/>
              <a:gd name="T5" fmla="*/ 0 h 8"/>
              <a:gd name="T6" fmla="*/ 0 w 48"/>
              <a:gd name="T7" fmla="*/ 4 h 8"/>
              <a:gd name="T8" fmla="*/ 0 w 48"/>
              <a:gd name="T9" fmla="*/ 8 h 8"/>
              <a:gd name="T10" fmla="*/ 48 w 48"/>
              <a:gd name="T11" fmla="*/ 8 h 8"/>
              <a:gd name="T12" fmla="*/ 48 w 48"/>
              <a:gd name="T1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8">
                <a:moveTo>
                  <a:pt x="48" y="4"/>
                </a:moveTo>
                <a:cubicBezTo>
                  <a:pt x="48" y="2"/>
                  <a:pt x="46" y="0"/>
                  <a:pt x="4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8"/>
                  <a:pt x="0" y="8"/>
                  <a:pt x="0" y="8"/>
                </a:cubicBezTo>
                <a:cubicBezTo>
                  <a:pt x="48" y="8"/>
                  <a:pt x="48" y="8"/>
                  <a:pt x="48" y="8"/>
                </a:cubicBezTo>
                <a:lnTo>
                  <a:pt x="48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26" name="Freeform 40"/>
          <p:cNvSpPr>
            <a:spLocks noEditPoints="1"/>
          </p:cNvSpPr>
          <p:nvPr/>
        </p:nvSpPr>
        <p:spPr bwMode="auto">
          <a:xfrm>
            <a:off x="3243012" y="4175607"/>
            <a:ext cx="165845" cy="164518"/>
          </a:xfrm>
          <a:custGeom>
            <a:avLst/>
            <a:gdLst>
              <a:gd name="T0" fmla="*/ 40 w 80"/>
              <a:gd name="T1" fmla="*/ 0 h 80"/>
              <a:gd name="T2" fmla="*/ 0 w 80"/>
              <a:gd name="T3" fmla="*/ 40 h 80"/>
              <a:gd name="T4" fmla="*/ 40 w 80"/>
              <a:gd name="T5" fmla="*/ 80 h 80"/>
              <a:gd name="T6" fmla="*/ 80 w 80"/>
              <a:gd name="T7" fmla="*/ 40 h 80"/>
              <a:gd name="T8" fmla="*/ 40 w 80"/>
              <a:gd name="T9" fmla="*/ 0 h 80"/>
              <a:gd name="T10" fmla="*/ 37 w 80"/>
              <a:gd name="T11" fmla="*/ 24 h 80"/>
              <a:gd name="T12" fmla="*/ 24 w 80"/>
              <a:gd name="T13" fmla="*/ 37 h 80"/>
              <a:gd name="T14" fmla="*/ 21 w 80"/>
              <a:gd name="T15" fmla="*/ 40 h 80"/>
              <a:gd name="T16" fmla="*/ 20 w 80"/>
              <a:gd name="T17" fmla="*/ 40 h 80"/>
              <a:gd name="T18" fmla="*/ 17 w 80"/>
              <a:gd name="T19" fmla="*/ 35 h 80"/>
              <a:gd name="T20" fmla="*/ 35 w 80"/>
              <a:gd name="T21" fmla="*/ 16 h 80"/>
              <a:gd name="T22" fmla="*/ 40 w 80"/>
              <a:gd name="T23" fmla="*/ 19 h 80"/>
              <a:gd name="T24" fmla="*/ 37 w 80"/>
              <a:gd name="T25" fmla="*/ 2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37" y="24"/>
                </a:moveTo>
                <a:cubicBezTo>
                  <a:pt x="31" y="25"/>
                  <a:pt x="26" y="30"/>
                  <a:pt x="24" y="37"/>
                </a:cubicBezTo>
                <a:cubicBezTo>
                  <a:pt x="24" y="39"/>
                  <a:pt x="22" y="40"/>
                  <a:pt x="21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18" y="39"/>
                  <a:pt x="16" y="37"/>
                  <a:pt x="17" y="35"/>
                </a:cubicBezTo>
                <a:cubicBezTo>
                  <a:pt x="19" y="26"/>
                  <a:pt x="26" y="18"/>
                  <a:pt x="35" y="16"/>
                </a:cubicBezTo>
                <a:cubicBezTo>
                  <a:pt x="37" y="16"/>
                  <a:pt x="40" y="17"/>
                  <a:pt x="40" y="19"/>
                </a:cubicBezTo>
                <a:cubicBezTo>
                  <a:pt x="40" y="22"/>
                  <a:pt x="39" y="24"/>
                  <a:pt x="37" y="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27" name="Freeform 41"/>
          <p:cNvSpPr>
            <a:spLocks noEditPoints="1"/>
          </p:cNvSpPr>
          <p:nvPr/>
        </p:nvSpPr>
        <p:spPr bwMode="auto">
          <a:xfrm>
            <a:off x="3192595" y="4126516"/>
            <a:ext cx="265352" cy="264026"/>
          </a:xfrm>
          <a:custGeom>
            <a:avLst/>
            <a:gdLst>
              <a:gd name="T0" fmla="*/ 114 w 128"/>
              <a:gd name="T1" fmla="*/ 104 h 128"/>
              <a:gd name="T2" fmla="*/ 117 w 128"/>
              <a:gd name="T3" fmla="*/ 100 h 128"/>
              <a:gd name="T4" fmla="*/ 119 w 128"/>
              <a:gd name="T5" fmla="*/ 97 h 128"/>
              <a:gd name="T6" fmla="*/ 121 w 128"/>
              <a:gd name="T7" fmla="*/ 93 h 128"/>
              <a:gd name="T8" fmla="*/ 123 w 128"/>
              <a:gd name="T9" fmla="*/ 89 h 128"/>
              <a:gd name="T10" fmla="*/ 124 w 128"/>
              <a:gd name="T11" fmla="*/ 85 h 128"/>
              <a:gd name="T12" fmla="*/ 126 w 128"/>
              <a:gd name="T13" fmla="*/ 82 h 128"/>
              <a:gd name="T14" fmla="*/ 126 w 128"/>
              <a:gd name="T15" fmla="*/ 80 h 128"/>
              <a:gd name="T16" fmla="*/ 126 w 128"/>
              <a:gd name="T17" fmla="*/ 79 h 128"/>
              <a:gd name="T18" fmla="*/ 127 w 128"/>
              <a:gd name="T19" fmla="*/ 77 h 128"/>
              <a:gd name="T20" fmla="*/ 127 w 128"/>
              <a:gd name="T21" fmla="*/ 74 h 128"/>
              <a:gd name="T22" fmla="*/ 128 w 128"/>
              <a:gd name="T23" fmla="*/ 72 h 128"/>
              <a:gd name="T24" fmla="*/ 128 w 128"/>
              <a:gd name="T25" fmla="*/ 69 h 128"/>
              <a:gd name="T26" fmla="*/ 128 w 128"/>
              <a:gd name="T27" fmla="*/ 68 h 128"/>
              <a:gd name="T28" fmla="*/ 128 w 128"/>
              <a:gd name="T29" fmla="*/ 64 h 128"/>
              <a:gd name="T30" fmla="*/ 64 w 128"/>
              <a:gd name="T31" fmla="*/ 0 h 128"/>
              <a:gd name="T32" fmla="*/ 0 w 128"/>
              <a:gd name="T33" fmla="*/ 64 h 128"/>
              <a:gd name="T34" fmla="*/ 0 w 128"/>
              <a:gd name="T35" fmla="*/ 68 h 128"/>
              <a:gd name="T36" fmla="*/ 0 w 128"/>
              <a:gd name="T37" fmla="*/ 69 h 128"/>
              <a:gd name="T38" fmla="*/ 1 w 128"/>
              <a:gd name="T39" fmla="*/ 72 h 128"/>
              <a:gd name="T40" fmla="*/ 1 w 128"/>
              <a:gd name="T41" fmla="*/ 74 h 128"/>
              <a:gd name="T42" fmla="*/ 1 w 128"/>
              <a:gd name="T43" fmla="*/ 77 h 128"/>
              <a:gd name="T44" fmla="*/ 2 w 128"/>
              <a:gd name="T45" fmla="*/ 79 h 128"/>
              <a:gd name="T46" fmla="*/ 2 w 128"/>
              <a:gd name="T47" fmla="*/ 80 h 128"/>
              <a:gd name="T48" fmla="*/ 3 w 128"/>
              <a:gd name="T49" fmla="*/ 82 h 128"/>
              <a:gd name="T50" fmla="*/ 4 w 128"/>
              <a:gd name="T51" fmla="*/ 85 h 128"/>
              <a:gd name="T52" fmla="*/ 5 w 128"/>
              <a:gd name="T53" fmla="*/ 89 h 128"/>
              <a:gd name="T54" fmla="*/ 7 w 128"/>
              <a:gd name="T55" fmla="*/ 93 h 128"/>
              <a:gd name="T56" fmla="*/ 9 w 128"/>
              <a:gd name="T57" fmla="*/ 97 h 128"/>
              <a:gd name="T58" fmla="*/ 12 w 128"/>
              <a:gd name="T59" fmla="*/ 100 h 128"/>
              <a:gd name="T60" fmla="*/ 14 w 128"/>
              <a:gd name="T61" fmla="*/ 104 h 128"/>
              <a:gd name="T62" fmla="*/ 17 w 128"/>
              <a:gd name="T63" fmla="*/ 107 h 128"/>
              <a:gd name="T64" fmla="*/ 20 w 128"/>
              <a:gd name="T65" fmla="*/ 110 h 128"/>
              <a:gd name="T66" fmla="*/ 20 w 128"/>
              <a:gd name="T67" fmla="*/ 110 h 128"/>
              <a:gd name="T68" fmla="*/ 22 w 128"/>
              <a:gd name="T69" fmla="*/ 112 h 128"/>
              <a:gd name="T70" fmla="*/ 23 w 128"/>
              <a:gd name="T71" fmla="*/ 113 h 128"/>
              <a:gd name="T72" fmla="*/ 29 w 128"/>
              <a:gd name="T73" fmla="*/ 117 h 128"/>
              <a:gd name="T74" fmla="*/ 30 w 128"/>
              <a:gd name="T75" fmla="*/ 118 h 128"/>
              <a:gd name="T76" fmla="*/ 33 w 128"/>
              <a:gd name="T77" fmla="*/ 120 h 128"/>
              <a:gd name="T78" fmla="*/ 33 w 128"/>
              <a:gd name="T79" fmla="*/ 120 h 128"/>
              <a:gd name="T80" fmla="*/ 64 w 128"/>
              <a:gd name="T81" fmla="*/ 128 h 128"/>
              <a:gd name="T82" fmla="*/ 95 w 128"/>
              <a:gd name="T83" fmla="*/ 120 h 128"/>
              <a:gd name="T84" fmla="*/ 95 w 128"/>
              <a:gd name="T85" fmla="*/ 120 h 128"/>
              <a:gd name="T86" fmla="*/ 98 w 128"/>
              <a:gd name="T87" fmla="*/ 118 h 128"/>
              <a:gd name="T88" fmla="*/ 99 w 128"/>
              <a:gd name="T89" fmla="*/ 117 h 128"/>
              <a:gd name="T90" fmla="*/ 105 w 128"/>
              <a:gd name="T91" fmla="*/ 113 h 128"/>
              <a:gd name="T92" fmla="*/ 106 w 128"/>
              <a:gd name="T93" fmla="*/ 112 h 128"/>
              <a:gd name="T94" fmla="*/ 108 w 128"/>
              <a:gd name="T95" fmla="*/ 110 h 128"/>
              <a:gd name="T96" fmla="*/ 109 w 128"/>
              <a:gd name="T97" fmla="*/ 110 h 128"/>
              <a:gd name="T98" fmla="*/ 111 w 128"/>
              <a:gd name="T99" fmla="*/ 107 h 128"/>
              <a:gd name="T100" fmla="*/ 114 w 128"/>
              <a:gd name="T101" fmla="*/ 104 h 128"/>
              <a:gd name="T102" fmla="*/ 64 w 128"/>
              <a:gd name="T103" fmla="*/ 112 h 128"/>
              <a:gd name="T104" fmla="*/ 16 w 128"/>
              <a:gd name="T105" fmla="*/ 64 h 128"/>
              <a:gd name="T106" fmla="*/ 64 w 128"/>
              <a:gd name="T107" fmla="*/ 16 h 128"/>
              <a:gd name="T108" fmla="*/ 112 w 128"/>
              <a:gd name="T109" fmla="*/ 64 h 128"/>
              <a:gd name="T110" fmla="*/ 64 w 128"/>
              <a:gd name="T11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8" h="128">
                <a:moveTo>
                  <a:pt x="114" y="104"/>
                </a:moveTo>
                <a:cubicBezTo>
                  <a:pt x="115" y="103"/>
                  <a:pt x="116" y="101"/>
                  <a:pt x="117" y="100"/>
                </a:cubicBezTo>
                <a:cubicBezTo>
                  <a:pt x="118" y="99"/>
                  <a:pt x="118" y="98"/>
                  <a:pt x="119" y="97"/>
                </a:cubicBezTo>
                <a:cubicBezTo>
                  <a:pt x="120" y="96"/>
                  <a:pt x="120" y="94"/>
                  <a:pt x="121" y="93"/>
                </a:cubicBezTo>
                <a:cubicBezTo>
                  <a:pt x="122" y="92"/>
                  <a:pt x="122" y="91"/>
                  <a:pt x="123" y="89"/>
                </a:cubicBezTo>
                <a:cubicBezTo>
                  <a:pt x="123" y="88"/>
                  <a:pt x="124" y="87"/>
                  <a:pt x="124" y="85"/>
                </a:cubicBezTo>
                <a:cubicBezTo>
                  <a:pt x="125" y="84"/>
                  <a:pt x="125" y="83"/>
                  <a:pt x="126" y="82"/>
                </a:cubicBezTo>
                <a:cubicBezTo>
                  <a:pt x="126" y="81"/>
                  <a:pt x="126" y="81"/>
                  <a:pt x="126" y="80"/>
                </a:cubicBezTo>
                <a:cubicBezTo>
                  <a:pt x="126" y="80"/>
                  <a:pt x="126" y="79"/>
                  <a:pt x="126" y="79"/>
                </a:cubicBezTo>
                <a:cubicBezTo>
                  <a:pt x="127" y="78"/>
                  <a:pt x="127" y="77"/>
                  <a:pt x="127" y="77"/>
                </a:cubicBezTo>
                <a:cubicBezTo>
                  <a:pt x="127" y="76"/>
                  <a:pt x="127" y="75"/>
                  <a:pt x="127" y="74"/>
                </a:cubicBezTo>
                <a:cubicBezTo>
                  <a:pt x="128" y="73"/>
                  <a:pt x="128" y="72"/>
                  <a:pt x="128" y="72"/>
                </a:cubicBezTo>
                <a:cubicBezTo>
                  <a:pt x="128" y="71"/>
                  <a:pt x="128" y="70"/>
                  <a:pt x="128" y="69"/>
                </a:cubicBezTo>
                <a:cubicBezTo>
                  <a:pt x="128" y="69"/>
                  <a:pt x="128" y="68"/>
                  <a:pt x="128" y="68"/>
                </a:cubicBezTo>
                <a:cubicBezTo>
                  <a:pt x="128" y="67"/>
                  <a:pt x="128" y="65"/>
                  <a:pt x="128" y="64"/>
                </a:cubicBezTo>
                <a:cubicBezTo>
                  <a:pt x="128" y="29"/>
                  <a:pt x="99" y="0"/>
                  <a:pt x="64" y="0"/>
                </a:cubicBezTo>
                <a:cubicBezTo>
                  <a:pt x="29" y="0"/>
                  <a:pt x="0" y="29"/>
                  <a:pt x="0" y="64"/>
                </a:cubicBezTo>
                <a:cubicBezTo>
                  <a:pt x="0" y="65"/>
                  <a:pt x="0" y="67"/>
                  <a:pt x="0" y="68"/>
                </a:cubicBezTo>
                <a:cubicBezTo>
                  <a:pt x="0" y="68"/>
                  <a:pt x="0" y="69"/>
                  <a:pt x="0" y="69"/>
                </a:cubicBezTo>
                <a:cubicBezTo>
                  <a:pt x="0" y="70"/>
                  <a:pt x="1" y="71"/>
                  <a:pt x="1" y="72"/>
                </a:cubicBezTo>
                <a:cubicBezTo>
                  <a:pt x="1" y="72"/>
                  <a:pt x="1" y="73"/>
                  <a:pt x="1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2" y="77"/>
                  <a:pt x="2" y="78"/>
                  <a:pt x="2" y="79"/>
                </a:cubicBezTo>
                <a:cubicBezTo>
                  <a:pt x="2" y="79"/>
                  <a:pt x="2" y="80"/>
                  <a:pt x="2" y="80"/>
                </a:cubicBezTo>
                <a:cubicBezTo>
                  <a:pt x="2" y="81"/>
                  <a:pt x="3" y="81"/>
                  <a:pt x="3" y="82"/>
                </a:cubicBezTo>
                <a:cubicBezTo>
                  <a:pt x="3" y="83"/>
                  <a:pt x="3" y="84"/>
                  <a:pt x="4" y="85"/>
                </a:cubicBezTo>
                <a:cubicBezTo>
                  <a:pt x="4" y="87"/>
                  <a:pt x="5" y="88"/>
                  <a:pt x="5" y="89"/>
                </a:cubicBezTo>
                <a:cubicBezTo>
                  <a:pt x="6" y="91"/>
                  <a:pt x="7" y="92"/>
                  <a:pt x="7" y="93"/>
                </a:cubicBezTo>
                <a:cubicBezTo>
                  <a:pt x="8" y="94"/>
                  <a:pt x="9" y="96"/>
                  <a:pt x="9" y="97"/>
                </a:cubicBezTo>
                <a:cubicBezTo>
                  <a:pt x="10" y="98"/>
                  <a:pt x="11" y="99"/>
                  <a:pt x="12" y="100"/>
                </a:cubicBezTo>
                <a:cubicBezTo>
                  <a:pt x="12" y="101"/>
                  <a:pt x="13" y="103"/>
                  <a:pt x="14" y="104"/>
                </a:cubicBezTo>
                <a:cubicBezTo>
                  <a:pt x="15" y="105"/>
                  <a:pt x="16" y="106"/>
                  <a:pt x="17" y="107"/>
                </a:cubicBezTo>
                <a:cubicBezTo>
                  <a:pt x="18" y="108"/>
                  <a:pt x="19" y="109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1" y="111"/>
                  <a:pt x="21" y="111"/>
                  <a:pt x="22" y="112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5" y="115"/>
                  <a:pt x="27" y="116"/>
                  <a:pt x="29" y="117"/>
                </a:cubicBezTo>
                <a:cubicBezTo>
                  <a:pt x="29" y="118"/>
                  <a:pt x="30" y="118"/>
                  <a:pt x="30" y="118"/>
                </a:cubicBezTo>
                <a:cubicBezTo>
                  <a:pt x="31" y="119"/>
                  <a:pt x="32" y="119"/>
                  <a:pt x="33" y="120"/>
                </a:cubicBezTo>
                <a:cubicBezTo>
                  <a:pt x="33" y="120"/>
                  <a:pt x="33" y="120"/>
                  <a:pt x="33" y="120"/>
                </a:cubicBezTo>
                <a:cubicBezTo>
                  <a:pt x="42" y="125"/>
                  <a:pt x="53" y="128"/>
                  <a:pt x="64" y="128"/>
                </a:cubicBezTo>
                <a:cubicBezTo>
                  <a:pt x="75" y="128"/>
                  <a:pt x="86" y="125"/>
                  <a:pt x="95" y="120"/>
                </a:cubicBezTo>
                <a:cubicBezTo>
                  <a:pt x="95" y="120"/>
                  <a:pt x="95" y="120"/>
                  <a:pt x="95" y="120"/>
                </a:cubicBezTo>
                <a:cubicBezTo>
                  <a:pt x="96" y="119"/>
                  <a:pt x="97" y="119"/>
                  <a:pt x="98" y="118"/>
                </a:cubicBezTo>
                <a:cubicBezTo>
                  <a:pt x="99" y="118"/>
                  <a:pt x="99" y="118"/>
                  <a:pt x="99" y="117"/>
                </a:cubicBezTo>
                <a:cubicBezTo>
                  <a:pt x="101" y="116"/>
                  <a:pt x="103" y="115"/>
                  <a:pt x="105" y="113"/>
                </a:cubicBezTo>
                <a:cubicBezTo>
                  <a:pt x="105" y="113"/>
                  <a:pt x="106" y="113"/>
                  <a:pt x="106" y="112"/>
                </a:cubicBezTo>
                <a:cubicBezTo>
                  <a:pt x="107" y="111"/>
                  <a:pt x="108" y="111"/>
                  <a:pt x="108" y="110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10" y="109"/>
                  <a:pt x="111" y="108"/>
                  <a:pt x="111" y="107"/>
                </a:cubicBezTo>
                <a:cubicBezTo>
                  <a:pt x="112" y="106"/>
                  <a:pt x="113" y="105"/>
                  <a:pt x="114" y="104"/>
                </a:cubicBezTo>
                <a:close/>
                <a:moveTo>
                  <a:pt x="64" y="112"/>
                </a:moveTo>
                <a:cubicBezTo>
                  <a:pt x="38" y="112"/>
                  <a:pt x="16" y="90"/>
                  <a:pt x="16" y="64"/>
                </a:cubicBezTo>
                <a:cubicBezTo>
                  <a:pt x="16" y="37"/>
                  <a:pt x="38" y="16"/>
                  <a:pt x="64" y="16"/>
                </a:cubicBezTo>
                <a:cubicBezTo>
                  <a:pt x="91" y="16"/>
                  <a:pt x="112" y="37"/>
                  <a:pt x="112" y="64"/>
                </a:cubicBezTo>
                <a:cubicBezTo>
                  <a:pt x="112" y="90"/>
                  <a:pt x="91" y="112"/>
                  <a:pt x="64" y="1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28" name="Freeform 42"/>
          <p:cNvSpPr>
            <a:spLocks noEditPoints="1"/>
          </p:cNvSpPr>
          <p:nvPr/>
        </p:nvSpPr>
        <p:spPr bwMode="auto">
          <a:xfrm>
            <a:off x="4052336" y="4052218"/>
            <a:ext cx="395375" cy="363532"/>
          </a:xfrm>
          <a:custGeom>
            <a:avLst/>
            <a:gdLst>
              <a:gd name="T0" fmla="*/ 188 w 192"/>
              <a:gd name="T1" fmla="*/ 0 h 176"/>
              <a:gd name="T2" fmla="*/ 4 w 192"/>
              <a:gd name="T3" fmla="*/ 0 h 176"/>
              <a:gd name="T4" fmla="*/ 0 w 192"/>
              <a:gd name="T5" fmla="*/ 4 h 176"/>
              <a:gd name="T6" fmla="*/ 0 w 192"/>
              <a:gd name="T7" fmla="*/ 172 h 176"/>
              <a:gd name="T8" fmla="*/ 4 w 192"/>
              <a:gd name="T9" fmla="*/ 176 h 176"/>
              <a:gd name="T10" fmla="*/ 188 w 192"/>
              <a:gd name="T11" fmla="*/ 176 h 176"/>
              <a:gd name="T12" fmla="*/ 192 w 192"/>
              <a:gd name="T13" fmla="*/ 172 h 176"/>
              <a:gd name="T14" fmla="*/ 192 w 192"/>
              <a:gd name="T15" fmla="*/ 4 h 176"/>
              <a:gd name="T16" fmla="*/ 188 w 192"/>
              <a:gd name="T17" fmla="*/ 0 h 176"/>
              <a:gd name="T18" fmla="*/ 176 w 192"/>
              <a:gd name="T19" fmla="*/ 132 h 176"/>
              <a:gd name="T20" fmla="*/ 172 w 192"/>
              <a:gd name="T21" fmla="*/ 136 h 176"/>
              <a:gd name="T22" fmla="*/ 20 w 192"/>
              <a:gd name="T23" fmla="*/ 136 h 176"/>
              <a:gd name="T24" fmla="*/ 16 w 192"/>
              <a:gd name="T25" fmla="*/ 132 h 176"/>
              <a:gd name="T26" fmla="*/ 16 w 192"/>
              <a:gd name="T27" fmla="*/ 20 h 176"/>
              <a:gd name="T28" fmla="*/ 20 w 192"/>
              <a:gd name="T29" fmla="*/ 16 h 176"/>
              <a:gd name="T30" fmla="*/ 172 w 192"/>
              <a:gd name="T31" fmla="*/ 16 h 176"/>
              <a:gd name="T32" fmla="*/ 176 w 192"/>
              <a:gd name="T33" fmla="*/ 20 h 176"/>
              <a:gd name="T34" fmla="*/ 176 w 192"/>
              <a:gd name="T35" fmla="*/ 13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2" h="176">
                <a:moveTo>
                  <a:pt x="188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88" y="176"/>
                  <a:pt x="188" y="176"/>
                  <a:pt x="188" y="176"/>
                </a:cubicBezTo>
                <a:cubicBezTo>
                  <a:pt x="190" y="176"/>
                  <a:pt x="192" y="174"/>
                  <a:pt x="192" y="172"/>
                </a:cubicBezTo>
                <a:cubicBezTo>
                  <a:pt x="192" y="4"/>
                  <a:pt x="192" y="4"/>
                  <a:pt x="192" y="4"/>
                </a:cubicBezTo>
                <a:cubicBezTo>
                  <a:pt x="192" y="2"/>
                  <a:pt x="190" y="0"/>
                  <a:pt x="188" y="0"/>
                </a:cubicBezTo>
                <a:close/>
                <a:moveTo>
                  <a:pt x="176" y="132"/>
                </a:moveTo>
                <a:cubicBezTo>
                  <a:pt x="176" y="134"/>
                  <a:pt x="174" y="136"/>
                  <a:pt x="172" y="136"/>
                </a:cubicBezTo>
                <a:cubicBezTo>
                  <a:pt x="20" y="136"/>
                  <a:pt x="20" y="136"/>
                  <a:pt x="20" y="136"/>
                </a:cubicBezTo>
                <a:cubicBezTo>
                  <a:pt x="18" y="136"/>
                  <a:pt x="16" y="134"/>
                  <a:pt x="16" y="132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8"/>
                  <a:pt x="18" y="16"/>
                  <a:pt x="20" y="1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74" y="16"/>
                  <a:pt x="176" y="18"/>
                  <a:pt x="176" y="20"/>
                </a:cubicBezTo>
                <a:lnTo>
                  <a:pt x="176" y="1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29" name="Oval 43"/>
          <p:cNvSpPr>
            <a:spLocks noChangeArrowheads="1"/>
          </p:cNvSpPr>
          <p:nvPr/>
        </p:nvSpPr>
        <p:spPr bwMode="auto">
          <a:xfrm>
            <a:off x="4167763" y="4118556"/>
            <a:ext cx="66338" cy="66338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30" name="Freeform 44"/>
          <p:cNvSpPr>
            <a:spLocks noEditPoints="1"/>
          </p:cNvSpPr>
          <p:nvPr/>
        </p:nvSpPr>
        <p:spPr bwMode="auto">
          <a:xfrm>
            <a:off x="4101425" y="4163666"/>
            <a:ext cx="297194" cy="152578"/>
          </a:xfrm>
          <a:custGeom>
            <a:avLst/>
            <a:gdLst>
              <a:gd name="T0" fmla="*/ 77 w 144"/>
              <a:gd name="T1" fmla="*/ 7 h 74"/>
              <a:gd name="T2" fmla="*/ 77 w 144"/>
              <a:gd name="T3" fmla="*/ 8 h 74"/>
              <a:gd name="T4" fmla="*/ 49 w 144"/>
              <a:gd name="T5" fmla="*/ 36 h 74"/>
              <a:gd name="T6" fmla="*/ 43 w 144"/>
              <a:gd name="T7" fmla="*/ 31 h 74"/>
              <a:gd name="T8" fmla="*/ 13 w 144"/>
              <a:gd name="T9" fmla="*/ 32 h 74"/>
              <a:gd name="T10" fmla="*/ 0 w 144"/>
              <a:gd name="T11" fmla="*/ 45 h 74"/>
              <a:gd name="T12" fmla="*/ 0 w 144"/>
              <a:gd name="T13" fmla="*/ 56 h 74"/>
              <a:gd name="T14" fmla="*/ 0 w 144"/>
              <a:gd name="T15" fmla="*/ 74 h 74"/>
              <a:gd name="T16" fmla="*/ 144 w 144"/>
              <a:gd name="T17" fmla="*/ 74 h 74"/>
              <a:gd name="T18" fmla="*/ 144 w 144"/>
              <a:gd name="T19" fmla="*/ 50 h 74"/>
              <a:gd name="T20" fmla="*/ 144 w 144"/>
              <a:gd name="T21" fmla="*/ 40 h 74"/>
              <a:gd name="T22" fmla="*/ 107 w 144"/>
              <a:gd name="T23" fmla="*/ 7 h 74"/>
              <a:gd name="T24" fmla="*/ 77 w 144"/>
              <a:gd name="T25" fmla="*/ 7 h 74"/>
              <a:gd name="T26" fmla="*/ 104 w 144"/>
              <a:gd name="T27" fmla="*/ 33 h 74"/>
              <a:gd name="T28" fmla="*/ 94 w 144"/>
              <a:gd name="T29" fmla="*/ 27 h 74"/>
              <a:gd name="T30" fmla="*/ 90 w 144"/>
              <a:gd name="T31" fmla="*/ 27 h 74"/>
              <a:gd name="T32" fmla="*/ 80 w 144"/>
              <a:gd name="T33" fmla="*/ 33 h 74"/>
              <a:gd name="T34" fmla="*/ 70 w 144"/>
              <a:gd name="T35" fmla="*/ 27 h 74"/>
              <a:gd name="T36" fmla="*/ 70 w 144"/>
              <a:gd name="T37" fmla="*/ 26 h 74"/>
              <a:gd name="T38" fmla="*/ 83 w 144"/>
              <a:gd name="T39" fmla="*/ 13 h 74"/>
              <a:gd name="T40" fmla="*/ 102 w 144"/>
              <a:gd name="T41" fmla="*/ 13 h 74"/>
              <a:gd name="T42" fmla="*/ 118 w 144"/>
              <a:gd name="T43" fmla="*/ 27 h 74"/>
              <a:gd name="T44" fmla="*/ 104 w 144"/>
              <a:gd name="T45" fmla="*/ 3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4" h="74">
                <a:moveTo>
                  <a:pt x="77" y="7"/>
                </a:moveTo>
                <a:cubicBezTo>
                  <a:pt x="77" y="7"/>
                  <a:pt x="77" y="7"/>
                  <a:pt x="77" y="8"/>
                </a:cubicBezTo>
                <a:cubicBezTo>
                  <a:pt x="49" y="36"/>
                  <a:pt x="49" y="36"/>
                  <a:pt x="49" y="36"/>
                </a:cubicBezTo>
                <a:cubicBezTo>
                  <a:pt x="43" y="31"/>
                  <a:pt x="43" y="31"/>
                  <a:pt x="43" y="31"/>
                </a:cubicBezTo>
                <a:cubicBezTo>
                  <a:pt x="35" y="24"/>
                  <a:pt x="22" y="24"/>
                  <a:pt x="13" y="32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74"/>
                  <a:pt x="0" y="74"/>
                  <a:pt x="0" y="7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40"/>
                  <a:pt x="144" y="40"/>
                  <a:pt x="144" y="40"/>
                </a:cubicBezTo>
                <a:cubicBezTo>
                  <a:pt x="107" y="7"/>
                  <a:pt x="107" y="7"/>
                  <a:pt x="107" y="7"/>
                </a:cubicBezTo>
                <a:cubicBezTo>
                  <a:pt x="99" y="0"/>
                  <a:pt x="85" y="0"/>
                  <a:pt x="77" y="7"/>
                </a:cubicBezTo>
                <a:close/>
                <a:moveTo>
                  <a:pt x="104" y="33"/>
                </a:moveTo>
                <a:cubicBezTo>
                  <a:pt x="94" y="27"/>
                  <a:pt x="94" y="27"/>
                  <a:pt x="94" y="27"/>
                </a:cubicBezTo>
                <a:cubicBezTo>
                  <a:pt x="93" y="26"/>
                  <a:pt x="91" y="26"/>
                  <a:pt x="90" y="27"/>
                </a:cubicBezTo>
                <a:cubicBezTo>
                  <a:pt x="80" y="33"/>
                  <a:pt x="80" y="33"/>
                  <a:pt x="80" y="33"/>
                </a:cubicBezTo>
                <a:cubicBezTo>
                  <a:pt x="70" y="27"/>
                  <a:pt x="70" y="27"/>
                  <a:pt x="70" y="27"/>
                </a:cubicBezTo>
                <a:cubicBezTo>
                  <a:pt x="70" y="26"/>
                  <a:pt x="70" y="26"/>
                  <a:pt x="70" y="26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9"/>
                  <a:pt x="97" y="9"/>
                  <a:pt x="102" y="13"/>
                </a:cubicBezTo>
                <a:cubicBezTo>
                  <a:pt x="118" y="27"/>
                  <a:pt x="118" y="27"/>
                  <a:pt x="118" y="27"/>
                </a:cubicBezTo>
                <a:lnTo>
                  <a:pt x="104" y="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31" name="Freeform 45"/>
          <p:cNvSpPr>
            <a:spLocks noEditPoints="1"/>
          </p:cNvSpPr>
          <p:nvPr/>
        </p:nvSpPr>
        <p:spPr bwMode="auto">
          <a:xfrm>
            <a:off x="5026178" y="4184894"/>
            <a:ext cx="279946" cy="230856"/>
          </a:xfrm>
          <a:custGeom>
            <a:avLst/>
            <a:gdLst>
              <a:gd name="T0" fmla="*/ 116 w 136"/>
              <a:gd name="T1" fmla="*/ 0 h 112"/>
              <a:gd name="T2" fmla="*/ 96 w 136"/>
              <a:gd name="T3" fmla="*/ 0 h 112"/>
              <a:gd name="T4" fmla="*/ 40 w 136"/>
              <a:gd name="T5" fmla="*/ 0 h 112"/>
              <a:gd name="T6" fmla="*/ 20 w 136"/>
              <a:gd name="T7" fmla="*/ 0 h 112"/>
              <a:gd name="T8" fmla="*/ 0 w 136"/>
              <a:gd name="T9" fmla="*/ 20 h 112"/>
              <a:gd name="T10" fmla="*/ 0 w 136"/>
              <a:gd name="T11" fmla="*/ 92 h 112"/>
              <a:gd name="T12" fmla="*/ 20 w 136"/>
              <a:gd name="T13" fmla="*/ 112 h 112"/>
              <a:gd name="T14" fmla="*/ 116 w 136"/>
              <a:gd name="T15" fmla="*/ 112 h 112"/>
              <a:gd name="T16" fmla="*/ 136 w 136"/>
              <a:gd name="T17" fmla="*/ 92 h 112"/>
              <a:gd name="T18" fmla="*/ 136 w 136"/>
              <a:gd name="T19" fmla="*/ 20 h 112"/>
              <a:gd name="T20" fmla="*/ 116 w 136"/>
              <a:gd name="T21" fmla="*/ 0 h 112"/>
              <a:gd name="T22" fmla="*/ 108 w 136"/>
              <a:gd name="T23" fmla="*/ 88 h 112"/>
              <a:gd name="T24" fmla="*/ 28 w 136"/>
              <a:gd name="T25" fmla="*/ 88 h 112"/>
              <a:gd name="T26" fmla="*/ 16 w 136"/>
              <a:gd name="T27" fmla="*/ 76 h 112"/>
              <a:gd name="T28" fmla="*/ 28 w 136"/>
              <a:gd name="T29" fmla="*/ 64 h 112"/>
              <a:gd name="T30" fmla="*/ 108 w 136"/>
              <a:gd name="T31" fmla="*/ 64 h 112"/>
              <a:gd name="T32" fmla="*/ 120 w 136"/>
              <a:gd name="T33" fmla="*/ 76 h 112"/>
              <a:gd name="T34" fmla="*/ 108 w 136"/>
              <a:gd name="T35" fmla="*/ 88 h 112"/>
              <a:gd name="T36" fmla="*/ 116 w 136"/>
              <a:gd name="T37" fmla="*/ 32 h 112"/>
              <a:gd name="T38" fmla="*/ 100 w 136"/>
              <a:gd name="T39" fmla="*/ 32 h 112"/>
              <a:gd name="T40" fmla="*/ 96 w 136"/>
              <a:gd name="T41" fmla="*/ 28 h 112"/>
              <a:gd name="T42" fmla="*/ 100 w 136"/>
              <a:gd name="T43" fmla="*/ 24 h 112"/>
              <a:gd name="T44" fmla="*/ 116 w 136"/>
              <a:gd name="T45" fmla="*/ 24 h 112"/>
              <a:gd name="T46" fmla="*/ 120 w 136"/>
              <a:gd name="T47" fmla="*/ 28 h 112"/>
              <a:gd name="T48" fmla="*/ 116 w 136"/>
              <a:gd name="T49" fmla="*/ 3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6" h="112">
                <a:moveTo>
                  <a:pt x="116" y="0"/>
                </a:moveTo>
                <a:cubicBezTo>
                  <a:pt x="96" y="0"/>
                  <a:pt x="96" y="0"/>
                  <a:pt x="96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103"/>
                  <a:pt x="9" y="112"/>
                  <a:pt x="20" y="112"/>
                </a:cubicBezTo>
                <a:cubicBezTo>
                  <a:pt x="116" y="112"/>
                  <a:pt x="116" y="112"/>
                  <a:pt x="116" y="112"/>
                </a:cubicBezTo>
                <a:cubicBezTo>
                  <a:pt x="127" y="112"/>
                  <a:pt x="136" y="103"/>
                  <a:pt x="136" y="92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9"/>
                  <a:pt x="127" y="0"/>
                  <a:pt x="116" y="0"/>
                </a:cubicBezTo>
                <a:close/>
                <a:moveTo>
                  <a:pt x="108" y="88"/>
                </a:moveTo>
                <a:cubicBezTo>
                  <a:pt x="28" y="88"/>
                  <a:pt x="28" y="88"/>
                  <a:pt x="28" y="88"/>
                </a:cubicBezTo>
                <a:cubicBezTo>
                  <a:pt x="22" y="88"/>
                  <a:pt x="16" y="82"/>
                  <a:pt x="16" y="76"/>
                </a:cubicBezTo>
                <a:cubicBezTo>
                  <a:pt x="16" y="69"/>
                  <a:pt x="22" y="64"/>
                  <a:pt x="28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15" y="64"/>
                  <a:pt x="120" y="69"/>
                  <a:pt x="120" y="76"/>
                </a:cubicBezTo>
                <a:cubicBezTo>
                  <a:pt x="120" y="82"/>
                  <a:pt x="115" y="88"/>
                  <a:pt x="108" y="88"/>
                </a:cubicBezTo>
                <a:close/>
                <a:moveTo>
                  <a:pt x="116" y="32"/>
                </a:moveTo>
                <a:cubicBezTo>
                  <a:pt x="100" y="32"/>
                  <a:pt x="100" y="32"/>
                  <a:pt x="100" y="32"/>
                </a:cubicBezTo>
                <a:cubicBezTo>
                  <a:pt x="98" y="32"/>
                  <a:pt x="96" y="30"/>
                  <a:pt x="96" y="28"/>
                </a:cubicBezTo>
                <a:cubicBezTo>
                  <a:pt x="96" y="26"/>
                  <a:pt x="98" y="24"/>
                  <a:pt x="100" y="24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8" y="24"/>
                  <a:pt x="120" y="26"/>
                  <a:pt x="120" y="28"/>
                </a:cubicBezTo>
                <a:cubicBezTo>
                  <a:pt x="120" y="30"/>
                  <a:pt x="118" y="32"/>
                  <a:pt x="116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32" name="Oval 46"/>
          <p:cNvSpPr>
            <a:spLocks noChangeArrowheads="1"/>
          </p:cNvSpPr>
          <p:nvPr/>
        </p:nvSpPr>
        <p:spPr bwMode="auto">
          <a:xfrm>
            <a:off x="5042099" y="4052218"/>
            <a:ext cx="132676" cy="132676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33" name="Oval 47"/>
          <p:cNvSpPr>
            <a:spLocks noChangeArrowheads="1"/>
          </p:cNvSpPr>
          <p:nvPr/>
        </p:nvSpPr>
        <p:spPr bwMode="auto">
          <a:xfrm>
            <a:off x="5174775" y="4085387"/>
            <a:ext cx="99507" cy="99507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34" name="Freeform 48"/>
          <p:cNvSpPr>
            <a:spLocks/>
          </p:cNvSpPr>
          <p:nvPr/>
        </p:nvSpPr>
        <p:spPr bwMode="auto">
          <a:xfrm>
            <a:off x="5323373" y="4200815"/>
            <a:ext cx="98180" cy="197688"/>
          </a:xfrm>
          <a:custGeom>
            <a:avLst/>
            <a:gdLst>
              <a:gd name="T0" fmla="*/ 47 w 48"/>
              <a:gd name="T1" fmla="*/ 1 h 96"/>
              <a:gd name="T2" fmla="*/ 43 w 48"/>
              <a:gd name="T3" fmla="*/ 0 h 96"/>
              <a:gd name="T4" fmla="*/ 0 w 48"/>
              <a:gd name="T5" fmla="*/ 12 h 96"/>
              <a:gd name="T6" fmla="*/ 0 w 48"/>
              <a:gd name="T7" fmla="*/ 20 h 96"/>
              <a:gd name="T8" fmla="*/ 0 w 48"/>
              <a:gd name="T9" fmla="*/ 21 h 96"/>
              <a:gd name="T10" fmla="*/ 0 w 48"/>
              <a:gd name="T11" fmla="*/ 75 h 96"/>
              <a:gd name="T12" fmla="*/ 0 w 48"/>
              <a:gd name="T13" fmla="*/ 83 h 96"/>
              <a:gd name="T14" fmla="*/ 43 w 48"/>
              <a:gd name="T15" fmla="*/ 96 h 96"/>
              <a:gd name="T16" fmla="*/ 44 w 48"/>
              <a:gd name="T17" fmla="*/ 96 h 96"/>
              <a:gd name="T18" fmla="*/ 47 w 48"/>
              <a:gd name="T19" fmla="*/ 95 h 96"/>
              <a:gd name="T20" fmla="*/ 48 w 48"/>
              <a:gd name="T21" fmla="*/ 92 h 96"/>
              <a:gd name="T22" fmla="*/ 48 w 48"/>
              <a:gd name="T23" fmla="*/ 4 h 96"/>
              <a:gd name="T24" fmla="*/ 47 w 48"/>
              <a:gd name="T25" fmla="*/ 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96">
                <a:moveTo>
                  <a:pt x="47" y="1"/>
                </a:moveTo>
                <a:cubicBezTo>
                  <a:pt x="46" y="0"/>
                  <a:pt x="44" y="0"/>
                  <a:pt x="43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83"/>
                  <a:pt x="0" y="83"/>
                  <a:pt x="0" y="83"/>
                </a:cubicBezTo>
                <a:cubicBezTo>
                  <a:pt x="43" y="96"/>
                  <a:pt x="43" y="96"/>
                  <a:pt x="43" y="96"/>
                </a:cubicBezTo>
                <a:cubicBezTo>
                  <a:pt x="43" y="96"/>
                  <a:pt x="44" y="96"/>
                  <a:pt x="44" y="96"/>
                </a:cubicBezTo>
                <a:cubicBezTo>
                  <a:pt x="45" y="96"/>
                  <a:pt x="46" y="96"/>
                  <a:pt x="47" y="95"/>
                </a:cubicBezTo>
                <a:cubicBezTo>
                  <a:pt x="48" y="94"/>
                  <a:pt x="48" y="93"/>
                  <a:pt x="48" y="92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8" y="1"/>
                  <a:pt x="47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35" name="Freeform 49"/>
          <p:cNvSpPr>
            <a:spLocks/>
          </p:cNvSpPr>
          <p:nvPr/>
        </p:nvSpPr>
        <p:spPr bwMode="auto">
          <a:xfrm>
            <a:off x="2253248" y="5157410"/>
            <a:ext cx="98180" cy="99507"/>
          </a:xfrm>
          <a:custGeom>
            <a:avLst/>
            <a:gdLst>
              <a:gd name="T0" fmla="*/ 46 w 48"/>
              <a:gd name="T1" fmla="*/ 20 h 48"/>
              <a:gd name="T2" fmla="*/ 6 w 48"/>
              <a:gd name="T3" fmla="*/ 0 h 48"/>
              <a:gd name="T4" fmla="*/ 2 w 48"/>
              <a:gd name="T5" fmla="*/ 0 h 48"/>
              <a:gd name="T6" fmla="*/ 0 w 48"/>
              <a:gd name="T7" fmla="*/ 4 h 48"/>
              <a:gd name="T8" fmla="*/ 0 w 48"/>
              <a:gd name="T9" fmla="*/ 44 h 48"/>
              <a:gd name="T10" fmla="*/ 2 w 48"/>
              <a:gd name="T11" fmla="*/ 47 h 48"/>
              <a:gd name="T12" fmla="*/ 4 w 48"/>
              <a:gd name="T13" fmla="*/ 48 h 48"/>
              <a:gd name="T14" fmla="*/ 6 w 48"/>
              <a:gd name="T15" fmla="*/ 47 h 48"/>
              <a:gd name="T16" fmla="*/ 46 w 48"/>
              <a:gd name="T17" fmla="*/ 27 h 48"/>
              <a:gd name="T18" fmla="*/ 48 w 48"/>
              <a:gd name="T19" fmla="*/ 24 h 48"/>
              <a:gd name="T20" fmla="*/ 46 w 48"/>
              <a:gd name="T21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8">
                <a:moveTo>
                  <a:pt x="46" y="20"/>
                </a:moveTo>
                <a:cubicBezTo>
                  <a:pt x="6" y="0"/>
                  <a:pt x="6" y="0"/>
                  <a:pt x="6" y="0"/>
                </a:cubicBezTo>
                <a:cubicBezTo>
                  <a:pt x="5" y="0"/>
                  <a:pt x="3" y="0"/>
                  <a:pt x="2" y="0"/>
                </a:cubicBezTo>
                <a:cubicBezTo>
                  <a:pt x="1" y="1"/>
                  <a:pt x="0" y="2"/>
                  <a:pt x="0" y="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5"/>
                  <a:pt x="1" y="47"/>
                  <a:pt x="2" y="47"/>
                </a:cubicBezTo>
                <a:cubicBezTo>
                  <a:pt x="3" y="48"/>
                  <a:pt x="3" y="48"/>
                  <a:pt x="4" y="48"/>
                </a:cubicBezTo>
                <a:cubicBezTo>
                  <a:pt x="5" y="48"/>
                  <a:pt x="5" y="48"/>
                  <a:pt x="6" y="47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7"/>
                  <a:pt x="48" y="25"/>
                  <a:pt x="48" y="24"/>
                </a:cubicBezTo>
                <a:cubicBezTo>
                  <a:pt x="48" y="22"/>
                  <a:pt x="47" y="21"/>
                  <a:pt x="46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36" name="Freeform 50"/>
          <p:cNvSpPr>
            <a:spLocks noEditPoints="1"/>
          </p:cNvSpPr>
          <p:nvPr/>
        </p:nvSpPr>
        <p:spPr bwMode="auto">
          <a:xfrm>
            <a:off x="2103324" y="5026060"/>
            <a:ext cx="396702" cy="362206"/>
          </a:xfrm>
          <a:custGeom>
            <a:avLst/>
            <a:gdLst>
              <a:gd name="T0" fmla="*/ 160 w 192"/>
              <a:gd name="T1" fmla="*/ 0 h 176"/>
              <a:gd name="T2" fmla="*/ 120 w 192"/>
              <a:gd name="T3" fmla="*/ 0 h 176"/>
              <a:gd name="T4" fmla="*/ 80 w 192"/>
              <a:gd name="T5" fmla="*/ 0 h 176"/>
              <a:gd name="T6" fmla="*/ 40 w 192"/>
              <a:gd name="T7" fmla="*/ 0 h 176"/>
              <a:gd name="T8" fmla="*/ 4 w 192"/>
              <a:gd name="T9" fmla="*/ 0 h 176"/>
              <a:gd name="T10" fmla="*/ 0 w 192"/>
              <a:gd name="T11" fmla="*/ 36 h 176"/>
              <a:gd name="T12" fmla="*/ 0 w 192"/>
              <a:gd name="T13" fmla="*/ 136 h 176"/>
              <a:gd name="T14" fmla="*/ 0 w 192"/>
              <a:gd name="T15" fmla="*/ 172 h 176"/>
              <a:gd name="T16" fmla="*/ 32 w 192"/>
              <a:gd name="T17" fmla="*/ 176 h 176"/>
              <a:gd name="T18" fmla="*/ 72 w 192"/>
              <a:gd name="T19" fmla="*/ 176 h 176"/>
              <a:gd name="T20" fmla="*/ 112 w 192"/>
              <a:gd name="T21" fmla="*/ 176 h 176"/>
              <a:gd name="T22" fmla="*/ 152 w 192"/>
              <a:gd name="T23" fmla="*/ 176 h 176"/>
              <a:gd name="T24" fmla="*/ 188 w 192"/>
              <a:gd name="T25" fmla="*/ 176 h 176"/>
              <a:gd name="T26" fmla="*/ 192 w 192"/>
              <a:gd name="T27" fmla="*/ 140 h 176"/>
              <a:gd name="T28" fmla="*/ 192 w 192"/>
              <a:gd name="T29" fmla="*/ 40 h 176"/>
              <a:gd name="T30" fmla="*/ 192 w 192"/>
              <a:gd name="T31" fmla="*/ 4 h 176"/>
              <a:gd name="T32" fmla="*/ 152 w 192"/>
              <a:gd name="T33" fmla="*/ 8 h 176"/>
              <a:gd name="T34" fmla="*/ 160 w 192"/>
              <a:gd name="T35" fmla="*/ 32 h 176"/>
              <a:gd name="T36" fmla="*/ 152 w 192"/>
              <a:gd name="T37" fmla="*/ 8 h 176"/>
              <a:gd name="T38" fmla="*/ 120 w 192"/>
              <a:gd name="T39" fmla="*/ 8 h 176"/>
              <a:gd name="T40" fmla="*/ 112 w 192"/>
              <a:gd name="T41" fmla="*/ 32 h 176"/>
              <a:gd name="T42" fmla="*/ 72 w 192"/>
              <a:gd name="T43" fmla="*/ 8 h 176"/>
              <a:gd name="T44" fmla="*/ 80 w 192"/>
              <a:gd name="T45" fmla="*/ 32 h 176"/>
              <a:gd name="T46" fmla="*/ 72 w 192"/>
              <a:gd name="T47" fmla="*/ 8 h 176"/>
              <a:gd name="T48" fmla="*/ 40 w 192"/>
              <a:gd name="T49" fmla="*/ 8 h 176"/>
              <a:gd name="T50" fmla="*/ 32 w 192"/>
              <a:gd name="T51" fmla="*/ 32 h 176"/>
              <a:gd name="T52" fmla="*/ 40 w 192"/>
              <a:gd name="T53" fmla="*/ 168 h 176"/>
              <a:gd name="T54" fmla="*/ 32 w 192"/>
              <a:gd name="T55" fmla="*/ 144 h 176"/>
              <a:gd name="T56" fmla="*/ 40 w 192"/>
              <a:gd name="T57" fmla="*/ 168 h 176"/>
              <a:gd name="T58" fmla="*/ 72 w 192"/>
              <a:gd name="T59" fmla="*/ 168 h 176"/>
              <a:gd name="T60" fmla="*/ 80 w 192"/>
              <a:gd name="T61" fmla="*/ 144 h 176"/>
              <a:gd name="T62" fmla="*/ 120 w 192"/>
              <a:gd name="T63" fmla="*/ 168 h 176"/>
              <a:gd name="T64" fmla="*/ 112 w 192"/>
              <a:gd name="T65" fmla="*/ 144 h 176"/>
              <a:gd name="T66" fmla="*/ 120 w 192"/>
              <a:gd name="T67" fmla="*/ 168 h 176"/>
              <a:gd name="T68" fmla="*/ 152 w 192"/>
              <a:gd name="T69" fmla="*/ 168 h 176"/>
              <a:gd name="T70" fmla="*/ 160 w 192"/>
              <a:gd name="T71" fmla="*/ 144 h 176"/>
              <a:gd name="T72" fmla="*/ 184 w 192"/>
              <a:gd name="T73" fmla="*/ 136 h 176"/>
              <a:gd name="T74" fmla="*/ 32 w 192"/>
              <a:gd name="T75" fmla="*/ 136 h 176"/>
              <a:gd name="T76" fmla="*/ 8 w 192"/>
              <a:gd name="T77" fmla="*/ 40 h 176"/>
              <a:gd name="T78" fmla="*/ 160 w 192"/>
              <a:gd name="T79" fmla="*/ 40 h 176"/>
              <a:gd name="T80" fmla="*/ 184 w 192"/>
              <a:gd name="T81" fmla="*/ 13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2" h="176">
                <a:moveTo>
                  <a:pt x="188" y="0"/>
                </a:moveTo>
                <a:cubicBezTo>
                  <a:pt x="160" y="0"/>
                  <a:pt x="160" y="0"/>
                  <a:pt x="160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32" y="176"/>
                  <a:pt x="32" y="176"/>
                  <a:pt x="32" y="176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72" y="176"/>
                  <a:pt x="72" y="176"/>
                  <a:pt x="72" y="176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88" y="176"/>
                  <a:pt x="188" y="176"/>
                  <a:pt x="188" y="176"/>
                </a:cubicBezTo>
                <a:cubicBezTo>
                  <a:pt x="190" y="176"/>
                  <a:pt x="192" y="174"/>
                  <a:pt x="192" y="172"/>
                </a:cubicBezTo>
                <a:cubicBezTo>
                  <a:pt x="192" y="140"/>
                  <a:pt x="192" y="140"/>
                  <a:pt x="192" y="140"/>
                </a:cubicBezTo>
                <a:cubicBezTo>
                  <a:pt x="192" y="136"/>
                  <a:pt x="192" y="136"/>
                  <a:pt x="192" y="136"/>
                </a:cubicBezTo>
                <a:cubicBezTo>
                  <a:pt x="192" y="40"/>
                  <a:pt x="192" y="40"/>
                  <a:pt x="192" y="40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192" y="4"/>
                  <a:pt x="192" y="4"/>
                  <a:pt x="192" y="4"/>
                </a:cubicBezTo>
                <a:cubicBezTo>
                  <a:pt x="192" y="2"/>
                  <a:pt x="190" y="0"/>
                  <a:pt x="188" y="0"/>
                </a:cubicBezTo>
                <a:close/>
                <a:moveTo>
                  <a:pt x="152" y="8"/>
                </a:moveTo>
                <a:cubicBezTo>
                  <a:pt x="160" y="8"/>
                  <a:pt x="160" y="8"/>
                  <a:pt x="160" y="8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8"/>
                </a:lnTo>
                <a:close/>
                <a:moveTo>
                  <a:pt x="112" y="8"/>
                </a:moveTo>
                <a:cubicBezTo>
                  <a:pt x="120" y="8"/>
                  <a:pt x="120" y="8"/>
                  <a:pt x="120" y="8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2" y="32"/>
                  <a:pt x="112" y="32"/>
                  <a:pt x="112" y="32"/>
                </a:cubicBezTo>
                <a:lnTo>
                  <a:pt x="112" y="8"/>
                </a:lnTo>
                <a:close/>
                <a:moveTo>
                  <a:pt x="72" y="8"/>
                </a:moveTo>
                <a:cubicBezTo>
                  <a:pt x="80" y="8"/>
                  <a:pt x="80" y="8"/>
                  <a:pt x="80" y="8"/>
                </a:cubicBezTo>
                <a:cubicBezTo>
                  <a:pt x="80" y="32"/>
                  <a:pt x="80" y="32"/>
                  <a:pt x="80" y="32"/>
                </a:cubicBezTo>
                <a:cubicBezTo>
                  <a:pt x="72" y="32"/>
                  <a:pt x="72" y="32"/>
                  <a:pt x="72" y="32"/>
                </a:cubicBezTo>
                <a:lnTo>
                  <a:pt x="72" y="8"/>
                </a:lnTo>
                <a:close/>
                <a:moveTo>
                  <a:pt x="32" y="8"/>
                </a:moveTo>
                <a:cubicBezTo>
                  <a:pt x="40" y="8"/>
                  <a:pt x="40" y="8"/>
                  <a:pt x="40" y="8"/>
                </a:cubicBezTo>
                <a:cubicBezTo>
                  <a:pt x="40" y="32"/>
                  <a:pt x="40" y="32"/>
                  <a:pt x="40" y="32"/>
                </a:cubicBezTo>
                <a:cubicBezTo>
                  <a:pt x="32" y="32"/>
                  <a:pt x="32" y="32"/>
                  <a:pt x="32" y="32"/>
                </a:cubicBezTo>
                <a:lnTo>
                  <a:pt x="32" y="8"/>
                </a:lnTo>
                <a:close/>
                <a:moveTo>
                  <a:pt x="40" y="168"/>
                </a:moveTo>
                <a:cubicBezTo>
                  <a:pt x="32" y="168"/>
                  <a:pt x="32" y="168"/>
                  <a:pt x="32" y="168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40" y="144"/>
                  <a:pt x="40" y="144"/>
                  <a:pt x="40" y="144"/>
                </a:cubicBezTo>
                <a:lnTo>
                  <a:pt x="40" y="168"/>
                </a:lnTo>
                <a:close/>
                <a:moveTo>
                  <a:pt x="80" y="168"/>
                </a:moveTo>
                <a:cubicBezTo>
                  <a:pt x="72" y="168"/>
                  <a:pt x="72" y="168"/>
                  <a:pt x="72" y="168"/>
                </a:cubicBezTo>
                <a:cubicBezTo>
                  <a:pt x="72" y="144"/>
                  <a:pt x="72" y="144"/>
                  <a:pt x="72" y="144"/>
                </a:cubicBezTo>
                <a:cubicBezTo>
                  <a:pt x="80" y="144"/>
                  <a:pt x="80" y="144"/>
                  <a:pt x="80" y="144"/>
                </a:cubicBezTo>
                <a:lnTo>
                  <a:pt x="80" y="168"/>
                </a:lnTo>
                <a:close/>
                <a:moveTo>
                  <a:pt x="120" y="168"/>
                </a:moveTo>
                <a:cubicBezTo>
                  <a:pt x="112" y="168"/>
                  <a:pt x="112" y="168"/>
                  <a:pt x="112" y="168"/>
                </a:cubicBezTo>
                <a:cubicBezTo>
                  <a:pt x="112" y="144"/>
                  <a:pt x="112" y="144"/>
                  <a:pt x="112" y="144"/>
                </a:cubicBezTo>
                <a:cubicBezTo>
                  <a:pt x="120" y="144"/>
                  <a:pt x="120" y="144"/>
                  <a:pt x="120" y="144"/>
                </a:cubicBezTo>
                <a:lnTo>
                  <a:pt x="120" y="168"/>
                </a:lnTo>
                <a:close/>
                <a:moveTo>
                  <a:pt x="160" y="168"/>
                </a:moveTo>
                <a:cubicBezTo>
                  <a:pt x="152" y="168"/>
                  <a:pt x="152" y="168"/>
                  <a:pt x="152" y="168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60" y="144"/>
                  <a:pt x="160" y="144"/>
                  <a:pt x="160" y="144"/>
                </a:cubicBezTo>
                <a:lnTo>
                  <a:pt x="160" y="168"/>
                </a:lnTo>
                <a:close/>
                <a:moveTo>
                  <a:pt x="184" y="136"/>
                </a:moveTo>
                <a:cubicBezTo>
                  <a:pt x="160" y="136"/>
                  <a:pt x="160" y="136"/>
                  <a:pt x="160" y="136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40"/>
                  <a:pt x="8" y="40"/>
                  <a:pt x="8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160" y="40"/>
                  <a:pt x="160" y="40"/>
                  <a:pt x="160" y="40"/>
                </a:cubicBezTo>
                <a:cubicBezTo>
                  <a:pt x="184" y="40"/>
                  <a:pt x="184" y="40"/>
                  <a:pt x="184" y="40"/>
                </a:cubicBezTo>
                <a:lnTo>
                  <a:pt x="184" y="1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37" name="Freeform 51"/>
          <p:cNvSpPr>
            <a:spLocks noEditPoints="1"/>
          </p:cNvSpPr>
          <p:nvPr/>
        </p:nvSpPr>
        <p:spPr bwMode="auto">
          <a:xfrm>
            <a:off x="3077166" y="5010139"/>
            <a:ext cx="396702" cy="197688"/>
          </a:xfrm>
          <a:custGeom>
            <a:avLst/>
            <a:gdLst>
              <a:gd name="T0" fmla="*/ 189 w 192"/>
              <a:gd name="T1" fmla="*/ 39 h 96"/>
              <a:gd name="T2" fmla="*/ 191 w 192"/>
              <a:gd name="T3" fmla="*/ 38 h 96"/>
              <a:gd name="T4" fmla="*/ 192 w 192"/>
              <a:gd name="T5" fmla="*/ 36 h 96"/>
              <a:gd name="T6" fmla="*/ 189 w 192"/>
              <a:gd name="T7" fmla="*/ 4 h 96"/>
              <a:gd name="T8" fmla="*/ 185 w 192"/>
              <a:gd name="T9" fmla="*/ 0 h 96"/>
              <a:gd name="T10" fmla="*/ 102 w 192"/>
              <a:gd name="T11" fmla="*/ 7 h 96"/>
              <a:gd name="T12" fmla="*/ 55 w 192"/>
              <a:gd name="T13" fmla="*/ 12 h 96"/>
              <a:gd name="T14" fmla="*/ 4 w 192"/>
              <a:gd name="T15" fmla="*/ 16 h 96"/>
              <a:gd name="T16" fmla="*/ 2 w 192"/>
              <a:gd name="T17" fmla="*/ 17 h 96"/>
              <a:gd name="T18" fmla="*/ 1 w 192"/>
              <a:gd name="T19" fmla="*/ 18 h 96"/>
              <a:gd name="T20" fmla="*/ 0 w 192"/>
              <a:gd name="T21" fmla="*/ 19 h 96"/>
              <a:gd name="T22" fmla="*/ 0 w 192"/>
              <a:gd name="T23" fmla="*/ 19 h 96"/>
              <a:gd name="T24" fmla="*/ 0 w 192"/>
              <a:gd name="T25" fmla="*/ 21 h 96"/>
              <a:gd name="T26" fmla="*/ 4 w 192"/>
              <a:gd name="T27" fmla="*/ 55 h 96"/>
              <a:gd name="T28" fmla="*/ 4 w 192"/>
              <a:gd name="T29" fmla="*/ 56 h 96"/>
              <a:gd name="T30" fmla="*/ 3 w 192"/>
              <a:gd name="T31" fmla="*/ 56 h 96"/>
              <a:gd name="T32" fmla="*/ 0 w 192"/>
              <a:gd name="T33" fmla="*/ 58 h 96"/>
              <a:gd name="T34" fmla="*/ 0 w 192"/>
              <a:gd name="T35" fmla="*/ 60 h 96"/>
              <a:gd name="T36" fmla="*/ 0 w 192"/>
              <a:gd name="T37" fmla="*/ 96 h 96"/>
              <a:gd name="T38" fmla="*/ 8 w 192"/>
              <a:gd name="T39" fmla="*/ 96 h 96"/>
              <a:gd name="T40" fmla="*/ 188 w 192"/>
              <a:gd name="T41" fmla="*/ 96 h 96"/>
              <a:gd name="T42" fmla="*/ 192 w 192"/>
              <a:gd name="T43" fmla="*/ 92 h 96"/>
              <a:gd name="T44" fmla="*/ 188 w 192"/>
              <a:gd name="T45" fmla="*/ 56 h 96"/>
              <a:gd name="T46" fmla="*/ 188 w 192"/>
              <a:gd name="T47" fmla="*/ 40 h 96"/>
              <a:gd name="T48" fmla="*/ 184 w 192"/>
              <a:gd name="T49" fmla="*/ 82 h 96"/>
              <a:gd name="T50" fmla="*/ 178 w 192"/>
              <a:gd name="T51" fmla="*/ 88 h 96"/>
              <a:gd name="T52" fmla="*/ 166 w 192"/>
              <a:gd name="T53" fmla="*/ 64 h 96"/>
              <a:gd name="T54" fmla="*/ 138 w 192"/>
              <a:gd name="T55" fmla="*/ 88 h 96"/>
              <a:gd name="T56" fmla="*/ 102 w 192"/>
              <a:gd name="T57" fmla="*/ 64 h 96"/>
              <a:gd name="T58" fmla="*/ 66 w 192"/>
              <a:gd name="T59" fmla="*/ 64 h 96"/>
              <a:gd name="T60" fmla="*/ 78 w 192"/>
              <a:gd name="T61" fmla="*/ 88 h 96"/>
              <a:gd name="T62" fmla="*/ 66 w 192"/>
              <a:gd name="T63" fmla="*/ 64 h 96"/>
              <a:gd name="T64" fmla="*/ 26 w 192"/>
              <a:gd name="T65" fmla="*/ 88 h 96"/>
              <a:gd name="T66" fmla="*/ 8 w 192"/>
              <a:gd name="T67" fmla="*/ 64 h 96"/>
              <a:gd name="T68" fmla="*/ 38 w 192"/>
              <a:gd name="T69" fmla="*/ 88 h 96"/>
              <a:gd name="T70" fmla="*/ 9 w 192"/>
              <a:gd name="T71" fmla="*/ 24 h 96"/>
              <a:gd name="T72" fmla="*/ 40 w 192"/>
              <a:gd name="T73" fmla="*/ 45 h 96"/>
              <a:gd name="T74" fmla="*/ 9 w 192"/>
              <a:gd name="T75" fmla="*/ 30 h 96"/>
              <a:gd name="T76" fmla="*/ 65 w 192"/>
              <a:gd name="T77" fmla="*/ 19 h 96"/>
              <a:gd name="T78" fmla="*/ 80 w 192"/>
              <a:gd name="T79" fmla="*/ 41 h 96"/>
              <a:gd name="T80" fmla="*/ 101 w 192"/>
              <a:gd name="T81" fmla="*/ 15 h 96"/>
              <a:gd name="T82" fmla="*/ 138 w 192"/>
              <a:gd name="T83" fmla="*/ 36 h 96"/>
              <a:gd name="T84" fmla="*/ 101 w 192"/>
              <a:gd name="T85" fmla="*/ 15 h 96"/>
              <a:gd name="T86" fmla="*/ 164 w 192"/>
              <a:gd name="T87" fmla="*/ 10 h 96"/>
              <a:gd name="T88" fmla="*/ 184 w 192"/>
              <a:gd name="T89" fmla="*/ 32 h 96"/>
              <a:gd name="T90" fmla="*/ 153 w 192"/>
              <a:gd name="T91" fmla="*/ 1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2" h="96">
                <a:moveTo>
                  <a:pt x="188" y="40"/>
                </a:moveTo>
                <a:cubicBezTo>
                  <a:pt x="188" y="40"/>
                  <a:pt x="188" y="40"/>
                  <a:pt x="189" y="39"/>
                </a:cubicBezTo>
                <a:cubicBezTo>
                  <a:pt x="189" y="39"/>
                  <a:pt x="190" y="39"/>
                  <a:pt x="190" y="39"/>
                </a:cubicBezTo>
                <a:cubicBezTo>
                  <a:pt x="190" y="39"/>
                  <a:pt x="191" y="39"/>
                  <a:pt x="191" y="38"/>
                </a:cubicBezTo>
                <a:cubicBezTo>
                  <a:pt x="192" y="38"/>
                  <a:pt x="192" y="37"/>
                  <a:pt x="192" y="36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192" y="35"/>
                  <a:pt x="192" y="35"/>
                  <a:pt x="192" y="35"/>
                </a:cubicBezTo>
                <a:cubicBezTo>
                  <a:pt x="189" y="4"/>
                  <a:pt x="189" y="4"/>
                  <a:pt x="189" y="4"/>
                </a:cubicBezTo>
                <a:cubicBezTo>
                  <a:pt x="189" y="2"/>
                  <a:pt x="189" y="1"/>
                  <a:pt x="188" y="1"/>
                </a:cubicBezTo>
                <a:cubicBezTo>
                  <a:pt x="187" y="0"/>
                  <a:pt x="186" y="0"/>
                  <a:pt x="185" y="0"/>
                </a:cubicBezTo>
                <a:cubicBezTo>
                  <a:pt x="103" y="7"/>
                  <a:pt x="103" y="7"/>
                  <a:pt x="103" y="7"/>
                </a:cubicBezTo>
                <a:cubicBezTo>
                  <a:pt x="102" y="7"/>
                  <a:pt x="102" y="7"/>
                  <a:pt x="102" y="7"/>
                </a:cubicBezTo>
                <a:cubicBezTo>
                  <a:pt x="55" y="12"/>
                  <a:pt x="55" y="12"/>
                  <a:pt x="55" y="12"/>
                </a:cubicBezTo>
                <a:cubicBezTo>
                  <a:pt x="55" y="12"/>
                  <a:pt x="55" y="12"/>
                  <a:pt x="55" y="12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2" y="17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3" y="52"/>
                  <a:pt x="3" y="52"/>
                  <a:pt x="3" y="52"/>
                </a:cubicBezTo>
                <a:cubicBezTo>
                  <a:pt x="3" y="53"/>
                  <a:pt x="4" y="54"/>
                  <a:pt x="4" y="55"/>
                </a:cubicBezTo>
                <a:cubicBezTo>
                  <a:pt x="5" y="56"/>
                  <a:pt x="6" y="56"/>
                  <a:pt x="7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56"/>
                  <a:pt x="3" y="56"/>
                  <a:pt x="3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2" y="56"/>
                  <a:pt x="2" y="57"/>
                  <a:pt x="1" y="57"/>
                </a:cubicBezTo>
                <a:cubicBezTo>
                  <a:pt x="1" y="57"/>
                  <a:pt x="1" y="58"/>
                  <a:pt x="0" y="5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60"/>
                  <a:pt x="0" y="60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6"/>
                  <a:pt x="0" y="96"/>
                  <a:pt x="0" y="96"/>
                </a:cubicBezTo>
                <a:cubicBezTo>
                  <a:pt x="4" y="96"/>
                  <a:pt x="4" y="96"/>
                  <a:pt x="4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8" y="96"/>
                  <a:pt x="188" y="96"/>
                  <a:pt x="188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92"/>
                  <a:pt x="192" y="92"/>
                  <a:pt x="192" y="92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92" y="58"/>
                  <a:pt x="190" y="56"/>
                  <a:pt x="188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188" y="40"/>
                  <a:pt x="188" y="40"/>
                  <a:pt x="188" y="40"/>
                </a:cubicBezTo>
                <a:close/>
                <a:moveTo>
                  <a:pt x="166" y="64"/>
                </a:moveTo>
                <a:cubicBezTo>
                  <a:pt x="184" y="82"/>
                  <a:pt x="184" y="82"/>
                  <a:pt x="184" y="82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78" y="88"/>
                  <a:pt x="178" y="88"/>
                  <a:pt x="178" y="88"/>
                </a:cubicBezTo>
                <a:cubicBezTo>
                  <a:pt x="154" y="64"/>
                  <a:pt x="154" y="64"/>
                  <a:pt x="154" y="64"/>
                </a:cubicBezTo>
                <a:lnTo>
                  <a:pt x="166" y="64"/>
                </a:lnTo>
                <a:close/>
                <a:moveTo>
                  <a:pt x="114" y="64"/>
                </a:moveTo>
                <a:cubicBezTo>
                  <a:pt x="138" y="88"/>
                  <a:pt x="138" y="88"/>
                  <a:pt x="138" y="88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02" y="64"/>
                  <a:pt x="102" y="64"/>
                  <a:pt x="102" y="64"/>
                </a:cubicBezTo>
                <a:lnTo>
                  <a:pt x="114" y="64"/>
                </a:lnTo>
                <a:close/>
                <a:moveTo>
                  <a:pt x="66" y="64"/>
                </a:moveTo>
                <a:cubicBezTo>
                  <a:pt x="90" y="88"/>
                  <a:pt x="90" y="88"/>
                  <a:pt x="90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54" y="64"/>
                  <a:pt x="54" y="64"/>
                  <a:pt x="54" y="64"/>
                </a:cubicBezTo>
                <a:lnTo>
                  <a:pt x="66" y="64"/>
                </a:lnTo>
                <a:close/>
                <a:moveTo>
                  <a:pt x="38" y="88"/>
                </a:moveTo>
                <a:cubicBezTo>
                  <a:pt x="26" y="88"/>
                  <a:pt x="26" y="88"/>
                  <a:pt x="26" y="88"/>
                </a:cubicBezTo>
                <a:cubicBezTo>
                  <a:pt x="8" y="70"/>
                  <a:pt x="8" y="70"/>
                  <a:pt x="8" y="70"/>
                </a:cubicBezTo>
                <a:cubicBezTo>
                  <a:pt x="8" y="64"/>
                  <a:pt x="8" y="64"/>
                  <a:pt x="8" y="64"/>
                </a:cubicBezTo>
                <a:cubicBezTo>
                  <a:pt x="14" y="64"/>
                  <a:pt x="14" y="64"/>
                  <a:pt x="14" y="64"/>
                </a:cubicBezTo>
                <a:lnTo>
                  <a:pt x="38" y="88"/>
                </a:lnTo>
                <a:close/>
                <a:moveTo>
                  <a:pt x="9" y="30"/>
                </a:moveTo>
                <a:cubicBezTo>
                  <a:pt x="9" y="24"/>
                  <a:pt x="9" y="24"/>
                  <a:pt x="9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40" y="45"/>
                  <a:pt x="40" y="45"/>
                  <a:pt x="40" y="45"/>
                </a:cubicBezTo>
                <a:cubicBezTo>
                  <a:pt x="29" y="46"/>
                  <a:pt x="29" y="46"/>
                  <a:pt x="29" y="46"/>
                </a:cubicBezTo>
                <a:lnTo>
                  <a:pt x="9" y="30"/>
                </a:lnTo>
                <a:close/>
                <a:moveTo>
                  <a:pt x="54" y="20"/>
                </a:moveTo>
                <a:cubicBezTo>
                  <a:pt x="65" y="19"/>
                  <a:pt x="65" y="19"/>
                  <a:pt x="65" y="19"/>
                </a:cubicBezTo>
                <a:cubicBezTo>
                  <a:pt x="91" y="40"/>
                  <a:pt x="91" y="40"/>
                  <a:pt x="91" y="40"/>
                </a:cubicBezTo>
                <a:cubicBezTo>
                  <a:pt x="80" y="41"/>
                  <a:pt x="80" y="41"/>
                  <a:pt x="80" y="41"/>
                </a:cubicBezTo>
                <a:lnTo>
                  <a:pt x="54" y="20"/>
                </a:lnTo>
                <a:close/>
                <a:moveTo>
                  <a:pt x="101" y="15"/>
                </a:moveTo>
                <a:cubicBezTo>
                  <a:pt x="113" y="14"/>
                  <a:pt x="113" y="14"/>
                  <a:pt x="113" y="14"/>
                </a:cubicBezTo>
                <a:cubicBezTo>
                  <a:pt x="138" y="36"/>
                  <a:pt x="138" y="36"/>
                  <a:pt x="138" y="36"/>
                </a:cubicBezTo>
                <a:cubicBezTo>
                  <a:pt x="127" y="37"/>
                  <a:pt x="127" y="37"/>
                  <a:pt x="127" y="37"/>
                </a:cubicBezTo>
                <a:lnTo>
                  <a:pt x="101" y="15"/>
                </a:lnTo>
                <a:close/>
                <a:moveTo>
                  <a:pt x="153" y="11"/>
                </a:moveTo>
                <a:cubicBezTo>
                  <a:pt x="164" y="10"/>
                  <a:pt x="164" y="10"/>
                  <a:pt x="164" y="10"/>
                </a:cubicBezTo>
                <a:cubicBezTo>
                  <a:pt x="183" y="26"/>
                  <a:pt x="183" y="26"/>
                  <a:pt x="183" y="26"/>
                </a:cubicBezTo>
                <a:cubicBezTo>
                  <a:pt x="184" y="32"/>
                  <a:pt x="184" y="32"/>
                  <a:pt x="184" y="32"/>
                </a:cubicBezTo>
                <a:cubicBezTo>
                  <a:pt x="178" y="32"/>
                  <a:pt x="178" y="32"/>
                  <a:pt x="178" y="32"/>
                </a:cubicBezTo>
                <a:lnTo>
                  <a:pt x="153" y="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38" name="Freeform 52"/>
          <p:cNvSpPr>
            <a:spLocks noEditPoints="1"/>
          </p:cNvSpPr>
          <p:nvPr/>
        </p:nvSpPr>
        <p:spPr bwMode="auto">
          <a:xfrm>
            <a:off x="3077166" y="5223748"/>
            <a:ext cx="396702" cy="181766"/>
          </a:xfrm>
          <a:custGeom>
            <a:avLst/>
            <a:gdLst>
              <a:gd name="T0" fmla="*/ 0 w 192"/>
              <a:gd name="T1" fmla="*/ 68 h 88"/>
              <a:gd name="T2" fmla="*/ 20 w 192"/>
              <a:gd name="T3" fmla="*/ 88 h 88"/>
              <a:gd name="T4" fmla="*/ 172 w 192"/>
              <a:gd name="T5" fmla="*/ 88 h 88"/>
              <a:gd name="T6" fmla="*/ 192 w 192"/>
              <a:gd name="T7" fmla="*/ 68 h 88"/>
              <a:gd name="T8" fmla="*/ 192 w 192"/>
              <a:gd name="T9" fmla="*/ 0 h 88"/>
              <a:gd name="T10" fmla="*/ 0 w 192"/>
              <a:gd name="T11" fmla="*/ 0 h 88"/>
              <a:gd name="T12" fmla="*/ 0 w 192"/>
              <a:gd name="T13" fmla="*/ 68 h 88"/>
              <a:gd name="T14" fmla="*/ 36 w 192"/>
              <a:gd name="T15" fmla="*/ 16 h 88"/>
              <a:gd name="T16" fmla="*/ 156 w 192"/>
              <a:gd name="T17" fmla="*/ 16 h 88"/>
              <a:gd name="T18" fmla="*/ 160 w 192"/>
              <a:gd name="T19" fmla="*/ 20 h 88"/>
              <a:gd name="T20" fmla="*/ 156 w 192"/>
              <a:gd name="T21" fmla="*/ 24 h 88"/>
              <a:gd name="T22" fmla="*/ 36 w 192"/>
              <a:gd name="T23" fmla="*/ 24 h 88"/>
              <a:gd name="T24" fmla="*/ 32 w 192"/>
              <a:gd name="T25" fmla="*/ 20 h 88"/>
              <a:gd name="T26" fmla="*/ 36 w 192"/>
              <a:gd name="T27" fmla="*/ 16 h 88"/>
              <a:gd name="T28" fmla="*/ 36 w 192"/>
              <a:gd name="T29" fmla="*/ 40 h 88"/>
              <a:gd name="T30" fmla="*/ 156 w 192"/>
              <a:gd name="T31" fmla="*/ 40 h 88"/>
              <a:gd name="T32" fmla="*/ 160 w 192"/>
              <a:gd name="T33" fmla="*/ 44 h 88"/>
              <a:gd name="T34" fmla="*/ 156 w 192"/>
              <a:gd name="T35" fmla="*/ 48 h 88"/>
              <a:gd name="T36" fmla="*/ 36 w 192"/>
              <a:gd name="T37" fmla="*/ 48 h 88"/>
              <a:gd name="T38" fmla="*/ 32 w 192"/>
              <a:gd name="T39" fmla="*/ 44 h 88"/>
              <a:gd name="T40" fmla="*/ 36 w 192"/>
              <a:gd name="T41" fmla="*/ 4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2" h="88">
                <a:moveTo>
                  <a:pt x="0" y="68"/>
                </a:moveTo>
                <a:cubicBezTo>
                  <a:pt x="0" y="79"/>
                  <a:pt x="9" y="88"/>
                  <a:pt x="20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83" y="88"/>
                  <a:pt x="192" y="79"/>
                  <a:pt x="192" y="68"/>
                </a:cubicBezTo>
                <a:cubicBezTo>
                  <a:pt x="192" y="0"/>
                  <a:pt x="192" y="0"/>
                  <a:pt x="192" y="0"/>
                </a:cubicBezTo>
                <a:cubicBezTo>
                  <a:pt x="0" y="0"/>
                  <a:pt x="0" y="0"/>
                  <a:pt x="0" y="0"/>
                </a:cubicBezTo>
                <a:lnTo>
                  <a:pt x="0" y="68"/>
                </a:lnTo>
                <a:close/>
                <a:moveTo>
                  <a:pt x="36" y="16"/>
                </a:moveTo>
                <a:cubicBezTo>
                  <a:pt x="156" y="16"/>
                  <a:pt x="156" y="16"/>
                  <a:pt x="156" y="16"/>
                </a:cubicBezTo>
                <a:cubicBezTo>
                  <a:pt x="158" y="16"/>
                  <a:pt x="160" y="18"/>
                  <a:pt x="160" y="20"/>
                </a:cubicBezTo>
                <a:cubicBezTo>
                  <a:pt x="160" y="22"/>
                  <a:pt x="158" y="24"/>
                  <a:pt x="15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4" y="24"/>
                  <a:pt x="32" y="22"/>
                  <a:pt x="32" y="20"/>
                </a:cubicBezTo>
                <a:cubicBezTo>
                  <a:pt x="32" y="18"/>
                  <a:pt x="34" y="16"/>
                  <a:pt x="36" y="16"/>
                </a:cubicBezTo>
                <a:close/>
                <a:moveTo>
                  <a:pt x="36" y="40"/>
                </a:moveTo>
                <a:cubicBezTo>
                  <a:pt x="156" y="40"/>
                  <a:pt x="156" y="40"/>
                  <a:pt x="156" y="40"/>
                </a:cubicBezTo>
                <a:cubicBezTo>
                  <a:pt x="158" y="40"/>
                  <a:pt x="160" y="42"/>
                  <a:pt x="160" y="44"/>
                </a:cubicBezTo>
                <a:cubicBezTo>
                  <a:pt x="160" y="46"/>
                  <a:pt x="158" y="48"/>
                  <a:pt x="15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2" y="46"/>
                  <a:pt x="32" y="44"/>
                </a:cubicBezTo>
                <a:cubicBezTo>
                  <a:pt x="32" y="42"/>
                  <a:pt x="34" y="40"/>
                  <a:pt x="36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39" name="Freeform 53"/>
          <p:cNvSpPr>
            <a:spLocks/>
          </p:cNvSpPr>
          <p:nvPr/>
        </p:nvSpPr>
        <p:spPr bwMode="auto">
          <a:xfrm>
            <a:off x="5160181" y="2088612"/>
            <a:ext cx="98180" cy="96854"/>
          </a:xfrm>
          <a:custGeom>
            <a:avLst/>
            <a:gdLst>
              <a:gd name="T0" fmla="*/ 46 w 48"/>
              <a:gd name="T1" fmla="*/ 29 h 47"/>
              <a:gd name="T2" fmla="*/ 46 w 48"/>
              <a:gd name="T3" fmla="*/ 24 h 47"/>
              <a:gd name="T4" fmla="*/ 24 w 48"/>
              <a:gd name="T5" fmla="*/ 1 h 47"/>
              <a:gd name="T6" fmla="*/ 21 w 48"/>
              <a:gd name="T7" fmla="*/ 0 h 47"/>
              <a:gd name="T8" fmla="*/ 18 w 48"/>
              <a:gd name="T9" fmla="*/ 1 h 47"/>
              <a:gd name="T10" fmla="*/ 0 w 48"/>
              <a:gd name="T11" fmla="*/ 19 h 47"/>
              <a:gd name="T12" fmla="*/ 28 w 48"/>
              <a:gd name="T13" fmla="*/ 47 h 47"/>
              <a:gd name="T14" fmla="*/ 46 w 48"/>
              <a:gd name="T15" fmla="*/ 2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47">
                <a:moveTo>
                  <a:pt x="46" y="29"/>
                </a:moveTo>
                <a:cubicBezTo>
                  <a:pt x="48" y="28"/>
                  <a:pt x="48" y="25"/>
                  <a:pt x="46" y="24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0"/>
                  <a:pt x="22" y="0"/>
                  <a:pt x="21" y="0"/>
                </a:cubicBezTo>
                <a:cubicBezTo>
                  <a:pt x="20" y="0"/>
                  <a:pt x="19" y="0"/>
                  <a:pt x="18" y="1"/>
                </a:cubicBezTo>
                <a:cubicBezTo>
                  <a:pt x="0" y="19"/>
                  <a:pt x="0" y="19"/>
                  <a:pt x="0" y="19"/>
                </a:cubicBezTo>
                <a:cubicBezTo>
                  <a:pt x="28" y="47"/>
                  <a:pt x="28" y="47"/>
                  <a:pt x="28" y="47"/>
                </a:cubicBezTo>
                <a:lnTo>
                  <a:pt x="46" y="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40" name="Freeform 54"/>
          <p:cNvSpPr>
            <a:spLocks/>
          </p:cNvSpPr>
          <p:nvPr/>
        </p:nvSpPr>
        <p:spPr bwMode="auto">
          <a:xfrm>
            <a:off x="5026178" y="2140356"/>
            <a:ext cx="344958" cy="344958"/>
          </a:xfrm>
          <a:custGeom>
            <a:avLst/>
            <a:gdLst>
              <a:gd name="T0" fmla="*/ 100 w 167"/>
              <a:gd name="T1" fmla="*/ 118 h 167"/>
              <a:gd name="T2" fmla="*/ 76 w 167"/>
              <a:gd name="T3" fmla="*/ 127 h 167"/>
              <a:gd name="T4" fmla="*/ 51 w 167"/>
              <a:gd name="T5" fmla="*/ 116 h 167"/>
              <a:gd name="T6" fmla="*/ 40 w 167"/>
              <a:gd name="T7" fmla="*/ 91 h 167"/>
              <a:gd name="T8" fmla="*/ 51 w 167"/>
              <a:gd name="T9" fmla="*/ 65 h 167"/>
              <a:gd name="T10" fmla="*/ 88 w 167"/>
              <a:gd name="T11" fmla="*/ 28 h 167"/>
              <a:gd name="T12" fmla="*/ 60 w 167"/>
              <a:gd name="T13" fmla="*/ 0 h 167"/>
              <a:gd name="T14" fmla="*/ 22 w 167"/>
              <a:gd name="T15" fmla="*/ 37 h 167"/>
              <a:gd name="T16" fmla="*/ 22 w 167"/>
              <a:gd name="T17" fmla="*/ 37 h 167"/>
              <a:gd name="T18" fmla="*/ 0 w 167"/>
              <a:gd name="T19" fmla="*/ 91 h 167"/>
              <a:gd name="T20" fmla="*/ 22 w 167"/>
              <a:gd name="T21" fmla="*/ 145 h 167"/>
              <a:gd name="T22" fmla="*/ 76 w 167"/>
              <a:gd name="T23" fmla="*/ 167 h 167"/>
              <a:gd name="T24" fmla="*/ 130 w 167"/>
              <a:gd name="T25" fmla="*/ 145 h 167"/>
              <a:gd name="T26" fmla="*/ 130 w 167"/>
              <a:gd name="T27" fmla="*/ 144 h 167"/>
              <a:gd name="T28" fmla="*/ 167 w 167"/>
              <a:gd name="T29" fmla="*/ 107 h 167"/>
              <a:gd name="T30" fmla="*/ 139 w 167"/>
              <a:gd name="T31" fmla="*/ 79 h 167"/>
              <a:gd name="T32" fmla="*/ 100 w 167"/>
              <a:gd name="T33" fmla="*/ 118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7" h="167">
                <a:moveTo>
                  <a:pt x="100" y="118"/>
                </a:moveTo>
                <a:cubicBezTo>
                  <a:pt x="94" y="124"/>
                  <a:pt x="85" y="127"/>
                  <a:pt x="76" y="127"/>
                </a:cubicBezTo>
                <a:cubicBezTo>
                  <a:pt x="67" y="127"/>
                  <a:pt x="57" y="123"/>
                  <a:pt x="51" y="116"/>
                </a:cubicBezTo>
                <a:cubicBezTo>
                  <a:pt x="44" y="110"/>
                  <a:pt x="40" y="100"/>
                  <a:pt x="40" y="91"/>
                </a:cubicBezTo>
                <a:cubicBezTo>
                  <a:pt x="40" y="81"/>
                  <a:pt x="44" y="72"/>
                  <a:pt x="51" y="65"/>
                </a:cubicBezTo>
                <a:cubicBezTo>
                  <a:pt x="88" y="28"/>
                  <a:pt x="88" y="28"/>
                  <a:pt x="88" y="28"/>
                </a:cubicBezTo>
                <a:cubicBezTo>
                  <a:pt x="60" y="0"/>
                  <a:pt x="60" y="0"/>
                  <a:pt x="60" y="0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8" y="52"/>
                  <a:pt x="0" y="71"/>
                  <a:pt x="0" y="91"/>
                </a:cubicBezTo>
                <a:cubicBezTo>
                  <a:pt x="0" y="111"/>
                  <a:pt x="8" y="130"/>
                  <a:pt x="22" y="145"/>
                </a:cubicBezTo>
                <a:cubicBezTo>
                  <a:pt x="37" y="159"/>
                  <a:pt x="56" y="167"/>
                  <a:pt x="76" y="167"/>
                </a:cubicBezTo>
                <a:cubicBezTo>
                  <a:pt x="96" y="167"/>
                  <a:pt x="116" y="159"/>
                  <a:pt x="130" y="145"/>
                </a:cubicBezTo>
                <a:cubicBezTo>
                  <a:pt x="130" y="144"/>
                  <a:pt x="130" y="144"/>
                  <a:pt x="130" y="144"/>
                </a:cubicBezTo>
                <a:cubicBezTo>
                  <a:pt x="167" y="107"/>
                  <a:pt x="167" y="107"/>
                  <a:pt x="167" y="107"/>
                </a:cubicBezTo>
                <a:cubicBezTo>
                  <a:pt x="139" y="79"/>
                  <a:pt x="139" y="79"/>
                  <a:pt x="139" y="79"/>
                </a:cubicBezTo>
                <a:lnTo>
                  <a:pt x="100" y="1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41" name="Freeform 55"/>
          <p:cNvSpPr>
            <a:spLocks/>
          </p:cNvSpPr>
          <p:nvPr/>
        </p:nvSpPr>
        <p:spPr bwMode="auto">
          <a:xfrm>
            <a:off x="5324699" y="2251804"/>
            <a:ext cx="96854" cy="99507"/>
          </a:xfrm>
          <a:custGeom>
            <a:avLst/>
            <a:gdLst>
              <a:gd name="T0" fmla="*/ 46 w 47"/>
              <a:gd name="T1" fmla="*/ 24 h 48"/>
              <a:gd name="T2" fmla="*/ 23 w 47"/>
              <a:gd name="T3" fmla="*/ 2 h 48"/>
              <a:gd name="T4" fmla="*/ 18 w 47"/>
              <a:gd name="T5" fmla="*/ 2 h 48"/>
              <a:gd name="T6" fmla="*/ 0 w 47"/>
              <a:gd name="T7" fmla="*/ 20 h 48"/>
              <a:gd name="T8" fmla="*/ 28 w 47"/>
              <a:gd name="T9" fmla="*/ 48 h 48"/>
              <a:gd name="T10" fmla="*/ 46 w 47"/>
              <a:gd name="T11" fmla="*/ 29 h 48"/>
              <a:gd name="T12" fmla="*/ 47 w 47"/>
              <a:gd name="T13" fmla="*/ 27 h 48"/>
              <a:gd name="T14" fmla="*/ 46 w 47"/>
              <a:gd name="T15" fmla="*/ 2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" h="48">
                <a:moveTo>
                  <a:pt x="46" y="24"/>
                </a:moveTo>
                <a:cubicBezTo>
                  <a:pt x="23" y="2"/>
                  <a:pt x="23" y="2"/>
                  <a:pt x="23" y="2"/>
                </a:cubicBezTo>
                <a:cubicBezTo>
                  <a:pt x="22" y="0"/>
                  <a:pt x="19" y="1"/>
                  <a:pt x="18" y="2"/>
                </a:cubicBezTo>
                <a:cubicBezTo>
                  <a:pt x="0" y="20"/>
                  <a:pt x="0" y="20"/>
                  <a:pt x="0" y="20"/>
                </a:cubicBezTo>
                <a:cubicBezTo>
                  <a:pt x="28" y="48"/>
                  <a:pt x="28" y="48"/>
                  <a:pt x="28" y="48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29"/>
                  <a:pt x="47" y="28"/>
                  <a:pt x="47" y="27"/>
                </a:cubicBezTo>
                <a:cubicBezTo>
                  <a:pt x="47" y="25"/>
                  <a:pt x="47" y="24"/>
                  <a:pt x="46" y="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42" name="Freeform 59"/>
          <p:cNvSpPr>
            <a:spLocks/>
          </p:cNvSpPr>
          <p:nvPr/>
        </p:nvSpPr>
        <p:spPr bwMode="auto">
          <a:xfrm>
            <a:off x="8885725" y="5120261"/>
            <a:ext cx="395375" cy="237490"/>
          </a:xfrm>
          <a:custGeom>
            <a:avLst/>
            <a:gdLst>
              <a:gd name="T0" fmla="*/ 164 w 192"/>
              <a:gd name="T1" fmla="*/ 51 h 115"/>
              <a:gd name="T2" fmla="*/ 142 w 192"/>
              <a:gd name="T3" fmla="*/ 51 h 115"/>
              <a:gd name="T4" fmla="*/ 167 w 192"/>
              <a:gd name="T5" fmla="*/ 76 h 115"/>
              <a:gd name="T6" fmla="*/ 167 w 192"/>
              <a:gd name="T7" fmla="*/ 82 h 115"/>
              <a:gd name="T8" fmla="*/ 164 w 192"/>
              <a:gd name="T9" fmla="*/ 83 h 115"/>
              <a:gd name="T10" fmla="*/ 161 w 192"/>
              <a:gd name="T11" fmla="*/ 82 h 115"/>
              <a:gd name="T12" fmla="*/ 130 w 192"/>
              <a:gd name="T13" fmla="*/ 51 h 115"/>
              <a:gd name="T14" fmla="*/ 62 w 192"/>
              <a:gd name="T15" fmla="*/ 51 h 115"/>
              <a:gd name="T16" fmla="*/ 31 w 192"/>
              <a:gd name="T17" fmla="*/ 82 h 115"/>
              <a:gd name="T18" fmla="*/ 28 w 192"/>
              <a:gd name="T19" fmla="*/ 83 h 115"/>
              <a:gd name="T20" fmla="*/ 25 w 192"/>
              <a:gd name="T21" fmla="*/ 82 h 115"/>
              <a:gd name="T22" fmla="*/ 25 w 192"/>
              <a:gd name="T23" fmla="*/ 76 h 115"/>
              <a:gd name="T24" fmla="*/ 50 w 192"/>
              <a:gd name="T25" fmla="*/ 51 h 115"/>
              <a:gd name="T26" fmla="*/ 28 w 192"/>
              <a:gd name="T27" fmla="*/ 51 h 115"/>
              <a:gd name="T28" fmla="*/ 25 w 192"/>
              <a:gd name="T29" fmla="*/ 49 h 115"/>
              <a:gd name="T30" fmla="*/ 0 w 192"/>
              <a:gd name="T31" fmla="*/ 0 h 115"/>
              <a:gd name="T32" fmla="*/ 0 w 192"/>
              <a:gd name="T33" fmla="*/ 95 h 115"/>
              <a:gd name="T34" fmla="*/ 20 w 192"/>
              <a:gd name="T35" fmla="*/ 115 h 115"/>
              <a:gd name="T36" fmla="*/ 172 w 192"/>
              <a:gd name="T37" fmla="*/ 115 h 115"/>
              <a:gd name="T38" fmla="*/ 192 w 192"/>
              <a:gd name="T39" fmla="*/ 95 h 115"/>
              <a:gd name="T40" fmla="*/ 192 w 192"/>
              <a:gd name="T41" fmla="*/ 0 h 115"/>
              <a:gd name="T42" fmla="*/ 168 w 192"/>
              <a:gd name="T43" fmla="*/ 49 h 115"/>
              <a:gd name="T44" fmla="*/ 164 w 192"/>
              <a:gd name="T45" fmla="*/ 5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2" h="115">
                <a:moveTo>
                  <a:pt x="164" y="51"/>
                </a:moveTo>
                <a:cubicBezTo>
                  <a:pt x="142" y="51"/>
                  <a:pt x="142" y="51"/>
                  <a:pt x="142" y="51"/>
                </a:cubicBezTo>
                <a:cubicBezTo>
                  <a:pt x="167" y="76"/>
                  <a:pt x="167" y="76"/>
                  <a:pt x="167" y="76"/>
                </a:cubicBezTo>
                <a:cubicBezTo>
                  <a:pt x="169" y="78"/>
                  <a:pt x="169" y="80"/>
                  <a:pt x="167" y="82"/>
                </a:cubicBezTo>
                <a:cubicBezTo>
                  <a:pt x="166" y="82"/>
                  <a:pt x="165" y="83"/>
                  <a:pt x="164" y="83"/>
                </a:cubicBezTo>
                <a:cubicBezTo>
                  <a:pt x="163" y="83"/>
                  <a:pt x="162" y="82"/>
                  <a:pt x="161" y="82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31" y="82"/>
                  <a:pt x="31" y="82"/>
                  <a:pt x="31" y="82"/>
                </a:cubicBezTo>
                <a:cubicBezTo>
                  <a:pt x="30" y="82"/>
                  <a:pt x="29" y="83"/>
                  <a:pt x="28" y="83"/>
                </a:cubicBezTo>
                <a:cubicBezTo>
                  <a:pt x="27" y="83"/>
                  <a:pt x="26" y="82"/>
                  <a:pt x="25" y="82"/>
                </a:cubicBezTo>
                <a:cubicBezTo>
                  <a:pt x="24" y="80"/>
                  <a:pt x="24" y="78"/>
                  <a:pt x="25" y="76"/>
                </a:cubicBezTo>
                <a:cubicBezTo>
                  <a:pt x="50" y="51"/>
                  <a:pt x="50" y="51"/>
                  <a:pt x="50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7" y="51"/>
                  <a:pt x="25" y="50"/>
                  <a:pt x="25" y="49"/>
                </a:cubicBezTo>
                <a:cubicBezTo>
                  <a:pt x="0" y="0"/>
                  <a:pt x="0" y="0"/>
                  <a:pt x="0" y="0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06"/>
                  <a:pt x="9" y="115"/>
                  <a:pt x="20" y="115"/>
                </a:cubicBezTo>
                <a:cubicBezTo>
                  <a:pt x="172" y="115"/>
                  <a:pt x="172" y="115"/>
                  <a:pt x="172" y="115"/>
                </a:cubicBezTo>
                <a:cubicBezTo>
                  <a:pt x="183" y="115"/>
                  <a:pt x="192" y="106"/>
                  <a:pt x="192" y="95"/>
                </a:cubicBezTo>
                <a:cubicBezTo>
                  <a:pt x="192" y="0"/>
                  <a:pt x="192" y="0"/>
                  <a:pt x="192" y="0"/>
                </a:cubicBezTo>
                <a:cubicBezTo>
                  <a:pt x="168" y="49"/>
                  <a:pt x="168" y="49"/>
                  <a:pt x="168" y="49"/>
                </a:cubicBezTo>
                <a:cubicBezTo>
                  <a:pt x="167" y="50"/>
                  <a:pt x="166" y="51"/>
                  <a:pt x="164" y="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43" name="Freeform 60"/>
          <p:cNvSpPr>
            <a:spLocks/>
          </p:cNvSpPr>
          <p:nvPr/>
        </p:nvSpPr>
        <p:spPr bwMode="auto">
          <a:xfrm>
            <a:off x="8885725" y="5060556"/>
            <a:ext cx="395375" cy="149924"/>
          </a:xfrm>
          <a:custGeom>
            <a:avLst/>
            <a:gdLst>
              <a:gd name="T0" fmla="*/ 188 w 192"/>
              <a:gd name="T1" fmla="*/ 0 h 72"/>
              <a:gd name="T2" fmla="*/ 4 w 192"/>
              <a:gd name="T3" fmla="*/ 0 h 72"/>
              <a:gd name="T4" fmla="*/ 1 w 192"/>
              <a:gd name="T5" fmla="*/ 1 h 72"/>
              <a:gd name="T6" fmla="*/ 0 w 192"/>
              <a:gd name="T7" fmla="*/ 4 h 72"/>
              <a:gd name="T8" fmla="*/ 0 w 192"/>
              <a:gd name="T9" fmla="*/ 11 h 72"/>
              <a:gd name="T10" fmla="*/ 31 w 192"/>
              <a:gd name="T11" fmla="*/ 72 h 72"/>
              <a:gd name="T12" fmla="*/ 162 w 192"/>
              <a:gd name="T13" fmla="*/ 72 h 72"/>
              <a:gd name="T14" fmla="*/ 192 w 192"/>
              <a:gd name="T15" fmla="*/ 11 h 72"/>
              <a:gd name="T16" fmla="*/ 192 w 192"/>
              <a:gd name="T17" fmla="*/ 4 h 72"/>
              <a:gd name="T18" fmla="*/ 188 w 192"/>
              <a:gd name="T1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72">
                <a:moveTo>
                  <a:pt x="188" y="0"/>
                </a:move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11"/>
                  <a:pt x="0" y="11"/>
                  <a:pt x="0" y="11"/>
                </a:cubicBezTo>
                <a:cubicBezTo>
                  <a:pt x="31" y="72"/>
                  <a:pt x="31" y="72"/>
                  <a:pt x="31" y="72"/>
                </a:cubicBezTo>
                <a:cubicBezTo>
                  <a:pt x="162" y="72"/>
                  <a:pt x="162" y="72"/>
                  <a:pt x="162" y="72"/>
                </a:cubicBezTo>
                <a:cubicBezTo>
                  <a:pt x="192" y="11"/>
                  <a:pt x="192" y="11"/>
                  <a:pt x="192" y="11"/>
                </a:cubicBezTo>
                <a:cubicBezTo>
                  <a:pt x="192" y="4"/>
                  <a:pt x="192" y="4"/>
                  <a:pt x="192" y="4"/>
                </a:cubicBezTo>
                <a:cubicBezTo>
                  <a:pt x="192" y="2"/>
                  <a:pt x="190" y="0"/>
                  <a:pt x="18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44" name="Freeform 61"/>
          <p:cNvSpPr>
            <a:spLocks noEditPoints="1"/>
          </p:cNvSpPr>
          <p:nvPr/>
        </p:nvSpPr>
        <p:spPr bwMode="auto">
          <a:xfrm>
            <a:off x="5993386" y="5985309"/>
            <a:ext cx="329037" cy="264025"/>
          </a:xfrm>
          <a:custGeom>
            <a:avLst/>
            <a:gdLst>
              <a:gd name="T0" fmla="*/ 66 w 160"/>
              <a:gd name="T1" fmla="*/ 101 h 127"/>
              <a:gd name="T2" fmla="*/ 80 w 160"/>
              <a:gd name="T3" fmla="*/ 96 h 127"/>
              <a:gd name="T4" fmla="*/ 94 w 160"/>
              <a:gd name="T5" fmla="*/ 102 h 127"/>
              <a:gd name="T6" fmla="*/ 123 w 160"/>
              <a:gd name="T7" fmla="*/ 127 h 127"/>
              <a:gd name="T8" fmla="*/ 160 w 160"/>
              <a:gd name="T9" fmla="*/ 79 h 127"/>
              <a:gd name="T10" fmla="*/ 160 w 160"/>
              <a:gd name="T11" fmla="*/ 4 h 127"/>
              <a:gd name="T12" fmla="*/ 156 w 160"/>
              <a:gd name="T13" fmla="*/ 0 h 127"/>
              <a:gd name="T14" fmla="*/ 4 w 160"/>
              <a:gd name="T15" fmla="*/ 0 h 127"/>
              <a:gd name="T16" fmla="*/ 0 w 160"/>
              <a:gd name="T17" fmla="*/ 4 h 127"/>
              <a:gd name="T18" fmla="*/ 0 w 160"/>
              <a:gd name="T19" fmla="*/ 79 h 127"/>
              <a:gd name="T20" fmla="*/ 38 w 160"/>
              <a:gd name="T21" fmla="*/ 127 h 127"/>
              <a:gd name="T22" fmla="*/ 66 w 160"/>
              <a:gd name="T23" fmla="*/ 101 h 127"/>
              <a:gd name="T24" fmla="*/ 32 w 160"/>
              <a:gd name="T25" fmla="*/ 20 h 127"/>
              <a:gd name="T26" fmla="*/ 36 w 160"/>
              <a:gd name="T27" fmla="*/ 16 h 127"/>
              <a:gd name="T28" fmla="*/ 60 w 160"/>
              <a:gd name="T29" fmla="*/ 16 h 127"/>
              <a:gd name="T30" fmla="*/ 64 w 160"/>
              <a:gd name="T31" fmla="*/ 20 h 127"/>
              <a:gd name="T32" fmla="*/ 64 w 160"/>
              <a:gd name="T33" fmla="*/ 44 h 127"/>
              <a:gd name="T34" fmla="*/ 60 w 160"/>
              <a:gd name="T35" fmla="*/ 48 h 127"/>
              <a:gd name="T36" fmla="*/ 36 w 160"/>
              <a:gd name="T37" fmla="*/ 48 h 127"/>
              <a:gd name="T38" fmla="*/ 32 w 160"/>
              <a:gd name="T39" fmla="*/ 44 h 127"/>
              <a:gd name="T40" fmla="*/ 32 w 160"/>
              <a:gd name="T41" fmla="*/ 20 h 127"/>
              <a:gd name="T42" fmla="*/ 36 w 160"/>
              <a:gd name="T43" fmla="*/ 56 h 127"/>
              <a:gd name="T44" fmla="*/ 124 w 160"/>
              <a:gd name="T45" fmla="*/ 56 h 127"/>
              <a:gd name="T46" fmla="*/ 128 w 160"/>
              <a:gd name="T47" fmla="*/ 60 h 127"/>
              <a:gd name="T48" fmla="*/ 124 w 160"/>
              <a:gd name="T49" fmla="*/ 64 h 127"/>
              <a:gd name="T50" fmla="*/ 36 w 160"/>
              <a:gd name="T51" fmla="*/ 64 h 127"/>
              <a:gd name="T52" fmla="*/ 32 w 160"/>
              <a:gd name="T53" fmla="*/ 60 h 127"/>
              <a:gd name="T54" fmla="*/ 36 w 160"/>
              <a:gd name="T55" fmla="*/ 56 h 127"/>
              <a:gd name="T56" fmla="*/ 32 w 160"/>
              <a:gd name="T57" fmla="*/ 76 h 127"/>
              <a:gd name="T58" fmla="*/ 36 w 160"/>
              <a:gd name="T59" fmla="*/ 72 h 127"/>
              <a:gd name="T60" fmla="*/ 124 w 160"/>
              <a:gd name="T61" fmla="*/ 72 h 127"/>
              <a:gd name="T62" fmla="*/ 128 w 160"/>
              <a:gd name="T63" fmla="*/ 76 h 127"/>
              <a:gd name="T64" fmla="*/ 124 w 160"/>
              <a:gd name="T65" fmla="*/ 80 h 127"/>
              <a:gd name="T66" fmla="*/ 36 w 160"/>
              <a:gd name="T67" fmla="*/ 80 h 127"/>
              <a:gd name="T68" fmla="*/ 32 w 160"/>
              <a:gd name="T69" fmla="*/ 7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27">
                <a:moveTo>
                  <a:pt x="66" y="101"/>
                </a:moveTo>
                <a:cubicBezTo>
                  <a:pt x="70" y="98"/>
                  <a:pt x="75" y="96"/>
                  <a:pt x="80" y="96"/>
                </a:cubicBezTo>
                <a:cubicBezTo>
                  <a:pt x="86" y="96"/>
                  <a:pt x="91" y="98"/>
                  <a:pt x="94" y="102"/>
                </a:cubicBezTo>
                <a:cubicBezTo>
                  <a:pt x="123" y="127"/>
                  <a:pt x="123" y="127"/>
                  <a:pt x="123" y="127"/>
                </a:cubicBezTo>
                <a:cubicBezTo>
                  <a:pt x="160" y="79"/>
                  <a:pt x="160" y="79"/>
                  <a:pt x="160" y="79"/>
                </a:cubicBezTo>
                <a:cubicBezTo>
                  <a:pt x="160" y="4"/>
                  <a:pt x="160" y="4"/>
                  <a:pt x="160" y="4"/>
                </a:cubicBezTo>
                <a:cubicBezTo>
                  <a:pt x="160" y="2"/>
                  <a:pt x="158" y="0"/>
                  <a:pt x="15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9"/>
                  <a:pt x="0" y="79"/>
                  <a:pt x="0" y="79"/>
                </a:cubicBezTo>
                <a:cubicBezTo>
                  <a:pt x="38" y="127"/>
                  <a:pt x="38" y="127"/>
                  <a:pt x="38" y="127"/>
                </a:cubicBezTo>
                <a:lnTo>
                  <a:pt x="66" y="101"/>
                </a:lnTo>
                <a:close/>
                <a:moveTo>
                  <a:pt x="32" y="20"/>
                </a:moveTo>
                <a:cubicBezTo>
                  <a:pt x="32" y="18"/>
                  <a:pt x="34" y="16"/>
                  <a:pt x="36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2" y="16"/>
                  <a:pt x="64" y="18"/>
                  <a:pt x="64" y="20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46"/>
                  <a:pt x="62" y="48"/>
                  <a:pt x="60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2" y="46"/>
                  <a:pt x="32" y="44"/>
                </a:cubicBezTo>
                <a:lnTo>
                  <a:pt x="32" y="20"/>
                </a:lnTo>
                <a:close/>
                <a:moveTo>
                  <a:pt x="36" y="56"/>
                </a:moveTo>
                <a:cubicBezTo>
                  <a:pt x="124" y="56"/>
                  <a:pt x="124" y="56"/>
                  <a:pt x="124" y="56"/>
                </a:cubicBezTo>
                <a:cubicBezTo>
                  <a:pt x="126" y="56"/>
                  <a:pt x="128" y="58"/>
                  <a:pt x="128" y="60"/>
                </a:cubicBezTo>
                <a:cubicBezTo>
                  <a:pt x="128" y="62"/>
                  <a:pt x="126" y="64"/>
                  <a:pt x="124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34" y="64"/>
                  <a:pt x="32" y="62"/>
                  <a:pt x="32" y="60"/>
                </a:cubicBezTo>
                <a:cubicBezTo>
                  <a:pt x="32" y="58"/>
                  <a:pt x="34" y="56"/>
                  <a:pt x="36" y="56"/>
                </a:cubicBezTo>
                <a:close/>
                <a:moveTo>
                  <a:pt x="32" y="76"/>
                </a:moveTo>
                <a:cubicBezTo>
                  <a:pt x="32" y="74"/>
                  <a:pt x="34" y="72"/>
                  <a:pt x="36" y="72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6" y="72"/>
                  <a:pt x="128" y="74"/>
                  <a:pt x="128" y="76"/>
                </a:cubicBezTo>
                <a:cubicBezTo>
                  <a:pt x="128" y="78"/>
                  <a:pt x="126" y="80"/>
                  <a:pt x="124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4" y="80"/>
                  <a:pt x="32" y="78"/>
                  <a:pt x="32" y="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45" name="Rectangle 62"/>
          <p:cNvSpPr>
            <a:spLocks noChangeArrowheads="1"/>
          </p:cNvSpPr>
          <p:nvPr/>
        </p:nvSpPr>
        <p:spPr bwMode="auto">
          <a:xfrm>
            <a:off x="6074319" y="6035726"/>
            <a:ext cx="33169" cy="33169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46" name="Freeform 63"/>
          <p:cNvSpPr>
            <a:spLocks/>
          </p:cNvSpPr>
          <p:nvPr/>
        </p:nvSpPr>
        <p:spPr bwMode="auto">
          <a:xfrm>
            <a:off x="5958891" y="6084815"/>
            <a:ext cx="398028" cy="298522"/>
          </a:xfrm>
          <a:custGeom>
            <a:avLst/>
            <a:gdLst>
              <a:gd name="T0" fmla="*/ 188 w 192"/>
              <a:gd name="T1" fmla="*/ 0 h 144"/>
              <a:gd name="T2" fmla="*/ 184 w 192"/>
              <a:gd name="T3" fmla="*/ 0 h 144"/>
              <a:gd name="T4" fmla="*/ 184 w 192"/>
              <a:gd name="T5" fmla="*/ 34 h 144"/>
              <a:gd name="T6" fmla="*/ 145 w 192"/>
              <a:gd name="T7" fmla="*/ 85 h 144"/>
              <a:gd name="T8" fmla="*/ 167 w 192"/>
              <a:gd name="T9" fmla="*/ 105 h 144"/>
              <a:gd name="T10" fmla="*/ 167 w 192"/>
              <a:gd name="T11" fmla="*/ 111 h 144"/>
              <a:gd name="T12" fmla="*/ 161 w 192"/>
              <a:gd name="T13" fmla="*/ 111 h 144"/>
              <a:gd name="T14" fmla="*/ 105 w 192"/>
              <a:gd name="T15" fmla="*/ 60 h 144"/>
              <a:gd name="T16" fmla="*/ 88 w 192"/>
              <a:gd name="T17" fmla="*/ 59 h 144"/>
              <a:gd name="T18" fmla="*/ 31 w 192"/>
              <a:gd name="T19" fmla="*/ 111 h 144"/>
              <a:gd name="T20" fmla="*/ 28 w 192"/>
              <a:gd name="T21" fmla="*/ 112 h 144"/>
              <a:gd name="T22" fmla="*/ 25 w 192"/>
              <a:gd name="T23" fmla="*/ 111 h 144"/>
              <a:gd name="T24" fmla="*/ 25 w 192"/>
              <a:gd name="T25" fmla="*/ 105 h 144"/>
              <a:gd name="T26" fmla="*/ 48 w 192"/>
              <a:gd name="T27" fmla="*/ 85 h 144"/>
              <a:gd name="T28" fmla="*/ 8 w 192"/>
              <a:gd name="T29" fmla="*/ 34 h 144"/>
              <a:gd name="T30" fmla="*/ 8 w 192"/>
              <a:gd name="T31" fmla="*/ 0 h 144"/>
              <a:gd name="T32" fmla="*/ 4 w 192"/>
              <a:gd name="T33" fmla="*/ 0 h 144"/>
              <a:gd name="T34" fmla="*/ 0 w 192"/>
              <a:gd name="T35" fmla="*/ 4 h 144"/>
              <a:gd name="T36" fmla="*/ 0 w 192"/>
              <a:gd name="T37" fmla="*/ 24 h 144"/>
              <a:gd name="T38" fmla="*/ 0 w 192"/>
              <a:gd name="T39" fmla="*/ 124 h 144"/>
              <a:gd name="T40" fmla="*/ 20 w 192"/>
              <a:gd name="T41" fmla="*/ 144 h 144"/>
              <a:gd name="T42" fmla="*/ 172 w 192"/>
              <a:gd name="T43" fmla="*/ 144 h 144"/>
              <a:gd name="T44" fmla="*/ 192 w 192"/>
              <a:gd name="T45" fmla="*/ 124 h 144"/>
              <a:gd name="T46" fmla="*/ 192 w 192"/>
              <a:gd name="T47" fmla="*/ 24 h 144"/>
              <a:gd name="T48" fmla="*/ 192 w 192"/>
              <a:gd name="T49" fmla="*/ 4 h 144"/>
              <a:gd name="T50" fmla="*/ 188 w 192"/>
              <a:gd name="T51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2" h="144">
                <a:moveTo>
                  <a:pt x="188" y="0"/>
                </a:moveTo>
                <a:cubicBezTo>
                  <a:pt x="184" y="0"/>
                  <a:pt x="184" y="0"/>
                  <a:pt x="184" y="0"/>
                </a:cubicBezTo>
                <a:cubicBezTo>
                  <a:pt x="184" y="34"/>
                  <a:pt x="184" y="34"/>
                  <a:pt x="184" y="34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67" y="105"/>
                  <a:pt x="167" y="105"/>
                  <a:pt x="167" y="105"/>
                </a:cubicBezTo>
                <a:cubicBezTo>
                  <a:pt x="168" y="106"/>
                  <a:pt x="169" y="109"/>
                  <a:pt x="167" y="111"/>
                </a:cubicBezTo>
                <a:cubicBezTo>
                  <a:pt x="166" y="112"/>
                  <a:pt x="163" y="112"/>
                  <a:pt x="161" y="111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0" y="55"/>
                  <a:pt x="92" y="55"/>
                  <a:pt x="88" y="59"/>
                </a:cubicBezTo>
                <a:cubicBezTo>
                  <a:pt x="31" y="111"/>
                  <a:pt x="31" y="111"/>
                  <a:pt x="31" y="111"/>
                </a:cubicBezTo>
                <a:cubicBezTo>
                  <a:pt x="30" y="112"/>
                  <a:pt x="29" y="112"/>
                  <a:pt x="28" y="112"/>
                </a:cubicBezTo>
                <a:cubicBezTo>
                  <a:pt x="27" y="112"/>
                  <a:pt x="26" y="111"/>
                  <a:pt x="25" y="111"/>
                </a:cubicBezTo>
                <a:cubicBezTo>
                  <a:pt x="24" y="109"/>
                  <a:pt x="24" y="106"/>
                  <a:pt x="25" y="105"/>
                </a:cubicBezTo>
                <a:cubicBezTo>
                  <a:pt x="48" y="85"/>
                  <a:pt x="48" y="85"/>
                  <a:pt x="48" y="85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35"/>
                  <a:pt x="9" y="144"/>
                  <a:pt x="20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83" y="144"/>
                  <a:pt x="192" y="135"/>
                  <a:pt x="192" y="124"/>
                </a:cubicBezTo>
                <a:cubicBezTo>
                  <a:pt x="192" y="24"/>
                  <a:pt x="192" y="24"/>
                  <a:pt x="192" y="24"/>
                </a:cubicBezTo>
                <a:cubicBezTo>
                  <a:pt x="192" y="4"/>
                  <a:pt x="192" y="4"/>
                  <a:pt x="192" y="4"/>
                </a:cubicBezTo>
                <a:cubicBezTo>
                  <a:pt x="192" y="2"/>
                  <a:pt x="190" y="0"/>
                  <a:pt x="18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47" name="Freeform 64"/>
          <p:cNvSpPr>
            <a:spLocks/>
          </p:cNvSpPr>
          <p:nvPr/>
        </p:nvSpPr>
        <p:spPr bwMode="auto">
          <a:xfrm>
            <a:off x="7000398" y="6117985"/>
            <a:ext cx="82259" cy="115428"/>
          </a:xfrm>
          <a:custGeom>
            <a:avLst/>
            <a:gdLst>
              <a:gd name="T0" fmla="*/ 28 w 40"/>
              <a:gd name="T1" fmla="*/ 23 h 56"/>
              <a:gd name="T2" fmla="*/ 28 w 40"/>
              <a:gd name="T3" fmla="*/ 8 h 56"/>
              <a:gd name="T4" fmla="*/ 20 w 40"/>
              <a:gd name="T5" fmla="*/ 0 h 56"/>
              <a:gd name="T6" fmla="*/ 12 w 40"/>
              <a:gd name="T7" fmla="*/ 8 h 56"/>
              <a:gd name="T8" fmla="*/ 12 w 40"/>
              <a:gd name="T9" fmla="*/ 23 h 56"/>
              <a:gd name="T10" fmla="*/ 16 w 40"/>
              <a:gd name="T11" fmla="*/ 30 h 56"/>
              <a:gd name="T12" fmla="*/ 16 w 40"/>
              <a:gd name="T13" fmla="*/ 33 h 56"/>
              <a:gd name="T14" fmla="*/ 14 w 40"/>
              <a:gd name="T15" fmla="*/ 35 h 56"/>
              <a:gd name="T16" fmla="*/ 0 w 40"/>
              <a:gd name="T17" fmla="*/ 42 h 56"/>
              <a:gd name="T18" fmla="*/ 0 w 40"/>
              <a:gd name="T19" fmla="*/ 52 h 56"/>
              <a:gd name="T20" fmla="*/ 4 w 40"/>
              <a:gd name="T21" fmla="*/ 56 h 56"/>
              <a:gd name="T22" fmla="*/ 36 w 40"/>
              <a:gd name="T23" fmla="*/ 56 h 56"/>
              <a:gd name="T24" fmla="*/ 40 w 40"/>
              <a:gd name="T25" fmla="*/ 52 h 56"/>
              <a:gd name="T26" fmla="*/ 40 w 40"/>
              <a:gd name="T27" fmla="*/ 42 h 56"/>
              <a:gd name="T28" fmla="*/ 24 w 40"/>
              <a:gd name="T29" fmla="*/ 30 h 56"/>
              <a:gd name="T30" fmla="*/ 28 w 40"/>
              <a:gd name="T31" fmla="*/ 2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" h="56">
                <a:moveTo>
                  <a:pt x="28" y="23"/>
                </a:moveTo>
                <a:cubicBezTo>
                  <a:pt x="28" y="8"/>
                  <a:pt x="28" y="8"/>
                  <a:pt x="28" y="8"/>
                </a:cubicBezTo>
                <a:cubicBezTo>
                  <a:pt x="28" y="3"/>
                  <a:pt x="25" y="0"/>
                  <a:pt x="20" y="0"/>
                </a:cubicBezTo>
                <a:cubicBezTo>
                  <a:pt x="16" y="0"/>
                  <a:pt x="12" y="3"/>
                  <a:pt x="12" y="8"/>
                </a:cubicBezTo>
                <a:cubicBezTo>
                  <a:pt x="12" y="23"/>
                  <a:pt x="12" y="23"/>
                  <a:pt x="12" y="23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1"/>
                  <a:pt x="17" y="32"/>
                  <a:pt x="16" y="33"/>
                </a:cubicBezTo>
                <a:cubicBezTo>
                  <a:pt x="16" y="34"/>
                  <a:pt x="15" y="35"/>
                  <a:pt x="14" y="35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4"/>
                  <a:pt x="2" y="56"/>
                  <a:pt x="4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8" y="56"/>
                  <a:pt x="40" y="54"/>
                  <a:pt x="40" y="52"/>
                </a:cubicBezTo>
                <a:cubicBezTo>
                  <a:pt x="40" y="42"/>
                  <a:pt x="40" y="42"/>
                  <a:pt x="40" y="42"/>
                </a:cubicBezTo>
                <a:cubicBezTo>
                  <a:pt x="24" y="30"/>
                  <a:pt x="24" y="30"/>
                  <a:pt x="24" y="30"/>
                </a:cubicBezTo>
                <a:lnTo>
                  <a:pt x="28" y="2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48" name="Freeform 65"/>
          <p:cNvSpPr>
            <a:spLocks noEditPoints="1"/>
          </p:cNvSpPr>
          <p:nvPr/>
        </p:nvSpPr>
        <p:spPr bwMode="auto">
          <a:xfrm>
            <a:off x="6934060" y="6019805"/>
            <a:ext cx="398028" cy="329037"/>
          </a:xfrm>
          <a:custGeom>
            <a:avLst/>
            <a:gdLst>
              <a:gd name="T0" fmla="*/ 188 w 192"/>
              <a:gd name="T1" fmla="*/ 24 h 160"/>
              <a:gd name="T2" fmla="*/ 104 w 192"/>
              <a:gd name="T3" fmla="*/ 24 h 160"/>
              <a:gd name="T4" fmla="*/ 104 w 192"/>
              <a:gd name="T5" fmla="*/ 4 h 160"/>
              <a:gd name="T6" fmla="*/ 100 w 192"/>
              <a:gd name="T7" fmla="*/ 0 h 160"/>
              <a:gd name="T8" fmla="*/ 4 w 192"/>
              <a:gd name="T9" fmla="*/ 0 h 160"/>
              <a:gd name="T10" fmla="*/ 0 w 192"/>
              <a:gd name="T11" fmla="*/ 4 h 160"/>
              <a:gd name="T12" fmla="*/ 0 w 192"/>
              <a:gd name="T13" fmla="*/ 156 h 160"/>
              <a:gd name="T14" fmla="*/ 4 w 192"/>
              <a:gd name="T15" fmla="*/ 160 h 160"/>
              <a:gd name="T16" fmla="*/ 60 w 192"/>
              <a:gd name="T17" fmla="*/ 160 h 160"/>
              <a:gd name="T18" fmla="*/ 64 w 192"/>
              <a:gd name="T19" fmla="*/ 156 h 160"/>
              <a:gd name="T20" fmla="*/ 64 w 192"/>
              <a:gd name="T21" fmla="*/ 136 h 160"/>
              <a:gd name="T22" fmla="*/ 72 w 192"/>
              <a:gd name="T23" fmla="*/ 136 h 160"/>
              <a:gd name="T24" fmla="*/ 72 w 192"/>
              <a:gd name="T25" fmla="*/ 156 h 160"/>
              <a:gd name="T26" fmla="*/ 76 w 192"/>
              <a:gd name="T27" fmla="*/ 160 h 160"/>
              <a:gd name="T28" fmla="*/ 116 w 192"/>
              <a:gd name="T29" fmla="*/ 160 h 160"/>
              <a:gd name="T30" fmla="*/ 120 w 192"/>
              <a:gd name="T31" fmla="*/ 156 h 160"/>
              <a:gd name="T32" fmla="*/ 120 w 192"/>
              <a:gd name="T33" fmla="*/ 136 h 160"/>
              <a:gd name="T34" fmla="*/ 128 w 192"/>
              <a:gd name="T35" fmla="*/ 136 h 160"/>
              <a:gd name="T36" fmla="*/ 128 w 192"/>
              <a:gd name="T37" fmla="*/ 156 h 160"/>
              <a:gd name="T38" fmla="*/ 132 w 192"/>
              <a:gd name="T39" fmla="*/ 160 h 160"/>
              <a:gd name="T40" fmla="*/ 188 w 192"/>
              <a:gd name="T41" fmla="*/ 160 h 160"/>
              <a:gd name="T42" fmla="*/ 192 w 192"/>
              <a:gd name="T43" fmla="*/ 156 h 160"/>
              <a:gd name="T44" fmla="*/ 192 w 192"/>
              <a:gd name="T45" fmla="*/ 28 h 160"/>
              <a:gd name="T46" fmla="*/ 188 w 192"/>
              <a:gd name="T47" fmla="*/ 24 h 160"/>
              <a:gd name="T48" fmla="*/ 80 w 192"/>
              <a:gd name="T49" fmla="*/ 100 h 160"/>
              <a:gd name="T50" fmla="*/ 68 w 192"/>
              <a:gd name="T51" fmla="*/ 112 h 160"/>
              <a:gd name="T52" fmla="*/ 36 w 192"/>
              <a:gd name="T53" fmla="*/ 112 h 160"/>
              <a:gd name="T54" fmla="*/ 24 w 192"/>
              <a:gd name="T55" fmla="*/ 100 h 160"/>
              <a:gd name="T56" fmla="*/ 24 w 192"/>
              <a:gd name="T57" fmla="*/ 88 h 160"/>
              <a:gd name="T58" fmla="*/ 26 w 192"/>
              <a:gd name="T59" fmla="*/ 84 h 160"/>
              <a:gd name="T60" fmla="*/ 39 w 192"/>
              <a:gd name="T61" fmla="*/ 78 h 160"/>
              <a:gd name="T62" fmla="*/ 37 w 192"/>
              <a:gd name="T63" fmla="*/ 74 h 160"/>
              <a:gd name="T64" fmla="*/ 36 w 192"/>
              <a:gd name="T65" fmla="*/ 72 h 160"/>
              <a:gd name="T66" fmla="*/ 36 w 192"/>
              <a:gd name="T67" fmla="*/ 56 h 160"/>
              <a:gd name="T68" fmla="*/ 52 w 192"/>
              <a:gd name="T69" fmla="*/ 40 h 160"/>
              <a:gd name="T70" fmla="*/ 68 w 192"/>
              <a:gd name="T71" fmla="*/ 56 h 160"/>
              <a:gd name="T72" fmla="*/ 68 w 192"/>
              <a:gd name="T73" fmla="*/ 72 h 160"/>
              <a:gd name="T74" fmla="*/ 68 w 192"/>
              <a:gd name="T75" fmla="*/ 74 h 160"/>
              <a:gd name="T76" fmla="*/ 65 w 192"/>
              <a:gd name="T77" fmla="*/ 78 h 160"/>
              <a:gd name="T78" fmla="*/ 78 w 192"/>
              <a:gd name="T79" fmla="*/ 84 h 160"/>
              <a:gd name="T80" fmla="*/ 80 w 192"/>
              <a:gd name="T81" fmla="*/ 88 h 160"/>
              <a:gd name="T82" fmla="*/ 80 w 192"/>
              <a:gd name="T83" fmla="*/ 100 h 160"/>
              <a:gd name="T84" fmla="*/ 164 w 192"/>
              <a:gd name="T85" fmla="*/ 112 h 160"/>
              <a:gd name="T86" fmla="*/ 100 w 192"/>
              <a:gd name="T87" fmla="*/ 112 h 160"/>
              <a:gd name="T88" fmla="*/ 96 w 192"/>
              <a:gd name="T89" fmla="*/ 108 h 160"/>
              <a:gd name="T90" fmla="*/ 100 w 192"/>
              <a:gd name="T91" fmla="*/ 104 h 160"/>
              <a:gd name="T92" fmla="*/ 164 w 192"/>
              <a:gd name="T93" fmla="*/ 104 h 160"/>
              <a:gd name="T94" fmla="*/ 168 w 192"/>
              <a:gd name="T95" fmla="*/ 108 h 160"/>
              <a:gd name="T96" fmla="*/ 164 w 192"/>
              <a:gd name="T97" fmla="*/ 112 h 160"/>
              <a:gd name="T98" fmla="*/ 164 w 192"/>
              <a:gd name="T99" fmla="*/ 88 h 160"/>
              <a:gd name="T100" fmla="*/ 100 w 192"/>
              <a:gd name="T101" fmla="*/ 88 h 160"/>
              <a:gd name="T102" fmla="*/ 96 w 192"/>
              <a:gd name="T103" fmla="*/ 84 h 160"/>
              <a:gd name="T104" fmla="*/ 100 w 192"/>
              <a:gd name="T105" fmla="*/ 80 h 160"/>
              <a:gd name="T106" fmla="*/ 164 w 192"/>
              <a:gd name="T107" fmla="*/ 80 h 160"/>
              <a:gd name="T108" fmla="*/ 168 w 192"/>
              <a:gd name="T109" fmla="*/ 84 h 160"/>
              <a:gd name="T110" fmla="*/ 164 w 192"/>
              <a:gd name="T111" fmla="*/ 88 h 160"/>
              <a:gd name="T112" fmla="*/ 164 w 192"/>
              <a:gd name="T113" fmla="*/ 64 h 160"/>
              <a:gd name="T114" fmla="*/ 100 w 192"/>
              <a:gd name="T115" fmla="*/ 64 h 160"/>
              <a:gd name="T116" fmla="*/ 96 w 192"/>
              <a:gd name="T117" fmla="*/ 60 h 160"/>
              <a:gd name="T118" fmla="*/ 100 w 192"/>
              <a:gd name="T119" fmla="*/ 56 h 160"/>
              <a:gd name="T120" fmla="*/ 164 w 192"/>
              <a:gd name="T121" fmla="*/ 56 h 160"/>
              <a:gd name="T122" fmla="*/ 168 w 192"/>
              <a:gd name="T123" fmla="*/ 60 h 160"/>
              <a:gd name="T124" fmla="*/ 164 w 192"/>
              <a:gd name="T125" fmla="*/ 6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" h="160">
                <a:moveTo>
                  <a:pt x="188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4"/>
                  <a:pt x="104" y="4"/>
                  <a:pt x="104" y="4"/>
                </a:cubicBezTo>
                <a:cubicBezTo>
                  <a:pt x="104" y="2"/>
                  <a:pt x="102" y="0"/>
                  <a:pt x="100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8"/>
                  <a:pt x="2" y="160"/>
                  <a:pt x="4" y="160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62" y="160"/>
                  <a:pt x="64" y="158"/>
                  <a:pt x="64" y="156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2" y="158"/>
                  <a:pt x="74" y="160"/>
                  <a:pt x="76" y="160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8" y="160"/>
                  <a:pt x="120" y="158"/>
                  <a:pt x="120" y="156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8" y="158"/>
                  <a:pt x="130" y="160"/>
                  <a:pt x="132" y="160"/>
                </a:cubicBezTo>
                <a:cubicBezTo>
                  <a:pt x="188" y="160"/>
                  <a:pt x="188" y="160"/>
                  <a:pt x="188" y="160"/>
                </a:cubicBezTo>
                <a:cubicBezTo>
                  <a:pt x="190" y="160"/>
                  <a:pt x="192" y="158"/>
                  <a:pt x="192" y="156"/>
                </a:cubicBezTo>
                <a:cubicBezTo>
                  <a:pt x="192" y="28"/>
                  <a:pt x="192" y="28"/>
                  <a:pt x="192" y="28"/>
                </a:cubicBezTo>
                <a:cubicBezTo>
                  <a:pt x="192" y="26"/>
                  <a:pt x="190" y="24"/>
                  <a:pt x="188" y="24"/>
                </a:cubicBezTo>
                <a:close/>
                <a:moveTo>
                  <a:pt x="80" y="100"/>
                </a:moveTo>
                <a:cubicBezTo>
                  <a:pt x="80" y="106"/>
                  <a:pt x="75" y="112"/>
                  <a:pt x="68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0" y="112"/>
                  <a:pt x="24" y="106"/>
                  <a:pt x="24" y="100"/>
                </a:cubicBezTo>
                <a:cubicBezTo>
                  <a:pt x="24" y="88"/>
                  <a:pt x="24" y="88"/>
                  <a:pt x="24" y="88"/>
                </a:cubicBezTo>
                <a:cubicBezTo>
                  <a:pt x="24" y="86"/>
                  <a:pt x="25" y="85"/>
                  <a:pt x="26" y="84"/>
                </a:cubicBezTo>
                <a:cubicBezTo>
                  <a:pt x="39" y="78"/>
                  <a:pt x="39" y="78"/>
                  <a:pt x="39" y="78"/>
                </a:cubicBezTo>
                <a:cubicBezTo>
                  <a:pt x="37" y="74"/>
                  <a:pt x="37" y="74"/>
                  <a:pt x="37" y="74"/>
                </a:cubicBezTo>
                <a:cubicBezTo>
                  <a:pt x="36" y="73"/>
                  <a:pt x="36" y="73"/>
                  <a:pt x="36" y="72"/>
                </a:cubicBezTo>
                <a:cubicBezTo>
                  <a:pt x="36" y="56"/>
                  <a:pt x="36" y="56"/>
                  <a:pt x="36" y="56"/>
                </a:cubicBezTo>
                <a:cubicBezTo>
                  <a:pt x="36" y="47"/>
                  <a:pt x="43" y="40"/>
                  <a:pt x="52" y="40"/>
                </a:cubicBezTo>
                <a:cubicBezTo>
                  <a:pt x="61" y="40"/>
                  <a:pt x="68" y="47"/>
                  <a:pt x="68" y="56"/>
                </a:cubicBezTo>
                <a:cubicBezTo>
                  <a:pt x="68" y="72"/>
                  <a:pt x="68" y="72"/>
                  <a:pt x="68" y="72"/>
                </a:cubicBezTo>
                <a:cubicBezTo>
                  <a:pt x="68" y="73"/>
                  <a:pt x="68" y="73"/>
                  <a:pt x="68" y="74"/>
                </a:cubicBezTo>
                <a:cubicBezTo>
                  <a:pt x="65" y="78"/>
                  <a:pt x="65" y="78"/>
                  <a:pt x="65" y="78"/>
                </a:cubicBezTo>
                <a:cubicBezTo>
                  <a:pt x="78" y="84"/>
                  <a:pt x="78" y="84"/>
                  <a:pt x="78" y="84"/>
                </a:cubicBezTo>
                <a:cubicBezTo>
                  <a:pt x="79" y="85"/>
                  <a:pt x="80" y="86"/>
                  <a:pt x="80" y="88"/>
                </a:cubicBezTo>
                <a:lnTo>
                  <a:pt x="80" y="100"/>
                </a:lnTo>
                <a:close/>
                <a:moveTo>
                  <a:pt x="164" y="112"/>
                </a:moveTo>
                <a:cubicBezTo>
                  <a:pt x="100" y="112"/>
                  <a:pt x="100" y="112"/>
                  <a:pt x="100" y="112"/>
                </a:cubicBezTo>
                <a:cubicBezTo>
                  <a:pt x="98" y="112"/>
                  <a:pt x="96" y="110"/>
                  <a:pt x="96" y="108"/>
                </a:cubicBezTo>
                <a:cubicBezTo>
                  <a:pt x="96" y="106"/>
                  <a:pt x="98" y="104"/>
                  <a:pt x="100" y="104"/>
                </a:cubicBezTo>
                <a:cubicBezTo>
                  <a:pt x="164" y="104"/>
                  <a:pt x="164" y="104"/>
                  <a:pt x="164" y="104"/>
                </a:cubicBezTo>
                <a:cubicBezTo>
                  <a:pt x="166" y="104"/>
                  <a:pt x="168" y="106"/>
                  <a:pt x="168" y="108"/>
                </a:cubicBezTo>
                <a:cubicBezTo>
                  <a:pt x="168" y="110"/>
                  <a:pt x="166" y="112"/>
                  <a:pt x="164" y="112"/>
                </a:cubicBezTo>
                <a:close/>
                <a:moveTo>
                  <a:pt x="164" y="88"/>
                </a:moveTo>
                <a:cubicBezTo>
                  <a:pt x="100" y="88"/>
                  <a:pt x="100" y="88"/>
                  <a:pt x="100" y="88"/>
                </a:cubicBezTo>
                <a:cubicBezTo>
                  <a:pt x="98" y="88"/>
                  <a:pt x="96" y="86"/>
                  <a:pt x="96" y="84"/>
                </a:cubicBezTo>
                <a:cubicBezTo>
                  <a:pt x="96" y="82"/>
                  <a:pt x="98" y="80"/>
                  <a:pt x="100" y="80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66" y="80"/>
                  <a:pt x="168" y="82"/>
                  <a:pt x="168" y="84"/>
                </a:cubicBezTo>
                <a:cubicBezTo>
                  <a:pt x="168" y="86"/>
                  <a:pt x="166" y="88"/>
                  <a:pt x="164" y="88"/>
                </a:cubicBezTo>
                <a:close/>
                <a:moveTo>
                  <a:pt x="164" y="64"/>
                </a:moveTo>
                <a:cubicBezTo>
                  <a:pt x="100" y="64"/>
                  <a:pt x="100" y="64"/>
                  <a:pt x="100" y="64"/>
                </a:cubicBezTo>
                <a:cubicBezTo>
                  <a:pt x="98" y="64"/>
                  <a:pt x="96" y="62"/>
                  <a:pt x="96" y="60"/>
                </a:cubicBezTo>
                <a:cubicBezTo>
                  <a:pt x="96" y="58"/>
                  <a:pt x="98" y="56"/>
                  <a:pt x="100" y="56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6" y="56"/>
                  <a:pt x="168" y="58"/>
                  <a:pt x="168" y="60"/>
                </a:cubicBezTo>
                <a:cubicBezTo>
                  <a:pt x="168" y="62"/>
                  <a:pt x="166" y="64"/>
                  <a:pt x="164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49" name="Freeform 66"/>
          <p:cNvSpPr>
            <a:spLocks noEditPoints="1"/>
          </p:cNvSpPr>
          <p:nvPr/>
        </p:nvSpPr>
        <p:spPr bwMode="auto">
          <a:xfrm>
            <a:off x="8885725" y="6003883"/>
            <a:ext cx="395375" cy="363532"/>
          </a:xfrm>
          <a:custGeom>
            <a:avLst/>
            <a:gdLst>
              <a:gd name="T0" fmla="*/ 96 w 192"/>
              <a:gd name="T1" fmla="*/ 0 h 176"/>
              <a:gd name="T2" fmla="*/ 0 w 192"/>
              <a:gd name="T3" fmla="*/ 88 h 176"/>
              <a:gd name="T4" fmla="*/ 15 w 192"/>
              <a:gd name="T5" fmla="*/ 135 h 176"/>
              <a:gd name="T6" fmla="*/ 0 w 192"/>
              <a:gd name="T7" fmla="*/ 170 h 176"/>
              <a:gd name="T8" fmla="*/ 1 w 192"/>
              <a:gd name="T9" fmla="*/ 175 h 176"/>
              <a:gd name="T10" fmla="*/ 4 w 192"/>
              <a:gd name="T11" fmla="*/ 176 h 176"/>
              <a:gd name="T12" fmla="*/ 6 w 192"/>
              <a:gd name="T13" fmla="*/ 176 h 176"/>
              <a:gd name="T14" fmla="*/ 42 w 192"/>
              <a:gd name="T15" fmla="*/ 161 h 176"/>
              <a:gd name="T16" fmla="*/ 96 w 192"/>
              <a:gd name="T17" fmla="*/ 176 h 176"/>
              <a:gd name="T18" fmla="*/ 192 w 192"/>
              <a:gd name="T19" fmla="*/ 88 h 176"/>
              <a:gd name="T20" fmla="*/ 96 w 192"/>
              <a:gd name="T21" fmla="*/ 0 h 176"/>
              <a:gd name="T22" fmla="*/ 92 w 192"/>
              <a:gd name="T23" fmla="*/ 92 h 176"/>
              <a:gd name="T24" fmla="*/ 48 w 192"/>
              <a:gd name="T25" fmla="*/ 136 h 176"/>
              <a:gd name="T26" fmla="*/ 44 w 192"/>
              <a:gd name="T27" fmla="*/ 132 h 176"/>
              <a:gd name="T28" fmla="*/ 44 w 192"/>
              <a:gd name="T29" fmla="*/ 120 h 176"/>
              <a:gd name="T30" fmla="*/ 48 w 192"/>
              <a:gd name="T31" fmla="*/ 116 h 176"/>
              <a:gd name="T32" fmla="*/ 69 w 192"/>
              <a:gd name="T33" fmla="*/ 96 h 176"/>
              <a:gd name="T34" fmla="*/ 48 w 192"/>
              <a:gd name="T35" fmla="*/ 96 h 176"/>
              <a:gd name="T36" fmla="*/ 44 w 192"/>
              <a:gd name="T37" fmla="*/ 92 h 176"/>
              <a:gd name="T38" fmla="*/ 44 w 192"/>
              <a:gd name="T39" fmla="*/ 52 h 176"/>
              <a:gd name="T40" fmla="*/ 48 w 192"/>
              <a:gd name="T41" fmla="*/ 48 h 176"/>
              <a:gd name="T42" fmla="*/ 88 w 192"/>
              <a:gd name="T43" fmla="*/ 48 h 176"/>
              <a:gd name="T44" fmla="*/ 92 w 192"/>
              <a:gd name="T45" fmla="*/ 52 h 176"/>
              <a:gd name="T46" fmla="*/ 92 w 192"/>
              <a:gd name="T47" fmla="*/ 92 h 176"/>
              <a:gd name="T48" fmla="*/ 148 w 192"/>
              <a:gd name="T49" fmla="*/ 92 h 176"/>
              <a:gd name="T50" fmla="*/ 104 w 192"/>
              <a:gd name="T51" fmla="*/ 136 h 176"/>
              <a:gd name="T52" fmla="*/ 100 w 192"/>
              <a:gd name="T53" fmla="*/ 132 h 176"/>
              <a:gd name="T54" fmla="*/ 100 w 192"/>
              <a:gd name="T55" fmla="*/ 120 h 176"/>
              <a:gd name="T56" fmla="*/ 104 w 192"/>
              <a:gd name="T57" fmla="*/ 116 h 176"/>
              <a:gd name="T58" fmla="*/ 125 w 192"/>
              <a:gd name="T59" fmla="*/ 96 h 176"/>
              <a:gd name="T60" fmla="*/ 104 w 192"/>
              <a:gd name="T61" fmla="*/ 96 h 176"/>
              <a:gd name="T62" fmla="*/ 100 w 192"/>
              <a:gd name="T63" fmla="*/ 92 h 176"/>
              <a:gd name="T64" fmla="*/ 100 w 192"/>
              <a:gd name="T65" fmla="*/ 52 h 176"/>
              <a:gd name="T66" fmla="*/ 104 w 192"/>
              <a:gd name="T67" fmla="*/ 48 h 176"/>
              <a:gd name="T68" fmla="*/ 144 w 192"/>
              <a:gd name="T69" fmla="*/ 48 h 176"/>
              <a:gd name="T70" fmla="*/ 148 w 192"/>
              <a:gd name="T71" fmla="*/ 52 h 176"/>
              <a:gd name="T72" fmla="*/ 148 w 192"/>
              <a:gd name="T73" fmla="*/ 9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76">
                <a:moveTo>
                  <a:pt x="96" y="0"/>
                </a:moveTo>
                <a:cubicBezTo>
                  <a:pt x="43" y="0"/>
                  <a:pt x="0" y="39"/>
                  <a:pt x="0" y="88"/>
                </a:cubicBezTo>
                <a:cubicBezTo>
                  <a:pt x="0" y="105"/>
                  <a:pt x="5" y="121"/>
                  <a:pt x="15" y="135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2"/>
                  <a:pt x="0" y="174"/>
                  <a:pt x="1" y="175"/>
                </a:cubicBezTo>
                <a:cubicBezTo>
                  <a:pt x="2" y="175"/>
                  <a:pt x="3" y="176"/>
                  <a:pt x="4" y="176"/>
                </a:cubicBezTo>
                <a:cubicBezTo>
                  <a:pt x="5" y="176"/>
                  <a:pt x="5" y="176"/>
                  <a:pt x="6" y="176"/>
                </a:cubicBezTo>
                <a:cubicBezTo>
                  <a:pt x="42" y="161"/>
                  <a:pt x="42" y="161"/>
                  <a:pt x="42" y="161"/>
                </a:cubicBezTo>
                <a:cubicBezTo>
                  <a:pt x="58" y="171"/>
                  <a:pt x="77" y="176"/>
                  <a:pt x="96" y="176"/>
                </a:cubicBezTo>
                <a:cubicBezTo>
                  <a:pt x="149" y="176"/>
                  <a:pt x="192" y="136"/>
                  <a:pt x="192" y="88"/>
                </a:cubicBezTo>
                <a:cubicBezTo>
                  <a:pt x="192" y="39"/>
                  <a:pt x="149" y="0"/>
                  <a:pt x="96" y="0"/>
                </a:cubicBezTo>
                <a:close/>
                <a:moveTo>
                  <a:pt x="92" y="92"/>
                </a:moveTo>
                <a:cubicBezTo>
                  <a:pt x="92" y="116"/>
                  <a:pt x="72" y="136"/>
                  <a:pt x="48" y="136"/>
                </a:cubicBezTo>
                <a:cubicBezTo>
                  <a:pt x="46" y="136"/>
                  <a:pt x="44" y="134"/>
                  <a:pt x="44" y="132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4" y="118"/>
                  <a:pt x="46" y="116"/>
                  <a:pt x="48" y="116"/>
                </a:cubicBezTo>
                <a:cubicBezTo>
                  <a:pt x="62" y="116"/>
                  <a:pt x="67" y="106"/>
                  <a:pt x="69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46" y="96"/>
                  <a:pt x="44" y="94"/>
                  <a:pt x="44" y="9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0"/>
                  <a:pt x="46" y="48"/>
                  <a:pt x="48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90" y="48"/>
                  <a:pt x="92" y="50"/>
                  <a:pt x="92" y="52"/>
                </a:cubicBezTo>
                <a:lnTo>
                  <a:pt x="92" y="92"/>
                </a:lnTo>
                <a:close/>
                <a:moveTo>
                  <a:pt x="148" y="92"/>
                </a:moveTo>
                <a:cubicBezTo>
                  <a:pt x="148" y="116"/>
                  <a:pt x="128" y="136"/>
                  <a:pt x="104" y="136"/>
                </a:cubicBezTo>
                <a:cubicBezTo>
                  <a:pt x="102" y="136"/>
                  <a:pt x="100" y="134"/>
                  <a:pt x="100" y="132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100" y="118"/>
                  <a:pt x="102" y="116"/>
                  <a:pt x="104" y="116"/>
                </a:cubicBezTo>
                <a:cubicBezTo>
                  <a:pt x="118" y="116"/>
                  <a:pt x="123" y="106"/>
                  <a:pt x="125" y="96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2" y="96"/>
                  <a:pt x="100" y="94"/>
                  <a:pt x="100" y="9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0"/>
                  <a:pt x="102" y="48"/>
                  <a:pt x="104" y="48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6" y="48"/>
                  <a:pt x="148" y="50"/>
                  <a:pt x="148" y="52"/>
                </a:cubicBezTo>
                <a:lnTo>
                  <a:pt x="148" y="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0" name="Freeform 67"/>
          <p:cNvSpPr>
            <a:spLocks noEditPoints="1"/>
          </p:cNvSpPr>
          <p:nvPr/>
        </p:nvSpPr>
        <p:spPr bwMode="auto">
          <a:xfrm>
            <a:off x="7926477" y="5985309"/>
            <a:ext cx="363532" cy="398028"/>
          </a:xfrm>
          <a:custGeom>
            <a:avLst/>
            <a:gdLst>
              <a:gd name="T0" fmla="*/ 164 w 176"/>
              <a:gd name="T1" fmla="*/ 48 h 192"/>
              <a:gd name="T2" fmla="*/ 160 w 176"/>
              <a:gd name="T3" fmla="*/ 20 h 192"/>
              <a:gd name="T4" fmla="*/ 140 w 176"/>
              <a:gd name="T5" fmla="*/ 0 h 192"/>
              <a:gd name="T6" fmla="*/ 0 w 176"/>
              <a:gd name="T7" fmla="*/ 20 h 192"/>
              <a:gd name="T8" fmla="*/ 24 w 176"/>
              <a:gd name="T9" fmla="*/ 192 h 192"/>
              <a:gd name="T10" fmla="*/ 160 w 176"/>
              <a:gd name="T11" fmla="*/ 176 h 192"/>
              <a:gd name="T12" fmla="*/ 176 w 176"/>
              <a:gd name="T13" fmla="*/ 164 h 192"/>
              <a:gd name="T14" fmla="*/ 173 w 176"/>
              <a:gd name="T15" fmla="*/ 132 h 192"/>
              <a:gd name="T16" fmla="*/ 176 w 176"/>
              <a:gd name="T17" fmla="*/ 100 h 192"/>
              <a:gd name="T18" fmla="*/ 176 w 176"/>
              <a:gd name="T19" fmla="*/ 84 h 192"/>
              <a:gd name="T20" fmla="*/ 164 w 176"/>
              <a:gd name="T21" fmla="*/ 56 h 192"/>
              <a:gd name="T22" fmla="*/ 168 w 176"/>
              <a:gd name="T23" fmla="*/ 84 h 192"/>
              <a:gd name="T24" fmla="*/ 160 w 176"/>
              <a:gd name="T25" fmla="*/ 88 h 192"/>
              <a:gd name="T26" fmla="*/ 164 w 176"/>
              <a:gd name="T27" fmla="*/ 56 h 192"/>
              <a:gd name="T28" fmla="*/ 168 w 176"/>
              <a:gd name="T29" fmla="*/ 124 h 192"/>
              <a:gd name="T30" fmla="*/ 160 w 176"/>
              <a:gd name="T31" fmla="*/ 128 h 192"/>
              <a:gd name="T32" fmla="*/ 164 w 176"/>
              <a:gd name="T33" fmla="*/ 96 h 192"/>
              <a:gd name="T34" fmla="*/ 20 w 176"/>
              <a:gd name="T35" fmla="*/ 8 h 192"/>
              <a:gd name="T36" fmla="*/ 140 w 176"/>
              <a:gd name="T37" fmla="*/ 8 h 192"/>
              <a:gd name="T38" fmla="*/ 152 w 176"/>
              <a:gd name="T39" fmla="*/ 36 h 192"/>
              <a:gd name="T40" fmla="*/ 144 w 176"/>
              <a:gd name="T41" fmla="*/ 28 h 192"/>
              <a:gd name="T42" fmla="*/ 9 w 176"/>
              <a:gd name="T43" fmla="*/ 16 h 192"/>
              <a:gd name="T44" fmla="*/ 20 w 176"/>
              <a:gd name="T45" fmla="*/ 32 h 192"/>
              <a:gd name="T46" fmla="*/ 132 w 176"/>
              <a:gd name="T47" fmla="*/ 24 h 192"/>
              <a:gd name="T48" fmla="*/ 136 w 176"/>
              <a:gd name="T49" fmla="*/ 32 h 192"/>
              <a:gd name="T50" fmla="*/ 120 w 176"/>
              <a:gd name="T51" fmla="*/ 120 h 192"/>
              <a:gd name="T52" fmla="*/ 100 w 176"/>
              <a:gd name="T53" fmla="*/ 132 h 192"/>
              <a:gd name="T54" fmla="*/ 76 w 176"/>
              <a:gd name="T55" fmla="*/ 132 h 192"/>
              <a:gd name="T56" fmla="*/ 76 w 176"/>
              <a:gd name="T57" fmla="*/ 92 h 192"/>
              <a:gd name="T58" fmla="*/ 92 w 176"/>
              <a:gd name="T59" fmla="*/ 92 h 192"/>
              <a:gd name="T60" fmla="*/ 96 w 176"/>
              <a:gd name="T61" fmla="*/ 112 h 192"/>
              <a:gd name="T62" fmla="*/ 100 w 176"/>
              <a:gd name="T63" fmla="*/ 124 h 192"/>
              <a:gd name="T64" fmla="*/ 112 w 176"/>
              <a:gd name="T65" fmla="*/ 120 h 192"/>
              <a:gd name="T66" fmla="*/ 80 w 176"/>
              <a:gd name="T67" fmla="*/ 80 h 192"/>
              <a:gd name="T68" fmla="*/ 80 w 176"/>
              <a:gd name="T69" fmla="*/ 144 h 192"/>
              <a:gd name="T70" fmla="*/ 80 w 176"/>
              <a:gd name="T71" fmla="*/ 152 h 192"/>
              <a:gd name="T72" fmla="*/ 80 w 176"/>
              <a:gd name="T73" fmla="*/ 72 h 192"/>
              <a:gd name="T74" fmla="*/ 120 w 176"/>
              <a:gd name="T75" fmla="*/ 120 h 192"/>
              <a:gd name="T76" fmla="*/ 164 w 176"/>
              <a:gd name="T77" fmla="*/ 168 h 192"/>
              <a:gd name="T78" fmla="*/ 160 w 176"/>
              <a:gd name="T79" fmla="*/ 136 h 192"/>
              <a:gd name="T80" fmla="*/ 168 w 176"/>
              <a:gd name="T81" fmla="*/ 14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92">
                <a:moveTo>
                  <a:pt x="176" y="60"/>
                </a:moveTo>
                <a:cubicBezTo>
                  <a:pt x="176" y="53"/>
                  <a:pt x="171" y="48"/>
                  <a:pt x="164" y="48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60" y="9"/>
                  <a:pt x="151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81"/>
                  <a:pt x="11" y="192"/>
                  <a:pt x="24" y="192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150" y="192"/>
                  <a:pt x="158" y="185"/>
                  <a:pt x="160" y="176"/>
                </a:cubicBezTo>
                <a:cubicBezTo>
                  <a:pt x="164" y="176"/>
                  <a:pt x="164" y="176"/>
                  <a:pt x="164" y="176"/>
                </a:cubicBezTo>
                <a:cubicBezTo>
                  <a:pt x="171" y="176"/>
                  <a:pt x="176" y="170"/>
                  <a:pt x="176" y="164"/>
                </a:cubicBezTo>
                <a:cubicBezTo>
                  <a:pt x="176" y="140"/>
                  <a:pt x="176" y="140"/>
                  <a:pt x="176" y="140"/>
                </a:cubicBezTo>
                <a:cubicBezTo>
                  <a:pt x="176" y="137"/>
                  <a:pt x="175" y="134"/>
                  <a:pt x="173" y="132"/>
                </a:cubicBezTo>
                <a:cubicBezTo>
                  <a:pt x="175" y="130"/>
                  <a:pt x="176" y="127"/>
                  <a:pt x="176" y="124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7"/>
                  <a:pt x="175" y="94"/>
                  <a:pt x="173" y="92"/>
                </a:cubicBezTo>
                <a:cubicBezTo>
                  <a:pt x="175" y="90"/>
                  <a:pt x="176" y="87"/>
                  <a:pt x="176" y="84"/>
                </a:cubicBezTo>
                <a:lnTo>
                  <a:pt x="176" y="60"/>
                </a:lnTo>
                <a:close/>
                <a:moveTo>
                  <a:pt x="164" y="56"/>
                </a:moveTo>
                <a:cubicBezTo>
                  <a:pt x="166" y="56"/>
                  <a:pt x="168" y="58"/>
                  <a:pt x="168" y="60"/>
                </a:cubicBezTo>
                <a:cubicBezTo>
                  <a:pt x="168" y="84"/>
                  <a:pt x="168" y="84"/>
                  <a:pt x="168" y="84"/>
                </a:cubicBezTo>
                <a:cubicBezTo>
                  <a:pt x="168" y="86"/>
                  <a:pt x="166" y="88"/>
                  <a:pt x="164" y="88"/>
                </a:cubicBezTo>
                <a:cubicBezTo>
                  <a:pt x="160" y="88"/>
                  <a:pt x="160" y="88"/>
                  <a:pt x="160" y="88"/>
                </a:cubicBezTo>
                <a:cubicBezTo>
                  <a:pt x="160" y="56"/>
                  <a:pt x="160" y="56"/>
                  <a:pt x="160" y="56"/>
                </a:cubicBezTo>
                <a:lnTo>
                  <a:pt x="164" y="56"/>
                </a:lnTo>
                <a:close/>
                <a:moveTo>
                  <a:pt x="168" y="100"/>
                </a:moveTo>
                <a:cubicBezTo>
                  <a:pt x="168" y="124"/>
                  <a:pt x="168" y="124"/>
                  <a:pt x="168" y="124"/>
                </a:cubicBezTo>
                <a:cubicBezTo>
                  <a:pt x="168" y="126"/>
                  <a:pt x="166" y="128"/>
                  <a:pt x="164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6" y="96"/>
                  <a:pt x="168" y="98"/>
                  <a:pt x="168" y="100"/>
                </a:cubicBezTo>
                <a:close/>
                <a:moveTo>
                  <a:pt x="20" y="8"/>
                </a:moveTo>
                <a:cubicBezTo>
                  <a:pt x="140" y="8"/>
                  <a:pt x="140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cubicBezTo>
                  <a:pt x="147" y="8"/>
                  <a:pt x="152" y="13"/>
                  <a:pt x="152" y="20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0" y="34"/>
                  <a:pt x="147" y="33"/>
                  <a:pt x="144" y="32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4" y="21"/>
                  <a:pt x="139" y="16"/>
                  <a:pt x="132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11" y="11"/>
                  <a:pt x="15" y="8"/>
                  <a:pt x="20" y="8"/>
                </a:cubicBezTo>
                <a:close/>
                <a:moveTo>
                  <a:pt x="20" y="32"/>
                </a:moveTo>
                <a:cubicBezTo>
                  <a:pt x="15" y="32"/>
                  <a:pt x="11" y="29"/>
                  <a:pt x="9" y="24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4" y="24"/>
                  <a:pt x="136" y="26"/>
                  <a:pt x="136" y="28"/>
                </a:cubicBezTo>
                <a:cubicBezTo>
                  <a:pt x="136" y="32"/>
                  <a:pt x="136" y="32"/>
                  <a:pt x="136" y="32"/>
                </a:cubicBezTo>
                <a:lnTo>
                  <a:pt x="20" y="32"/>
                </a:lnTo>
                <a:close/>
                <a:moveTo>
                  <a:pt x="120" y="120"/>
                </a:moveTo>
                <a:cubicBezTo>
                  <a:pt x="120" y="126"/>
                  <a:pt x="115" y="132"/>
                  <a:pt x="108" y="132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96" y="132"/>
                  <a:pt x="92" y="130"/>
                  <a:pt x="90" y="126"/>
                </a:cubicBezTo>
                <a:cubicBezTo>
                  <a:pt x="86" y="130"/>
                  <a:pt x="82" y="132"/>
                  <a:pt x="76" y="132"/>
                </a:cubicBezTo>
                <a:cubicBezTo>
                  <a:pt x="65" y="132"/>
                  <a:pt x="56" y="123"/>
                  <a:pt x="56" y="112"/>
                </a:cubicBezTo>
                <a:cubicBezTo>
                  <a:pt x="56" y="101"/>
                  <a:pt x="65" y="92"/>
                  <a:pt x="76" y="92"/>
                </a:cubicBezTo>
                <a:cubicBezTo>
                  <a:pt x="81" y="92"/>
                  <a:pt x="85" y="93"/>
                  <a:pt x="88" y="96"/>
                </a:cubicBezTo>
                <a:cubicBezTo>
                  <a:pt x="88" y="94"/>
                  <a:pt x="90" y="92"/>
                  <a:pt x="92" y="92"/>
                </a:cubicBezTo>
                <a:cubicBezTo>
                  <a:pt x="94" y="92"/>
                  <a:pt x="96" y="94"/>
                  <a:pt x="96" y="96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22"/>
                  <a:pt x="98" y="124"/>
                  <a:pt x="100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4"/>
                  <a:pt x="112" y="122"/>
                  <a:pt x="112" y="120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12" y="94"/>
                  <a:pt x="98" y="80"/>
                  <a:pt x="80" y="80"/>
                </a:cubicBezTo>
                <a:cubicBezTo>
                  <a:pt x="63" y="80"/>
                  <a:pt x="48" y="94"/>
                  <a:pt x="48" y="112"/>
                </a:cubicBezTo>
                <a:cubicBezTo>
                  <a:pt x="48" y="130"/>
                  <a:pt x="63" y="144"/>
                  <a:pt x="80" y="144"/>
                </a:cubicBezTo>
                <a:cubicBezTo>
                  <a:pt x="82" y="144"/>
                  <a:pt x="84" y="146"/>
                  <a:pt x="84" y="148"/>
                </a:cubicBezTo>
                <a:cubicBezTo>
                  <a:pt x="84" y="150"/>
                  <a:pt x="82" y="152"/>
                  <a:pt x="80" y="152"/>
                </a:cubicBezTo>
                <a:cubicBezTo>
                  <a:pt x="58" y="152"/>
                  <a:pt x="40" y="134"/>
                  <a:pt x="40" y="112"/>
                </a:cubicBezTo>
                <a:cubicBezTo>
                  <a:pt x="40" y="90"/>
                  <a:pt x="58" y="72"/>
                  <a:pt x="80" y="72"/>
                </a:cubicBezTo>
                <a:cubicBezTo>
                  <a:pt x="102" y="72"/>
                  <a:pt x="120" y="90"/>
                  <a:pt x="120" y="112"/>
                </a:cubicBezTo>
                <a:lnTo>
                  <a:pt x="120" y="120"/>
                </a:lnTo>
                <a:close/>
                <a:moveTo>
                  <a:pt x="168" y="164"/>
                </a:moveTo>
                <a:cubicBezTo>
                  <a:pt x="168" y="166"/>
                  <a:pt x="166" y="168"/>
                  <a:pt x="164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4" y="136"/>
                  <a:pt x="164" y="136"/>
                  <a:pt x="164" y="136"/>
                </a:cubicBezTo>
                <a:cubicBezTo>
                  <a:pt x="166" y="136"/>
                  <a:pt x="168" y="138"/>
                  <a:pt x="168" y="140"/>
                </a:cubicBezTo>
                <a:lnTo>
                  <a:pt x="168" y="1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1" name="Oval 68"/>
          <p:cNvSpPr>
            <a:spLocks noChangeArrowheads="1"/>
          </p:cNvSpPr>
          <p:nvPr/>
        </p:nvSpPr>
        <p:spPr bwMode="auto">
          <a:xfrm>
            <a:off x="8057826" y="6193610"/>
            <a:ext cx="50417" cy="49091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2" name="Freeform 69"/>
          <p:cNvSpPr>
            <a:spLocks noEditPoints="1"/>
          </p:cNvSpPr>
          <p:nvPr/>
        </p:nvSpPr>
        <p:spPr bwMode="auto">
          <a:xfrm>
            <a:off x="7016319" y="2085958"/>
            <a:ext cx="232183" cy="396702"/>
          </a:xfrm>
          <a:custGeom>
            <a:avLst/>
            <a:gdLst>
              <a:gd name="T0" fmla="*/ 100 w 112"/>
              <a:gd name="T1" fmla="*/ 0 h 192"/>
              <a:gd name="T2" fmla="*/ 12 w 112"/>
              <a:gd name="T3" fmla="*/ 0 h 192"/>
              <a:gd name="T4" fmla="*/ 0 w 112"/>
              <a:gd name="T5" fmla="*/ 12 h 192"/>
              <a:gd name="T6" fmla="*/ 0 w 112"/>
              <a:gd name="T7" fmla="*/ 180 h 192"/>
              <a:gd name="T8" fmla="*/ 12 w 112"/>
              <a:gd name="T9" fmla="*/ 192 h 192"/>
              <a:gd name="T10" fmla="*/ 100 w 112"/>
              <a:gd name="T11" fmla="*/ 192 h 192"/>
              <a:gd name="T12" fmla="*/ 112 w 112"/>
              <a:gd name="T13" fmla="*/ 180 h 192"/>
              <a:gd name="T14" fmla="*/ 112 w 112"/>
              <a:gd name="T15" fmla="*/ 12 h 192"/>
              <a:gd name="T16" fmla="*/ 100 w 112"/>
              <a:gd name="T17" fmla="*/ 0 h 192"/>
              <a:gd name="T18" fmla="*/ 16 w 112"/>
              <a:gd name="T19" fmla="*/ 20 h 192"/>
              <a:gd name="T20" fmla="*/ 20 w 112"/>
              <a:gd name="T21" fmla="*/ 16 h 192"/>
              <a:gd name="T22" fmla="*/ 92 w 112"/>
              <a:gd name="T23" fmla="*/ 16 h 192"/>
              <a:gd name="T24" fmla="*/ 96 w 112"/>
              <a:gd name="T25" fmla="*/ 20 h 192"/>
              <a:gd name="T26" fmla="*/ 96 w 112"/>
              <a:gd name="T27" fmla="*/ 84 h 192"/>
              <a:gd name="T28" fmla="*/ 92 w 112"/>
              <a:gd name="T29" fmla="*/ 88 h 192"/>
              <a:gd name="T30" fmla="*/ 20 w 112"/>
              <a:gd name="T31" fmla="*/ 88 h 192"/>
              <a:gd name="T32" fmla="*/ 16 w 112"/>
              <a:gd name="T33" fmla="*/ 84 h 192"/>
              <a:gd name="T34" fmla="*/ 16 w 112"/>
              <a:gd name="T35" fmla="*/ 20 h 192"/>
              <a:gd name="T36" fmla="*/ 56 w 112"/>
              <a:gd name="T37" fmla="*/ 176 h 192"/>
              <a:gd name="T38" fmla="*/ 24 w 112"/>
              <a:gd name="T39" fmla="*/ 144 h 192"/>
              <a:gd name="T40" fmla="*/ 56 w 112"/>
              <a:gd name="T41" fmla="*/ 112 h 192"/>
              <a:gd name="T42" fmla="*/ 88 w 112"/>
              <a:gd name="T43" fmla="*/ 144 h 192"/>
              <a:gd name="T44" fmla="*/ 56 w 112"/>
              <a:gd name="T45" fmla="*/ 17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2" h="192">
                <a:moveTo>
                  <a:pt x="10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6"/>
                  <a:pt x="6" y="192"/>
                  <a:pt x="12" y="192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7" y="192"/>
                  <a:pt x="112" y="186"/>
                  <a:pt x="112" y="180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07" y="0"/>
                  <a:pt x="100" y="0"/>
                </a:cubicBezTo>
                <a:close/>
                <a:moveTo>
                  <a:pt x="16" y="20"/>
                </a:moveTo>
                <a:cubicBezTo>
                  <a:pt x="16" y="18"/>
                  <a:pt x="18" y="16"/>
                  <a:pt x="20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4" y="16"/>
                  <a:pt x="96" y="18"/>
                  <a:pt x="96" y="20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6"/>
                  <a:pt x="94" y="88"/>
                  <a:pt x="92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18" y="88"/>
                  <a:pt x="16" y="86"/>
                  <a:pt x="16" y="84"/>
                </a:cubicBezTo>
                <a:lnTo>
                  <a:pt x="16" y="20"/>
                </a:lnTo>
                <a:close/>
                <a:moveTo>
                  <a:pt x="56" y="176"/>
                </a:moveTo>
                <a:cubicBezTo>
                  <a:pt x="39" y="176"/>
                  <a:pt x="24" y="162"/>
                  <a:pt x="24" y="144"/>
                </a:cubicBezTo>
                <a:cubicBezTo>
                  <a:pt x="24" y="126"/>
                  <a:pt x="39" y="112"/>
                  <a:pt x="56" y="112"/>
                </a:cubicBezTo>
                <a:cubicBezTo>
                  <a:pt x="74" y="112"/>
                  <a:pt x="88" y="126"/>
                  <a:pt x="88" y="144"/>
                </a:cubicBezTo>
                <a:cubicBezTo>
                  <a:pt x="88" y="162"/>
                  <a:pt x="74" y="176"/>
                  <a:pt x="56" y="1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3" name="Freeform 70"/>
          <p:cNvSpPr>
            <a:spLocks noEditPoints="1"/>
          </p:cNvSpPr>
          <p:nvPr/>
        </p:nvSpPr>
        <p:spPr bwMode="auto">
          <a:xfrm>
            <a:off x="5974812" y="2085958"/>
            <a:ext cx="282600" cy="380781"/>
          </a:xfrm>
          <a:custGeom>
            <a:avLst/>
            <a:gdLst>
              <a:gd name="T0" fmla="*/ 80 w 136"/>
              <a:gd name="T1" fmla="*/ 156 h 184"/>
              <a:gd name="T2" fmla="*/ 68 w 136"/>
              <a:gd name="T3" fmla="*/ 168 h 184"/>
              <a:gd name="T4" fmla="*/ 56 w 136"/>
              <a:gd name="T5" fmla="*/ 156 h 184"/>
              <a:gd name="T6" fmla="*/ 68 w 136"/>
              <a:gd name="T7" fmla="*/ 144 h 184"/>
              <a:gd name="T8" fmla="*/ 80 w 136"/>
              <a:gd name="T9" fmla="*/ 156 h 184"/>
              <a:gd name="T10" fmla="*/ 80 w 136"/>
              <a:gd name="T11" fmla="*/ 136 h 184"/>
              <a:gd name="T12" fmla="*/ 20 w 136"/>
              <a:gd name="T13" fmla="*/ 136 h 184"/>
              <a:gd name="T14" fmla="*/ 16 w 136"/>
              <a:gd name="T15" fmla="*/ 132 h 184"/>
              <a:gd name="T16" fmla="*/ 16 w 136"/>
              <a:gd name="T17" fmla="*/ 36 h 184"/>
              <a:gd name="T18" fmla="*/ 20 w 136"/>
              <a:gd name="T19" fmla="*/ 32 h 184"/>
              <a:gd name="T20" fmla="*/ 116 w 136"/>
              <a:gd name="T21" fmla="*/ 32 h 184"/>
              <a:gd name="T22" fmla="*/ 120 w 136"/>
              <a:gd name="T23" fmla="*/ 36 h 184"/>
              <a:gd name="T24" fmla="*/ 120 w 136"/>
              <a:gd name="T25" fmla="*/ 40 h 184"/>
              <a:gd name="T26" fmla="*/ 136 w 136"/>
              <a:gd name="T27" fmla="*/ 40 h 184"/>
              <a:gd name="T28" fmla="*/ 136 w 136"/>
              <a:gd name="T29" fmla="*/ 12 h 184"/>
              <a:gd name="T30" fmla="*/ 124 w 136"/>
              <a:gd name="T31" fmla="*/ 0 h 184"/>
              <a:gd name="T32" fmla="*/ 12 w 136"/>
              <a:gd name="T33" fmla="*/ 0 h 184"/>
              <a:gd name="T34" fmla="*/ 0 w 136"/>
              <a:gd name="T35" fmla="*/ 12 h 184"/>
              <a:gd name="T36" fmla="*/ 0 w 136"/>
              <a:gd name="T37" fmla="*/ 172 h 184"/>
              <a:gd name="T38" fmla="*/ 12 w 136"/>
              <a:gd name="T39" fmla="*/ 184 h 184"/>
              <a:gd name="T40" fmla="*/ 81 w 136"/>
              <a:gd name="T41" fmla="*/ 184 h 184"/>
              <a:gd name="T42" fmla="*/ 80 w 136"/>
              <a:gd name="T43" fmla="*/ 180 h 184"/>
              <a:gd name="T44" fmla="*/ 80 w 136"/>
              <a:gd name="T45" fmla="*/ 156 h 184"/>
              <a:gd name="T46" fmla="*/ 65 w 136"/>
              <a:gd name="T47" fmla="*/ 17 h 184"/>
              <a:gd name="T48" fmla="*/ 71 w 136"/>
              <a:gd name="T49" fmla="*/ 17 h 184"/>
              <a:gd name="T50" fmla="*/ 72 w 136"/>
              <a:gd name="T51" fmla="*/ 20 h 184"/>
              <a:gd name="T52" fmla="*/ 71 w 136"/>
              <a:gd name="T53" fmla="*/ 23 h 184"/>
              <a:gd name="T54" fmla="*/ 68 w 136"/>
              <a:gd name="T55" fmla="*/ 24 h 184"/>
              <a:gd name="T56" fmla="*/ 65 w 136"/>
              <a:gd name="T57" fmla="*/ 23 h 184"/>
              <a:gd name="T58" fmla="*/ 64 w 136"/>
              <a:gd name="T59" fmla="*/ 20 h 184"/>
              <a:gd name="T60" fmla="*/ 65 w 136"/>
              <a:gd name="T61" fmla="*/ 1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6" h="184">
                <a:moveTo>
                  <a:pt x="80" y="156"/>
                </a:moveTo>
                <a:cubicBezTo>
                  <a:pt x="80" y="162"/>
                  <a:pt x="75" y="168"/>
                  <a:pt x="68" y="168"/>
                </a:cubicBezTo>
                <a:cubicBezTo>
                  <a:pt x="62" y="168"/>
                  <a:pt x="56" y="162"/>
                  <a:pt x="56" y="156"/>
                </a:cubicBezTo>
                <a:cubicBezTo>
                  <a:pt x="56" y="149"/>
                  <a:pt x="62" y="144"/>
                  <a:pt x="68" y="144"/>
                </a:cubicBezTo>
                <a:cubicBezTo>
                  <a:pt x="75" y="144"/>
                  <a:pt x="80" y="149"/>
                  <a:pt x="80" y="156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20" y="136"/>
                  <a:pt x="20" y="136"/>
                  <a:pt x="20" y="136"/>
                </a:cubicBezTo>
                <a:cubicBezTo>
                  <a:pt x="18" y="136"/>
                  <a:pt x="16" y="134"/>
                  <a:pt x="16" y="132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4"/>
                  <a:pt x="18" y="32"/>
                  <a:pt x="20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8" y="32"/>
                  <a:pt x="120" y="34"/>
                  <a:pt x="120" y="36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6" y="5"/>
                  <a:pt x="131" y="0"/>
                  <a:pt x="12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8"/>
                  <a:pt x="6" y="184"/>
                  <a:pt x="12" y="184"/>
                </a:cubicBezTo>
                <a:cubicBezTo>
                  <a:pt x="81" y="184"/>
                  <a:pt x="81" y="184"/>
                  <a:pt x="81" y="184"/>
                </a:cubicBezTo>
                <a:cubicBezTo>
                  <a:pt x="80" y="183"/>
                  <a:pt x="80" y="181"/>
                  <a:pt x="80" y="180"/>
                </a:cubicBezTo>
                <a:lnTo>
                  <a:pt x="80" y="156"/>
                </a:lnTo>
                <a:close/>
                <a:moveTo>
                  <a:pt x="65" y="17"/>
                </a:moveTo>
                <a:cubicBezTo>
                  <a:pt x="67" y="16"/>
                  <a:pt x="70" y="16"/>
                  <a:pt x="71" y="17"/>
                </a:cubicBezTo>
                <a:cubicBezTo>
                  <a:pt x="72" y="18"/>
                  <a:pt x="72" y="19"/>
                  <a:pt x="72" y="20"/>
                </a:cubicBezTo>
                <a:cubicBezTo>
                  <a:pt x="72" y="21"/>
                  <a:pt x="72" y="22"/>
                  <a:pt x="71" y="23"/>
                </a:cubicBezTo>
                <a:cubicBezTo>
                  <a:pt x="70" y="23"/>
                  <a:pt x="69" y="24"/>
                  <a:pt x="68" y="24"/>
                </a:cubicBezTo>
                <a:cubicBezTo>
                  <a:pt x="67" y="24"/>
                  <a:pt x="66" y="23"/>
                  <a:pt x="65" y="23"/>
                </a:cubicBezTo>
                <a:cubicBezTo>
                  <a:pt x="65" y="22"/>
                  <a:pt x="64" y="21"/>
                  <a:pt x="64" y="20"/>
                </a:cubicBezTo>
                <a:cubicBezTo>
                  <a:pt x="64" y="19"/>
                  <a:pt x="65" y="18"/>
                  <a:pt x="65" y="1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4" name="Freeform 71"/>
          <p:cNvSpPr>
            <a:spLocks noEditPoints="1"/>
          </p:cNvSpPr>
          <p:nvPr/>
        </p:nvSpPr>
        <p:spPr bwMode="auto">
          <a:xfrm>
            <a:off x="6156578" y="2185466"/>
            <a:ext cx="183093" cy="297194"/>
          </a:xfrm>
          <a:custGeom>
            <a:avLst/>
            <a:gdLst>
              <a:gd name="T0" fmla="*/ 76 w 88"/>
              <a:gd name="T1" fmla="*/ 0 h 144"/>
              <a:gd name="T2" fmla="*/ 12 w 88"/>
              <a:gd name="T3" fmla="*/ 0 h 144"/>
              <a:gd name="T4" fmla="*/ 0 w 88"/>
              <a:gd name="T5" fmla="*/ 12 h 144"/>
              <a:gd name="T6" fmla="*/ 0 w 88"/>
              <a:gd name="T7" fmla="*/ 132 h 144"/>
              <a:gd name="T8" fmla="*/ 12 w 88"/>
              <a:gd name="T9" fmla="*/ 144 h 144"/>
              <a:gd name="T10" fmla="*/ 76 w 88"/>
              <a:gd name="T11" fmla="*/ 144 h 144"/>
              <a:gd name="T12" fmla="*/ 88 w 88"/>
              <a:gd name="T13" fmla="*/ 132 h 144"/>
              <a:gd name="T14" fmla="*/ 88 w 88"/>
              <a:gd name="T15" fmla="*/ 12 h 144"/>
              <a:gd name="T16" fmla="*/ 76 w 88"/>
              <a:gd name="T17" fmla="*/ 0 h 144"/>
              <a:gd name="T18" fmla="*/ 41 w 88"/>
              <a:gd name="T19" fmla="*/ 17 h 144"/>
              <a:gd name="T20" fmla="*/ 47 w 88"/>
              <a:gd name="T21" fmla="*/ 17 h 144"/>
              <a:gd name="T22" fmla="*/ 48 w 88"/>
              <a:gd name="T23" fmla="*/ 20 h 144"/>
              <a:gd name="T24" fmla="*/ 47 w 88"/>
              <a:gd name="T25" fmla="*/ 23 h 144"/>
              <a:gd name="T26" fmla="*/ 44 w 88"/>
              <a:gd name="T27" fmla="*/ 24 h 144"/>
              <a:gd name="T28" fmla="*/ 41 w 88"/>
              <a:gd name="T29" fmla="*/ 23 h 144"/>
              <a:gd name="T30" fmla="*/ 40 w 88"/>
              <a:gd name="T31" fmla="*/ 20 h 144"/>
              <a:gd name="T32" fmla="*/ 41 w 88"/>
              <a:gd name="T33" fmla="*/ 17 h 144"/>
              <a:gd name="T34" fmla="*/ 25 w 88"/>
              <a:gd name="T35" fmla="*/ 17 h 144"/>
              <a:gd name="T36" fmla="*/ 31 w 88"/>
              <a:gd name="T37" fmla="*/ 17 h 144"/>
              <a:gd name="T38" fmla="*/ 32 w 88"/>
              <a:gd name="T39" fmla="*/ 20 h 144"/>
              <a:gd name="T40" fmla="*/ 31 w 88"/>
              <a:gd name="T41" fmla="*/ 23 h 144"/>
              <a:gd name="T42" fmla="*/ 28 w 88"/>
              <a:gd name="T43" fmla="*/ 24 h 144"/>
              <a:gd name="T44" fmla="*/ 25 w 88"/>
              <a:gd name="T45" fmla="*/ 23 h 144"/>
              <a:gd name="T46" fmla="*/ 24 w 88"/>
              <a:gd name="T47" fmla="*/ 20 h 144"/>
              <a:gd name="T48" fmla="*/ 25 w 88"/>
              <a:gd name="T49" fmla="*/ 17 h 144"/>
              <a:gd name="T50" fmla="*/ 47 w 88"/>
              <a:gd name="T51" fmla="*/ 127 h 144"/>
              <a:gd name="T52" fmla="*/ 44 w 88"/>
              <a:gd name="T53" fmla="*/ 128 h 144"/>
              <a:gd name="T54" fmla="*/ 41 w 88"/>
              <a:gd name="T55" fmla="*/ 127 h 144"/>
              <a:gd name="T56" fmla="*/ 40 w 88"/>
              <a:gd name="T57" fmla="*/ 124 h 144"/>
              <a:gd name="T58" fmla="*/ 41 w 88"/>
              <a:gd name="T59" fmla="*/ 121 h 144"/>
              <a:gd name="T60" fmla="*/ 47 w 88"/>
              <a:gd name="T61" fmla="*/ 121 h 144"/>
              <a:gd name="T62" fmla="*/ 48 w 88"/>
              <a:gd name="T63" fmla="*/ 124 h 144"/>
              <a:gd name="T64" fmla="*/ 47 w 88"/>
              <a:gd name="T65" fmla="*/ 127 h 144"/>
              <a:gd name="T66" fmla="*/ 72 w 88"/>
              <a:gd name="T67" fmla="*/ 108 h 144"/>
              <a:gd name="T68" fmla="*/ 68 w 88"/>
              <a:gd name="T69" fmla="*/ 112 h 144"/>
              <a:gd name="T70" fmla="*/ 20 w 88"/>
              <a:gd name="T71" fmla="*/ 112 h 144"/>
              <a:gd name="T72" fmla="*/ 16 w 88"/>
              <a:gd name="T73" fmla="*/ 108 h 144"/>
              <a:gd name="T74" fmla="*/ 16 w 88"/>
              <a:gd name="T75" fmla="*/ 36 h 144"/>
              <a:gd name="T76" fmla="*/ 20 w 88"/>
              <a:gd name="T77" fmla="*/ 32 h 144"/>
              <a:gd name="T78" fmla="*/ 68 w 88"/>
              <a:gd name="T79" fmla="*/ 32 h 144"/>
              <a:gd name="T80" fmla="*/ 72 w 88"/>
              <a:gd name="T81" fmla="*/ 36 h 144"/>
              <a:gd name="T82" fmla="*/ 72 w 88"/>
              <a:gd name="T83" fmla="*/ 10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8" h="144">
                <a:moveTo>
                  <a:pt x="76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8"/>
                  <a:pt x="6" y="144"/>
                  <a:pt x="1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83" y="144"/>
                  <a:pt x="88" y="138"/>
                  <a:pt x="88" y="13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5"/>
                  <a:pt x="83" y="0"/>
                  <a:pt x="76" y="0"/>
                </a:cubicBezTo>
                <a:close/>
                <a:moveTo>
                  <a:pt x="41" y="17"/>
                </a:moveTo>
                <a:cubicBezTo>
                  <a:pt x="43" y="16"/>
                  <a:pt x="45" y="16"/>
                  <a:pt x="47" y="17"/>
                </a:cubicBezTo>
                <a:cubicBezTo>
                  <a:pt x="48" y="18"/>
                  <a:pt x="48" y="19"/>
                  <a:pt x="48" y="20"/>
                </a:cubicBezTo>
                <a:cubicBezTo>
                  <a:pt x="48" y="21"/>
                  <a:pt x="48" y="22"/>
                  <a:pt x="47" y="23"/>
                </a:cubicBezTo>
                <a:cubicBezTo>
                  <a:pt x="46" y="23"/>
                  <a:pt x="45" y="24"/>
                  <a:pt x="44" y="24"/>
                </a:cubicBezTo>
                <a:cubicBezTo>
                  <a:pt x="43" y="24"/>
                  <a:pt x="42" y="23"/>
                  <a:pt x="41" y="23"/>
                </a:cubicBezTo>
                <a:cubicBezTo>
                  <a:pt x="41" y="22"/>
                  <a:pt x="40" y="21"/>
                  <a:pt x="40" y="20"/>
                </a:cubicBezTo>
                <a:cubicBezTo>
                  <a:pt x="40" y="19"/>
                  <a:pt x="41" y="18"/>
                  <a:pt x="41" y="17"/>
                </a:cubicBezTo>
                <a:close/>
                <a:moveTo>
                  <a:pt x="25" y="17"/>
                </a:moveTo>
                <a:cubicBezTo>
                  <a:pt x="27" y="16"/>
                  <a:pt x="30" y="16"/>
                  <a:pt x="31" y="17"/>
                </a:cubicBezTo>
                <a:cubicBezTo>
                  <a:pt x="32" y="18"/>
                  <a:pt x="32" y="19"/>
                  <a:pt x="32" y="20"/>
                </a:cubicBezTo>
                <a:cubicBezTo>
                  <a:pt x="32" y="21"/>
                  <a:pt x="32" y="22"/>
                  <a:pt x="31" y="23"/>
                </a:cubicBezTo>
                <a:cubicBezTo>
                  <a:pt x="30" y="23"/>
                  <a:pt x="29" y="24"/>
                  <a:pt x="28" y="24"/>
                </a:cubicBezTo>
                <a:cubicBezTo>
                  <a:pt x="27" y="24"/>
                  <a:pt x="26" y="23"/>
                  <a:pt x="25" y="23"/>
                </a:cubicBezTo>
                <a:cubicBezTo>
                  <a:pt x="25" y="22"/>
                  <a:pt x="24" y="21"/>
                  <a:pt x="24" y="20"/>
                </a:cubicBezTo>
                <a:cubicBezTo>
                  <a:pt x="24" y="19"/>
                  <a:pt x="25" y="18"/>
                  <a:pt x="25" y="17"/>
                </a:cubicBezTo>
                <a:close/>
                <a:moveTo>
                  <a:pt x="47" y="127"/>
                </a:moveTo>
                <a:cubicBezTo>
                  <a:pt x="46" y="127"/>
                  <a:pt x="45" y="128"/>
                  <a:pt x="44" y="128"/>
                </a:cubicBezTo>
                <a:cubicBezTo>
                  <a:pt x="43" y="128"/>
                  <a:pt x="42" y="127"/>
                  <a:pt x="41" y="127"/>
                </a:cubicBezTo>
                <a:cubicBezTo>
                  <a:pt x="41" y="126"/>
                  <a:pt x="40" y="125"/>
                  <a:pt x="40" y="124"/>
                </a:cubicBezTo>
                <a:cubicBezTo>
                  <a:pt x="40" y="123"/>
                  <a:pt x="41" y="122"/>
                  <a:pt x="41" y="121"/>
                </a:cubicBezTo>
                <a:cubicBezTo>
                  <a:pt x="43" y="120"/>
                  <a:pt x="46" y="120"/>
                  <a:pt x="47" y="121"/>
                </a:cubicBezTo>
                <a:cubicBezTo>
                  <a:pt x="48" y="122"/>
                  <a:pt x="48" y="123"/>
                  <a:pt x="48" y="124"/>
                </a:cubicBezTo>
                <a:cubicBezTo>
                  <a:pt x="48" y="125"/>
                  <a:pt x="48" y="126"/>
                  <a:pt x="47" y="127"/>
                </a:cubicBezTo>
                <a:close/>
                <a:moveTo>
                  <a:pt x="72" y="108"/>
                </a:moveTo>
                <a:cubicBezTo>
                  <a:pt x="72" y="110"/>
                  <a:pt x="70" y="112"/>
                  <a:pt x="68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18" y="112"/>
                  <a:pt x="16" y="110"/>
                  <a:pt x="16" y="108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4"/>
                  <a:pt x="18" y="32"/>
                  <a:pt x="20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70" y="32"/>
                  <a:pt x="72" y="34"/>
                  <a:pt x="72" y="36"/>
                </a:cubicBezTo>
                <a:lnTo>
                  <a:pt x="72" y="1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5" name="Freeform 72"/>
          <p:cNvSpPr>
            <a:spLocks noEditPoints="1"/>
          </p:cNvSpPr>
          <p:nvPr/>
        </p:nvSpPr>
        <p:spPr bwMode="auto">
          <a:xfrm>
            <a:off x="7909229" y="2136375"/>
            <a:ext cx="398028" cy="297194"/>
          </a:xfrm>
          <a:custGeom>
            <a:avLst/>
            <a:gdLst>
              <a:gd name="T0" fmla="*/ 144 w 192"/>
              <a:gd name="T1" fmla="*/ 0 h 144"/>
              <a:gd name="T2" fmla="*/ 80 w 192"/>
              <a:gd name="T3" fmla="*/ 16 h 144"/>
              <a:gd name="T4" fmla="*/ 8 w 192"/>
              <a:gd name="T5" fmla="*/ 39 h 144"/>
              <a:gd name="T6" fmla="*/ 24 w 192"/>
              <a:gd name="T7" fmla="*/ 144 h 144"/>
              <a:gd name="T8" fmla="*/ 44 w 192"/>
              <a:gd name="T9" fmla="*/ 133 h 144"/>
              <a:gd name="T10" fmla="*/ 125 w 192"/>
              <a:gd name="T11" fmla="*/ 80 h 144"/>
              <a:gd name="T12" fmla="*/ 149 w 192"/>
              <a:gd name="T13" fmla="*/ 134 h 144"/>
              <a:gd name="T14" fmla="*/ 192 w 192"/>
              <a:gd name="T15" fmla="*/ 119 h 144"/>
              <a:gd name="T16" fmla="*/ 60 w 192"/>
              <a:gd name="T17" fmla="*/ 48 h 144"/>
              <a:gd name="T18" fmla="*/ 48 w 192"/>
              <a:gd name="T19" fmla="*/ 60 h 144"/>
              <a:gd name="T20" fmla="*/ 40 w 192"/>
              <a:gd name="T21" fmla="*/ 60 h 144"/>
              <a:gd name="T22" fmla="*/ 28 w 192"/>
              <a:gd name="T23" fmla="*/ 48 h 144"/>
              <a:gd name="T24" fmla="*/ 28 w 192"/>
              <a:gd name="T25" fmla="*/ 40 h 144"/>
              <a:gd name="T26" fmla="*/ 40 w 192"/>
              <a:gd name="T27" fmla="*/ 28 h 144"/>
              <a:gd name="T28" fmla="*/ 48 w 192"/>
              <a:gd name="T29" fmla="*/ 28 h 144"/>
              <a:gd name="T30" fmla="*/ 60 w 192"/>
              <a:gd name="T31" fmla="*/ 40 h 144"/>
              <a:gd name="T32" fmla="*/ 60 w 192"/>
              <a:gd name="T33" fmla="*/ 48 h 144"/>
              <a:gd name="T34" fmla="*/ 84 w 192"/>
              <a:gd name="T35" fmla="*/ 56 h 144"/>
              <a:gd name="T36" fmla="*/ 84 w 192"/>
              <a:gd name="T37" fmla="*/ 48 h 144"/>
              <a:gd name="T38" fmla="*/ 112 w 192"/>
              <a:gd name="T39" fmla="*/ 52 h 144"/>
              <a:gd name="T40" fmla="*/ 124 w 192"/>
              <a:gd name="T41" fmla="*/ 40 h 144"/>
              <a:gd name="T42" fmla="*/ 124 w 192"/>
              <a:gd name="T43" fmla="*/ 32 h 144"/>
              <a:gd name="T44" fmla="*/ 136 w 192"/>
              <a:gd name="T45" fmla="*/ 36 h 144"/>
              <a:gd name="T46" fmla="*/ 124 w 192"/>
              <a:gd name="T47" fmla="*/ 40 h 144"/>
              <a:gd name="T48" fmla="*/ 132 w 192"/>
              <a:gd name="T49" fmla="*/ 64 h 144"/>
              <a:gd name="T50" fmla="*/ 132 w 192"/>
              <a:gd name="T51" fmla="*/ 56 h 144"/>
              <a:gd name="T52" fmla="*/ 144 w 192"/>
              <a:gd name="T53" fmla="*/ 60 h 144"/>
              <a:gd name="T54" fmla="*/ 148 w 192"/>
              <a:gd name="T55" fmla="*/ 32 h 144"/>
              <a:gd name="T56" fmla="*/ 148 w 192"/>
              <a:gd name="T57" fmla="*/ 24 h 144"/>
              <a:gd name="T58" fmla="*/ 160 w 192"/>
              <a:gd name="T59" fmla="*/ 28 h 144"/>
              <a:gd name="T60" fmla="*/ 148 w 192"/>
              <a:gd name="T61" fmla="*/ 32 h 144"/>
              <a:gd name="T62" fmla="*/ 156 w 192"/>
              <a:gd name="T63" fmla="*/ 56 h 144"/>
              <a:gd name="T64" fmla="*/ 156 w 192"/>
              <a:gd name="T65" fmla="*/ 48 h 144"/>
              <a:gd name="T66" fmla="*/ 168 w 192"/>
              <a:gd name="T67" fmla="*/ 5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2" h="144">
                <a:moveTo>
                  <a:pt x="184" y="40"/>
                </a:moveTo>
                <a:cubicBezTo>
                  <a:pt x="184" y="18"/>
                  <a:pt x="166" y="0"/>
                  <a:pt x="144" y="0"/>
                </a:cubicBezTo>
                <a:cubicBezTo>
                  <a:pt x="132" y="0"/>
                  <a:pt x="120" y="6"/>
                  <a:pt x="112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73" y="6"/>
                  <a:pt x="61" y="0"/>
                  <a:pt x="48" y="0"/>
                </a:cubicBezTo>
                <a:cubicBezTo>
                  <a:pt x="26" y="0"/>
                  <a:pt x="8" y="18"/>
                  <a:pt x="8" y="3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33"/>
                  <a:pt x="11" y="144"/>
                  <a:pt x="24" y="144"/>
                </a:cubicBezTo>
                <a:cubicBezTo>
                  <a:pt x="32" y="144"/>
                  <a:pt x="39" y="140"/>
                  <a:pt x="43" y="134"/>
                </a:cubicBezTo>
                <a:cubicBezTo>
                  <a:pt x="44" y="134"/>
                  <a:pt x="44" y="134"/>
                  <a:pt x="44" y="133"/>
                </a:cubicBezTo>
                <a:cubicBezTo>
                  <a:pt x="67" y="80"/>
                  <a:pt x="67" y="80"/>
                  <a:pt x="67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9" y="134"/>
                  <a:pt x="149" y="134"/>
                  <a:pt x="149" y="134"/>
                </a:cubicBezTo>
                <a:cubicBezTo>
                  <a:pt x="154" y="140"/>
                  <a:pt x="161" y="144"/>
                  <a:pt x="168" y="144"/>
                </a:cubicBezTo>
                <a:cubicBezTo>
                  <a:pt x="181" y="144"/>
                  <a:pt x="192" y="133"/>
                  <a:pt x="192" y="119"/>
                </a:cubicBezTo>
                <a:lnTo>
                  <a:pt x="184" y="40"/>
                </a:lnTo>
                <a:close/>
                <a:moveTo>
                  <a:pt x="60" y="48"/>
                </a:moveTo>
                <a:cubicBezTo>
                  <a:pt x="48" y="48"/>
                  <a:pt x="48" y="48"/>
                  <a:pt x="48" y="48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2"/>
                  <a:pt x="46" y="64"/>
                  <a:pt x="44" y="64"/>
                </a:cubicBezTo>
                <a:cubicBezTo>
                  <a:pt x="42" y="64"/>
                  <a:pt x="40" y="62"/>
                  <a:pt x="40" y="60"/>
                </a:cubicBezTo>
                <a:cubicBezTo>
                  <a:pt x="40" y="48"/>
                  <a:pt x="40" y="48"/>
                  <a:pt x="40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6" y="48"/>
                  <a:pt x="24" y="46"/>
                  <a:pt x="24" y="44"/>
                </a:cubicBezTo>
                <a:cubicBezTo>
                  <a:pt x="24" y="42"/>
                  <a:pt x="26" y="40"/>
                  <a:pt x="2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6"/>
                  <a:pt x="42" y="24"/>
                  <a:pt x="44" y="24"/>
                </a:cubicBezTo>
                <a:cubicBezTo>
                  <a:pt x="46" y="24"/>
                  <a:pt x="48" y="26"/>
                  <a:pt x="48" y="28"/>
                </a:cubicBezTo>
                <a:cubicBezTo>
                  <a:pt x="48" y="40"/>
                  <a:pt x="48" y="40"/>
                  <a:pt x="48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4" y="42"/>
                  <a:pt x="64" y="44"/>
                </a:cubicBezTo>
                <a:cubicBezTo>
                  <a:pt x="64" y="46"/>
                  <a:pt x="62" y="48"/>
                  <a:pt x="60" y="48"/>
                </a:cubicBezTo>
                <a:close/>
                <a:moveTo>
                  <a:pt x="108" y="56"/>
                </a:moveTo>
                <a:cubicBezTo>
                  <a:pt x="84" y="56"/>
                  <a:pt x="84" y="56"/>
                  <a:pt x="84" y="56"/>
                </a:cubicBezTo>
                <a:cubicBezTo>
                  <a:pt x="82" y="56"/>
                  <a:pt x="80" y="54"/>
                  <a:pt x="80" y="52"/>
                </a:cubicBezTo>
                <a:cubicBezTo>
                  <a:pt x="80" y="50"/>
                  <a:pt x="82" y="48"/>
                  <a:pt x="84" y="48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10" y="48"/>
                  <a:pt x="112" y="50"/>
                  <a:pt x="112" y="52"/>
                </a:cubicBezTo>
                <a:cubicBezTo>
                  <a:pt x="112" y="54"/>
                  <a:pt x="110" y="56"/>
                  <a:pt x="108" y="56"/>
                </a:cubicBezTo>
                <a:close/>
                <a:moveTo>
                  <a:pt x="124" y="40"/>
                </a:moveTo>
                <a:cubicBezTo>
                  <a:pt x="122" y="40"/>
                  <a:pt x="120" y="38"/>
                  <a:pt x="120" y="36"/>
                </a:cubicBezTo>
                <a:cubicBezTo>
                  <a:pt x="120" y="34"/>
                  <a:pt x="122" y="32"/>
                  <a:pt x="124" y="32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4" y="32"/>
                  <a:pt x="136" y="34"/>
                  <a:pt x="136" y="36"/>
                </a:cubicBezTo>
                <a:cubicBezTo>
                  <a:pt x="136" y="38"/>
                  <a:pt x="134" y="40"/>
                  <a:pt x="132" y="40"/>
                </a:cubicBezTo>
                <a:lnTo>
                  <a:pt x="124" y="40"/>
                </a:lnTo>
                <a:close/>
                <a:moveTo>
                  <a:pt x="140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0" y="64"/>
                  <a:pt x="128" y="62"/>
                  <a:pt x="128" y="60"/>
                </a:cubicBezTo>
                <a:cubicBezTo>
                  <a:pt x="128" y="58"/>
                  <a:pt x="130" y="56"/>
                  <a:pt x="132" y="5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2" y="56"/>
                  <a:pt x="144" y="58"/>
                  <a:pt x="144" y="60"/>
                </a:cubicBezTo>
                <a:cubicBezTo>
                  <a:pt x="144" y="62"/>
                  <a:pt x="142" y="64"/>
                  <a:pt x="140" y="64"/>
                </a:cubicBezTo>
                <a:close/>
                <a:moveTo>
                  <a:pt x="148" y="32"/>
                </a:moveTo>
                <a:cubicBezTo>
                  <a:pt x="146" y="32"/>
                  <a:pt x="144" y="30"/>
                  <a:pt x="144" y="28"/>
                </a:cubicBezTo>
                <a:cubicBezTo>
                  <a:pt x="144" y="26"/>
                  <a:pt x="146" y="24"/>
                  <a:pt x="148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6"/>
                  <a:pt x="160" y="28"/>
                </a:cubicBezTo>
                <a:cubicBezTo>
                  <a:pt x="160" y="30"/>
                  <a:pt x="158" y="32"/>
                  <a:pt x="156" y="32"/>
                </a:cubicBezTo>
                <a:lnTo>
                  <a:pt x="148" y="32"/>
                </a:lnTo>
                <a:close/>
                <a:moveTo>
                  <a:pt x="164" y="56"/>
                </a:moveTo>
                <a:cubicBezTo>
                  <a:pt x="156" y="56"/>
                  <a:pt x="156" y="56"/>
                  <a:pt x="156" y="56"/>
                </a:cubicBezTo>
                <a:cubicBezTo>
                  <a:pt x="154" y="56"/>
                  <a:pt x="152" y="54"/>
                  <a:pt x="152" y="52"/>
                </a:cubicBezTo>
                <a:cubicBezTo>
                  <a:pt x="152" y="50"/>
                  <a:pt x="154" y="48"/>
                  <a:pt x="156" y="48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66" y="48"/>
                  <a:pt x="168" y="50"/>
                  <a:pt x="168" y="52"/>
                </a:cubicBezTo>
                <a:cubicBezTo>
                  <a:pt x="168" y="54"/>
                  <a:pt x="166" y="56"/>
                  <a:pt x="164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6" name="Freeform 73"/>
          <p:cNvSpPr>
            <a:spLocks/>
          </p:cNvSpPr>
          <p:nvPr/>
        </p:nvSpPr>
        <p:spPr bwMode="auto">
          <a:xfrm>
            <a:off x="8993193" y="2420302"/>
            <a:ext cx="181766" cy="62358"/>
          </a:xfrm>
          <a:custGeom>
            <a:avLst/>
            <a:gdLst>
              <a:gd name="T0" fmla="*/ 73 w 88"/>
              <a:gd name="T1" fmla="*/ 0 h 30"/>
              <a:gd name="T2" fmla="*/ 64 w 88"/>
              <a:gd name="T3" fmla="*/ 3 h 30"/>
              <a:gd name="T4" fmla="*/ 64 w 88"/>
              <a:gd name="T5" fmla="*/ 3 h 30"/>
              <a:gd name="T6" fmla="*/ 44 w 88"/>
              <a:gd name="T7" fmla="*/ 6 h 30"/>
              <a:gd name="T8" fmla="*/ 24 w 88"/>
              <a:gd name="T9" fmla="*/ 3 h 30"/>
              <a:gd name="T10" fmla="*/ 24 w 88"/>
              <a:gd name="T11" fmla="*/ 3 h 30"/>
              <a:gd name="T12" fmla="*/ 16 w 88"/>
              <a:gd name="T13" fmla="*/ 0 h 30"/>
              <a:gd name="T14" fmla="*/ 1 w 88"/>
              <a:gd name="T15" fmla="*/ 15 h 30"/>
              <a:gd name="T16" fmla="*/ 0 w 88"/>
              <a:gd name="T17" fmla="*/ 18 h 30"/>
              <a:gd name="T18" fmla="*/ 0 w 88"/>
              <a:gd name="T19" fmla="*/ 18 h 30"/>
              <a:gd name="T20" fmla="*/ 44 w 88"/>
              <a:gd name="T21" fmla="*/ 30 h 30"/>
              <a:gd name="T22" fmla="*/ 88 w 88"/>
              <a:gd name="T23" fmla="*/ 19 h 30"/>
              <a:gd name="T24" fmla="*/ 88 w 88"/>
              <a:gd name="T25" fmla="*/ 18 h 30"/>
              <a:gd name="T26" fmla="*/ 87 w 88"/>
              <a:gd name="T27" fmla="*/ 15 h 30"/>
              <a:gd name="T28" fmla="*/ 73 w 88"/>
              <a:gd name="T2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8" h="30">
                <a:moveTo>
                  <a:pt x="73" y="0"/>
                </a:moveTo>
                <a:cubicBezTo>
                  <a:pt x="70" y="1"/>
                  <a:pt x="67" y="2"/>
                  <a:pt x="64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58" y="5"/>
                  <a:pt x="51" y="6"/>
                  <a:pt x="44" y="6"/>
                </a:cubicBezTo>
                <a:cubicBezTo>
                  <a:pt x="37" y="6"/>
                  <a:pt x="31" y="5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1" y="2"/>
                  <a:pt x="19" y="1"/>
                  <a:pt x="16" y="0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6"/>
                  <a:pt x="0" y="17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9"/>
                  <a:pt x="34" y="30"/>
                  <a:pt x="44" y="30"/>
                </a:cubicBezTo>
                <a:cubicBezTo>
                  <a:pt x="54" y="30"/>
                  <a:pt x="87" y="29"/>
                  <a:pt x="88" y="19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7"/>
                  <a:pt x="88" y="16"/>
                  <a:pt x="87" y="15"/>
                </a:cubicBezTo>
                <a:lnTo>
                  <a:pt x="7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7" name="Freeform 74"/>
          <p:cNvSpPr>
            <a:spLocks noEditPoints="1"/>
          </p:cNvSpPr>
          <p:nvPr/>
        </p:nvSpPr>
        <p:spPr bwMode="auto">
          <a:xfrm>
            <a:off x="8934816" y="2085958"/>
            <a:ext cx="298521" cy="331690"/>
          </a:xfrm>
          <a:custGeom>
            <a:avLst/>
            <a:gdLst>
              <a:gd name="T0" fmla="*/ 88 w 144"/>
              <a:gd name="T1" fmla="*/ 17 h 160"/>
              <a:gd name="T2" fmla="*/ 88 w 144"/>
              <a:gd name="T3" fmla="*/ 16 h 160"/>
              <a:gd name="T4" fmla="*/ 72 w 144"/>
              <a:gd name="T5" fmla="*/ 0 h 160"/>
              <a:gd name="T6" fmla="*/ 56 w 144"/>
              <a:gd name="T7" fmla="*/ 16 h 160"/>
              <a:gd name="T8" fmla="*/ 57 w 144"/>
              <a:gd name="T9" fmla="*/ 17 h 160"/>
              <a:gd name="T10" fmla="*/ 0 w 144"/>
              <a:gd name="T11" fmla="*/ 88 h 160"/>
              <a:gd name="T12" fmla="*/ 72 w 144"/>
              <a:gd name="T13" fmla="*/ 160 h 160"/>
              <a:gd name="T14" fmla="*/ 144 w 144"/>
              <a:gd name="T15" fmla="*/ 88 h 160"/>
              <a:gd name="T16" fmla="*/ 88 w 144"/>
              <a:gd name="T17" fmla="*/ 17 h 160"/>
              <a:gd name="T18" fmla="*/ 64 w 144"/>
              <a:gd name="T19" fmla="*/ 16 h 160"/>
              <a:gd name="T20" fmla="*/ 72 w 144"/>
              <a:gd name="T21" fmla="*/ 8 h 160"/>
              <a:gd name="T22" fmla="*/ 80 w 144"/>
              <a:gd name="T23" fmla="*/ 16 h 160"/>
              <a:gd name="T24" fmla="*/ 80 w 144"/>
              <a:gd name="T25" fmla="*/ 16 h 160"/>
              <a:gd name="T26" fmla="*/ 72 w 144"/>
              <a:gd name="T27" fmla="*/ 16 h 160"/>
              <a:gd name="T28" fmla="*/ 64 w 144"/>
              <a:gd name="T29" fmla="*/ 16 h 160"/>
              <a:gd name="T30" fmla="*/ 64 w 144"/>
              <a:gd name="T31" fmla="*/ 16 h 160"/>
              <a:gd name="T32" fmla="*/ 72 w 144"/>
              <a:gd name="T33" fmla="*/ 128 h 160"/>
              <a:gd name="T34" fmla="*/ 32 w 144"/>
              <a:gd name="T35" fmla="*/ 88 h 160"/>
              <a:gd name="T36" fmla="*/ 72 w 144"/>
              <a:gd name="T37" fmla="*/ 48 h 160"/>
              <a:gd name="T38" fmla="*/ 112 w 144"/>
              <a:gd name="T39" fmla="*/ 88 h 160"/>
              <a:gd name="T40" fmla="*/ 72 w 144"/>
              <a:gd name="T41" fmla="*/ 12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60">
                <a:moveTo>
                  <a:pt x="88" y="17"/>
                </a:moveTo>
                <a:cubicBezTo>
                  <a:pt x="88" y="17"/>
                  <a:pt x="88" y="16"/>
                  <a:pt x="88" y="16"/>
                </a:cubicBezTo>
                <a:cubicBezTo>
                  <a:pt x="88" y="7"/>
                  <a:pt x="81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56" y="16"/>
                  <a:pt x="56" y="17"/>
                  <a:pt x="57" y="17"/>
                </a:cubicBezTo>
                <a:cubicBezTo>
                  <a:pt x="24" y="25"/>
                  <a:pt x="0" y="53"/>
                  <a:pt x="0" y="88"/>
                </a:cubicBezTo>
                <a:cubicBezTo>
                  <a:pt x="0" y="127"/>
                  <a:pt x="32" y="160"/>
                  <a:pt x="72" y="160"/>
                </a:cubicBezTo>
                <a:cubicBezTo>
                  <a:pt x="112" y="160"/>
                  <a:pt x="144" y="127"/>
                  <a:pt x="144" y="88"/>
                </a:cubicBezTo>
                <a:cubicBezTo>
                  <a:pt x="144" y="53"/>
                  <a:pt x="120" y="25"/>
                  <a:pt x="88" y="17"/>
                </a:cubicBezTo>
                <a:close/>
                <a:moveTo>
                  <a:pt x="64" y="16"/>
                </a:moveTo>
                <a:cubicBezTo>
                  <a:pt x="64" y="11"/>
                  <a:pt x="68" y="8"/>
                  <a:pt x="72" y="8"/>
                </a:cubicBezTo>
                <a:cubicBezTo>
                  <a:pt x="77" y="8"/>
                  <a:pt x="80" y="11"/>
                  <a:pt x="80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78" y="16"/>
                  <a:pt x="75" y="16"/>
                  <a:pt x="72" y="16"/>
                </a:cubicBezTo>
                <a:cubicBezTo>
                  <a:pt x="69" y="16"/>
                  <a:pt x="67" y="16"/>
                  <a:pt x="64" y="16"/>
                </a:cubicBezTo>
                <a:cubicBezTo>
                  <a:pt x="64" y="16"/>
                  <a:pt x="64" y="16"/>
                  <a:pt x="64" y="16"/>
                </a:cubicBezTo>
                <a:close/>
                <a:moveTo>
                  <a:pt x="72" y="128"/>
                </a:moveTo>
                <a:cubicBezTo>
                  <a:pt x="50" y="128"/>
                  <a:pt x="32" y="110"/>
                  <a:pt x="32" y="88"/>
                </a:cubicBezTo>
                <a:cubicBezTo>
                  <a:pt x="32" y="66"/>
                  <a:pt x="50" y="48"/>
                  <a:pt x="72" y="48"/>
                </a:cubicBezTo>
                <a:cubicBezTo>
                  <a:pt x="94" y="48"/>
                  <a:pt x="112" y="66"/>
                  <a:pt x="112" y="88"/>
                </a:cubicBezTo>
                <a:cubicBezTo>
                  <a:pt x="112" y="110"/>
                  <a:pt x="94" y="128"/>
                  <a:pt x="72" y="1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8" name="Freeform 75"/>
          <p:cNvSpPr>
            <a:spLocks noEditPoints="1"/>
          </p:cNvSpPr>
          <p:nvPr/>
        </p:nvSpPr>
        <p:spPr bwMode="auto">
          <a:xfrm>
            <a:off x="9017075" y="2201387"/>
            <a:ext cx="132676" cy="132676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32 w 64"/>
              <a:gd name="T11" fmla="*/ 24 h 64"/>
              <a:gd name="T12" fmla="*/ 24 w 64"/>
              <a:gd name="T13" fmla="*/ 32 h 64"/>
              <a:gd name="T14" fmla="*/ 20 w 64"/>
              <a:gd name="T15" fmla="*/ 36 h 64"/>
              <a:gd name="T16" fmla="*/ 16 w 64"/>
              <a:gd name="T17" fmla="*/ 32 h 64"/>
              <a:gd name="T18" fmla="*/ 32 w 64"/>
              <a:gd name="T19" fmla="*/ 16 h 64"/>
              <a:gd name="T20" fmla="*/ 36 w 64"/>
              <a:gd name="T21" fmla="*/ 20 h 64"/>
              <a:gd name="T22" fmla="*/ 32 w 64"/>
              <a:gd name="T23" fmla="*/ 2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5" y="0"/>
                  <a:pt x="0" y="14"/>
                  <a:pt x="0" y="32"/>
                </a:cubicBezTo>
                <a:cubicBezTo>
                  <a:pt x="0" y="49"/>
                  <a:pt x="15" y="64"/>
                  <a:pt x="32" y="64"/>
                </a:cubicBezTo>
                <a:cubicBezTo>
                  <a:pt x="50" y="64"/>
                  <a:pt x="64" y="49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32" y="24"/>
                </a:moveTo>
                <a:cubicBezTo>
                  <a:pt x="28" y="24"/>
                  <a:pt x="24" y="27"/>
                  <a:pt x="24" y="32"/>
                </a:cubicBezTo>
                <a:cubicBezTo>
                  <a:pt x="24" y="34"/>
                  <a:pt x="22" y="36"/>
                  <a:pt x="20" y="36"/>
                </a:cubicBezTo>
                <a:cubicBezTo>
                  <a:pt x="18" y="36"/>
                  <a:pt x="16" y="34"/>
                  <a:pt x="16" y="32"/>
                </a:cubicBezTo>
                <a:cubicBezTo>
                  <a:pt x="16" y="23"/>
                  <a:pt x="23" y="16"/>
                  <a:pt x="32" y="16"/>
                </a:cubicBezTo>
                <a:cubicBezTo>
                  <a:pt x="34" y="16"/>
                  <a:pt x="36" y="17"/>
                  <a:pt x="36" y="20"/>
                </a:cubicBezTo>
                <a:cubicBezTo>
                  <a:pt x="36" y="22"/>
                  <a:pt x="34" y="24"/>
                  <a:pt x="32" y="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9" name="Freeform 76"/>
          <p:cNvSpPr>
            <a:spLocks noEditPoints="1"/>
          </p:cNvSpPr>
          <p:nvPr/>
        </p:nvSpPr>
        <p:spPr bwMode="auto">
          <a:xfrm>
            <a:off x="5958891" y="3176556"/>
            <a:ext cx="398028" cy="83586"/>
          </a:xfrm>
          <a:custGeom>
            <a:avLst/>
            <a:gdLst>
              <a:gd name="T0" fmla="*/ 172 w 192"/>
              <a:gd name="T1" fmla="*/ 0 h 40"/>
              <a:gd name="T2" fmla="*/ 20 w 192"/>
              <a:gd name="T3" fmla="*/ 0 h 40"/>
              <a:gd name="T4" fmla="*/ 0 w 192"/>
              <a:gd name="T5" fmla="*/ 20 h 40"/>
              <a:gd name="T6" fmla="*/ 0 w 192"/>
              <a:gd name="T7" fmla="*/ 40 h 40"/>
              <a:gd name="T8" fmla="*/ 192 w 192"/>
              <a:gd name="T9" fmla="*/ 40 h 40"/>
              <a:gd name="T10" fmla="*/ 192 w 192"/>
              <a:gd name="T11" fmla="*/ 20 h 40"/>
              <a:gd name="T12" fmla="*/ 172 w 192"/>
              <a:gd name="T13" fmla="*/ 0 h 40"/>
              <a:gd name="T14" fmla="*/ 159 w 192"/>
              <a:gd name="T15" fmla="*/ 23 h 40"/>
              <a:gd name="T16" fmla="*/ 156 w 192"/>
              <a:gd name="T17" fmla="*/ 24 h 40"/>
              <a:gd name="T18" fmla="*/ 153 w 192"/>
              <a:gd name="T19" fmla="*/ 23 h 40"/>
              <a:gd name="T20" fmla="*/ 152 w 192"/>
              <a:gd name="T21" fmla="*/ 20 h 40"/>
              <a:gd name="T22" fmla="*/ 153 w 192"/>
              <a:gd name="T23" fmla="*/ 17 h 40"/>
              <a:gd name="T24" fmla="*/ 159 w 192"/>
              <a:gd name="T25" fmla="*/ 17 h 40"/>
              <a:gd name="T26" fmla="*/ 160 w 192"/>
              <a:gd name="T27" fmla="*/ 20 h 40"/>
              <a:gd name="T28" fmla="*/ 159 w 192"/>
              <a:gd name="T29" fmla="*/ 23 h 40"/>
              <a:gd name="T30" fmla="*/ 175 w 192"/>
              <a:gd name="T31" fmla="*/ 23 h 40"/>
              <a:gd name="T32" fmla="*/ 172 w 192"/>
              <a:gd name="T33" fmla="*/ 24 h 40"/>
              <a:gd name="T34" fmla="*/ 169 w 192"/>
              <a:gd name="T35" fmla="*/ 23 h 40"/>
              <a:gd name="T36" fmla="*/ 168 w 192"/>
              <a:gd name="T37" fmla="*/ 20 h 40"/>
              <a:gd name="T38" fmla="*/ 169 w 192"/>
              <a:gd name="T39" fmla="*/ 17 h 40"/>
              <a:gd name="T40" fmla="*/ 175 w 192"/>
              <a:gd name="T41" fmla="*/ 17 h 40"/>
              <a:gd name="T42" fmla="*/ 176 w 192"/>
              <a:gd name="T43" fmla="*/ 20 h 40"/>
              <a:gd name="T44" fmla="*/ 175 w 192"/>
              <a:gd name="T45" fmla="*/ 2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2" h="40">
                <a:moveTo>
                  <a:pt x="172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40"/>
                  <a:pt x="0" y="40"/>
                  <a:pt x="0" y="40"/>
                </a:cubicBezTo>
                <a:cubicBezTo>
                  <a:pt x="192" y="40"/>
                  <a:pt x="192" y="40"/>
                  <a:pt x="192" y="40"/>
                </a:cubicBezTo>
                <a:cubicBezTo>
                  <a:pt x="192" y="20"/>
                  <a:pt x="192" y="20"/>
                  <a:pt x="192" y="20"/>
                </a:cubicBezTo>
                <a:cubicBezTo>
                  <a:pt x="192" y="9"/>
                  <a:pt x="183" y="0"/>
                  <a:pt x="172" y="0"/>
                </a:cubicBezTo>
                <a:close/>
                <a:moveTo>
                  <a:pt x="159" y="23"/>
                </a:moveTo>
                <a:cubicBezTo>
                  <a:pt x="158" y="23"/>
                  <a:pt x="157" y="24"/>
                  <a:pt x="156" y="24"/>
                </a:cubicBezTo>
                <a:cubicBezTo>
                  <a:pt x="155" y="24"/>
                  <a:pt x="154" y="23"/>
                  <a:pt x="153" y="23"/>
                </a:cubicBezTo>
                <a:cubicBezTo>
                  <a:pt x="153" y="22"/>
                  <a:pt x="152" y="21"/>
                  <a:pt x="152" y="20"/>
                </a:cubicBezTo>
                <a:cubicBezTo>
                  <a:pt x="152" y="19"/>
                  <a:pt x="153" y="18"/>
                  <a:pt x="153" y="17"/>
                </a:cubicBezTo>
                <a:cubicBezTo>
                  <a:pt x="155" y="16"/>
                  <a:pt x="158" y="16"/>
                  <a:pt x="159" y="17"/>
                </a:cubicBezTo>
                <a:cubicBezTo>
                  <a:pt x="160" y="18"/>
                  <a:pt x="160" y="19"/>
                  <a:pt x="160" y="20"/>
                </a:cubicBezTo>
                <a:cubicBezTo>
                  <a:pt x="160" y="21"/>
                  <a:pt x="160" y="22"/>
                  <a:pt x="159" y="23"/>
                </a:cubicBezTo>
                <a:close/>
                <a:moveTo>
                  <a:pt x="175" y="23"/>
                </a:moveTo>
                <a:cubicBezTo>
                  <a:pt x="174" y="23"/>
                  <a:pt x="173" y="24"/>
                  <a:pt x="172" y="24"/>
                </a:cubicBezTo>
                <a:cubicBezTo>
                  <a:pt x="171" y="24"/>
                  <a:pt x="170" y="23"/>
                  <a:pt x="169" y="23"/>
                </a:cubicBezTo>
                <a:cubicBezTo>
                  <a:pt x="169" y="22"/>
                  <a:pt x="168" y="21"/>
                  <a:pt x="168" y="20"/>
                </a:cubicBezTo>
                <a:cubicBezTo>
                  <a:pt x="168" y="19"/>
                  <a:pt x="169" y="18"/>
                  <a:pt x="169" y="17"/>
                </a:cubicBezTo>
                <a:cubicBezTo>
                  <a:pt x="171" y="16"/>
                  <a:pt x="174" y="16"/>
                  <a:pt x="175" y="17"/>
                </a:cubicBezTo>
                <a:cubicBezTo>
                  <a:pt x="176" y="18"/>
                  <a:pt x="176" y="19"/>
                  <a:pt x="176" y="20"/>
                </a:cubicBezTo>
                <a:cubicBezTo>
                  <a:pt x="176" y="21"/>
                  <a:pt x="176" y="22"/>
                  <a:pt x="175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0" name="Freeform 77"/>
          <p:cNvSpPr>
            <a:spLocks/>
          </p:cNvSpPr>
          <p:nvPr/>
        </p:nvSpPr>
        <p:spPr bwMode="auto">
          <a:xfrm>
            <a:off x="5958891" y="3276063"/>
            <a:ext cx="398028" cy="99507"/>
          </a:xfrm>
          <a:custGeom>
            <a:avLst/>
            <a:gdLst>
              <a:gd name="T0" fmla="*/ 0 w 192"/>
              <a:gd name="T1" fmla="*/ 44 h 48"/>
              <a:gd name="T2" fmla="*/ 4 w 192"/>
              <a:gd name="T3" fmla="*/ 48 h 48"/>
              <a:gd name="T4" fmla="*/ 32 w 192"/>
              <a:gd name="T5" fmla="*/ 48 h 48"/>
              <a:gd name="T6" fmla="*/ 32 w 192"/>
              <a:gd name="T7" fmla="*/ 20 h 48"/>
              <a:gd name="T8" fmla="*/ 44 w 192"/>
              <a:gd name="T9" fmla="*/ 8 h 48"/>
              <a:gd name="T10" fmla="*/ 148 w 192"/>
              <a:gd name="T11" fmla="*/ 8 h 48"/>
              <a:gd name="T12" fmla="*/ 160 w 192"/>
              <a:gd name="T13" fmla="*/ 20 h 48"/>
              <a:gd name="T14" fmla="*/ 160 w 192"/>
              <a:gd name="T15" fmla="*/ 48 h 48"/>
              <a:gd name="T16" fmla="*/ 188 w 192"/>
              <a:gd name="T17" fmla="*/ 48 h 48"/>
              <a:gd name="T18" fmla="*/ 192 w 192"/>
              <a:gd name="T19" fmla="*/ 44 h 48"/>
              <a:gd name="T20" fmla="*/ 192 w 192"/>
              <a:gd name="T21" fmla="*/ 0 h 48"/>
              <a:gd name="T22" fmla="*/ 0 w 192"/>
              <a:gd name="T23" fmla="*/ 0 h 48"/>
              <a:gd name="T24" fmla="*/ 0 w 192"/>
              <a:gd name="T25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2" h="48">
                <a:moveTo>
                  <a:pt x="0" y="44"/>
                </a:moveTo>
                <a:cubicBezTo>
                  <a:pt x="0" y="46"/>
                  <a:pt x="2" y="48"/>
                  <a:pt x="4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13"/>
                  <a:pt x="38" y="8"/>
                  <a:pt x="44" y="8"/>
                </a:cubicBezTo>
                <a:cubicBezTo>
                  <a:pt x="148" y="8"/>
                  <a:pt x="148" y="8"/>
                  <a:pt x="148" y="8"/>
                </a:cubicBezTo>
                <a:cubicBezTo>
                  <a:pt x="155" y="8"/>
                  <a:pt x="160" y="13"/>
                  <a:pt x="160" y="20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90" y="48"/>
                  <a:pt x="192" y="46"/>
                  <a:pt x="192" y="44"/>
                </a:cubicBezTo>
                <a:cubicBezTo>
                  <a:pt x="192" y="0"/>
                  <a:pt x="192" y="0"/>
                  <a:pt x="192" y="0"/>
                </a:cubicBezTo>
                <a:cubicBezTo>
                  <a:pt x="0" y="0"/>
                  <a:pt x="0" y="0"/>
                  <a:pt x="0" y="0"/>
                </a:cubicBezTo>
                <a:lnTo>
                  <a:pt x="0" y="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1" name="Freeform 78"/>
          <p:cNvSpPr>
            <a:spLocks noEditPoints="1"/>
          </p:cNvSpPr>
          <p:nvPr/>
        </p:nvSpPr>
        <p:spPr bwMode="auto">
          <a:xfrm>
            <a:off x="6041150" y="3309232"/>
            <a:ext cx="232184" cy="148597"/>
          </a:xfrm>
          <a:custGeom>
            <a:avLst/>
            <a:gdLst>
              <a:gd name="T0" fmla="*/ 108 w 112"/>
              <a:gd name="T1" fmla="*/ 0 h 72"/>
              <a:gd name="T2" fmla="*/ 4 w 112"/>
              <a:gd name="T3" fmla="*/ 0 h 72"/>
              <a:gd name="T4" fmla="*/ 0 w 112"/>
              <a:gd name="T5" fmla="*/ 4 h 72"/>
              <a:gd name="T6" fmla="*/ 0 w 112"/>
              <a:gd name="T7" fmla="*/ 68 h 72"/>
              <a:gd name="T8" fmla="*/ 4 w 112"/>
              <a:gd name="T9" fmla="*/ 72 h 72"/>
              <a:gd name="T10" fmla="*/ 108 w 112"/>
              <a:gd name="T11" fmla="*/ 72 h 72"/>
              <a:gd name="T12" fmla="*/ 112 w 112"/>
              <a:gd name="T13" fmla="*/ 68 h 72"/>
              <a:gd name="T14" fmla="*/ 112 w 112"/>
              <a:gd name="T15" fmla="*/ 4 h 72"/>
              <a:gd name="T16" fmla="*/ 108 w 112"/>
              <a:gd name="T17" fmla="*/ 0 h 72"/>
              <a:gd name="T18" fmla="*/ 92 w 112"/>
              <a:gd name="T19" fmla="*/ 48 h 72"/>
              <a:gd name="T20" fmla="*/ 20 w 112"/>
              <a:gd name="T21" fmla="*/ 48 h 72"/>
              <a:gd name="T22" fmla="*/ 16 w 112"/>
              <a:gd name="T23" fmla="*/ 44 h 72"/>
              <a:gd name="T24" fmla="*/ 20 w 112"/>
              <a:gd name="T25" fmla="*/ 40 h 72"/>
              <a:gd name="T26" fmla="*/ 92 w 112"/>
              <a:gd name="T27" fmla="*/ 40 h 72"/>
              <a:gd name="T28" fmla="*/ 96 w 112"/>
              <a:gd name="T29" fmla="*/ 44 h 72"/>
              <a:gd name="T30" fmla="*/ 92 w 112"/>
              <a:gd name="T31" fmla="*/ 48 h 72"/>
              <a:gd name="T32" fmla="*/ 92 w 112"/>
              <a:gd name="T33" fmla="*/ 32 h 72"/>
              <a:gd name="T34" fmla="*/ 20 w 112"/>
              <a:gd name="T35" fmla="*/ 32 h 72"/>
              <a:gd name="T36" fmla="*/ 16 w 112"/>
              <a:gd name="T37" fmla="*/ 28 h 72"/>
              <a:gd name="T38" fmla="*/ 20 w 112"/>
              <a:gd name="T39" fmla="*/ 24 h 72"/>
              <a:gd name="T40" fmla="*/ 92 w 112"/>
              <a:gd name="T41" fmla="*/ 24 h 72"/>
              <a:gd name="T42" fmla="*/ 96 w 112"/>
              <a:gd name="T43" fmla="*/ 28 h 72"/>
              <a:gd name="T44" fmla="*/ 92 w 112"/>
              <a:gd name="T45" fmla="*/ 3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2" h="72">
                <a:moveTo>
                  <a:pt x="108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2"/>
                  <a:pt x="4" y="72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10" y="72"/>
                  <a:pt x="112" y="70"/>
                  <a:pt x="112" y="68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2"/>
                  <a:pt x="110" y="0"/>
                  <a:pt x="108" y="0"/>
                </a:cubicBezTo>
                <a:close/>
                <a:moveTo>
                  <a:pt x="92" y="48"/>
                </a:moveTo>
                <a:cubicBezTo>
                  <a:pt x="20" y="48"/>
                  <a:pt x="20" y="48"/>
                  <a:pt x="20" y="48"/>
                </a:cubicBezTo>
                <a:cubicBezTo>
                  <a:pt x="18" y="48"/>
                  <a:pt x="16" y="46"/>
                  <a:pt x="16" y="44"/>
                </a:cubicBezTo>
                <a:cubicBezTo>
                  <a:pt x="16" y="42"/>
                  <a:pt x="18" y="40"/>
                  <a:pt x="20" y="40"/>
                </a:cubicBezTo>
                <a:cubicBezTo>
                  <a:pt x="92" y="40"/>
                  <a:pt x="92" y="40"/>
                  <a:pt x="92" y="40"/>
                </a:cubicBezTo>
                <a:cubicBezTo>
                  <a:pt x="94" y="40"/>
                  <a:pt x="96" y="42"/>
                  <a:pt x="96" y="44"/>
                </a:cubicBezTo>
                <a:cubicBezTo>
                  <a:pt x="96" y="46"/>
                  <a:pt x="94" y="48"/>
                  <a:pt x="92" y="48"/>
                </a:cubicBezTo>
                <a:close/>
                <a:moveTo>
                  <a:pt x="92" y="32"/>
                </a:moveTo>
                <a:cubicBezTo>
                  <a:pt x="20" y="32"/>
                  <a:pt x="20" y="32"/>
                  <a:pt x="20" y="32"/>
                </a:cubicBezTo>
                <a:cubicBezTo>
                  <a:pt x="18" y="32"/>
                  <a:pt x="16" y="30"/>
                  <a:pt x="16" y="28"/>
                </a:cubicBezTo>
                <a:cubicBezTo>
                  <a:pt x="16" y="26"/>
                  <a:pt x="18" y="24"/>
                  <a:pt x="2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4" y="24"/>
                  <a:pt x="96" y="26"/>
                  <a:pt x="96" y="28"/>
                </a:cubicBezTo>
                <a:cubicBezTo>
                  <a:pt x="96" y="30"/>
                  <a:pt x="94" y="32"/>
                  <a:pt x="92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2" name="Freeform 79"/>
          <p:cNvSpPr>
            <a:spLocks noEditPoints="1"/>
          </p:cNvSpPr>
          <p:nvPr/>
        </p:nvSpPr>
        <p:spPr bwMode="auto">
          <a:xfrm>
            <a:off x="6041150" y="3061128"/>
            <a:ext cx="232184" cy="99507"/>
          </a:xfrm>
          <a:custGeom>
            <a:avLst/>
            <a:gdLst>
              <a:gd name="T0" fmla="*/ 104 w 112"/>
              <a:gd name="T1" fmla="*/ 48 h 48"/>
              <a:gd name="T2" fmla="*/ 112 w 112"/>
              <a:gd name="T3" fmla="*/ 48 h 48"/>
              <a:gd name="T4" fmla="*/ 112 w 112"/>
              <a:gd name="T5" fmla="*/ 40 h 48"/>
              <a:gd name="T6" fmla="*/ 112 w 112"/>
              <a:gd name="T7" fmla="*/ 4 h 48"/>
              <a:gd name="T8" fmla="*/ 108 w 112"/>
              <a:gd name="T9" fmla="*/ 0 h 48"/>
              <a:gd name="T10" fmla="*/ 28 w 112"/>
              <a:gd name="T11" fmla="*/ 0 h 48"/>
              <a:gd name="T12" fmla="*/ 27 w 112"/>
              <a:gd name="T13" fmla="*/ 0 h 48"/>
              <a:gd name="T14" fmla="*/ 25 w 112"/>
              <a:gd name="T15" fmla="*/ 1 h 48"/>
              <a:gd name="T16" fmla="*/ 1 w 112"/>
              <a:gd name="T17" fmla="*/ 25 h 48"/>
              <a:gd name="T18" fmla="*/ 0 w 112"/>
              <a:gd name="T19" fmla="*/ 26 h 48"/>
              <a:gd name="T20" fmla="*/ 0 w 112"/>
              <a:gd name="T21" fmla="*/ 28 h 48"/>
              <a:gd name="T22" fmla="*/ 0 w 112"/>
              <a:gd name="T23" fmla="*/ 40 h 48"/>
              <a:gd name="T24" fmla="*/ 0 w 112"/>
              <a:gd name="T25" fmla="*/ 48 h 48"/>
              <a:gd name="T26" fmla="*/ 8 w 112"/>
              <a:gd name="T27" fmla="*/ 48 h 48"/>
              <a:gd name="T28" fmla="*/ 104 w 112"/>
              <a:gd name="T29" fmla="*/ 48 h 48"/>
              <a:gd name="T30" fmla="*/ 24 w 112"/>
              <a:gd name="T31" fmla="*/ 14 h 48"/>
              <a:gd name="T32" fmla="*/ 24 w 112"/>
              <a:gd name="T33" fmla="*/ 24 h 48"/>
              <a:gd name="T34" fmla="*/ 14 w 112"/>
              <a:gd name="T35" fmla="*/ 24 h 48"/>
              <a:gd name="T36" fmla="*/ 24 w 112"/>
              <a:gd name="T37" fmla="*/ 1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2" h="48">
                <a:moveTo>
                  <a:pt x="104" y="48"/>
                </a:moveTo>
                <a:cubicBezTo>
                  <a:pt x="112" y="48"/>
                  <a:pt x="112" y="48"/>
                  <a:pt x="112" y="48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2"/>
                  <a:pt x="110" y="0"/>
                  <a:pt x="10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6" y="0"/>
                  <a:pt x="26" y="1"/>
                  <a:pt x="25" y="1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6"/>
                  <a:pt x="0" y="26"/>
                </a:cubicBezTo>
                <a:cubicBezTo>
                  <a:pt x="0" y="27"/>
                  <a:pt x="0" y="27"/>
                  <a:pt x="0" y="2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8"/>
                  <a:pt x="0" y="48"/>
                  <a:pt x="0" y="48"/>
                </a:cubicBezTo>
                <a:cubicBezTo>
                  <a:pt x="8" y="48"/>
                  <a:pt x="8" y="48"/>
                  <a:pt x="8" y="48"/>
                </a:cubicBezTo>
                <a:lnTo>
                  <a:pt x="104" y="48"/>
                </a:lnTo>
                <a:close/>
                <a:moveTo>
                  <a:pt x="24" y="14"/>
                </a:moveTo>
                <a:cubicBezTo>
                  <a:pt x="24" y="24"/>
                  <a:pt x="24" y="24"/>
                  <a:pt x="24" y="24"/>
                </a:cubicBezTo>
                <a:cubicBezTo>
                  <a:pt x="14" y="24"/>
                  <a:pt x="14" y="24"/>
                  <a:pt x="14" y="24"/>
                </a:cubicBezTo>
                <a:lnTo>
                  <a:pt x="24" y="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3" name="Freeform 80"/>
          <p:cNvSpPr>
            <a:spLocks noEditPoints="1"/>
          </p:cNvSpPr>
          <p:nvPr/>
        </p:nvSpPr>
        <p:spPr bwMode="auto">
          <a:xfrm>
            <a:off x="6934060" y="3152674"/>
            <a:ext cx="398028" cy="213609"/>
          </a:xfrm>
          <a:custGeom>
            <a:avLst/>
            <a:gdLst>
              <a:gd name="T0" fmla="*/ 20 w 192"/>
              <a:gd name="T1" fmla="*/ 0 h 104"/>
              <a:gd name="T2" fmla="*/ 0 w 192"/>
              <a:gd name="T3" fmla="*/ 84 h 104"/>
              <a:gd name="T4" fmla="*/ 172 w 192"/>
              <a:gd name="T5" fmla="*/ 104 h 104"/>
              <a:gd name="T6" fmla="*/ 192 w 192"/>
              <a:gd name="T7" fmla="*/ 20 h 104"/>
              <a:gd name="T8" fmla="*/ 92 w 192"/>
              <a:gd name="T9" fmla="*/ 24 h 104"/>
              <a:gd name="T10" fmla="*/ 104 w 192"/>
              <a:gd name="T11" fmla="*/ 28 h 104"/>
              <a:gd name="T12" fmla="*/ 92 w 192"/>
              <a:gd name="T13" fmla="*/ 32 h 104"/>
              <a:gd name="T14" fmla="*/ 92 w 192"/>
              <a:gd name="T15" fmla="*/ 24 h 104"/>
              <a:gd name="T16" fmla="*/ 100 w 192"/>
              <a:gd name="T17" fmla="*/ 48 h 104"/>
              <a:gd name="T18" fmla="*/ 100 w 192"/>
              <a:gd name="T19" fmla="*/ 56 h 104"/>
              <a:gd name="T20" fmla="*/ 88 w 192"/>
              <a:gd name="T21" fmla="*/ 52 h 104"/>
              <a:gd name="T22" fmla="*/ 68 w 192"/>
              <a:gd name="T23" fmla="*/ 24 h 104"/>
              <a:gd name="T24" fmla="*/ 80 w 192"/>
              <a:gd name="T25" fmla="*/ 28 h 104"/>
              <a:gd name="T26" fmla="*/ 68 w 192"/>
              <a:gd name="T27" fmla="*/ 32 h 104"/>
              <a:gd name="T28" fmla="*/ 68 w 192"/>
              <a:gd name="T29" fmla="*/ 24 h 104"/>
              <a:gd name="T30" fmla="*/ 76 w 192"/>
              <a:gd name="T31" fmla="*/ 48 h 104"/>
              <a:gd name="T32" fmla="*/ 76 w 192"/>
              <a:gd name="T33" fmla="*/ 56 h 104"/>
              <a:gd name="T34" fmla="*/ 64 w 192"/>
              <a:gd name="T35" fmla="*/ 52 h 104"/>
              <a:gd name="T36" fmla="*/ 52 w 192"/>
              <a:gd name="T37" fmla="*/ 80 h 104"/>
              <a:gd name="T38" fmla="*/ 40 w 192"/>
              <a:gd name="T39" fmla="*/ 76 h 104"/>
              <a:gd name="T40" fmla="*/ 52 w 192"/>
              <a:gd name="T41" fmla="*/ 72 h 104"/>
              <a:gd name="T42" fmla="*/ 52 w 192"/>
              <a:gd name="T43" fmla="*/ 80 h 104"/>
              <a:gd name="T44" fmla="*/ 44 w 192"/>
              <a:gd name="T45" fmla="*/ 56 h 104"/>
              <a:gd name="T46" fmla="*/ 44 w 192"/>
              <a:gd name="T47" fmla="*/ 48 h 104"/>
              <a:gd name="T48" fmla="*/ 56 w 192"/>
              <a:gd name="T49" fmla="*/ 52 h 104"/>
              <a:gd name="T50" fmla="*/ 52 w 192"/>
              <a:gd name="T51" fmla="*/ 32 h 104"/>
              <a:gd name="T52" fmla="*/ 40 w 192"/>
              <a:gd name="T53" fmla="*/ 28 h 104"/>
              <a:gd name="T54" fmla="*/ 52 w 192"/>
              <a:gd name="T55" fmla="*/ 24 h 104"/>
              <a:gd name="T56" fmla="*/ 52 w 192"/>
              <a:gd name="T57" fmla="*/ 32 h 104"/>
              <a:gd name="T58" fmla="*/ 68 w 192"/>
              <a:gd name="T59" fmla="*/ 80 h 104"/>
              <a:gd name="T60" fmla="*/ 68 w 192"/>
              <a:gd name="T61" fmla="*/ 72 h 104"/>
              <a:gd name="T62" fmla="*/ 128 w 192"/>
              <a:gd name="T63" fmla="*/ 76 h 104"/>
              <a:gd name="T64" fmla="*/ 124 w 192"/>
              <a:gd name="T65" fmla="*/ 56 h 104"/>
              <a:gd name="T66" fmla="*/ 112 w 192"/>
              <a:gd name="T67" fmla="*/ 52 h 104"/>
              <a:gd name="T68" fmla="*/ 124 w 192"/>
              <a:gd name="T69" fmla="*/ 48 h 104"/>
              <a:gd name="T70" fmla="*/ 124 w 192"/>
              <a:gd name="T71" fmla="*/ 56 h 104"/>
              <a:gd name="T72" fmla="*/ 116 w 192"/>
              <a:gd name="T73" fmla="*/ 32 h 104"/>
              <a:gd name="T74" fmla="*/ 116 w 192"/>
              <a:gd name="T75" fmla="*/ 24 h 104"/>
              <a:gd name="T76" fmla="*/ 128 w 192"/>
              <a:gd name="T77" fmla="*/ 28 h 104"/>
              <a:gd name="T78" fmla="*/ 148 w 192"/>
              <a:gd name="T79" fmla="*/ 80 h 104"/>
              <a:gd name="T80" fmla="*/ 136 w 192"/>
              <a:gd name="T81" fmla="*/ 76 h 104"/>
              <a:gd name="T82" fmla="*/ 148 w 192"/>
              <a:gd name="T83" fmla="*/ 72 h 104"/>
              <a:gd name="T84" fmla="*/ 148 w 192"/>
              <a:gd name="T85" fmla="*/ 80 h 104"/>
              <a:gd name="T86" fmla="*/ 140 w 192"/>
              <a:gd name="T87" fmla="*/ 56 h 104"/>
              <a:gd name="T88" fmla="*/ 140 w 192"/>
              <a:gd name="T89" fmla="*/ 48 h 104"/>
              <a:gd name="T90" fmla="*/ 152 w 192"/>
              <a:gd name="T91" fmla="*/ 52 h 104"/>
              <a:gd name="T92" fmla="*/ 148 w 192"/>
              <a:gd name="T93" fmla="*/ 32 h 104"/>
              <a:gd name="T94" fmla="*/ 136 w 192"/>
              <a:gd name="T95" fmla="*/ 28 h 104"/>
              <a:gd name="T96" fmla="*/ 148 w 192"/>
              <a:gd name="T97" fmla="*/ 24 h 104"/>
              <a:gd name="T98" fmla="*/ 148 w 192"/>
              <a:gd name="T99" fmla="*/ 3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2" h="104">
                <a:moveTo>
                  <a:pt x="172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5"/>
                  <a:pt x="9" y="104"/>
                  <a:pt x="20" y="104"/>
                </a:cubicBezTo>
                <a:cubicBezTo>
                  <a:pt x="172" y="104"/>
                  <a:pt x="172" y="104"/>
                  <a:pt x="172" y="104"/>
                </a:cubicBezTo>
                <a:cubicBezTo>
                  <a:pt x="183" y="104"/>
                  <a:pt x="192" y="95"/>
                  <a:pt x="192" y="84"/>
                </a:cubicBezTo>
                <a:cubicBezTo>
                  <a:pt x="192" y="20"/>
                  <a:pt x="192" y="20"/>
                  <a:pt x="192" y="20"/>
                </a:cubicBezTo>
                <a:cubicBezTo>
                  <a:pt x="192" y="9"/>
                  <a:pt x="183" y="0"/>
                  <a:pt x="172" y="0"/>
                </a:cubicBezTo>
                <a:close/>
                <a:moveTo>
                  <a:pt x="92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2" y="24"/>
                  <a:pt x="104" y="26"/>
                  <a:pt x="104" y="28"/>
                </a:cubicBezTo>
                <a:cubicBezTo>
                  <a:pt x="104" y="30"/>
                  <a:pt x="102" y="32"/>
                  <a:pt x="100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0" y="32"/>
                  <a:pt x="88" y="30"/>
                  <a:pt x="88" y="28"/>
                </a:cubicBezTo>
                <a:cubicBezTo>
                  <a:pt x="88" y="26"/>
                  <a:pt x="90" y="24"/>
                  <a:pt x="92" y="24"/>
                </a:cubicBezTo>
                <a:close/>
                <a:moveTo>
                  <a:pt x="92" y="48"/>
                </a:moveTo>
                <a:cubicBezTo>
                  <a:pt x="100" y="48"/>
                  <a:pt x="100" y="48"/>
                  <a:pt x="100" y="48"/>
                </a:cubicBezTo>
                <a:cubicBezTo>
                  <a:pt x="102" y="48"/>
                  <a:pt x="104" y="50"/>
                  <a:pt x="104" y="52"/>
                </a:cubicBezTo>
                <a:cubicBezTo>
                  <a:pt x="104" y="54"/>
                  <a:pt x="102" y="56"/>
                  <a:pt x="100" y="56"/>
                </a:cubicBezTo>
                <a:cubicBezTo>
                  <a:pt x="92" y="56"/>
                  <a:pt x="92" y="56"/>
                  <a:pt x="92" y="56"/>
                </a:cubicBezTo>
                <a:cubicBezTo>
                  <a:pt x="90" y="56"/>
                  <a:pt x="88" y="54"/>
                  <a:pt x="88" y="52"/>
                </a:cubicBezTo>
                <a:cubicBezTo>
                  <a:pt x="88" y="50"/>
                  <a:pt x="90" y="48"/>
                  <a:pt x="92" y="48"/>
                </a:cubicBezTo>
                <a:close/>
                <a:moveTo>
                  <a:pt x="68" y="24"/>
                </a:moveTo>
                <a:cubicBezTo>
                  <a:pt x="76" y="24"/>
                  <a:pt x="76" y="24"/>
                  <a:pt x="76" y="24"/>
                </a:cubicBezTo>
                <a:cubicBezTo>
                  <a:pt x="78" y="24"/>
                  <a:pt x="80" y="26"/>
                  <a:pt x="80" y="28"/>
                </a:cubicBezTo>
                <a:cubicBezTo>
                  <a:pt x="80" y="30"/>
                  <a:pt x="78" y="32"/>
                  <a:pt x="76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6" y="32"/>
                  <a:pt x="64" y="30"/>
                  <a:pt x="64" y="28"/>
                </a:cubicBezTo>
                <a:cubicBezTo>
                  <a:pt x="64" y="26"/>
                  <a:pt x="66" y="24"/>
                  <a:pt x="68" y="24"/>
                </a:cubicBezTo>
                <a:close/>
                <a:moveTo>
                  <a:pt x="68" y="48"/>
                </a:moveTo>
                <a:cubicBezTo>
                  <a:pt x="76" y="48"/>
                  <a:pt x="76" y="48"/>
                  <a:pt x="76" y="48"/>
                </a:cubicBezTo>
                <a:cubicBezTo>
                  <a:pt x="78" y="48"/>
                  <a:pt x="80" y="50"/>
                  <a:pt x="80" y="52"/>
                </a:cubicBezTo>
                <a:cubicBezTo>
                  <a:pt x="80" y="54"/>
                  <a:pt x="78" y="56"/>
                  <a:pt x="76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6" y="56"/>
                  <a:pt x="64" y="54"/>
                  <a:pt x="64" y="52"/>
                </a:cubicBezTo>
                <a:cubicBezTo>
                  <a:pt x="64" y="50"/>
                  <a:pt x="66" y="48"/>
                  <a:pt x="68" y="48"/>
                </a:cubicBezTo>
                <a:close/>
                <a:moveTo>
                  <a:pt x="52" y="80"/>
                </a:moveTo>
                <a:cubicBezTo>
                  <a:pt x="44" y="80"/>
                  <a:pt x="44" y="80"/>
                  <a:pt x="44" y="80"/>
                </a:cubicBezTo>
                <a:cubicBezTo>
                  <a:pt x="42" y="80"/>
                  <a:pt x="40" y="78"/>
                  <a:pt x="40" y="76"/>
                </a:cubicBezTo>
                <a:cubicBezTo>
                  <a:pt x="40" y="74"/>
                  <a:pt x="42" y="72"/>
                  <a:pt x="44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4" y="72"/>
                  <a:pt x="56" y="74"/>
                  <a:pt x="56" y="76"/>
                </a:cubicBezTo>
                <a:cubicBezTo>
                  <a:pt x="56" y="78"/>
                  <a:pt x="54" y="80"/>
                  <a:pt x="52" y="80"/>
                </a:cubicBezTo>
                <a:close/>
                <a:moveTo>
                  <a:pt x="52" y="56"/>
                </a:moveTo>
                <a:cubicBezTo>
                  <a:pt x="44" y="56"/>
                  <a:pt x="44" y="56"/>
                  <a:pt x="44" y="56"/>
                </a:cubicBezTo>
                <a:cubicBezTo>
                  <a:pt x="42" y="56"/>
                  <a:pt x="40" y="54"/>
                  <a:pt x="40" y="52"/>
                </a:cubicBezTo>
                <a:cubicBezTo>
                  <a:pt x="40" y="50"/>
                  <a:pt x="42" y="48"/>
                  <a:pt x="44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4" y="48"/>
                  <a:pt x="56" y="50"/>
                  <a:pt x="56" y="52"/>
                </a:cubicBezTo>
                <a:cubicBezTo>
                  <a:pt x="56" y="54"/>
                  <a:pt x="54" y="56"/>
                  <a:pt x="52" y="56"/>
                </a:cubicBezTo>
                <a:close/>
                <a:moveTo>
                  <a:pt x="52" y="32"/>
                </a:moveTo>
                <a:cubicBezTo>
                  <a:pt x="44" y="32"/>
                  <a:pt x="44" y="32"/>
                  <a:pt x="44" y="32"/>
                </a:cubicBezTo>
                <a:cubicBezTo>
                  <a:pt x="42" y="32"/>
                  <a:pt x="40" y="30"/>
                  <a:pt x="40" y="28"/>
                </a:cubicBezTo>
                <a:cubicBezTo>
                  <a:pt x="40" y="26"/>
                  <a:pt x="42" y="24"/>
                  <a:pt x="44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4" y="24"/>
                  <a:pt x="56" y="26"/>
                  <a:pt x="56" y="28"/>
                </a:cubicBezTo>
                <a:cubicBezTo>
                  <a:pt x="56" y="30"/>
                  <a:pt x="54" y="32"/>
                  <a:pt x="52" y="32"/>
                </a:cubicBezTo>
                <a:close/>
                <a:moveTo>
                  <a:pt x="124" y="80"/>
                </a:moveTo>
                <a:cubicBezTo>
                  <a:pt x="68" y="80"/>
                  <a:pt x="68" y="80"/>
                  <a:pt x="68" y="80"/>
                </a:cubicBezTo>
                <a:cubicBezTo>
                  <a:pt x="66" y="80"/>
                  <a:pt x="64" y="78"/>
                  <a:pt x="64" y="76"/>
                </a:cubicBezTo>
                <a:cubicBezTo>
                  <a:pt x="64" y="74"/>
                  <a:pt x="66" y="72"/>
                  <a:pt x="68" y="72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6" y="72"/>
                  <a:pt x="128" y="74"/>
                  <a:pt x="128" y="76"/>
                </a:cubicBezTo>
                <a:cubicBezTo>
                  <a:pt x="128" y="78"/>
                  <a:pt x="126" y="80"/>
                  <a:pt x="124" y="80"/>
                </a:cubicBezTo>
                <a:close/>
                <a:moveTo>
                  <a:pt x="124" y="56"/>
                </a:moveTo>
                <a:cubicBezTo>
                  <a:pt x="116" y="56"/>
                  <a:pt x="116" y="56"/>
                  <a:pt x="116" y="56"/>
                </a:cubicBezTo>
                <a:cubicBezTo>
                  <a:pt x="114" y="56"/>
                  <a:pt x="112" y="54"/>
                  <a:pt x="112" y="52"/>
                </a:cubicBezTo>
                <a:cubicBezTo>
                  <a:pt x="112" y="50"/>
                  <a:pt x="114" y="48"/>
                  <a:pt x="116" y="48"/>
                </a:cubicBezTo>
                <a:cubicBezTo>
                  <a:pt x="124" y="48"/>
                  <a:pt x="124" y="48"/>
                  <a:pt x="124" y="48"/>
                </a:cubicBezTo>
                <a:cubicBezTo>
                  <a:pt x="126" y="48"/>
                  <a:pt x="128" y="50"/>
                  <a:pt x="128" y="52"/>
                </a:cubicBezTo>
                <a:cubicBezTo>
                  <a:pt x="128" y="54"/>
                  <a:pt x="126" y="56"/>
                  <a:pt x="124" y="56"/>
                </a:cubicBezTo>
                <a:close/>
                <a:moveTo>
                  <a:pt x="124" y="32"/>
                </a:moveTo>
                <a:cubicBezTo>
                  <a:pt x="116" y="32"/>
                  <a:pt x="116" y="32"/>
                  <a:pt x="116" y="32"/>
                </a:cubicBezTo>
                <a:cubicBezTo>
                  <a:pt x="114" y="32"/>
                  <a:pt x="112" y="30"/>
                  <a:pt x="112" y="28"/>
                </a:cubicBezTo>
                <a:cubicBezTo>
                  <a:pt x="112" y="26"/>
                  <a:pt x="114" y="24"/>
                  <a:pt x="116" y="24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6" y="24"/>
                  <a:pt x="128" y="26"/>
                  <a:pt x="128" y="28"/>
                </a:cubicBezTo>
                <a:cubicBezTo>
                  <a:pt x="128" y="30"/>
                  <a:pt x="126" y="32"/>
                  <a:pt x="124" y="32"/>
                </a:cubicBezTo>
                <a:close/>
                <a:moveTo>
                  <a:pt x="148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38" y="80"/>
                  <a:pt x="136" y="78"/>
                  <a:pt x="136" y="76"/>
                </a:cubicBezTo>
                <a:cubicBezTo>
                  <a:pt x="136" y="74"/>
                  <a:pt x="138" y="72"/>
                  <a:pt x="140" y="72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50" y="72"/>
                  <a:pt x="152" y="74"/>
                  <a:pt x="152" y="76"/>
                </a:cubicBezTo>
                <a:cubicBezTo>
                  <a:pt x="152" y="78"/>
                  <a:pt x="150" y="80"/>
                  <a:pt x="148" y="80"/>
                </a:cubicBezTo>
                <a:close/>
                <a:moveTo>
                  <a:pt x="148" y="56"/>
                </a:moveTo>
                <a:cubicBezTo>
                  <a:pt x="140" y="56"/>
                  <a:pt x="140" y="56"/>
                  <a:pt x="140" y="56"/>
                </a:cubicBezTo>
                <a:cubicBezTo>
                  <a:pt x="138" y="56"/>
                  <a:pt x="136" y="54"/>
                  <a:pt x="136" y="52"/>
                </a:cubicBezTo>
                <a:cubicBezTo>
                  <a:pt x="136" y="50"/>
                  <a:pt x="138" y="48"/>
                  <a:pt x="140" y="48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50" y="48"/>
                  <a:pt x="152" y="50"/>
                  <a:pt x="152" y="52"/>
                </a:cubicBezTo>
                <a:cubicBezTo>
                  <a:pt x="152" y="54"/>
                  <a:pt x="150" y="56"/>
                  <a:pt x="148" y="56"/>
                </a:cubicBezTo>
                <a:close/>
                <a:moveTo>
                  <a:pt x="148" y="32"/>
                </a:moveTo>
                <a:cubicBezTo>
                  <a:pt x="140" y="32"/>
                  <a:pt x="140" y="32"/>
                  <a:pt x="140" y="32"/>
                </a:cubicBezTo>
                <a:cubicBezTo>
                  <a:pt x="138" y="32"/>
                  <a:pt x="136" y="30"/>
                  <a:pt x="136" y="28"/>
                </a:cubicBezTo>
                <a:cubicBezTo>
                  <a:pt x="136" y="26"/>
                  <a:pt x="138" y="24"/>
                  <a:pt x="140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0" y="24"/>
                  <a:pt x="152" y="26"/>
                  <a:pt x="152" y="28"/>
                </a:cubicBezTo>
                <a:cubicBezTo>
                  <a:pt x="152" y="30"/>
                  <a:pt x="150" y="32"/>
                  <a:pt x="148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4" name="Freeform 81"/>
          <p:cNvSpPr>
            <a:spLocks noEditPoints="1"/>
          </p:cNvSpPr>
          <p:nvPr/>
        </p:nvSpPr>
        <p:spPr bwMode="auto">
          <a:xfrm>
            <a:off x="7991488" y="3061128"/>
            <a:ext cx="232184" cy="396701"/>
          </a:xfrm>
          <a:custGeom>
            <a:avLst/>
            <a:gdLst>
              <a:gd name="T0" fmla="*/ 68 w 112"/>
              <a:gd name="T1" fmla="*/ 0 h 192"/>
              <a:gd name="T2" fmla="*/ 44 w 112"/>
              <a:gd name="T3" fmla="*/ 0 h 192"/>
              <a:gd name="T4" fmla="*/ 0 w 112"/>
              <a:gd name="T5" fmla="*/ 44 h 192"/>
              <a:gd name="T6" fmla="*/ 0 w 112"/>
              <a:gd name="T7" fmla="*/ 148 h 192"/>
              <a:gd name="T8" fmla="*/ 44 w 112"/>
              <a:gd name="T9" fmla="*/ 192 h 192"/>
              <a:gd name="T10" fmla="*/ 68 w 112"/>
              <a:gd name="T11" fmla="*/ 192 h 192"/>
              <a:gd name="T12" fmla="*/ 112 w 112"/>
              <a:gd name="T13" fmla="*/ 148 h 192"/>
              <a:gd name="T14" fmla="*/ 112 w 112"/>
              <a:gd name="T15" fmla="*/ 44 h 192"/>
              <a:gd name="T16" fmla="*/ 68 w 112"/>
              <a:gd name="T17" fmla="*/ 0 h 192"/>
              <a:gd name="T18" fmla="*/ 56 w 112"/>
              <a:gd name="T19" fmla="*/ 72 h 192"/>
              <a:gd name="T20" fmla="*/ 40 w 112"/>
              <a:gd name="T21" fmla="*/ 56 h 192"/>
              <a:gd name="T22" fmla="*/ 56 w 112"/>
              <a:gd name="T23" fmla="*/ 40 h 192"/>
              <a:gd name="T24" fmla="*/ 72 w 112"/>
              <a:gd name="T25" fmla="*/ 56 h 192"/>
              <a:gd name="T26" fmla="*/ 56 w 112"/>
              <a:gd name="T27" fmla="*/ 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2" h="192">
                <a:moveTo>
                  <a:pt x="68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72"/>
                  <a:pt x="20" y="192"/>
                  <a:pt x="44" y="192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92" y="192"/>
                  <a:pt x="112" y="172"/>
                  <a:pt x="112" y="148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2" y="20"/>
                  <a:pt x="92" y="0"/>
                  <a:pt x="68" y="0"/>
                </a:cubicBezTo>
                <a:close/>
                <a:moveTo>
                  <a:pt x="56" y="72"/>
                </a:moveTo>
                <a:cubicBezTo>
                  <a:pt x="47" y="72"/>
                  <a:pt x="40" y="65"/>
                  <a:pt x="40" y="56"/>
                </a:cubicBezTo>
                <a:cubicBezTo>
                  <a:pt x="40" y="47"/>
                  <a:pt x="47" y="40"/>
                  <a:pt x="56" y="40"/>
                </a:cubicBezTo>
                <a:cubicBezTo>
                  <a:pt x="65" y="40"/>
                  <a:pt x="72" y="47"/>
                  <a:pt x="72" y="56"/>
                </a:cubicBezTo>
                <a:cubicBezTo>
                  <a:pt x="72" y="65"/>
                  <a:pt x="65" y="72"/>
                  <a:pt x="56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5" name="Oval 82"/>
          <p:cNvSpPr>
            <a:spLocks noChangeArrowheads="1"/>
          </p:cNvSpPr>
          <p:nvPr/>
        </p:nvSpPr>
        <p:spPr bwMode="auto">
          <a:xfrm>
            <a:off x="9182919" y="3375570"/>
            <a:ext cx="31842" cy="33169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6" name="Freeform 83"/>
          <p:cNvSpPr>
            <a:spLocks noEditPoints="1"/>
          </p:cNvSpPr>
          <p:nvPr/>
        </p:nvSpPr>
        <p:spPr bwMode="auto">
          <a:xfrm>
            <a:off x="8885725" y="3326480"/>
            <a:ext cx="395375" cy="131349"/>
          </a:xfrm>
          <a:custGeom>
            <a:avLst/>
            <a:gdLst>
              <a:gd name="T0" fmla="*/ 192 w 192"/>
              <a:gd name="T1" fmla="*/ 11 h 64"/>
              <a:gd name="T2" fmla="*/ 192 w 192"/>
              <a:gd name="T3" fmla="*/ 11 h 64"/>
              <a:gd name="T4" fmla="*/ 182 w 192"/>
              <a:gd name="T5" fmla="*/ 0 h 64"/>
              <a:gd name="T6" fmla="*/ 180 w 192"/>
              <a:gd name="T7" fmla="*/ 0 h 64"/>
              <a:gd name="T8" fmla="*/ 12 w 192"/>
              <a:gd name="T9" fmla="*/ 0 h 64"/>
              <a:gd name="T10" fmla="*/ 10 w 192"/>
              <a:gd name="T11" fmla="*/ 0 h 64"/>
              <a:gd name="T12" fmla="*/ 0 w 192"/>
              <a:gd name="T13" fmla="*/ 11 h 64"/>
              <a:gd name="T14" fmla="*/ 0 w 192"/>
              <a:gd name="T15" fmla="*/ 11 h 64"/>
              <a:gd name="T16" fmla="*/ 0 w 192"/>
              <a:gd name="T17" fmla="*/ 12 h 64"/>
              <a:gd name="T18" fmla="*/ 0 w 192"/>
              <a:gd name="T19" fmla="*/ 52 h 64"/>
              <a:gd name="T20" fmla="*/ 12 w 192"/>
              <a:gd name="T21" fmla="*/ 64 h 64"/>
              <a:gd name="T22" fmla="*/ 180 w 192"/>
              <a:gd name="T23" fmla="*/ 64 h 64"/>
              <a:gd name="T24" fmla="*/ 192 w 192"/>
              <a:gd name="T25" fmla="*/ 52 h 64"/>
              <a:gd name="T26" fmla="*/ 192 w 192"/>
              <a:gd name="T27" fmla="*/ 12 h 64"/>
              <a:gd name="T28" fmla="*/ 192 w 192"/>
              <a:gd name="T29" fmla="*/ 11 h 64"/>
              <a:gd name="T30" fmla="*/ 24 w 192"/>
              <a:gd name="T31" fmla="*/ 44 h 64"/>
              <a:gd name="T32" fmla="*/ 20 w 192"/>
              <a:gd name="T33" fmla="*/ 48 h 64"/>
              <a:gd name="T34" fmla="*/ 16 w 192"/>
              <a:gd name="T35" fmla="*/ 44 h 64"/>
              <a:gd name="T36" fmla="*/ 16 w 192"/>
              <a:gd name="T37" fmla="*/ 20 h 64"/>
              <a:gd name="T38" fmla="*/ 20 w 192"/>
              <a:gd name="T39" fmla="*/ 16 h 64"/>
              <a:gd name="T40" fmla="*/ 24 w 192"/>
              <a:gd name="T41" fmla="*/ 20 h 64"/>
              <a:gd name="T42" fmla="*/ 24 w 192"/>
              <a:gd name="T43" fmla="*/ 44 h 64"/>
              <a:gd name="T44" fmla="*/ 40 w 192"/>
              <a:gd name="T45" fmla="*/ 44 h 64"/>
              <a:gd name="T46" fmla="*/ 36 w 192"/>
              <a:gd name="T47" fmla="*/ 48 h 64"/>
              <a:gd name="T48" fmla="*/ 32 w 192"/>
              <a:gd name="T49" fmla="*/ 44 h 64"/>
              <a:gd name="T50" fmla="*/ 32 w 192"/>
              <a:gd name="T51" fmla="*/ 20 h 64"/>
              <a:gd name="T52" fmla="*/ 36 w 192"/>
              <a:gd name="T53" fmla="*/ 16 h 64"/>
              <a:gd name="T54" fmla="*/ 40 w 192"/>
              <a:gd name="T55" fmla="*/ 20 h 64"/>
              <a:gd name="T56" fmla="*/ 40 w 192"/>
              <a:gd name="T57" fmla="*/ 44 h 64"/>
              <a:gd name="T58" fmla="*/ 56 w 192"/>
              <a:gd name="T59" fmla="*/ 44 h 64"/>
              <a:gd name="T60" fmla="*/ 52 w 192"/>
              <a:gd name="T61" fmla="*/ 48 h 64"/>
              <a:gd name="T62" fmla="*/ 48 w 192"/>
              <a:gd name="T63" fmla="*/ 44 h 64"/>
              <a:gd name="T64" fmla="*/ 48 w 192"/>
              <a:gd name="T65" fmla="*/ 20 h 64"/>
              <a:gd name="T66" fmla="*/ 52 w 192"/>
              <a:gd name="T67" fmla="*/ 16 h 64"/>
              <a:gd name="T68" fmla="*/ 56 w 192"/>
              <a:gd name="T69" fmla="*/ 20 h 64"/>
              <a:gd name="T70" fmla="*/ 56 w 192"/>
              <a:gd name="T71" fmla="*/ 44 h 64"/>
              <a:gd name="T72" fmla="*/ 72 w 192"/>
              <a:gd name="T73" fmla="*/ 44 h 64"/>
              <a:gd name="T74" fmla="*/ 68 w 192"/>
              <a:gd name="T75" fmla="*/ 48 h 64"/>
              <a:gd name="T76" fmla="*/ 64 w 192"/>
              <a:gd name="T77" fmla="*/ 44 h 64"/>
              <a:gd name="T78" fmla="*/ 64 w 192"/>
              <a:gd name="T79" fmla="*/ 20 h 64"/>
              <a:gd name="T80" fmla="*/ 68 w 192"/>
              <a:gd name="T81" fmla="*/ 16 h 64"/>
              <a:gd name="T82" fmla="*/ 72 w 192"/>
              <a:gd name="T83" fmla="*/ 20 h 64"/>
              <a:gd name="T84" fmla="*/ 72 w 192"/>
              <a:gd name="T85" fmla="*/ 44 h 64"/>
              <a:gd name="T86" fmla="*/ 88 w 192"/>
              <a:gd name="T87" fmla="*/ 44 h 64"/>
              <a:gd name="T88" fmla="*/ 84 w 192"/>
              <a:gd name="T89" fmla="*/ 48 h 64"/>
              <a:gd name="T90" fmla="*/ 80 w 192"/>
              <a:gd name="T91" fmla="*/ 44 h 64"/>
              <a:gd name="T92" fmla="*/ 80 w 192"/>
              <a:gd name="T93" fmla="*/ 20 h 64"/>
              <a:gd name="T94" fmla="*/ 84 w 192"/>
              <a:gd name="T95" fmla="*/ 16 h 64"/>
              <a:gd name="T96" fmla="*/ 88 w 192"/>
              <a:gd name="T97" fmla="*/ 20 h 64"/>
              <a:gd name="T98" fmla="*/ 88 w 192"/>
              <a:gd name="T99" fmla="*/ 44 h 64"/>
              <a:gd name="T100" fmla="*/ 104 w 192"/>
              <a:gd name="T101" fmla="*/ 44 h 64"/>
              <a:gd name="T102" fmla="*/ 100 w 192"/>
              <a:gd name="T103" fmla="*/ 48 h 64"/>
              <a:gd name="T104" fmla="*/ 96 w 192"/>
              <a:gd name="T105" fmla="*/ 44 h 64"/>
              <a:gd name="T106" fmla="*/ 96 w 192"/>
              <a:gd name="T107" fmla="*/ 20 h 64"/>
              <a:gd name="T108" fmla="*/ 100 w 192"/>
              <a:gd name="T109" fmla="*/ 16 h 64"/>
              <a:gd name="T110" fmla="*/ 104 w 192"/>
              <a:gd name="T111" fmla="*/ 20 h 64"/>
              <a:gd name="T112" fmla="*/ 104 w 192"/>
              <a:gd name="T113" fmla="*/ 44 h 64"/>
              <a:gd name="T114" fmla="*/ 152 w 192"/>
              <a:gd name="T115" fmla="*/ 48 h 64"/>
              <a:gd name="T116" fmla="*/ 136 w 192"/>
              <a:gd name="T117" fmla="*/ 32 h 64"/>
              <a:gd name="T118" fmla="*/ 152 w 192"/>
              <a:gd name="T119" fmla="*/ 16 h 64"/>
              <a:gd name="T120" fmla="*/ 168 w 192"/>
              <a:gd name="T121" fmla="*/ 32 h 64"/>
              <a:gd name="T122" fmla="*/ 152 w 192"/>
              <a:gd name="T123" fmla="*/ 4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2" h="64">
                <a:moveTo>
                  <a:pt x="192" y="11"/>
                </a:moveTo>
                <a:cubicBezTo>
                  <a:pt x="192" y="11"/>
                  <a:pt x="192" y="11"/>
                  <a:pt x="192" y="11"/>
                </a:cubicBezTo>
                <a:cubicBezTo>
                  <a:pt x="192" y="5"/>
                  <a:pt x="188" y="1"/>
                  <a:pt x="182" y="0"/>
                </a:cubicBezTo>
                <a:cubicBezTo>
                  <a:pt x="182" y="0"/>
                  <a:pt x="181" y="0"/>
                  <a:pt x="18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0" y="0"/>
                </a:cubicBezTo>
                <a:cubicBezTo>
                  <a:pt x="5" y="1"/>
                  <a:pt x="1" y="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8"/>
                  <a:pt x="6" y="64"/>
                  <a:pt x="12" y="64"/>
                </a:cubicBezTo>
                <a:cubicBezTo>
                  <a:pt x="180" y="64"/>
                  <a:pt x="180" y="64"/>
                  <a:pt x="180" y="64"/>
                </a:cubicBezTo>
                <a:cubicBezTo>
                  <a:pt x="187" y="64"/>
                  <a:pt x="192" y="58"/>
                  <a:pt x="192" y="52"/>
                </a:cubicBezTo>
                <a:cubicBezTo>
                  <a:pt x="192" y="12"/>
                  <a:pt x="192" y="12"/>
                  <a:pt x="192" y="12"/>
                </a:cubicBezTo>
                <a:cubicBezTo>
                  <a:pt x="192" y="11"/>
                  <a:pt x="192" y="11"/>
                  <a:pt x="192" y="11"/>
                </a:cubicBezTo>
                <a:close/>
                <a:moveTo>
                  <a:pt x="24" y="44"/>
                </a:moveTo>
                <a:cubicBezTo>
                  <a:pt x="24" y="46"/>
                  <a:pt x="22" y="48"/>
                  <a:pt x="20" y="48"/>
                </a:cubicBezTo>
                <a:cubicBezTo>
                  <a:pt x="18" y="48"/>
                  <a:pt x="16" y="46"/>
                  <a:pt x="16" y="44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8"/>
                  <a:pt x="18" y="16"/>
                  <a:pt x="20" y="16"/>
                </a:cubicBezTo>
                <a:cubicBezTo>
                  <a:pt x="22" y="16"/>
                  <a:pt x="24" y="18"/>
                  <a:pt x="24" y="20"/>
                </a:cubicBezTo>
                <a:lnTo>
                  <a:pt x="24" y="44"/>
                </a:lnTo>
                <a:close/>
                <a:moveTo>
                  <a:pt x="40" y="44"/>
                </a:moveTo>
                <a:cubicBezTo>
                  <a:pt x="40" y="46"/>
                  <a:pt x="38" y="48"/>
                  <a:pt x="36" y="48"/>
                </a:cubicBezTo>
                <a:cubicBezTo>
                  <a:pt x="34" y="48"/>
                  <a:pt x="32" y="46"/>
                  <a:pt x="32" y="44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18"/>
                  <a:pt x="34" y="16"/>
                  <a:pt x="36" y="16"/>
                </a:cubicBezTo>
                <a:cubicBezTo>
                  <a:pt x="38" y="16"/>
                  <a:pt x="40" y="18"/>
                  <a:pt x="40" y="20"/>
                </a:cubicBezTo>
                <a:lnTo>
                  <a:pt x="40" y="44"/>
                </a:lnTo>
                <a:close/>
                <a:moveTo>
                  <a:pt x="56" y="44"/>
                </a:moveTo>
                <a:cubicBezTo>
                  <a:pt x="56" y="46"/>
                  <a:pt x="54" y="48"/>
                  <a:pt x="52" y="48"/>
                </a:cubicBezTo>
                <a:cubicBezTo>
                  <a:pt x="50" y="48"/>
                  <a:pt x="48" y="46"/>
                  <a:pt x="48" y="44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18"/>
                  <a:pt x="50" y="16"/>
                  <a:pt x="52" y="16"/>
                </a:cubicBezTo>
                <a:cubicBezTo>
                  <a:pt x="54" y="16"/>
                  <a:pt x="56" y="18"/>
                  <a:pt x="56" y="20"/>
                </a:cubicBezTo>
                <a:lnTo>
                  <a:pt x="56" y="44"/>
                </a:lnTo>
                <a:close/>
                <a:moveTo>
                  <a:pt x="72" y="44"/>
                </a:moveTo>
                <a:cubicBezTo>
                  <a:pt x="72" y="46"/>
                  <a:pt x="70" y="48"/>
                  <a:pt x="68" y="48"/>
                </a:cubicBezTo>
                <a:cubicBezTo>
                  <a:pt x="66" y="48"/>
                  <a:pt x="64" y="46"/>
                  <a:pt x="64" y="44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18"/>
                  <a:pt x="66" y="16"/>
                  <a:pt x="68" y="16"/>
                </a:cubicBezTo>
                <a:cubicBezTo>
                  <a:pt x="70" y="16"/>
                  <a:pt x="72" y="18"/>
                  <a:pt x="72" y="20"/>
                </a:cubicBezTo>
                <a:lnTo>
                  <a:pt x="72" y="44"/>
                </a:lnTo>
                <a:close/>
                <a:moveTo>
                  <a:pt x="88" y="44"/>
                </a:moveTo>
                <a:cubicBezTo>
                  <a:pt x="88" y="46"/>
                  <a:pt x="86" y="48"/>
                  <a:pt x="84" y="48"/>
                </a:cubicBezTo>
                <a:cubicBezTo>
                  <a:pt x="82" y="48"/>
                  <a:pt x="80" y="46"/>
                  <a:pt x="80" y="44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8"/>
                  <a:pt x="82" y="16"/>
                  <a:pt x="84" y="16"/>
                </a:cubicBezTo>
                <a:cubicBezTo>
                  <a:pt x="86" y="16"/>
                  <a:pt x="88" y="18"/>
                  <a:pt x="88" y="20"/>
                </a:cubicBezTo>
                <a:lnTo>
                  <a:pt x="88" y="44"/>
                </a:lnTo>
                <a:close/>
                <a:moveTo>
                  <a:pt x="104" y="44"/>
                </a:moveTo>
                <a:cubicBezTo>
                  <a:pt x="104" y="46"/>
                  <a:pt x="102" y="48"/>
                  <a:pt x="100" y="48"/>
                </a:cubicBezTo>
                <a:cubicBezTo>
                  <a:pt x="98" y="48"/>
                  <a:pt x="96" y="46"/>
                  <a:pt x="96" y="44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18"/>
                  <a:pt x="98" y="16"/>
                  <a:pt x="100" y="16"/>
                </a:cubicBezTo>
                <a:cubicBezTo>
                  <a:pt x="102" y="16"/>
                  <a:pt x="104" y="18"/>
                  <a:pt x="104" y="20"/>
                </a:cubicBezTo>
                <a:lnTo>
                  <a:pt x="104" y="44"/>
                </a:lnTo>
                <a:close/>
                <a:moveTo>
                  <a:pt x="152" y="48"/>
                </a:moveTo>
                <a:cubicBezTo>
                  <a:pt x="143" y="48"/>
                  <a:pt x="136" y="41"/>
                  <a:pt x="136" y="32"/>
                </a:cubicBezTo>
                <a:cubicBezTo>
                  <a:pt x="136" y="23"/>
                  <a:pt x="143" y="16"/>
                  <a:pt x="152" y="16"/>
                </a:cubicBezTo>
                <a:cubicBezTo>
                  <a:pt x="161" y="16"/>
                  <a:pt x="168" y="23"/>
                  <a:pt x="168" y="32"/>
                </a:cubicBezTo>
                <a:cubicBezTo>
                  <a:pt x="168" y="41"/>
                  <a:pt x="161" y="48"/>
                  <a:pt x="152" y="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7" name="Oval 84"/>
          <p:cNvSpPr>
            <a:spLocks noChangeArrowheads="1"/>
          </p:cNvSpPr>
          <p:nvPr/>
        </p:nvSpPr>
        <p:spPr bwMode="auto">
          <a:xfrm>
            <a:off x="8985233" y="3144713"/>
            <a:ext cx="197687" cy="115429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8" name="Freeform 85"/>
          <p:cNvSpPr>
            <a:spLocks noEditPoints="1"/>
          </p:cNvSpPr>
          <p:nvPr/>
        </p:nvSpPr>
        <p:spPr bwMode="auto">
          <a:xfrm>
            <a:off x="8891032" y="3061128"/>
            <a:ext cx="384761" cy="252085"/>
          </a:xfrm>
          <a:custGeom>
            <a:avLst/>
            <a:gdLst>
              <a:gd name="T0" fmla="*/ 8 w 186"/>
              <a:gd name="T1" fmla="*/ 120 h 122"/>
              <a:gd name="T2" fmla="*/ 178 w 186"/>
              <a:gd name="T3" fmla="*/ 120 h 122"/>
              <a:gd name="T4" fmla="*/ 181 w 186"/>
              <a:gd name="T5" fmla="*/ 120 h 122"/>
              <a:gd name="T6" fmla="*/ 186 w 186"/>
              <a:gd name="T7" fmla="*/ 122 h 122"/>
              <a:gd name="T8" fmla="*/ 167 w 186"/>
              <a:gd name="T9" fmla="*/ 11 h 122"/>
              <a:gd name="T10" fmla="*/ 153 w 186"/>
              <a:gd name="T11" fmla="*/ 0 h 122"/>
              <a:gd name="T12" fmla="*/ 33 w 186"/>
              <a:gd name="T13" fmla="*/ 0 h 122"/>
              <a:gd name="T14" fmla="*/ 20 w 186"/>
              <a:gd name="T15" fmla="*/ 11 h 122"/>
              <a:gd name="T16" fmla="*/ 0 w 186"/>
              <a:gd name="T17" fmla="*/ 122 h 122"/>
              <a:gd name="T18" fmla="*/ 5 w 186"/>
              <a:gd name="T19" fmla="*/ 120 h 122"/>
              <a:gd name="T20" fmla="*/ 8 w 186"/>
              <a:gd name="T21" fmla="*/ 120 h 122"/>
              <a:gd name="T22" fmla="*/ 93 w 186"/>
              <a:gd name="T23" fmla="*/ 32 h 122"/>
              <a:gd name="T24" fmla="*/ 149 w 186"/>
              <a:gd name="T25" fmla="*/ 68 h 122"/>
              <a:gd name="T26" fmla="*/ 93 w 186"/>
              <a:gd name="T27" fmla="*/ 104 h 122"/>
              <a:gd name="T28" fmla="*/ 37 w 186"/>
              <a:gd name="T29" fmla="*/ 68 h 122"/>
              <a:gd name="T30" fmla="*/ 93 w 186"/>
              <a:gd name="T31" fmla="*/ 3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6" h="122">
                <a:moveTo>
                  <a:pt x="8" y="120"/>
                </a:moveTo>
                <a:cubicBezTo>
                  <a:pt x="178" y="120"/>
                  <a:pt x="178" y="120"/>
                  <a:pt x="178" y="120"/>
                </a:cubicBezTo>
                <a:cubicBezTo>
                  <a:pt x="179" y="120"/>
                  <a:pt x="180" y="120"/>
                  <a:pt x="181" y="120"/>
                </a:cubicBezTo>
                <a:cubicBezTo>
                  <a:pt x="183" y="121"/>
                  <a:pt x="185" y="121"/>
                  <a:pt x="186" y="122"/>
                </a:cubicBezTo>
                <a:cubicBezTo>
                  <a:pt x="167" y="11"/>
                  <a:pt x="167" y="11"/>
                  <a:pt x="167" y="11"/>
                </a:cubicBezTo>
                <a:cubicBezTo>
                  <a:pt x="165" y="5"/>
                  <a:pt x="159" y="0"/>
                  <a:pt x="15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27" y="0"/>
                  <a:pt x="21" y="5"/>
                  <a:pt x="20" y="11"/>
                </a:cubicBezTo>
                <a:cubicBezTo>
                  <a:pt x="0" y="122"/>
                  <a:pt x="0" y="122"/>
                  <a:pt x="0" y="122"/>
                </a:cubicBezTo>
                <a:cubicBezTo>
                  <a:pt x="2" y="121"/>
                  <a:pt x="3" y="121"/>
                  <a:pt x="5" y="120"/>
                </a:cubicBezTo>
                <a:cubicBezTo>
                  <a:pt x="7" y="120"/>
                  <a:pt x="8" y="120"/>
                  <a:pt x="8" y="120"/>
                </a:cubicBezTo>
                <a:close/>
                <a:moveTo>
                  <a:pt x="93" y="32"/>
                </a:moveTo>
                <a:cubicBezTo>
                  <a:pt x="125" y="32"/>
                  <a:pt x="149" y="48"/>
                  <a:pt x="149" y="68"/>
                </a:cubicBezTo>
                <a:cubicBezTo>
                  <a:pt x="149" y="88"/>
                  <a:pt x="125" y="104"/>
                  <a:pt x="93" y="104"/>
                </a:cubicBezTo>
                <a:cubicBezTo>
                  <a:pt x="62" y="104"/>
                  <a:pt x="37" y="88"/>
                  <a:pt x="37" y="68"/>
                </a:cubicBezTo>
                <a:cubicBezTo>
                  <a:pt x="37" y="48"/>
                  <a:pt x="62" y="32"/>
                  <a:pt x="93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9" name="Freeform 86"/>
          <p:cNvSpPr>
            <a:spLocks/>
          </p:cNvSpPr>
          <p:nvPr/>
        </p:nvSpPr>
        <p:spPr bwMode="auto">
          <a:xfrm>
            <a:off x="6257412" y="4168973"/>
            <a:ext cx="99507" cy="197688"/>
          </a:xfrm>
          <a:custGeom>
            <a:avLst/>
            <a:gdLst>
              <a:gd name="T0" fmla="*/ 44 w 48"/>
              <a:gd name="T1" fmla="*/ 0 h 96"/>
              <a:gd name="T2" fmla="*/ 24 w 48"/>
              <a:gd name="T3" fmla="*/ 0 h 96"/>
              <a:gd name="T4" fmla="*/ 21 w 48"/>
              <a:gd name="T5" fmla="*/ 1 h 96"/>
              <a:gd name="T6" fmla="*/ 10 w 48"/>
              <a:gd name="T7" fmla="*/ 16 h 96"/>
              <a:gd name="T8" fmla="*/ 0 w 48"/>
              <a:gd name="T9" fmla="*/ 16 h 96"/>
              <a:gd name="T10" fmla="*/ 0 w 48"/>
              <a:gd name="T11" fmla="*/ 80 h 96"/>
              <a:gd name="T12" fmla="*/ 10 w 48"/>
              <a:gd name="T13" fmla="*/ 80 h 96"/>
              <a:gd name="T14" fmla="*/ 21 w 48"/>
              <a:gd name="T15" fmla="*/ 94 h 96"/>
              <a:gd name="T16" fmla="*/ 24 w 48"/>
              <a:gd name="T17" fmla="*/ 96 h 96"/>
              <a:gd name="T18" fmla="*/ 44 w 48"/>
              <a:gd name="T19" fmla="*/ 96 h 96"/>
              <a:gd name="T20" fmla="*/ 48 w 48"/>
              <a:gd name="T21" fmla="*/ 92 h 96"/>
              <a:gd name="T22" fmla="*/ 48 w 48"/>
              <a:gd name="T23" fmla="*/ 4 h 96"/>
              <a:gd name="T24" fmla="*/ 44 w 48"/>
              <a:gd name="T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96">
                <a:moveTo>
                  <a:pt x="44" y="0"/>
                </a:move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2" y="0"/>
                  <a:pt x="21" y="1"/>
                </a:cubicBezTo>
                <a:cubicBezTo>
                  <a:pt x="10" y="16"/>
                  <a:pt x="10" y="16"/>
                  <a:pt x="1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5"/>
                  <a:pt x="23" y="96"/>
                  <a:pt x="24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6" y="96"/>
                  <a:pt x="48" y="94"/>
                  <a:pt x="48" y="92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2"/>
                  <a:pt x="46" y="0"/>
                  <a:pt x="4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0" name="Oval 87"/>
          <p:cNvSpPr>
            <a:spLocks noChangeArrowheads="1"/>
          </p:cNvSpPr>
          <p:nvPr/>
        </p:nvSpPr>
        <p:spPr bwMode="auto">
          <a:xfrm>
            <a:off x="6009308" y="4218063"/>
            <a:ext cx="15921" cy="17247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1" name="Freeform 88"/>
          <p:cNvSpPr>
            <a:spLocks noEditPoints="1"/>
          </p:cNvSpPr>
          <p:nvPr/>
        </p:nvSpPr>
        <p:spPr bwMode="auto">
          <a:xfrm>
            <a:off x="5958891" y="4053545"/>
            <a:ext cx="380781" cy="363532"/>
          </a:xfrm>
          <a:custGeom>
            <a:avLst/>
            <a:gdLst>
              <a:gd name="T0" fmla="*/ 124 w 184"/>
              <a:gd name="T1" fmla="*/ 48 h 176"/>
              <a:gd name="T2" fmla="*/ 93 w 184"/>
              <a:gd name="T3" fmla="*/ 48 h 176"/>
              <a:gd name="T4" fmla="*/ 98 w 184"/>
              <a:gd name="T5" fmla="*/ 29 h 176"/>
              <a:gd name="T6" fmla="*/ 104 w 184"/>
              <a:gd name="T7" fmla="*/ 24 h 176"/>
              <a:gd name="T8" fmla="*/ 109 w 184"/>
              <a:gd name="T9" fmla="*/ 24 h 176"/>
              <a:gd name="T10" fmla="*/ 128 w 184"/>
              <a:gd name="T11" fmla="*/ 40 h 176"/>
              <a:gd name="T12" fmla="*/ 164 w 184"/>
              <a:gd name="T13" fmla="*/ 40 h 176"/>
              <a:gd name="T14" fmla="*/ 184 w 184"/>
              <a:gd name="T15" fmla="*/ 20 h 176"/>
              <a:gd name="T16" fmla="*/ 164 w 184"/>
              <a:gd name="T17" fmla="*/ 0 h 176"/>
              <a:gd name="T18" fmla="*/ 128 w 184"/>
              <a:gd name="T19" fmla="*/ 0 h 176"/>
              <a:gd name="T20" fmla="*/ 109 w 184"/>
              <a:gd name="T21" fmla="*/ 16 h 176"/>
              <a:gd name="T22" fmla="*/ 104 w 184"/>
              <a:gd name="T23" fmla="*/ 16 h 176"/>
              <a:gd name="T24" fmla="*/ 90 w 184"/>
              <a:gd name="T25" fmla="*/ 27 h 176"/>
              <a:gd name="T26" fmla="*/ 85 w 184"/>
              <a:gd name="T27" fmla="*/ 48 h 176"/>
              <a:gd name="T28" fmla="*/ 12 w 184"/>
              <a:gd name="T29" fmla="*/ 48 h 176"/>
              <a:gd name="T30" fmla="*/ 0 w 184"/>
              <a:gd name="T31" fmla="*/ 60 h 176"/>
              <a:gd name="T32" fmla="*/ 0 w 184"/>
              <a:gd name="T33" fmla="*/ 148 h 176"/>
              <a:gd name="T34" fmla="*/ 8 w 184"/>
              <a:gd name="T35" fmla="*/ 159 h 176"/>
              <a:gd name="T36" fmla="*/ 8 w 184"/>
              <a:gd name="T37" fmla="*/ 164 h 176"/>
              <a:gd name="T38" fmla="*/ 20 w 184"/>
              <a:gd name="T39" fmla="*/ 176 h 176"/>
              <a:gd name="T40" fmla="*/ 52 w 184"/>
              <a:gd name="T41" fmla="*/ 176 h 176"/>
              <a:gd name="T42" fmla="*/ 64 w 184"/>
              <a:gd name="T43" fmla="*/ 164 h 176"/>
              <a:gd name="T44" fmla="*/ 64 w 184"/>
              <a:gd name="T45" fmla="*/ 160 h 176"/>
              <a:gd name="T46" fmla="*/ 72 w 184"/>
              <a:gd name="T47" fmla="*/ 160 h 176"/>
              <a:gd name="T48" fmla="*/ 72 w 184"/>
              <a:gd name="T49" fmla="*/ 164 h 176"/>
              <a:gd name="T50" fmla="*/ 84 w 184"/>
              <a:gd name="T51" fmla="*/ 176 h 176"/>
              <a:gd name="T52" fmla="*/ 116 w 184"/>
              <a:gd name="T53" fmla="*/ 176 h 176"/>
              <a:gd name="T54" fmla="*/ 128 w 184"/>
              <a:gd name="T55" fmla="*/ 164 h 176"/>
              <a:gd name="T56" fmla="*/ 128 w 184"/>
              <a:gd name="T57" fmla="*/ 159 h 176"/>
              <a:gd name="T58" fmla="*/ 136 w 184"/>
              <a:gd name="T59" fmla="*/ 148 h 176"/>
              <a:gd name="T60" fmla="*/ 136 w 184"/>
              <a:gd name="T61" fmla="*/ 60 h 176"/>
              <a:gd name="T62" fmla="*/ 124 w 184"/>
              <a:gd name="T63" fmla="*/ 48 h 176"/>
              <a:gd name="T64" fmla="*/ 28 w 184"/>
              <a:gd name="T65" fmla="*/ 96 h 176"/>
              <a:gd name="T66" fmla="*/ 16 w 184"/>
              <a:gd name="T67" fmla="*/ 84 h 176"/>
              <a:gd name="T68" fmla="*/ 28 w 184"/>
              <a:gd name="T69" fmla="*/ 72 h 176"/>
              <a:gd name="T70" fmla="*/ 40 w 184"/>
              <a:gd name="T71" fmla="*/ 84 h 176"/>
              <a:gd name="T72" fmla="*/ 28 w 184"/>
              <a:gd name="T73" fmla="*/ 96 h 176"/>
              <a:gd name="T74" fmla="*/ 112 w 184"/>
              <a:gd name="T75" fmla="*/ 132 h 176"/>
              <a:gd name="T76" fmla="*/ 108 w 184"/>
              <a:gd name="T77" fmla="*/ 136 h 176"/>
              <a:gd name="T78" fmla="*/ 60 w 184"/>
              <a:gd name="T79" fmla="*/ 136 h 176"/>
              <a:gd name="T80" fmla="*/ 56 w 184"/>
              <a:gd name="T81" fmla="*/ 132 h 176"/>
              <a:gd name="T82" fmla="*/ 56 w 184"/>
              <a:gd name="T83" fmla="*/ 76 h 176"/>
              <a:gd name="T84" fmla="*/ 60 w 184"/>
              <a:gd name="T85" fmla="*/ 72 h 176"/>
              <a:gd name="T86" fmla="*/ 108 w 184"/>
              <a:gd name="T87" fmla="*/ 72 h 176"/>
              <a:gd name="T88" fmla="*/ 112 w 184"/>
              <a:gd name="T89" fmla="*/ 76 h 176"/>
              <a:gd name="T90" fmla="*/ 112 w 184"/>
              <a:gd name="T91" fmla="*/ 13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4" h="176">
                <a:moveTo>
                  <a:pt x="124" y="48"/>
                </a:moveTo>
                <a:cubicBezTo>
                  <a:pt x="93" y="48"/>
                  <a:pt x="93" y="48"/>
                  <a:pt x="93" y="48"/>
                </a:cubicBezTo>
                <a:cubicBezTo>
                  <a:pt x="98" y="29"/>
                  <a:pt x="98" y="29"/>
                  <a:pt x="98" y="29"/>
                </a:cubicBezTo>
                <a:cubicBezTo>
                  <a:pt x="99" y="26"/>
                  <a:pt x="102" y="24"/>
                  <a:pt x="104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10" y="33"/>
                  <a:pt x="118" y="40"/>
                  <a:pt x="128" y="40"/>
                </a:cubicBezTo>
                <a:cubicBezTo>
                  <a:pt x="164" y="40"/>
                  <a:pt x="164" y="40"/>
                  <a:pt x="164" y="40"/>
                </a:cubicBezTo>
                <a:cubicBezTo>
                  <a:pt x="175" y="40"/>
                  <a:pt x="184" y="31"/>
                  <a:pt x="184" y="20"/>
                </a:cubicBezTo>
                <a:cubicBezTo>
                  <a:pt x="184" y="9"/>
                  <a:pt x="175" y="0"/>
                  <a:pt x="16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18" y="0"/>
                  <a:pt x="110" y="7"/>
                  <a:pt x="109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98" y="16"/>
                  <a:pt x="92" y="21"/>
                  <a:pt x="90" y="27"/>
                </a:cubicBezTo>
                <a:cubicBezTo>
                  <a:pt x="85" y="48"/>
                  <a:pt x="85" y="48"/>
                  <a:pt x="85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6" y="48"/>
                  <a:pt x="0" y="53"/>
                  <a:pt x="0" y="60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3"/>
                  <a:pt x="3" y="157"/>
                  <a:pt x="8" y="159"/>
                </a:cubicBezTo>
                <a:cubicBezTo>
                  <a:pt x="8" y="164"/>
                  <a:pt x="8" y="164"/>
                  <a:pt x="8" y="164"/>
                </a:cubicBezTo>
                <a:cubicBezTo>
                  <a:pt x="8" y="170"/>
                  <a:pt x="14" y="176"/>
                  <a:pt x="20" y="176"/>
                </a:cubicBezTo>
                <a:cubicBezTo>
                  <a:pt x="52" y="176"/>
                  <a:pt x="52" y="176"/>
                  <a:pt x="52" y="176"/>
                </a:cubicBezTo>
                <a:cubicBezTo>
                  <a:pt x="59" y="176"/>
                  <a:pt x="64" y="170"/>
                  <a:pt x="64" y="164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72" y="160"/>
                  <a:pt x="72" y="160"/>
                  <a:pt x="72" y="160"/>
                </a:cubicBezTo>
                <a:cubicBezTo>
                  <a:pt x="72" y="164"/>
                  <a:pt x="72" y="164"/>
                  <a:pt x="72" y="164"/>
                </a:cubicBezTo>
                <a:cubicBezTo>
                  <a:pt x="72" y="170"/>
                  <a:pt x="78" y="176"/>
                  <a:pt x="84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23" y="176"/>
                  <a:pt x="128" y="170"/>
                  <a:pt x="128" y="164"/>
                </a:cubicBezTo>
                <a:cubicBezTo>
                  <a:pt x="128" y="159"/>
                  <a:pt x="128" y="159"/>
                  <a:pt x="128" y="159"/>
                </a:cubicBezTo>
                <a:cubicBezTo>
                  <a:pt x="133" y="157"/>
                  <a:pt x="136" y="153"/>
                  <a:pt x="136" y="148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6" y="53"/>
                  <a:pt x="131" y="48"/>
                  <a:pt x="124" y="48"/>
                </a:cubicBezTo>
                <a:close/>
                <a:moveTo>
                  <a:pt x="28" y="96"/>
                </a:moveTo>
                <a:cubicBezTo>
                  <a:pt x="22" y="96"/>
                  <a:pt x="16" y="90"/>
                  <a:pt x="16" y="84"/>
                </a:cubicBezTo>
                <a:cubicBezTo>
                  <a:pt x="16" y="77"/>
                  <a:pt x="22" y="72"/>
                  <a:pt x="28" y="72"/>
                </a:cubicBezTo>
                <a:cubicBezTo>
                  <a:pt x="35" y="72"/>
                  <a:pt x="40" y="77"/>
                  <a:pt x="40" y="84"/>
                </a:cubicBezTo>
                <a:cubicBezTo>
                  <a:pt x="40" y="90"/>
                  <a:pt x="35" y="96"/>
                  <a:pt x="28" y="96"/>
                </a:cubicBezTo>
                <a:close/>
                <a:moveTo>
                  <a:pt x="112" y="132"/>
                </a:moveTo>
                <a:cubicBezTo>
                  <a:pt x="112" y="134"/>
                  <a:pt x="110" y="136"/>
                  <a:pt x="108" y="136"/>
                </a:cubicBezTo>
                <a:cubicBezTo>
                  <a:pt x="60" y="136"/>
                  <a:pt x="60" y="136"/>
                  <a:pt x="60" y="136"/>
                </a:cubicBezTo>
                <a:cubicBezTo>
                  <a:pt x="58" y="136"/>
                  <a:pt x="56" y="134"/>
                  <a:pt x="56" y="132"/>
                </a:cubicBezTo>
                <a:cubicBezTo>
                  <a:pt x="56" y="76"/>
                  <a:pt x="56" y="76"/>
                  <a:pt x="56" y="76"/>
                </a:cubicBezTo>
                <a:cubicBezTo>
                  <a:pt x="56" y="74"/>
                  <a:pt x="58" y="72"/>
                  <a:pt x="60" y="72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10" y="72"/>
                  <a:pt x="112" y="74"/>
                  <a:pt x="112" y="76"/>
                </a:cubicBezTo>
                <a:lnTo>
                  <a:pt x="112" y="1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2" name="Rectangle 89"/>
          <p:cNvSpPr>
            <a:spLocks noChangeArrowheads="1"/>
          </p:cNvSpPr>
          <p:nvPr/>
        </p:nvSpPr>
        <p:spPr bwMode="auto">
          <a:xfrm>
            <a:off x="6091567" y="4218063"/>
            <a:ext cx="83586" cy="99507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3" name="Freeform 90"/>
          <p:cNvSpPr>
            <a:spLocks noEditPoints="1"/>
          </p:cNvSpPr>
          <p:nvPr/>
        </p:nvSpPr>
        <p:spPr bwMode="auto">
          <a:xfrm>
            <a:off x="7082657" y="4184894"/>
            <a:ext cx="99507" cy="98180"/>
          </a:xfrm>
          <a:custGeom>
            <a:avLst/>
            <a:gdLst>
              <a:gd name="T0" fmla="*/ 24 w 48"/>
              <a:gd name="T1" fmla="*/ 0 h 48"/>
              <a:gd name="T2" fmla="*/ 0 w 48"/>
              <a:gd name="T3" fmla="*/ 24 h 48"/>
              <a:gd name="T4" fmla="*/ 24 w 48"/>
              <a:gd name="T5" fmla="*/ 48 h 48"/>
              <a:gd name="T6" fmla="*/ 48 w 48"/>
              <a:gd name="T7" fmla="*/ 24 h 48"/>
              <a:gd name="T8" fmla="*/ 24 w 48"/>
              <a:gd name="T9" fmla="*/ 0 h 48"/>
              <a:gd name="T10" fmla="*/ 21 w 48"/>
              <a:gd name="T11" fmla="*/ 16 h 48"/>
              <a:gd name="T12" fmla="*/ 16 w 48"/>
              <a:gd name="T13" fmla="*/ 21 h 48"/>
              <a:gd name="T14" fmla="*/ 12 w 48"/>
              <a:gd name="T15" fmla="*/ 24 h 48"/>
              <a:gd name="T16" fmla="*/ 11 w 48"/>
              <a:gd name="T17" fmla="*/ 24 h 48"/>
              <a:gd name="T18" fmla="*/ 8 w 48"/>
              <a:gd name="T19" fmla="*/ 19 h 48"/>
              <a:gd name="T20" fmla="*/ 19 w 48"/>
              <a:gd name="T21" fmla="*/ 8 h 48"/>
              <a:gd name="T22" fmla="*/ 24 w 48"/>
              <a:gd name="T23" fmla="*/ 11 h 48"/>
              <a:gd name="T24" fmla="*/ 21 w 48"/>
              <a:gd name="T25" fmla="*/ 1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48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8"/>
                  <a:pt x="24" y="48"/>
                </a:cubicBezTo>
                <a:cubicBezTo>
                  <a:pt x="37" y="48"/>
                  <a:pt x="48" y="37"/>
                  <a:pt x="48" y="24"/>
                </a:cubicBezTo>
                <a:cubicBezTo>
                  <a:pt x="48" y="11"/>
                  <a:pt x="37" y="0"/>
                  <a:pt x="24" y="0"/>
                </a:cubicBezTo>
                <a:close/>
                <a:moveTo>
                  <a:pt x="21" y="16"/>
                </a:moveTo>
                <a:cubicBezTo>
                  <a:pt x="19" y="17"/>
                  <a:pt x="17" y="19"/>
                  <a:pt x="16" y="21"/>
                </a:cubicBezTo>
                <a:cubicBezTo>
                  <a:pt x="15" y="23"/>
                  <a:pt x="14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9" y="23"/>
                  <a:pt x="8" y="21"/>
                  <a:pt x="8" y="19"/>
                </a:cubicBezTo>
                <a:cubicBezTo>
                  <a:pt x="10" y="14"/>
                  <a:pt x="14" y="10"/>
                  <a:pt x="19" y="8"/>
                </a:cubicBezTo>
                <a:cubicBezTo>
                  <a:pt x="21" y="7"/>
                  <a:pt x="23" y="8"/>
                  <a:pt x="24" y="11"/>
                </a:cubicBezTo>
                <a:cubicBezTo>
                  <a:pt x="25" y="13"/>
                  <a:pt x="24" y="15"/>
                  <a:pt x="21" y="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4" name="Freeform 91"/>
          <p:cNvSpPr>
            <a:spLocks noEditPoints="1"/>
          </p:cNvSpPr>
          <p:nvPr/>
        </p:nvSpPr>
        <p:spPr bwMode="auto">
          <a:xfrm>
            <a:off x="6934060" y="4036297"/>
            <a:ext cx="398028" cy="396702"/>
          </a:xfrm>
          <a:custGeom>
            <a:avLst/>
            <a:gdLst>
              <a:gd name="T0" fmla="*/ 179 w 192"/>
              <a:gd name="T1" fmla="*/ 47 h 192"/>
              <a:gd name="T2" fmla="*/ 185 w 192"/>
              <a:gd name="T3" fmla="*/ 41 h 192"/>
              <a:gd name="T4" fmla="*/ 192 w 192"/>
              <a:gd name="T5" fmla="*/ 24 h 192"/>
              <a:gd name="T6" fmla="*/ 185 w 192"/>
              <a:gd name="T7" fmla="*/ 7 h 192"/>
              <a:gd name="T8" fmla="*/ 168 w 192"/>
              <a:gd name="T9" fmla="*/ 0 h 192"/>
              <a:gd name="T10" fmla="*/ 151 w 192"/>
              <a:gd name="T11" fmla="*/ 7 h 192"/>
              <a:gd name="T12" fmla="*/ 145 w 192"/>
              <a:gd name="T13" fmla="*/ 13 h 192"/>
              <a:gd name="T14" fmla="*/ 96 w 192"/>
              <a:gd name="T15" fmla="*/ 0 h 192"/>
              <a:gd name="T16" fmla="*/ 47 w 192"/>
              <a:gd name="T17" fmla="*/ 13 h 192"/>
              <a:gd name="T18" fmla="*/ 41 w 192"/>
              <a:gd name="T19" fmla="*/ 7 h 192"/>
              <a:gd name="T20" fmla="*/ 24 w 192"/>
              <a:gd name="T21" fmla="*/ 0 h 192"/>
              <a:gd name="T22" fmla="*/ 7 w 192"/>
              <a:gd name="T23" fmla="*/ 7 h 192"/>
              <a:gd name="T24" fmla="*/ 0 w 192"/>
              <a:gd name="T25" fmla="*/ 24 h 192"/>
              <a:gd name="T26" fmla="*/ 7 w 192"/>
              <a:gd name="T27" fmla="*/ 41 h 192"/>
              <a:gd name="T28" fmla="*/ 14 w 192"/>
              <a:gd name="T29" fmla="*/ 47 h 192"/>
              <a:gd name="T30" fmla="*/ 0 w 192"/>
              <a:gd name="T31" fmla="*/ 96 h 192"/>
              <a:gd name="T32" fmla="*/ 13 w 192"/>
              <a:gd name="T33" fmla="*/ 145 h 192"/>
              <a:gd name="T34" fmla="*/ 7 w 192"/>
              <a:gd name="T35" fmla="*/ 151 h 192"/>
              <a:gd name="T36" fmla="*/ 0 w 192"/>
              <a:gd name="T37" fmla="*/ 168 h 192"/>
              <a:gd name="T38" fmla="*/ 7 w 192"/>
              <a:gd name="T39" fmla="*/ 185 h 192"/>
              <a:gd name="T40" fmla="*/ 24 w 192"/>
              <a:gd name="T41" fmla="*/ 192 h 192"/>
              <a:gd name="T42" fmla="*/ 41 w 192"/>
              <a:gd name="T43" fmla="*/ 185 h 192"/>
              <a:gd name="T44" fmla="*/ 47 w 192"/>
              <a:gd name="T45" fmla="*/ 179 h 192"/>
              <a:gd name="T46" fmla="*/ 96 w 192"/>
              <a:gd name="T47" fmla="*/ 192 h 192"/>
              <a:gd name="T48" fmla="*/ 145 w 192"/>
              <a:gd name="T49" fmla="*/ 179 h 192"/>
              <a:gd name="T50" fmla="*/ 151 w 192"/>
              <a:gd name="T51" fmla="*/ 185 h 192"/>
              <a:gd name="T52" fmla="*/ 168 w 192"/>
              <a:gd name="T53" fmla="*/ 192 h 192"/>
              <a:gd name="T54" fmla="*/ 185 w 192"/>
              <a:gd name="T55" fmla="*/ 185 h 192"/>
              <a:gd name="T56" fmla="*/ 192 w 192"/>
              <a:gd name="T57" fmla="*/ 168 h 192"/>
              <a:gd name="T58" fmla="*/ 185 w 192"/>
              <a:gd name="T59" fmla="*/ 151 h 192"/>
              <a:gd name="T60" fmla="*/ 179 w 192"/>
              <a:gd name="T61" fmla="*/ 145 h 192"/>
              <a:gd name="T62" fmla="*/ 192 w 192"/>
              <a:gd name="T63" fmla="*/ 96 h 192"/>
              <a:gd name="T64" fmla="*/ 179 w 192"/>
              <a:gd name="T65" fmla="*/ 47 h 192"/>
              <a:gd name="T66" fmla="*/ 96 w 192"/>
              <a:gd name="T67" fmla="*/ 176 h 192"/>
              <a:gd name="T68" fmla="*/ 16 w 192"/>
              <a:gd name="T69" fmla="*/ 96 h 192"/>
              <a:gd name="T70" fmla="*/ 96 w 192"/>
              <a:gd name="T71" fmla="*/ 16 h 192"/>
              <a:gd name="T72" fmla="*/ 176 w 192"/>
              <a:gd name="T73" fmla="*/ 96 h 192"/>
              <a:gd name="T74" fmla="*/ 96 w 192"/>
              <a:gd name="T75" fmla="*/ 17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2" h="192">
                <a:moveTo>
                  <a:pt x="179" y="47"/>
                </a:moveTo>
                <a:cubicBezTo>
                  <a:pt x="185" y="41"/>
                  <a:pt x="185" y="41"/>
                  <a:pt x="185" y="41"/>
                </a:cubicBezTo>
                <a:cubicBezTo>
                  <a:pt x="190" y="36"/>
                  <a:pt x="192" y="30"/>
                  <a:pt x="192" y="24"/>
                </a:cubicBezTo>
                <a:cubicBezTo>
                  <a:pt x="192" y="17"/>
                  <a:pt x="190" y="11"/>
                  <a:pt x="185" y="7"/>
                </a:cubicBezTo>
                <a:cubicBezTo>
                  <a:pt x="181" y="2"/>
                  <a:pt x="175" y="0"/>
                  <a:pt x="168" y="0"/>
                </a:cubicBezTo>
                <a:cubicBezTo>
                  <a:pt x="162" y="0"/>
                  <a:pt x="156" y="2"/>
                  <a:pt x="151" y="7"/>
                </a:cubicBezTo>
                <a:cubicBezTo>
                  <a:pt x="145" y="13"/>
                  <a:pt x="145" y="13"/>
                  <a:pt x="145" y="13"/>
                </a:cubicBezTo>
                <a:cubicBezTo>
                  <a:pt x="130" y="5"/>
                  <a:pt x="113" y="0"/>
                  <a:pt x="96" y="0"/>
                </a:cubicBezTo>
                <a:cubicBezTo>
                  <a:pt x="79" y="0"/>
                  <a:pt x="62" y="5"/>
                  <a:pt x="47" y="13"/>
                </a:cubicBezTo>
                <a:cubicBezTo>
                  <a:pt x="41" y="7"/>
                  <a:pt x="41" y="7"/>
                  <a:pt x="41" y="7"/>
                </a:cubicBezTo>
                <a:cubicBezTo>
                  <a:pt x="37" y="2"/>
                  <a:pt x="31" y="0"/>
                  <a:pt x="24" y="0"/>
                </a:cubicBezTo>
                <a:cubicBezTo>
                  <a:pt x="18" y="0"/>
                  <a:pt x="12" y="2"/>
                  <a:pt x="7" y="7"/>
                </a:cubicBezTo>
                <a:cubicBezTo>
                  <a:pt x="3" y="11"/>
                  <a:pt x="0" y="17"/>
                  <a:pt x="0" y="24"/>
                </a:cubicBezTo>
                <a:cubicBezTo>
                  <a:pt x="0" y="30"/>
                  <a:pt x="3" y="36"/>
                  <a:pt x="7" y="41"/>
                </a:cubicBezTo>
                <a:cubicBezTo>
                  <a:pt x="14" y="47"/>
                  <a:pt x="14" y="47"/>
                  <a:pt x="14" y="47"/>
                </a:cubicBezTo>
                <a:cubicBezTo>
                  <a:pt x="5" y="62"/>
                  <a:pt x="0" y="79"/>
                  <a:pt x="0" y="96"/>
                </a:cubicBezTo>
                <a:cubicBezTo>
                  <a:pt x="0" y="113"/>
                  <a:pt x="5" y="130"/>
                  <a:pt x="13" y="145"/>
                </a:cubicBezTo>
                <a:cubicBezTo>
                  <a:pt x="7" y="151"/>
                  <a:pt x="7" y="151"/>
                  <a:pt x="7" y="151"/>
                </a:cubicBezTo>
                <a:cubicBezTo>
                  <a:pt x="3" y="155"/>
                  <a:pt x="0" y="161"/>
                  <a:pt x="0" y="168"/>
                </a:cubicBezTo>
                <a:cubicBezTo>
                  <a:pt x="0" y="174"/>
                  <a:pt x="3" y="180"/>
                  <a:pt x="7" y="185"/>
                </a:cubicBezTo>
                <a:cubicBezTo>
                  <a:pt x="12" y="189"/>
                  <a:pt x="18" y="192"/>
                  <a:pt x="24" y="192"/>
                </a:cubicBezTo>
                <a:cubicBezTo>
                  <a:pt x="31" y="192"/>
                  <a:pt x="37" y="189"/>
                  <a:pt x="41" y="185"/>
                </a:cubicBezTo>
                <a:cubicBezTo>
                  <a:pt x="47" y="179"/>
                  <a:pt x="47" y="179"/>
                  <a:pt x="47" y="179"/>
                </a:cubicBezTo>
                <a:cubicBezTo>
                  <a:pt x="62" y="187"/>
                  <a:pt x="79" y="192"/>
                  <a:pt x="96" y="192"/>
                </a:cubicBezTo>
                <a:cubicBezTo>
                  <a:pt x="113" y="192"/>
                  <a:pt x="130" y="187"/>
                  <a:pt x="145" y="179"/>
                </a:cubicBezTo>
                <a:cubicBezTo>
                  <a:pt x="151" y="185"/>
                  <a:pt x="151" y="185"/>
                  <a:pt x="151" y="185"/>
                </a:cubicBezTo>
                <a:cubicBezTo>
                  <a:pt x="156" y="189"/>
                  <a:pt x="162" y="192"/>
                  <a:pt x="168" y="192"/>
                </a:cubicBezTo>
                <a:cubicBezTo>
                  <a:pt x="175" y="192"/>
                  <a:pt x="181" y="189"/>
                  <a:pt x="185" y="185"/>
                </a:cubicBezTo>
                <a:cubicBezTo>
                  <a:pt x="190" y="180"/>
                  <a:pt x="192" y="174"/>
                  <a:pt x="192" y="168"/>
                </a:cubicBezTo>
                <a:cubicBezTo>
                  <a:pt x="192" y="161"/>
                  <a:pt x="190" y="155"/>
                  <a:pt x="185" y="151"/>
                </a:cubicBezTo>
                <a:cubicBezTo>
                  <a:pt x="179" y="145"/>
                  <a:pt x="179" y="145"/>
                  <a:pt x="179" y="145"/>
                </a:cubicBezTo>
                <a:cubicBezTo>
                  <a:pt x="188" y="130"/>
                  <a:pt x="192" y="113"/>
                  <a:pt x="192" y="96"/>
                </a:cubicBezTo>
                <a:cubicBezTo>
                  <a:pt x="192" y="79"/>
                  <a:pt x="188" y="62"/>
                  <a:pt x="179" y="47"/>
                </a:cubicBezTo>
                <a:close/>
                <a:moveTo>
                  <a:pt x="96" y="176"/>
                </a:moveTo>
                <a:cubicBezTo>
                  <a:pt x="52" y="176"/>
                  <a:pt x="16" y="140"/>
                  <a:pt x="16" y="96"/>
                </a:cubicBezTo>
                <a:cubicBezTo>
                  <a:pt x="16" y="52"/>
                  <a:pt x="52" y="16"/>
                  <a:pt x="96" y="16"/>
                </a:cubicBezTo>
                <a:cubicBezTo>
                  <a:pt x="140" y="16"/>
                  <a:pt x="176" y="52"/>
                  <a:pt x="176" y="96"/>
                </a:cubicBezTo>
                <a:cubicBezTo>
                  <a:pt x="176" y="140"/>
                  <a:pt x="140" y="176"/>
                  <a:pt x="96" y="1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5" name="Freeform 92"/>
          <p:cNvSpPr>
            <a:spLocks noEditPoints="1"/>
          </p:cNvSpPr>
          <p:nvPr/>
        </p:nvSpPr>
        <p:spPr bwMode="auto">
          <a:xfrm>
            <a:off x="6984477" y="4085387"/>
            <a:ext cx="297194" cy="298521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04 w 144"/>
              <a:gd name="T11" fmla="*/ 72 h 144"/>
              <a:gd name="T12" fmla="*/ 72 w 144"/>
              <a:gd name="T13" fmla="*/ 104 h 144"/>
              <a:gd name="T14" fmla="*/ 40 w 144"/>
              <a:gd name="T15" fmla="*/ 72 h 144"/>
              <a:gd name="T16" fmla="*/ 47 w 144"/>
              <a:gd name="T17" fmla="*/ 52 h 144"/>
              <a:gd name="T18" fmla="*/ 41 w 144"/>
              <a:gd name="T19" fmla="*/ 47 h 144"/>
              <a:gd name="T20" fmla="*/ 41 w 144"/>
              <a:gd name="T21" fmla="*/ 41 h 144"/>
              <a:gd name="T22" fmla="*/ 47 w 144"/>
              <a:gd name="T23" fmla="*/ 41 h 144"/>
              <a:gd name="T24" fmla="*/ 53 w 144"/>
              <a:gd name="T25" fmla="*/ 47 h 144"/>
              <a:gd name="T26" fmla="*/ 72 w 144"/>
              <a:gd name="T27" fmla="*/ 40 h 144"/>
              <a:gd name="T28" fmla="*/ 92 w 144"/>
              <a:gd name="T29" fmla="*/ 47 h 144"/>
              <a:gd name="T30" fmla="*/ 98 w 144"/>
              <a:gd name="T31" fmla="*/ 41 h 144"/>
              <a:gd name="T32" fmla="*/ 103 w 144"/>
              <a:gd name="T33" fmla="*/ 41 h 144"/>
              <a:gd name="T34" fmla="*/ 103 w 144"/>
              <a:gd name="T35" fmla="*/ 47 h 144"/>
              <a:gd name="T36" fmla="*/ 97 w 144"/>
              <a:gd name="T37" fmla="*/ 52 h 144"/>
              <a:gd name="T38" fmla="*/ 104 w 144"/>
              <a:gd name="T3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04" y="72"/>
                </a:moveTo>
                <a:cubicBezTo>
                  <a:pt x="104" y="90"/>
                  <a:pt x="90" y="104"/>
                  <a:pt x="72" y="104"/>
                </a:cubicBezTo>
                <a:cubicBezTo>
                  <a:pt x="55" y="104"/>
                  <a:pt x="40" y="90"/>
                  <a:pt x="40" y="72"/>
                </a:cubicBezTo>
                <a:cubicBezTo>
                  <a:pt x="40" y="64"/>
                  <a:pt x="43" y="58"/>
                  <a:pt x="47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0" y="45"/>
                  <a:pt x="40" y="43"/>
                  <a:pt x="41" y="41"/>
                </a:cubicBezTo>
                <a:cubicBezTo>
                  <a:pt x="43" y="39"/>
                  <a:pt x="45" y="39"/>
                  <a:pt x="47" y="41"/>
                </a:cubicBezTo>
                <a:cubicBezTo>
                  <a:pt x="53" y="47"/>
                  <a:pt x="53" y="47"/>
                  <a:pt x="53" y="47"/>
                </a:cubicBezTo>
                <a:cubicBezTo>
                  <a:pt x="58" y="42"/>
                  <a:pt x="65" y="40"/>
                  <a:pt x="72" y="40"/>
                </a:cubicBezTo>
                <a:cubicBezTo>
                  <a:pt x="80" y="40"/>
                  <a:pt x="86" y="42"/>
                  <a:pt x="92" y="47"/>
                </a:cubicBezTo>
                <a:cubicBezTo>
                  <a:pt x="98" y="41"/>
                  <a:pt x="98" y="41"/>
                  <a:pt x="98" y="41"/>
                </a:cubicBezTo>
                <a:cubicBezTo>
                  <a:pt x="99" y="39"/>
                  <a:pt x="102" y="39"/>
                  <a:pt x="103" y="41"/>
                </a:cubicBezTo>
                <a:cubicBezTo>
                  <a:pt x="105" y="43"/>
                  <a:pt x="105" y="45"/>
                  <a:pt x="103" y="4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2" y="58"/>
                  <a:pt x="104" y="65"/>
                  <a:pt x="104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6" name="Freeform 93"/>
          <p:cNvSpPr>
            <a:spLocks/>
          </p:cNvSpPr>
          <p:nvPr/>
        </p:nvSpPr>
        <p:spPr bwMode="auto">
          <a:xfrm>
            <a:off x="7909229" y="4069466"/>
            <a:ext cx="398028" cy="330363"/>
          </a:xfrm>
          <a:custGeom>
            <a:avLst/>
            <a:gdLst>
              <a:gd name="T0" fmla="*/ 176 w 192"/>
              <a:gd name="T1" fmla="*/ 92 h 160"/>
              <a:gd name="T2" fmla="*/ 176 w 192"/>
              <a:gd name="T3" fmla="*/ 91 h 160"/>
              <a:gd name="T4" fmla="*/ 176 w 192"/>
              <a:gd name="T5" fmla="*/ 48 h 160"/>
              <a:gd name="T6" fmla="*/ 176 w 192"/>
              <a:gd name="T7" fmla="*/ 46 h 160"/>
              <a:gd name="T8" fmla="*/ 96 w 192"/>
              <a:gd name="T9" fmla="*/ 0 h 160"/>
              <a:gd name="T10" fmla="*/ 17 w 192"/>
              <a:gd name="T11" fmla="*/ 46 h 160"/>
              <a:gd name="T12" fmla="*/ 17 w 192"/>
              <a:gd name="T13" fmla="*/ 46 h 160"/>
              <a:gd name="T14" fmla="*/ 16 w 192"/>
              <a:gd name="T15" fmla="*/ 47 h 160"/>
              <a:gd name="T16" fmla="*/ 16 w 192"/>
              <a:gd name="T17" fmla="*/ 48 h 160"/>
              <a:gd name="T18" fmla="*/ 16 w 192"/>
              <a:gd name="T19" fmla="*/ 48 h 160"/>
              <a:gd name="T20" fmla="*/ 16 w 192"/>
              <a:gd name="T21" fmla="*/ 91 h 160"/>
              <a:gd name="T22" fmla="*/ 16 w 192"/>
              <a:gd name="T23" fmla="*/ 92 h 160"/>
              <a:gd name="T24" fmla="*/ 0 w 192"/>
              <a:gd name="T25" fmla="*/ 120 h 160"/>
              <a:gd name="T26" fmla="*/ 32 w 192"/>
              <a:gd name="T27" fmla="*/ 152 h 160"/>
              <a:gd name="T28" fmla="*/ 33 w 192"/>
              <a:gd name="T29" fmla="*/ 152 h 160"/>
              <a:gd name="T30" fmla="*/ 44 w 192"/>
              <a:gd name="T31" fmla="*/ 160 h 160"/>
              <a:gd name="T32" fmla="*/ 56 w 192"/>
              <a:gd name="T33" fmla="*/ 148 h 160"/>
              <a:gd name="T34" fmla="*/ 56 w 192"/>
              <a:gd name="T35" fmla="*/ 92 h 160"/>
              <a:gd name="T36" fmla="*/ 44 w 192"/>
              <a:gd name="T37" fmla="*/ 80 h 160"/>
              <a:gd name="T38" fmla="*/ 33 w 192"/>
              <a:gd name="T39" fmla="*/ 88 h 160"/>
              <a:gd name="T40" fmla="*/ 32 w 192"/>
              <a:gd name="T41" fmla="*/ 88 h 160"/>
              <a:gd name="T42" fmla="*/ 24 w 192"/>
              <a:gd name="T43" fmla="*/ 89 h 160"/>
              <a:gd name="T44" fmla="*/ 24 w 192"/>
              <a:gd name="T45" fmla="*/ 49 h 160"/>
              <a:gd name="T46" fmla="*/ 46 w 192"/>
              <a:gd name="T47" fmla="*/ 24 h 160"/>
              <a:gd name="T48" fmla="*/ 52 w 192"/>
              <a:gd name="T49" fmla="*/ 31 h 160"/>
              <a:gd name="T50" fmla="*/ 57 w 192"/>
              <a:gd name="T51" fmla="*/ 31 h 160"/>
              <a:gd name="T52" fmla="*/ 96 w 192"/>
              <a:gd name="T53" fmla="*/ 24 h 160"/>
              <a:gd name="T54" fmla="*/ 135 w 192"/>
              <a:gd name="T55" fmla="*/ 31 h 160"/>
              <a:gd name="T56" fmla="*/ 137 w 192"/>
              <a:gd name="T57" fmla="*/ 32 h 160"/>
              <a:gd name="T58" fmla="*/ 140 w 192"/>
              <a:gd name="T59" fmla="*/ 31 h 160"/>
              <a:gd name="T60" fmla="*/ 147 w 192"/>
              <a:gd name="T61" fmla="*/ 24 h 160"/>
              <a:gd name="T62" fmla="*/ 168 w 192"/>
              <a:gd name="T63" fmla="*/ 49 h 160"/>
              <a:gd name="T64" fmla="*/ 168 w 192"/>
              <a:gd name="T65" fmla="*/ 89 h 160"/>
              <a:gd name="T66" fmla="*/ 160 w 192"/>
              <a:gd name="T67" fmla="*/ 88 h 160"/>
              <a:gd name="T68" fmla="*/ 159 w 192"/>
              <a:gd name="T69" fmla="*/ 88 h 160"/>
              <a:gd name="T70" fmla="*/ 148 w 192"/>
              <a:gd name="T71" fmla="*/ 80 h 160"/>
              <a:gd name="T72" fmla="*/ 136 w 192"/>
              <a:gd name="T73" fmla="*/ 92 h 160"/>
              <a:gd name="T74" fmla="*/ 136 w 192"/>
              <a:gd name="T75" fmla="*/ 148 h 160"/>
              <a:gd name="T76" fmla="*/ 148 w 192"/>
              <a:gd name="T77" fmla="*/ 160 h 160"/>
              <a:gd name="T78" fmla="*/ 159 w 192"/>
              <a:gd name="T79" fmla="*/ 152 h 160"/>
              <a:gd name="T80" fmla="*/ 160 w 192"/>
              <a:gd name="T81" fmla="*/ 152 h 160"/>
              <a:gd name="T82" fmla="*/ 192 w 192"/>
              <a:gd name="T83" fmla="*/ 120 h 160"/>
              <a:gd name="T84" fmla="*/ 176 w 192"/>
              <a:gd name="T85" fmla="*/ 9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" h="160">
                <a:moveTo>
                  <a:pt x="176" y="92"/>
                </a:moveTo>
                <a:cubicBezTo>
                  <a:pt x="176" y="92"/>
                  <a:pt x="176" y="92"/>
                  <a:pt x="176" y="91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7"/>
                  <a:pt x="176" y="47"/>
                  <a:pt x="176" y="46"/>
                </a:cubicBezTo>
                <a:cubicBezTo>
                  <a:pt x="166" y="23"/>
                  <a:pt x="135" y="0"/>
                  <a:pt x="96" y="0"/>
                </a:cubicBezTo>
                <a:cubicBezTo>
                  <a:pt x="57" y="0"/>
                  <a:pt x="27" y="23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7"/>
                  <a:pt x="16" y="47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8"/>
                  <a:pt x="0" y="108"/>
                  <a:pt x="0" y="120"/>
                </a:cubicBezTo>
                <a:cubicBezTo>
                  <a:pt x="0" y="138"/>
                  <a:pt x="14" y="152"/>
                  <a:pt x="32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5" y="157"/>
                  <a:pt x="39" y="160"/>
                  <a:pt x="44" y="160"/>
                </a:cubicBezTo>
                <a:cubicBezTo>
                  <a:pt x="51" y="160"/>
                  <a:pt x="56" y="154"/>
                  <a:pt x="56" y="148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9" y="80"/>
                  <a:pt x="35" y="83"/>
                  <a:pt x="33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9" y="88"/>
                  <a:pt x="27" y="88"/>
                  <a:pt x="24" y="89"/>
                </a:cubicBezTo>
                <a:cubicBezTo>
                  <a:pt x="24" y="49"/>
                  <a:pt x="24" y="49"/>
                  <a:pt x="24" y="49"/>
                </a:cubicBezTo>
                <a:cubicBezTo>
                  <a:pt x="28" y="40"/>
                  <a:pt x="36" y="31"/>
                  <a:pt x="46" y="24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6" y="32"/>
                  <a:pt x="57" y="31"/>
                </a:cubicBezTo>
                <a:cubicBezTo>
                  <a:pt x="57" y="31"/>
                  <a:pt x="69" y="24"/>
                  <a:pt x="96" y="24"/>
                </a:cubicBezTo>
                <a:cubicBezTo>
                  <a:pt x="123" y="24"/>
                  <a:pt x="135" y="31"/>
                  <a:pt x="135" y="31"/>
                </a:cubicBezTo>
                <a:cubicBezTo>
                  <a:pt x="136" y="32"/>
                  <a:pt x="136" y="32"/>
                  <a:pt x="137" y="32"/>
                </a:cubicBezTo>
                <a:cubicBezTo>
                  <a:pt x="138" y="32"/>
                  <a:pt x="139" y="31"/>
                  <a:pt x="140" y="31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7" y="31"/>
                  <a:pt x="164" y="40"/>
                  <a:pt x="168" y="4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8"/>
                  <a:pt x="163" y="88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8" y="83"/>
                  <a:pt x="153" y="80"/>
                  <a:pt x="148" y="80"/>
                </a:cubicBezTo>
                <a:cubicBezTo>
                  <a:pt x="142" y="80"/>
                  <a:pt x="136" y="85"/>
                  <a:pt x="136" y="92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ubicBezTo>
                  <a:pt x="153" y="160"/>
                  <a:pt x="158" y="157"/>
                  <a:pt x="159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78" y="152"/>
                  <a:pt x="192" y="138"/>
                  <a:pt x="192" y="120"/>
                </a:cubicBezTo>
                <a:cubicBezTo>
                  <a:pt x="192" y="108"/>
                  <a:pt x="186" y="98"/>
                  <a:pt x="176" y="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7" name="Freeform 94"/>
          <p:cNvSpPr>
            <a:spLocks/>
          </p:cNvSpPr>
          <p:nvPr/>
        </p:nvSpPr>
        <p:spPr bwMode="auto">
          <a:xfrm>
            <a:off x="8885725" y="4036297"/>
            <a:ext cx="395375" cy="396702"/>
          </a:xfrm>
          <a:custGeom>
            <a:avLst/>
            <a:gdLst>
              <a:gd name="T0" fmla="*/ 176 w 192"/>
              <a:gd name="T1" fmla="*/ 147 h 192"/>
              <a:gd name="T2" fmla="*/ 192 w 192"/>
              <a:gd name="T3" fmla="*/ 120 h 192"/>
              <a:gd name="T4" fmla="*/ 176 w 192"/>
              <a:gd name="T5" fmla="*/ 92 h 192"/>
              <a:gd name="T6" fmla="*/ 176 w 192"/>
              <a:gd name="T7" fmla="*/ 91 h 192"/>
              <a:gd name="T8" fmla="*/ 176 w 192"/>
              <a:gd name="T9" fmla="*/ 48 h 192"/>
              <a:gd name="T10" fmla="*/ 176 w 192"/>
              <a:gd name="T11" fmla="*/ 46 h 192"/>
              <a:gd name="T12" fmla="*/ 96 w 192"/>
              <a:gd name="T13" fmla="*/ 0 h 192"/>
              <a:gd name="T14" fmla="*/ 17 w 192"/>
              <a:gd name="T15" fmla="*/ 46 h 192"/>
              <a:gd name="T16" fmla="*/ 17 w 192"/>
              <a:gd name="T17" fmla="*/ 46 h 192"/>
              <a:gd name="T18" fmla="*/ 16 w 192"/>
              <a:gd name="T19" fmla="*/ 47 h 192"/>
              <a:gd name="T20" fmla="*/ 16 w 192"/>
              <a:gd name="T21" fmla="*/ 48 h 192"/>
              <a:gd name="T22" fmla="*/ 16 w 192"/>
              <a:gd name="T23" fmla="*/ 48 h 192"/>
              <a:gd name="T24" fmla="*/ 16 w 192"/>
              <a:gd name="T25" fmla="*/ 91 h 192"/>
              <a:gd name="T26" fmla="*/ 16 w 192"/>
              <a:gd name="T27" fmla="*/ 92 h 192"/>
              <a:gd name="T28" fmla="*/ 0 w 192"/>
              <a:gd name="T29" fmla="*/ 120 h 192"/>
              <a:gd name="T30" fmla="*/ 32 w 192"/>
              <a:gd name="T31" fmla="*/ 152 h 192"/>
              <a:gd name="T32" fmla="*/ 33 w 192"/>
              <a:gd name="T33" fmla="*/ 152 h 192"/>
              <a:gd name="T34" fmla="*/ 44 w 192"/>
              <a:gd name="T35" fmla="*/ 160 h 192"/>
              <a:gd name="T36" fmla="*/ 56 w 192"/>
              <a:gd name="T37" fmla="*/ 148 h 192"/>
              <a:gd name="T38" fmla="*/ 56 w 192"/>
              <a:gd name="T39" fmla="*/ 92 h 192"/>
              <a:gd name="T40" fmla="*/ 44 w 192"/>
              <a:gd name="T41" fmla="*/ 80 h 192"/>
              <a:gd name="T42" fmla="*/ 33 w 192"/>
              <a:gd name="T43" fmla="*/ 88 h 192"/>
              <a:gd name="T44" fmla="*/ 32 w 192"/>
              <a:gd name="T45" fmla="*/ 88 h 192"/>
              <a:gd name="T46" fmla="*/ 24 w 192"/>
              <a:gd name="T47" fmla="*/ 89 h 192"/>
              <a:gd name="T48" fmla="*/ 24 w 192"/>
              <a:gd name="T49" fmla="*/ 49 h 192"/>
              <a:gd name="T50" fmla="*/ 46 w 192"/>
              <a:gd name="T51" fmla="*/ 24 h 192"/>
              <a:gd name="T52" fmla="*/ 52 w 192"/>
              <a:gd name="T53" fmla="*/ 31 h 192"/>
              <a:gd name="T54" fmla="*/ 57 w 192"/>
              <a:gd name="T55" fmla="*/ 31 h 192"/>
              <a:gd name="T56" fmla="*/ 96 w 192"/>
              <a:gd name="T57" fmla="*/ 24 h 192"/>
              <a:gd name="T58" fmla="*/ 135 w 192"/>
              <a:gd name="T59" fmla="*/ 31 h 192"/>
              <a:gd name="T60" fmla="*/ 137 w 192"/>
              <a:gd name="T61" fmla="*/ 32 h 192"/>
              <a:gd name="T62" fmla="*/ 140 w 192"/>
              <a:gd name="T63" fmla="*/ 31 h 192"/>
              <a:gd name="T64" fmla="*/ 147 w 192"/>
              <a:gd name="T65" fmla="*/ 24 h 192"/>
              <a:gd name="T66" fmla="*/ 168 w 192"/>
              <a:gd name="T67" fmla="*/ 49 h 192"/>
              <a:gd name="T68" fmla="*/ 168 w 192"/>
              <a:gd name="T69" fmla="*/ 89 h 192"/>
              <a:gd name="T70" fmla="*/ 160 w 192"/>
              <a:gd name="T71" fmla="*/ 88 h 192"/>
              <a:gd name="T72" fmla="*/ 159 w 192"/>
              <a:gd name="T73" fmla="*/ 88 h 192"/>
              <a:gd name="T74" fmla="*/ 148 w 192"/>
              <a:gd name="T75" fmla="*/ 80 h 192"/>
              <a:gd name="T76" fmla="*/ 136 w 192"/>
              <a:gd name="T77" fmla="*/ 92 h 192"/>
              <a:gd name="T78" fmla="*/ 136 w 192"/>
              <a:gd name="T79" fmla="*/ 148 h 192"/>
              <a:gd name="T80" fmla="*/ 148 w 192"/>
              <a:gd name="T81" fmla="*/ 160 h 192"/>
              <a:gd name="T82" fmla="*/ 159 w 192"/>
              <a:gd name="T83" fmla="*/ 152 h 192"/>
              <a:gd name="T84" fmla="*/ 160 w 192"/>
              <a:gd name="T85" fmla="*/ 152 h 192"/>
              <a:gd name="T86" fmla="*/ 169 w 192"/>
              <a:gd name="T87" fmla="*/ 151 h 192"/>
              <a:gd name="T88" fmla="*/ 175 w 192"/>
              <a:gd name="T89" fmla="*/ 162 h 192"/>
              <a:gd name="T90" fmla="*/ 143 w 192"/>
              <a:gd name="T91" fmla="*/ 174 h 192"/>
              <a:gd name="T92" fmla="*/ 141 w 192"/>
              <a:gd name="T93" fmla="*/ 171 h 192"/>
              <a:gd name="T94" fmla="*/ 132 w 192"/>
              <a:gd name="T95" fmla="*/ 168 h 192"/>
              <a:gd name="T96" fmla="*/ 116 w 192"/>
              <a:gd name="T97" fmla="*/ 168 h 192"/>
              <a:gd name="T98" fmla="*/ 104 w 192"/>
              <a:gd name="T99" fmla="*/ 180 h 192"/>
              <a:gd name="T100" fmla="*/ 116 w 192"/>
              <a:gd name="T101" fmla="*/ 192 h 192"/>
              <a:gd name="T102" fmla="*/ 132 w 192"/>
              <a:gd name="T103" fmla="*/ 192 h 192"/>
              <a:gd name="T104" fmla="*/ 144 w 192"/>
              <a:gd name="T105" fmla="*/ 183 h 192"/>
              <a:gd name="T106" fmla="*/ 182 w 192"/>
              <a:gd name="T107" fmla="*/ 167 h 192"/>
              <a:gd name="T108" fmla="*/ 184 w 192"/>
              <a:gd name="T109" fmla="*/ 165 h 192"/>
              <a:gd name="T110" fmla="*/ 184 w 192"/>
              <a:gd name="T111" fmla="*/ 162 h 192"/>
              <a:gd name="T112" fmla="*/ 176 w 192"/>
              <a:gd name="T113" fmla="*/ 14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2" h="192">
                <a:moveTo>
                  <a:pt x="176" y="147"/>
                </a:moveTo>
                <a:cubicBezTo>
                  <a:pt x="186" y="142"/>
                  <a:pt x="192" y="132"/>
                  <a:pt x="192" y="120"/>
                </a:cubicBezTo>
                <a:cubicBezTo>
                  <a:pt x="192" y="108"/>
                  <a:pt x="186" y="98"/>
                  <a:pt x="176" y="92"/>
                </a:cubicBezTo>
                <a:cubicBezTo>
                  <a:pt x="176" y="92"/>
                  <a:pt x="176" y="92"/>
                  <a:pt x="176" y="91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7"/>
                  <a:pt x="176" y="47"/>
                  <a:pt x="176" y="46"/>
                </a:cubicBezTo>
                <a:cubicBezTo>
                  <a:pt x="166" y="23"/>
                  <a:pt x="135" y="0"/>
                  <a:pt x="96" y="0"/>
                </a:cubicBezTo>
                <a:cubicBezTo>
                  <a:pt x="57" y="0"/>
                  <a:pt x="27" y="23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7"/>
                  <a:pt x="16" y="47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8"/>
                  <a:pt x="0" y="108"/>
                  <a:pt x="0" y="120"/>
                </a:cubicBezTo>
                <a:cubicBezTo>
                  <a:pt x="0" y="138"/>
                  <a:pt x="14" y="152"/>
                  <a:pt x="32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5" y="157"/>
                  <a:pt x="39" y="160"/>
                  <a:pt x="44" y="160"/>
                </a:cubicBezTo>
                <a:cubicBezTo>
                  <a:pt x="51" y="160"/>
                  <a:pt x="56" y="154"/>
                  <a:pt x="56" y="148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9" y="80"/>
                  <a:pt x="35" y="83"/>
                  <a:pt x="33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9" y="88"/>
                  <a:pt x="27" y="88"/>
                  <a:pt x="24" y="89"/>
                </a:cubicBezTo>
                <a:cubicBezTo>
                  <a:pt x="24" y="49"/>
                  <a:pt x="24" y="49"/>
                  <a:pt x="24" y="49"/>
                </a:cubicBezTo>
                <a:cubicBezTo>
                  <a:pt x="28" y="40"/>
                  <a:pt x="36" y="31"/>
                  <a:pt x="46" y="24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6" y="32"/>
                  <a:pt x="57" y="31"/>
                </a:cubicBezTo>
                <a:cubicBezTo>
                  <a:pt x="57" y="31"/>
                  <a:pt x="69" y="24"/>
                  <a:pt x="96" y="24"/>
                </a:cubicBezTo>
                <a:cubicBezTo>
                  <a:pt x="123" y="24"/>
                  <a:pt x="135" y="31"/>
                  <a:pt x="135" y="31"/>
                </a:cubicBezTo>
                <a:cubicBezTo>
                  <a:pt x="136" y="32"/>
                  <a:pt x="136" y="32"/>
                  <a:pt x="137" y="32"/>
                </a:cubicBezTo>
                <a:cubicBezTo>
                  <a:pt x="138" y="32"/>
                  <a:pt x="139" y="31"/>
                  <a:pt x="140" y="31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7" y="31"/>
                  <a:pt x="164" y="40"/>
                  <a:pt x="168" y="4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8"/>
                  <a:pt x="163" y="88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8" y="83"/>
                  <a:pt x="153" y="80"/>
                  <a:pt x="148" y="80"/>
                </a:cubicBezTo>
                <a:cubicBezTo>
                  <a:pt x="142" y="80"/>
                  <a:pt x="136" y="85"/>
                  <a:pt x="136" y="92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ubicBezTo>
                  <a:pt x="153" y="160"/>
                  <a:pt x="158" y="157"/>
                  <a:pt x="159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3" y="152"/>
                  <a:pt x="166" y="151"/>
                  <a:pt x="169" y="151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43" y="174"/>
                  <a:pt x="143" y="174"/>
                  <a:pt x="143" y="174"/>
                </a:cubicBezTo>
                <a:cubicBezTo>
                  <a:pt x="142" y="173"/>
                  <a:pt x="142" y="172"/>
                  <a:pt x="141" y="171"/>
                </a:cubicBezTo>
                <a:cubicBezTo>
                  <a:pt x="138" y="169"/>
                  <a:pt x="135" y="168"/>
                  <a:pt x="132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10" y="168"/>
                  <a:pt x="104" y="173"/>
                  <a:pt x="104" y="180"/>
                </a:cubicBezTo>
                <a:cubicBezTo>
                  <a:pt x="104" y="186"/>
                  <a:pt x="110" y="192"/>
                  <a:pt x="116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38" y="192"/>
                  <a:pt x="142" y="188"/>
                  <a:pt x="144" y="183"/>
                </a:cubicBezTo>
                <a:cubicBezTo>
                  <a:pt x="182" y="167"/>
                  <a:pt x="182" y="167"/>
                  <a:pt x="182" y="167"/>
                </a:cubicBezTo>
                <a:cubicBezTo>
                  <a:pt x="183" y="167"/>
                  <a:pt x="184" y="166"/>
                  <a:pt x="184" y="165"/>
                </a:cubicBezTo>
                <a:cubicBezTo>
                  <a:pt x="184" y="164"/>
                  <a:pt x="184" y="163"/>
                  <a:pt x="184" y="162"/>
                </a:cubicBezTo>
                <a:lnTo>
                  <a:pt x="176" y="1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8" name="Freeform 95"/>
          <p:cNvSpPr>
            <a:spLocks noEditPoints="1"/>
          </p:cNvSpPr>
          <p:nvPr/>
        </p:nvSpPr>
        <p:spPr bwMode="auto">
          <a:xfrm>
            <a:off x="5974812" y="5011466"/>
            <a:ext cx="364860" cy="396701"/>
          </a:xfrm>
          <a:custGeom>
            <a:avLst/>
            <a:gdLst>
              <a:gd name="T0" fmla="*/ 175 w 176"/>
              <a:gd name="T1" fmla="*/ 1 h 192"/>
              <a:gd name="T2" fmla="*/ 171 w 176"/>
              <a:gd name="T3" fmla="*/ 0 h 192"/>
              <a:gd name="T4" fmla="*/ 67 w 176"/>
              <a:gd name="T5" fmla="*/ 24 h 192"/>
              <a:gd name="T6" fmla="*/ 64 w 176"/>
              <a:gd name="T7" fmla="*/ 28 h 192"/>
              <a:gd name="T8" fmla="*/ 64 w 176"/>
              <a:gd name="T9" fmla="*/ 133 h 192"/>
              <a:gd name="T10" fmla="*/ 36 w 176"/>
              <a:gd name="T11" fmla="*/ 120 h 192"/>
              <a:gd name="T12" fmla="*/ 0 w 176"/>
              <a:gd name="T13" fmla="*/ 156 h 192"/>
              <a:gd name="T14" fmla="*/ 36 w 176"/>
              <a:gd name="T15" fmla="*/ 192 h 192"/>
              <a:gd name="T16" fmla="*/ 72 w 176"/>
              <a:gd name="T17" fmla="*/ 156 h 192"/>
              <a:gd name="T18" fmla="*/ 72 w 176"/>
              <a:gd name="T19" fmla="*/ 79 h 192"/>
              <a:gd name="T20" fmla="*/ 168 w 176"/>
              <a:gd name="T21" fmla="*/ 57 h 192"/>
              <a:gd name="T22" fmla="*/ 168 w 176"/>
              <a:gd name="T23" fmla="*/ 125 h 192"/>
              <a:gd name="T24" fmla="*/ 140 w 176"/>
              <a:gd name="T25" fmla="*/ 112 h 192"/>
              <a:gd name="T26" fmla="*/ 104 w 176"/>
              <a:gd name="T27" fmla="*/ 148 h 192"/>
              <a:gd name="T28" fmla="*/ 140 w 176"/>
              <a:gd name="T29" fmla="*/ 184 h 192"/>
              <a:gd name="T30" fmla="*/ 176 w 176"/>
              <a:gd name="T31" fmla="*/ 148 h 192"/>
              <a:gd name="T32" fmla="*/ 176 w 176"/>
              <a:gd name="T33" fmla="*/ 4 h 192"/>
              <a:gd name="T34" fmla="*/ 175 w 176"/>
              <a:gd name="T35" fmla="*/ 1 h 192"/>
              <a:gd name="T36" fmla="*/ 36 w 176"/>
              <a:gd name="T37" fmla="*/ 144 h 192"/>
              <a:gd name="T38" fmla="*/ 24 w 176"/>
              <a:gd name="T39" fmla="*/ 156 h 192"/>
              <a:gd name="T40" fmla="*/ 20 w 176"/>
              <a:gd name="T41" fmla="*/ 160 h 192"/>
              <a:gd name="T42" fmla="*/ 16 w 176"/>
              <a:gd name="T43" fmla="*/ 156 h 192"/>
              <a:gd name="T44" fmla="*/ 36 w 176"/>
              <a:gd name="T45" fmla="*/ 136 h 192"/>
              <a:gd name="T46" fmla="*/ 40 w 176"/>
              <a:gd name="T47" fmla="*/ 140 h 192"/>
              <a:gd name="T48" fmla="*/ 36 w 176"/>
              <a:gd name="T49" fmla="*/ 144 h 192"/>
              <a:gd name="T50" fmla="*/ 140 w 176"/>
              <a:gd name="T51" fmla="*/ 136 h 192"/>
              <a:gd name="T52" fmla="*/ 128 w 176"/>
              <a:gd name="T53" fmla="*/ 148 h 192"/>
              <a:gd name="T54" fmla="*/ 124 w 176"/>
              <a:gd name="T55" fmla="*/ 152 h 192"/>
              <a:gd name="T56" fmla="*/ 120 w 176"/>
              <a:gd name="T57" fmla="*/ 148 h 192"/>
              <a:gd name="T58" fmla="*/ 140 w 176"/>
              <a:gd name="T59" fmla="*/ 128 h 192"/>
              <a:gd name="T60" fmla="*/ 144 w 176"/>
              <a:gd name="T61" fmla="*/ 132 h 192"/>
              <a:gd name="T62" fmla="*/ 140 w 176"/>
              <a:gd name="T63" fmla="*/ 13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92">
                <a:moveTo>
                  <a:pt x="175" y="1"/>
                </a:moveTo>
                <a:cubicBezTo>
                  <a:pt x="174" y="0"/>
                  <a:pt x="172" y="0"/>
                  <a:pt x="171" y="0"/>
                </a:cubicBezTo>
                <a:cubicBezTo>
                  <a:pt x="67" y="24"/>
                  <a:pt x="67" y="24"/>
                  <a:pt x="67" y="24"/>
                </a:cubicBezTo>
                <a:cubicBezTo>
                  <a:pt x="65" y="24"/>
                  <a:pt x="64" y="26"/>
                  <a:pt x="64" y="28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58" y="125"/>
                  <a:pt x="47" y="120"/>
                  <a:pt x="36" y="120"/>
                </a:cubicBezTo>
                <a:cubicBezTo>
                  <a:pt x="16" y="120"/>
                  <a:pt x="0" y="136"/>
                  <a:pt x="0" y="156"/>
                </a:cubicBezTo>
                <a:cubicBezTo>
                  <a:pt x="0" y="176"/>
                  <a:pt x="16" y="192"/>
                  <a:pt x="36" y="192"/>
                </a:cubicBezTo>
                <a:cubicBezTo>
                  <a:pt x="56" y="192"/>
                  <a:pt x="72" y="176"/>
                  <a:pt x="72" y="156"/>
                </a:cubicBezTo>
                <a:cubicBezTo>
                  <a:pt x="72" y="79"/>
                  <a:pt x="72" y="79"/>
                  <a:pt x="72" y="79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62" y="117"/>
                  <a:pt x="151" y="112"/>
                  <a:pt x="140" y="112"/>
                </a:cubicBezTo>
                <a:cubicBezTo>
                  <a:pt x="120" y="112"/>
                  <a:pt x="104" y="128"/>
                  <a:pt x="104" y="148"/>
                </a:cubicBezTo>
                <a:cubicBezTo>
                  <a:pt x="104" y="168"/>
                  <a:pt x="120" y="184"/>
                  <a:pt x="140" y="184"/>
                </a:cubicBezTo>
                <a:cubicBezTo>
                  <a:pt x="160" y="184"/>
                  <a:pt x="176" y="168"/>
                  <a:pt x="176" y="148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3"/>
                  <a:pt x="176" y="1"/>
                  <a:pt x="175" y="1"/>
                </a:cubicBezTo>
                <a:close/>
                <a:moveTo>
                  <a:pt x="36" y="144"/>
                </a:moveTo>
                <a:cubicBezTo>
                  <a:pt x="30" y="144"/>
                  <a:pt x="24" y="149"/>
                  <a:pt x="24" y="156"/>
                </a:cubicBezTo>
                <a:cubicBezTo>
                  <a:pt x="24" y="158"/>
                  <a:pt x="22" y="160"/>
                  <a:pt x="20" y="160"/>
                </a:cubicBezTo>
                <a:cubicBezTo>
                  <a:pt x="18" y="160"/>
                  <a:pt x="16" y="158"/>
                  <a:pt x="16" y="156"/>
                </a:cubicBezTo>
                <a:cubicBezTo>
                  <a:pt x="16" y="145"/>
                  <a:pt x="25" y="136"/>
                  <a:pt x="36" y="136"/>
                </a:cubicBezTo>
                <a:cubicBezTo>
                  <a:pt x="38" y="136"/>
                  <a:pt x="40" y="138"/>
                  <a:pt x="40" y="140"/>
                </a:cubicBezTo>
                <a:cubicBezTo>
                  <a:pt x="40" y="142"/>
                  <a:pt x="38" y="144"/>
                  <a:pt x="36" y="144"/>
                </a:cubicBezTo>
                <a:close/>
                <a:moveTo>
                  <a:pt x="140" y="136"/>
                </a:moveTo>
                <a:cubicBezTo>
                  <a:pt x="134" y="136"/>
                  <a:pt x="128" y="141"/>
                  <a:pt x="128" y="148"/>
                </a:cubicBezTo>
                <a:cubicBezTo>
                  <a:pt x="128" y="150"/>
                  <a:pt x="126" y="152"/>
                  <a:pt x="124" y="152"/>
                </a:cubicBezTo>
                <a:cubicBezTo>
                  <a:pt x="122" y="152"/>
                  <a:pt x="120" y="150"/>
                  <a:pt x="120" y="148"/>
                </a:cubicBezTo>
                <a:cubicBezTo>
                  <a:pt x="120" y="137"/>
                  <a:pt x="129" y="128"/>
                  <a:pt x="140" y="128"/>
                </a:cubicBezTo>
                <a:cubicBezTo>
                  <a:pt x="142" y="128"/>
                  <a:pt x="144" y="130"/>
                  <a:pt x="144" y="132"/>
                </a:cubicBezTo>
                <a:cubicBezTo>
                  <a:pt x="144" y="134"/>
                  <a:pt x="142" y="136"/>
                  <a:pt x="140" y="1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9" name="Freeform 96"/>
          <p:cNvSpPr>
            <a:spLocks noEditPoints="1"/>
          </p:cNvSpPr>
          <p:nvPr/>
        </p:nvSpPr>
        <p:spPr bwMode="auto">
          <a:xfrm>
            <a:off x="7000398" y="5011466"/>
            <a:ext cx="264025" cy="396701"/>
          </a:xfrm>
          <a:custGeom>
            <a:avLst/>
            <a:gdLst>
              <a:gd name="T0" fmla="*/ 128 w 128"/>
              <a:gd name="T1" fmla="*/ 68 h 192"/>
              <a:gd name="T2" fmla="*/ 112 w 128"/>
              <a:gd name="T3" fmla="*/ 64 h 192"/>
              <a:gd name="T4" fmla="*/ 64 w 128"/>
              <a:gd name="T5" fmla="*/ 0 h 192"/>
              <a:gd name="T6" fmla="*/ 16 w 128"/>
              <a:gd name="T7" fmla="*/ 64 h 192"/>
              <a:gd name="T8" fmla="*/ 0 w 128"/>
              <a:gd name="T9" fmla="*/ 68 h 192"/>
              <a:gd name="T10" fmla="*/ 60 w 128"/>
              <a:gd name="T11" fmla="*/ 152 h 192"/>
              <a:gd name="T12" fmla="*/ 28 w 128"/>
              <a:gd name="T13" fmla="*/ 160 h 192"/>
              <a:gd name="T14" fmla="*/ 8 w 128"/>
              <a:gd name="T15" fmla="*/ 188 h 192"/>
              <a:gd name="T16" fmla="*/ 116 w 128"/>
              <a:gd name="T17" fmla="*/ 192 h 192"/>
              <a:gd name="T18" fmla="*/ 120 w 128"/>
              <a:gd name="T19" fmla="*/ 180 h 192"/>
              <a:gd name="T20" fmla="*/ 68 w 128"/>
              <a:gd name="T21" fmla="*/ 160 h 192"/>
              <a:gd name="T22" fmla="*/ 128 w 128"/>
              <a:gd name="T23" fmla="*/ 88 h 192"/>
              <a:gd name="T24" fmla="*/ 84 w 128"/>
              <a:gd name="T25" fmla="*/ 32 h 192"/>
              <a:gd name="T26" fmla="*/ 88 w 128"/>
              <a:gd name="T27" fmla="*/ 100 h 192"/>
              <a:gd name="T28" fmla="*/ 80 w 128"/>
              <a:gd name="T29" fmla="*/ 100 h 192"/>
              <a:gd name="T30" fmla="*/ 28 w 128"/>
              <a:gd name="T31" fmla="*/ 32 h 192"/>
              <a:gd name="T32" fmla="*/ 56 w 128"/>
              <a:gd name="T33" fmla="*/ 36 h 192"/>
              <a:gd name="T34" fmla="*/ 25 w 128"/>
              <a:gd name="T35" fmla="*/ 40 h 192"/>
              <a:gd name="T36" fmla="*/ 24 w 128"/>
              <a:gd name="T37" fmla="*/ 48 h 192"/>
              <a:gd name="T38" fmla="*/ 56 w 128"/>
              <a:gd name="T39" fmla="*/ 52 h 192"/>
              <a:gd name="T40" fmla="*/ 24 w 128"/>
              <a:gd name="T41" fmla="*/ 56 h 192"/>
              <a:gd name="T42" fmla="*/ 24 w 128"/>
              <a:gd name="T43" fmla="*/ 64 h 192"/>
              <a:gd name="T44" fmla="*/ 56 w 128"/>
              <a:gd name="T45" fmla="*/ 68 h 192"/>
              <a:gd name="T46" fmla="*/ 24 w 128"/>
              <a:gd name="T47" fmla="*/ 72 h 192"/>
              <a:gd name="T48" fmla="*/ 24 w 128"/>
              <a:gd name="T49" fmla="*/ 80 h 192"/>
              <a:gd name="T50" fmla="*/ 56 w 128"/>
              <a:gd name="T51" fmla="*/ 84 h 192"/>
              <a:gd name="T52" fmla="*/ 24 w 128"/>
              <a:gd name="T53" fmla="*/ 88 h 192"/>
              <a:gd name="T54" fmla="*/ 56 w 128"/>
              <a:gd name="T55" fmla="*/ 100 h 192"/>
              <a:gd name="T56" fmla="*/ 27 w 128"/>
              <a:gd name="T57" fmla="*/ 104 h 192"/>
              <a:gd name="T58" fmla="*/ 52 w 128"/>
              <a:gd name="T59" fmla="*/ 96 h 192"/>
              <a:gd name="T60" fmla="*/ 64 w 128"/>
              <a:gd name="T61" fmla="*/ 144 h 192"/>
              <a:gd name="T62" fmla="*/ 8 w 128"/>
              <a:gd name="T63" fmla="*/ 72 h 192"/>
              <a:gd name="T64" fmla="*/ 16 w 128"/>
              <a:gd name="T65" fmla="*/ 88 h 192"/>
              <a:gd name="T66" fmla="*/ 112 w 128"/>
              <a:gd name="T67" fmla="*/ 88 h 192"/>
              <a:gd name="T68" fmla="*/ 120 w 128"/>
              <a:gd name="T69" fmla="*/ 72 h 192"/>
              <a:gd name="T70" fmla="*/ 64 w 128"/>
              <a:gd name="T71" fmla="*/ 14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92">
                <a:moveTo>
                  <a:pt x="128" y="88"/>
                </a:moveTo>
                <a:cubicBezTo>
                  <a:pt x="128" y="68"/>
                  <a:pt x="128" y="68"/>
                  <a:pt x="128" y="68"/>
                </a:cubicBezTo>
                <a:cubicBezTo>
                  <a:pt x="128" y="66"/>
                  <a:pt x="126" y="64"/>
                  <a:pt x="124" y="64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21"/>
                  <a:pt x="91" y="0"/>
                  <a:pt x="64" y="0"/>
                </a:cubicBezTo>
                <a:cubicBezTo>
                  <a:pt x="38" y="0"/>
                  <a:pt x="16" y="21"/>
                  <a:pt x="16" y="48"/>
                </a:cubicBezTo>
                <a:cubicBezTo>
                  <a:pt x="16" y="64"/>
                  <a:pt x="16" y="64"/>
                  <a:pt x="16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6"/>
                  <a:pt x="0" y="6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122"/>
                  <a:pt x="27" y="150"/>
                  <a:pt x="60" y="152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28" y="160"/>
                  <a:pt x="28" y="160"/>
                  <a:pt x="28" y="160"/>
                </a:cubicBezTo>
                <a:cubicBezTo>
                  <a:pt x="17" y="160"/>
                  <a:pt x="8" y="169"/>
                  <a:pt x="8" y="180"/>
                </a:cubicBezTo>
                <a:cubicBezTo>
                  <a:pt x="8" y="188"/>
                  <a:pt x="8" y="188"/>
                  <a:pt x="8" y="188"/>
                </a:cubicBezTo>
                <a:cubicBezTo>
                  <a:pt x="8" y="190"/>
                  <a:pt x="10" y="192"/>
                  <a:pt x="12" y="192"/>
                </a:cubicBezTo>
                <a:cubicBezTo>
                  <a:pt x="116" y="192"/>
                  <a:pt x="116" y="192"/>
                  <a:pt x="116" y="192"/>
                </a:cubicBezTo>
                <a:cubicBezTo>
                  <a:pt x="118" y="192"/>
                  <a:pt x="120" y="190"/>
                  <a:pt x="120" y="188"/>
                </a:cubicBezTo>
                <a:cubicBezTo>
                  <a:pt x="120" y="180"/>
                  <a:pt x="120" y="180"/>
                  <a:pt x="120" y="180"/>
                </a:cubicBezTo>
                <a:cubicBezTo>
                  <a:pt x="120" y="169"/>
                  <a:pt x="111" y="160"/>
                  <a:pt x="100" y="160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68" y="152"/>
                  <a:pt x="68" y="152"/>
                  <a:pt x="68" y="152"/>
                </a:cubicBezTo>
                <a:cubicBezTo>
                  <a:pt x="102" y="150"/>
                  <a:pt x="128" y="122"/>
                  <a:pt x="128" y="88"/>
                </a:cubicBezTo>
                <a:close/>
                <a:moveTo>
                  <a:pt x="80" y="36"/>
                </a:moveTo>
                <a:cubicBezTo>
                  <a:pt x="80" y="34"/>
                  <a:pt x="82" y="32"/>
                  <a:pt x="84" y="32"/>
                </a:cubicBezTo>
                <a:cubicBezTo>
                  <a:pt x="86" y="32"/>
                  <a:pt x="88" y="34"/>
                  <a:pt x="88" y="36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103"/>
                  <a:pt x="86" y="104"/>
                  <a:pt x="84" y="104"/>
                </a:cubicBezTo>
                <a:cubicBezTo>
                  <a:pt x="82" y="104"/>
                  <a:pt x="80" y="103"/>
                  <a:pt x="80" y="100"/>
                </a:cubicBezTo>
                <a:lnTo>
                  <a:pt x="80" y="36"/>
                </a:lnTo>
                <a:close/>
                <a:moveTo>
                  <a:pt x="28" y="32"/>
                </a:moveTo>
                <a:cubicBezTo>
                  <a:pt x="52" y="32"/>
                  <a:pt x="52" y="32"/>
                  <a:pt x="52" y="32"/>
                </a:cubicBezTo>
                <a:cubicBezTo>
                  <a:pt x="54" y="32"/>
                  <a:pt x="56" y="34"/>
                  <a:pt x="56" y="36"/>
                </a:cubicBezTo>
                <a:cubicBezTo>
                  <a:pt x="56" y="38"/>
                  <a:pt x="54" y="40"/>
                  <a:pt x="52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6" y="37"/>
                  <a:pt x="26" y="34"/>
                  <a:pt x="28" y="32"/>
                </a:cubicBezTo>
                <a:close/>
                <a:moveTo>
                  <a:pt x="24" y="48"/>
                </a:moveTo>
                <a:cubicBezTo>
                  <a:pt x="52" y="48"/>
                  <a:pt x="52" y="48"/>
                  <a:pt x="52" y="48"/>
                </a:cubicBezTo>
                <a:cubicBezTo>
                  <a:pt x="54" y="48"/>
                  <a:pt x="56" y="50"/>
                  <a:pt x="56" y="52"/>
                </a:cubicBezTo>
                <a:cubicBezTo>
                  <a:pt x="56" y="54"/>
                  <a:pt x="54" y="56"/>
                  <a:pt x="52" y="56"/>
                </a:cubicBezTo>
                <a:cubicBezTo>
                  <a:pt x="24" y="56"/>
                  <a:pt x="24" y="56"/>
                  <a:pt x="24" y="56"/>
                </a:cubicBezTo>
                <a:lnTo>
                  <a:pt x="24" y="48"/>
                </a:lnTo>
                <a:close/>
                <a:moveTo>
                  <a:pt x="24" y="64"/>
                </a:moveTo>
                <a:cubicBezTo>
                  <a:pt x="52" y="64"/>
                  <a:pt x="52" y="64"/>
                  <a:pt x="52" y="64"/>
                </a:cubicBezTo>
                <a:cubicBezTo>
                  <a:pt x="54" y="64"/>
                  <a:pt x="56" y="66"/>
                  <a:pt x="56" y="68"/>
                </a:cubicBezTo>
                <a:cubicBezTo>
                  <a:pt x="56" y="70"/>
                  <a:pt x="54" y="72"/>
                  <a:pt x="52" y="72"/>
                </a:cubicBezTo>
                <a:cubicBezTo>
                  <a:pt x="24" y="72"/>
                  <a:pt x="24" y="72"/>
                  <a:pt x="24" y="72"/>
                </a:cubicBezTo>
                <a:lnTo>
                  <a:pt x="24" y="64"/>
                </a:lnTo>
                <a:close/>
                <a:moveTo>
                  <a:pt x="24" y="80"/>
                </a:moveTo>
                <a:cubicBezTo>
                  <a:pt x="52" y="80"/>
                  <a:pt x="52" y="80"/>
                  <a:pt x="52" y="80"/>
                </a:cubicBezTo>
                <a:cubicBezTo>
                  <a:pt x="54" y="80"/>
                  <a:pt x="56" y="82"/>
                  <a:pt x="56" y="84"/>
                </a:cubicBezTo>
                <a:cubicBezTo>
                  <a:pt x="56" y="86"/>
                  <a:pt x="54" y="88"/>
                  <a:pt x="52" y="88"/>
                </a:cubicBezTo>
                <a:cubicBezTo>
                  <a:pt x="24" y="88"/>
                  <a:pt x="24" y="88"/>
                  <a:pt x="24" y="88"/>
                </a:cubicBezTo>
                <a:lnTo>
                  <a:pt x="24" y="80"/>
                </a:lnTo>
                <a:close/>
                <a:moveTo>
                  <a:pt x="56" y="100"/>
                </a:moveTo>
                <a:cubicBezTo>
                  <a:pt x="56" y="102"/>
                  <a:pt x="54" y="104"/>
                  <a:pt x="52" y="104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26" y="101"/>
                  <a:pt x="25" y="99"/>
                  <a:pt x="25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4" y="96"/>
                  <a:pt x="56" y="98"/>
                  <a:pt x="56" y="100"/>
                </a:cubicBezTo>
                <a:close/>
                <a:moveTo>
                  <a:pt x="64" y="144"/>
                </a:moveTo>
                <a:cubicBezTo>
                  <a:pt x="33" y="144"/>
                  <a:pt x="8" y="119"/>
                  <a:pt x="8" y="88"/>
                </a:cubicBezTo>
                <a:cubicBezTo>
                  <a:pt x="8" y="72"/>
                  <a:pt x="8" y="72"/>
                  <a:pt x="8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88"/>
                  <a:pt x="16" y="88"/>
                  <a:pt x="16" y="88"/>
                </a:cubicBezTo>
                <a:cubicBezTo>
                  <a:pt x="16" y="115"/>
                  <a:pt x="38" y="136"/>
                  <a:pt x="64" y="136"/>
                </a:cubicBezTo>
                <a:cubicBezTo>
                  <a:pt x="91" y="136"/>
                  <a:pt x="112" y="115"/>
                  <a:pt x="112" y="88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0" y="119"/>
                  <a:pt x="95" y="144"/>
                  <a:pt x="64" y="1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0" name="Freeform 97"/>
          <p:cNvSpPr>
            <a:spLocks/>
          </p:cNvSpPr>
          <p:nvPr/>
        </p:nvSpPr>
        <p:spPr bwMode="auto">
          <a:xfrm>
            <a:off x="7909229" y="5044635"/>
            <a:ext cx="398028" cy="330364"/>
          </a:xfrm>
          <a:custGeom>
            <a:avLst/>
            <a:gdLst>
              <a:gd name="T0" fmla="*/ 188 w 192"/>
              <a:gd name="T1" fmla="*/ 80 h 160"/>
              <a:gd name="T2" fmla="*/ 164 w 192"/>
              <a:gd name="T3" fmla="*/ 80 h 160"/>
              <a:gd name="T4" fmla="*/ 161 w 192"/>
              <a:gd name="T5" fmla="*/ 82 h 160"/>
              <a:gd name="T6" fmla="*/ 157 w 192"/>
              <a:gd name="T7" fmla="*/ 88 h 160"/>
              <a:gd name="T8" fmla="*/ 152 w 192"/>
              <a:gd name="T9" fmla="*/ 67 h 160"/>
              <a:gd name="T10" fmla="*/ 148 w 192"/>
              <a:gd name="T11" fmla="*/ 64 h 160"/>
              <a:gd name="T12" fmla="*/ 144 w 192"/>
              <a:gd name="T13" fmla="*/ 67 h 160"/>
              <a:gd name="T14" fmla="*/ 134 w 192"/>
              <a:gd name="T15" fmla="*/ 98 h 160"/>
              <a:gd name="T16" fmla="*/ 128 w 192"/>
              <a:gd name="T17" fmla="*/ 51 h 160"/>
              <a:gd name="T18" fmla="*/ 124 w 192"/>
              <a:gd name="T19" fmla="*/ 48 h 160"/>
              <a:gd name="T20" fmla="*/ 120 w 192"/>
              <a:gd name="T21" fmla="*/ 51 h 160"/>
              <a:gd name="T22" fmla="*/ 103 w 192"/>
              <a:gd name="T23" fmla="*/ 127 h 160"/>
              <a:gd name="T24" fmla="*/ 96 w 192"/>
              <a:gd name="T25" fmla="*/ 4 h 160"/>
              <a:gd name="T26" fmla="*/ 92 w 192"/>
              <a:gd name="T27" fmla="*/ 0 h 160"/>
              <a:gd name="T28" fmla="*/ 88 w 192"/>
              <a:gd name="T29" fmla="*/ 3 h 160"/>
              <a:gd name="T30" fmla="*/ 69 w 192"/>
              <a:gd name="T31" fmla="*/ 85 h 160"/>
              <a:gd name="T32" fmla="*/ 64 w 192"/>
              <a:gd name="T33" fmla="*/ 43 h 160"/>
              <a:gd name="T34" fmla="*/ 61 w 192"/>
              <a:gd name="T35" fmla="*/ 40 h 160"/>
              <a:gd name="T36" fmla="*/ 56 w 192"/>
              <a:gd name="T37" fmla="*/ 43 h 160"/>
              <a:gd name="T38" fmla="*/ 45 w 192"/>
              <a:gd name="T39" fmla="*/ 78 h 160"/>
              <a:gd name="T40" fmla="*/ 40 w 192"/>
              <a:gd name="T41" fmla="*/ 59 h 160"/>
              <a:gd name="T42" fmla="*/ 37 w 192"/>
              <a:gd name="T43" fmla="*/ 56 h 160"/>
              <a:gd name="T44" fmla="*/ 33 w 192"/>
              <a:gd name="T45" fmla="*/ 58 h 160"/>
              <a:gd name="T46" fmla="*/ 26 w 192"/>
              <a:gd name="T47" fmla="*/ 72 h 160"/>
              <a:gd name="T48" fmla="*/ 4 w 192"/>
              <a:gd name="T49" fmla="*/ 72 h 160"/>
              <a:gd name="T50" fmla="*/ 0 w 192"/>
              <a:gd name="T51" fmla="*/ 76 h 160"/>
              <a:gd name="T52" fmla="*/ 4 w 192"/>
              <a:gd name="T53" fmla="*/ 80 h 160"/>
              <a:gd name="T54" fmla="*/ 28 w 192"/>
              <a:gd name="T55" fmla="*/ 80 h 160"/>
              <a:gd name="T56" fmla="*/ 32 w 192"/>
              <a:gd name="T57" fmla="*/ 78 h 160"/>
              <a:gd name="T58" fmla="*/ 35 w 192"/>
              <a:gd name="T59" fmla="*/ 71 h 160"/>
              <a:gd name="T60" fmla="*/ 40 w 192"/>
              <a:gd name="T61" fmla="*/ 93 h 160"/>
              <a:gd name="T62" fmla="*/ 44 w 192"/>
              <a:gd name="T63" fmla="*/ 96 h 160"/>
              <a:gd name="T64" fmla="*/ 48 w 192"/>
              <a:gd name="T65" fmla="*/ 93 h 160"/>
              <a:gd name="T66" fmla="*/ 58 w 192"/>
              <a:gd name="T67" fmla="*/ 62 h 160"/>
              <a:gd name="T68" fmla="*/ 64 w 192"/>
              <a:gd name="T69" fmla="*/ 108 h 160"/>
              <a:gd name="T70" fmla="*/ 68 w 192"/>
              <a:gd name="T71" fmla="*/ 112 h 160"/>
              <a:gd name="T72" fmla="*/ 72 w 192"/>
              <a:gd name="T73" fmla="*/ 109 h 160"/>
              <a:gd name="T74" fmla="*/ 90 w 192"/>
              <a:gd name="T75" fmla="*/ 32 h 160"/>
              <a:gd name="T76" fmla="*/ 96 w 192"/>
              <a:gd name="T77" fmla="*/ 156 h 160"/>
              <a:gd name="T78" fmla="*/ 100 w 192"/>
              <a:gd name="T79" fmla="*/ 160 h 160"/>
              <a:gd name="T80" fmla="*/ 100 w 192"/>
              <a:gd name="T81" fmla="*/ 160 h 160"/>
              <a:gd name="T82" fmla="*/ 104 w 192"/>
              <a:gd name="T83" fmla="*/ 157 h 160"/>
              <a:gd name="T84" fmla="*/ 123 w 192"/>
              <a:gd name="T85" fmla="*/ 75 h 160"/>
              <a:gd name="T86" fmla="*/ 128 w 192"/>
              <a:gd name="T87" fmla="*/ 116 h 160"/>
              <a:gd name="T88" fmla="*/ 132 w 192"/>
              <a:gd name="T89" fmla="*/ 120 h 160"/>
              <a:gd name="T90" fmla="*/ 136 w 192"/>
              <a:gd name="T91" fmla="*/ 117 h 160"/>
              <a:gd name="T92" fmla="*/ 148 w 192"/>
              <a:gd name="T93" fmla="*/ 82 h 160"/>
              <a:gd name="T94" fmla="*/ 152 w 192"/>
              <a:gd name="T95" fmla="*/ 101 h 160"/>
              <a:gd name="T96" fmla="*/ 156 w 192"/>
              <a:gd name="T97" fmla="*/ 104 h 160"/>
              <a:gd name="T98" fmla="*/ 160 w 192"/>
              <a:gd name="T99" fmla="*/ 102 h 160"/>
              <a:gd name="T100" fmla="*/ 167 w 192"/>
              <a:gd name="T101" fmla="*/ 88 h 160"/>
              <a:gd name="T102" fmla="*/ 188 w 192"/>
              <a:gd name="T103" fmla="*/ 88 h 160"/>
              <a:gd name="T104" fmla="*/ 192 w 192"/>
              <a:gd name="T105" fmla="*/ 84 h 160"/>
              <a:gd name="T106" fmla="*/ 188 w 192"/>
              <a:gd name="T107" fmla="*/ 8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2" h="160">
                <a:moveTo>
                  <a:pt x="188" y="80"/>
                </a:moveTo>
                <a:cubicBezTo>
                  <a:pt x="164" y="80"/>
                  <a:pt x="164" y="80"/>
                  <a:pt x="164" y="80"/>
                </a:cubicBezTo>
                <a:cubicBezTo>
                  <a:pt x="163" y="80"/>
                  <a:pt x="161" y="81"/>
                  <a:pt x="161" y="82"/>
                </a:cubicBezTo>
                <a:cubicBezTo>
                  <a:pt x="157" y="88"/>
                  <a:pt x="157" y="88"/>
                  <a:pt x="157" y="88"/>
                </a:cubicBezTo>
                <a:cubicBezTo>
                  <a:pt x="152" y="67"/>
                  <a:pt x="152" y="67"/>
                  <a:pt x="152" y="67"/>
                </a:cubicBezTo>
                <a:cubicBezTo>
                  <a:pt x="152" y="65"/>
                  <a:pt x="150" y="64"/>
                  <a:pt x="148" y="64"/>
                </a:cubicBezTo>
                <a:cubicBezTo>
                  <a:pt x="147" y="64"/>
                  <a:pt x="145" y="65"/>
                  <a:pt x="144" y="67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28" y="51"/>
                  <a:pt x="128" y="51"/>
                  <a:pt x="128" y="51"/>
                </a:cubicBezTo>
                <a:cubicBezTo>
                  <a:pt x="128" y="49"/>
                  <a:pt x="126" y="48"/>
                  <a:pt x="124" y="48"/>
                </a:cubicBezTo>
                <a:cubicBezTo>
                  <a:pt x="123" y="48"/>
                  <a:pt x="121" y="49"/>
                  <a:pt x="120" y="51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2"/>
                  <a:pt x="94" y="0"/>
                  <a:pt x="92" y="0"/>
                </a:cubicBezTo>
                <a:cubicBezTo>
                  <a:pt x="91" y="0"/>
                  <a:pt x="89" y="1"/>
                  <a:pt x="88" y="3"/>
                </a:cubicBezTo>
                <a:cubicBezTo>
                  <a:pt x="69" y="85"/>
                  <a:pt x="69" y="85"/>
                  <a:pt x="69" y="85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2"/>
                  <a:pt x="62" y="40"/>
                  <a:pt x="61" y="40"/>
                </a:cubicBezTo>
                <a:cubicBezTo>
                  <a:pt x="59" y="40"/>
                  <a:pt x="57" y="41"/>
                  <a:pt x="56" y="43"/>
                </a:cubicBezTo>
                <a:cubicBezTo>
                  <a:pt x="45" y="78"/>
                  <a:pt x="45" y="78"/>
                  <a:pt x="45" y="78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7"/>
                  <a:pt x="38" y="56"/>
                  <a:pt x="37" y="56"/>
                </a:cubicBezTo>
                <a:cubicBezTo>
                  <a:pt x="35" y="56"/>
                  <a:pt x="33" y="57"/>
                  <a:pt x="33" y="58"/>
                </a:cubicBezTo>
                <a:cubicBezTo>
                  <a:pt x="26" y="72"/>
                  <a:pt x="26" y="72"/>
                  <a:pt x="26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30" y="80"/>
                  <a:pt x="31" y="79"/>
                  <a:pt x="32" y="78"/>
                </a:cubicBezTo>
                <a:cubicBezTo>
                  <a:pt x="35" y="71"/>
                  <a:pt x="35" y="71"/>
                  <a:pt x="35" y="71"/>
                </a:cubicBezTo>
                <a:cubicBezTo>
                  <a:pt x="40" y="93"/>
                  <a:pt x="40" y="93"/>
                  <a:pt x="40" y="93"/>
                </a:cubicBezTo>
                <a:cubicBezTo>
                  <a:pt x="41" y="95"/>
                  <a:pt x="42" y="96"/>
                  <a:pt x="44" y="96"/>
                </a:cubicBezTo>
                <a:cubicBezTo>
                  <a:pt x="46" y="96"/>
                  <a:pt x="47" y="95"/>
                  <a:pt x="48" y="93"/>
                </a:cubicBezTo>
                <a:cubicBezTo>
                  <a:pt x="58" y="62"/>
                  <a:pt x="58" y="62"/>
                  <a:pt x="58" y="62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0"/>
                  <a:pt x="66" y="112"/>
                  <a:pt x="68" y="112"/>
                </a:cubicBezTo>
                <a:cubicBezTo>
                  <a:pt x="70" y="112"/>
                  <a:pt x="72" y="111"/>
                  <a:pt x="72" y="109"/>
                </a:cubicBezTo>
                <a:cubicBezTo>
                  <a:pt x="90" y="32"/>
                  <a:pt x="90" y="32"/>
                  <a:pt x="90" y="32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158"/>
                  <a:pt x="98" y="160"/>
                  <a:pt x="100" y="160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102" y="160"/>
                  <a:pt x="104" y="159"/>
                  <a:pt x="104" y="157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8" y="118"/>
                  <a:pt x="130" y="120"/>
                  <a:pt x="132" y="120"/>
                </a:cubicBezTo>
                <a:cubicBezTo>
                  <a:pt x="134" y="120"/>
                  <a:pt x="135" y="119"/>
                  <a:pt x="136" y="117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52" y="101"/>
                  <a:pt x="152" y="101"/>
                  <a:pt x="152" y="101"/>
                </a:cubicBezTo>
                <a:cubicBezTo>
                  <a:pt x="153" y="102"/>
                  <a:pt x="154" y="104"/>
                  <a:pt x="156" y="104"/>
                </a:cubicBezTo>
                <a:cubicBezTo>
                  <a:pt x="157" y="104"/>
                  <a:pt x="159" y="103"/>
                  <a:pt x="160" y="102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88" y="88"/>
                  <a:pt x="188" y="88"/>
                  <a:pt x="188" y="88"/>
                </a:cubicBezTo>
                <a:cubicBezTo>
                  <a:pt x="190" y="88"/>
                  <a:pt x="192" y="86"/>
                  <a:pt x="192" y="84"/>
                </a:cubicBezTo>
                <a:cubicBezTo>
                  <a:pt x="192" y="82"/>
                  <a:pt x="190" y="80"/>
                  <a:pt x="188" y="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1" name="Freeform 101"/>
          <p:cNvSpPr>
            <a:spLocks noEditPoints="1"/>
          </p:cNvSpPr>
          <p:nvPr/>
        </p:nvSpPr>
        <p:spPr bwMode="auto">
          <a:xfrm>
            <a:off x="9866202" y="5986635"/>
            <a:ext cx="403335" cy="396702"/>
          </a:xfrm>
          <a:custGeom>
            <a:avLst/>
            <a:gdLst>
              <a:gd name="T0" fmla="*/ 129 w 192"/>
              <a:gd name="T1" fmla="*/ 87 h 192"/>
              <a:gd name="T2" fmla="*/ 132 w 192"/>
              <a:gd name="T3" fmla="*/ 88 h 192"/>
              <a:gd name="T4" fmla="*/ 135 w 192"/>
              <a:gd name="T5" fmla="*/ 87 h 192"/>
              <a:gd name="T6" fmla="*/ 186 w 192"/>
              <a:gd name="T7" fmla="*/ 34 h 192"/>
              <a:gd name="T8" fmla="*/ 192 w 192"/>
              <a:gd name="T9" fmla="*/ 20 h 192"/>
              <a:gd name="T10" fmla="*/ 186 w 192"/>
              <a:gd name="T11" fmla="*/ 6 h 192"/>
              <a:gd name="T12" fmla="*/ 172 w 192"/>
              <a:gd name="T13" fmla="*/ 0 h 192"/>
              <a:gd name="T14" fmla="*/ 158 w 192"/>
              <a:gd name="T15" fmla="*/ 6 h 192"/>
              <a:gd name="T16" fmla="*/ 105 w 192"/>
              <a:gd name="T17" fmla="*/ 57 h 192"/>
              <a:gd name="T18" fmla="*/ 104 w 192"/>
              <a:gd name="T19" fmla="*/ 60 h 192"/>
              <a:gd name="T20" fmla="*/ 105 w 192"/>
              <a:gd name="T21" fmla="*/ 63 h 192"/>
              <a:gd name="T22" fmla="*/ 114 w 192"/>
              <a:gd name="T23" fmla="*/ 72 h 192"/>
              <a:gd name="T24" fmla="*/ 101 w 192"/>
              <a:gd name="T25" fmla="*/ 85 h 192"/>
              <a:gd name="T26" fmla="*/ 101 w 192"/>
              <a:gd name="T27" fmla="*/ 91 h 192"/>
              <a:gd name="T28" fmla="*/ 166 w 192"/>
              <a:gd name="T29" fmla="*/ 156 h 192"/>
              <a:gd name="T30" fmla="*/ 140 w 192"/>
              <a:gd name="T31" fmla="*/ 182 h 192"/>
              <a:gd name="T32" fmla="*/ 139 w 192"/>
              <a:gd name="T33" fmla="*/ 181 h 192"/>
              <a:gd name="T34" fmla="*/ 137 w 192"/>
              <a:gd name="T35" fmla="*/ 167 h 192"/>
              <a:gd name="T36" fmla="*/ 136 w 192"/>
              <a:gd name="T37" fmla="*/ 167 h 192"/>
              <a:gd name="T38" fmla="*/ 143 w 192"/>
              <a:gd name="T39" fmla="*/ 160 h 192"/>
              <a:gd name="T40" fmla="*/ 143 w 192"/>
              <a:gd name="T41" fmla="*/ 154 h 192"/>
              <a:gd name="T42" fmla="*/ 38 w 192"/>
              <a:gd name="T43" fmla="*/ 49 h 192"/>
              <a:gd name="T44" fmla="*/ 32 w 192"/>
              <a:gd name="T45" fmla="*/ 49 h 192"/>
              <a:gd name="T46" fmla="*/ 1 w 192"/>
              <a:gd name="T47" fmla="*/ 80 h 192"/>
              <a:gd name="T48" fmla="*/ 1 w 192"/>
              <a:gd name="T49" fmla="*/ 85 h 192"/>
              <a:gd name="T50" fmla="*/ 106 w 192"/>
              <a:gd name="T51" fmla="*/ 191 h 192"/>
              <a:gd name="T52" fmla="*/ 109 w 192"/>
              <a:gd name="T53" fmla="*/ 192 h 192"/>
              <a:gd name="T54" fmla="*/ 112 w 192"/>
              <a:gd name="T55" fmla="*/ 191 h 192"/>
              <a:gd name="T56" fmla="*/ 119 w 192"/>
              <a:gd name="T57" fmla="*/ 184 h 192"/>
              <a:gd name="T58" fmla="*/ 120 w 192"/>
              <a:gd name="T59" fmla="*/ 184 h 192"/>
              <a:gd name="T60" fmla="*/ 128 w 192"/>
              <a:gd name="T61" fmla="*/ 188 h 192"/>
              <a:gd name="T62" fmla="*/ 133 w 192"/>
              <a:gd name="T63" fmla="*/ 187 h 192"/>
              <a:gd name="T64" fmla="*/ 137 w 192"/>
              <a:gd name="T65" fmla="*/ 191 h 192"/>
              <a:gd name="T66" fmla="*/ 140 w 192"/>
              <a:gd name="T67" fmla="*/ 192 h 192"/>
              <a:gd name="T68" fmla="*/ 143 w 192"/>
              <a:gd name="T69" fmla="*/ 191 h 192"/>
              <a:gd name="T70" fmla="*/ 175 w 192"/>
              <a:gd name="T71" fmla="*/ 159 h 192"/>
              <a:gd name="T72" fmla="*/ 175 w 192"/>
              <a:gd name="T73" fmla="*/ 153 h 192"/>
              <a:gd name="T74" fmla="*/ 110 w 192"/>
              <a:gd name="T75" fmla="*/ 88 h 192"/>
              <a:gd name="T76" fmla="*/ 120 w 192"/>
              <a:gd name="T77" fmla="*/ 77 h 192"/>
              <a:gd name="T78" fmla="*/ 129 w 192"/>
              <a:gd name="T79" fmla="*/ 87 h 192"/>
              <a:gd name="T80" fmla="*/ 128 w 192"/>
              <a:gd name="T81" fmla="*/ 57 h 192"/>
              <a:gd name="T82" fmla="*/ 169 w 192"/>
              <a:gd name="T83" fmla="*/ 17 h 192"/>
              <a:gd name="T84" fmla="*/ 175 w 192"/>
              <a:gd name="T85" fmla="*/ 17 h 192"/>
              <a:gd name="T86" fmla="*/ 175 w 192"/>
              <a:gd name="T87" fmla="*/ 23 h 192"/>
              <a:gd name="T88" fmla="*/ 134 w 192"/>
              <a:gd name="T89" fmla="*/ 63 h 192"/>
              <a:gd name="T90" fmla="*/ 131 w 192"/>
              <a:gd name="T91" fmla="*/ 64 h 192"/>
              <a:gd name="T92" fmla="*/ 128 w 192"/>
              <a:gd name="T93" fmla="*/ 63 h 192"/>
              <a:gd name="T94" fmla="*/ 128 w 192"/>
              <a:gd name="T95" fmla="*/ 5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" h="192">
                <a:moveTo>
                  <a:pt x="129" y="87"/>
                </a:moveTo>
                <a:cubicBezTo>
                  <a:pt x="130" y="87"/>
                  <a:pt x="131" y="88"/>
                  <a:pt x="132" y="88"/>
                </a:cubicBezTo>
                <a:cubicBezTo>
                  <a:pt x="133" y="88"/>
                  <a:pt x="134" y="87"/>
                  <a:pt x="135" y="87"/>
                </a:cubicBezTo>
                <a:cubicBezTo>
                  <a:pt x="186" y="34"/>
                  <a:pt x="186" y="34"/>
                  <a:pt x="186" y="34"/>
                </a:cubicBezTo>
                <a:cubicBezTo>
                  <a:pt x="190" y="30"/>
                  <a:pt x="192" y="25"/>
                  <a:pt x="192" y="20"/>
                </a:cubicBezTo>
                <a:cubicBezTo>
                  <a:pt x="192" y="15"/>
                  <a:pt x="190" y="9"/>
                  <a:pt x="186" y="6"/>
                </a:cubicBezTo>
                <a:cubicBezTo>
                  <a:pt x="182" y="2"/>
                  <a:pt x="177" y="0"/>
                  <a:pt x="172" y="0"/>
                </a:cubicBezTo>
                <a:cubicBezTo>
                  <a:pt x="167" y="0"/>
                  <a:pt x="162" y="2"/>
                  <a:pt x="158" y="6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58"/>
                  <a:pt x="104" y="59"/>
                  <a:pt x="104" y="60"/>
                </a:cubicBezTo>
                <a:cubicBezTo>
                  <a:pt x="104" y="61"/>
                  <a:pt x="105" y="62"/>
                  <a:pt x="105" y="63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0" y="87"/>
                  <a:pt x="100" y="89"/>
                  <a:pt x="101" y="91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39" y="181"/>
                  <a:pt x="139" y="181"/>
                  <a:pt x="139" y="181"/>
                </a:cubicBezTo>
                <a:cubicBezTo>
                  <a:pt x="141" y="177"/>
                  <a:pt x="140" y="171"/>
                  <a:pt x="137" y="167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4" y="158"/>
                  <a:pt x="144" y="156"/>
                  <a:pt x="143" y="1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6" y="47"/>
                  <a:pt x="34" y="47"/>
                  <a:pt x="32" y="49"/>
                </a:cubicBezTo>
                <a:cubicBezTo>
                  <a:pt x="1" y="80"/>
                  <a:pt x="1" y="80"/>
                  <a:pt x="1" y="80"/>
                </a:cubicBezTo>
                <a:cubicBezTo>
                  <a:pt x="0" y="81"/>
                  <a:pt x="0" y="84"/>
                  <a:pt x="1" y="85"/>
                </a:cubicBezTo>
                <a:cubicBezTo>
                  <a:pt x="106" y="191"/>
                  <a:pt x="106" y="191"/>
                  <a:pt x="106" y="191"/>
                </a:cubicBezTo>
                <a:cubicBezTo>
                  <a:pt x="107" y="191"/>
                  <a:pt x="108" y="192"/>
                  <a:pt x="109" y="192"/>
                </a:cubicBezTo>
                <a:cubicBezTo>
                  <a:pt x="110" y="192"/>
                  <a:pt x="111" y="191"/>
                  <a:pt x="112" y="191"/>
                </a:cubicBezTo>
                <a:cubicBezTo>
                  <a:pt x="119" y="184"/>
                  <a:pt x="119" y="184"/>
                  <a:pt x="119" y="184"/>
                </a:cubicBezTo>
                <a:cubicBezTo>
                  <a:pt x="119" y="184"/>
                  <a:pt x="119" y="184"/>
                  <a:pt x="120" y="184"/>
                </a:cubicBezTo>
                <a:cubicBezTo>
                  <a:pt x="122" y="187"/>
                  <a:pt x="125" y="188"/>
                  <a:pt x="128" y="188"/>
                </a:cubicBezTo>
                <a:cubicBezTo>
                  <a:pt x="130" y="188"/>
                  <a:pt x="132" y="187"/>
                  <a:pt x="133" y="187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38" y="191"/>
                  <a:pt x="139" y="192"/>
                  <a:pt x="140" y="192"/>
                </a:cubicBezTo>
                <a:cubicBezTo>
                  <a:pt x="141" y="192"/>
                  <a:pt x="142" y="191"/>
                  <a:pt x="143" y="191"/>
                </a:cubicBezTo>
                <a:cubicBezTo>
                  <a:pt x="175" y="159"/>
                  <a:pt x="175" y="159"/>
                  <a:pt x="175" y="159"/>
                </a:cubicBezTo>
                <a:cubicBezTo>
                  <a:pt x="176" y="157"/>
                  <a:pt x="176" y="155"/>
                  <a:pt x="175" y="153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20" y="77"/>
                  <a:pt x="120" y="77"/>
                  <a:pt x="120" y="77"/>
                </a:cubicBezTo>
                <a:lnTo>
                  <a:pt x="129" y="87"/>
                </a:lnTo>
                <a:close/>
                <a:moveTo>
                  <a:pt x="128" y="57"/>
                </a:moveTo>
                <a:cubicBezTo>
                  <a:pt x="169" y="17"/>
                  <a:pt x="169" y="17"/>
                  <a:pt x="169" y="17"/>
                </a:cubicBezTo>
                <a:cubicBezTo>
                  <a:pt x="171" y="16"/>
                  <a:pt x="173" y="16"/>
                  <a:pt x="175" y="17"/>
                </a:cubicBezTo>
                <a:cubicBezTo>
                  <a:pt x="176" y="19"/>
                  <a:pt x="176" y="21"/>
                  <a:pt x="175" y="23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3" y="64"/>
                  <a:pt x="132" y="64"/>
                  <a:pt x="131" y="64"/>
                </a:cubicBezTo>
                <a:cubicBezTo>
                  <a:pt x="130" y="64"/>
                  <a:pt x="129" y="64"/>
                  <a:pt x="128" y="63"/>
                </a:cubicBezTo>
                <a:cubicBezTo>
                  <a:pt x="126" y="61"/>
                  <a:pt x="126" y="59"/>
                  <a:pt x="128" y="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2" name="Freeform 102"/>
          <p:cNvSpPr>
            <a:spLocks/>
          </p:cNvSpPr>
          <p:nvPr/>
        </p:nvSpPr>
        <p:spPr bwMode="auto">
          <a:xfrm>
            <a:off x="9883449" y="2085958"/>
            <a:ext cx="302501" cy="398028"/>
          </a:xfrm>
          <a:custGeom>
            <a:avLst/>
            <a:gdLst>
              <a:gd name="T0" fmla="*/ 88 w 144"/>
              <a:gd name="T1" fmla="*/ 152 h 192"/>
              <a:gd name="T2" fmla="*/ 136 w 144"/>
              <a:gd name="T3" fmla="*/ 104 h 192"/>
              <a:gd name="T4" fmla="*/ 144 w 144"/>
              <a:gd name="T5" fmla="*/ 105 h 192"/>
              <a:gd name="T6" fmla="*/ 144 w 144"/>
              <a:gd name="T7" fmla="*/ 48 h 192"/>
              <a:gd name="T8" fmla="*/ 100 w 144"/>
              <a:gd name="T9" fmla="*/ 48 h 192"/>
              <a:gd name="T10" fmla="*/ 96 w 144"/>
              <a:gd name="T11" fmla="*/ 44 h 192"/>
              <a:gd name="T12" fmla="*/ 96 w 144"/>
              <a:gd name="T13" fmla="*/ 0 h 192"/>
              <a:gd name="T14" fmla="*/ 4 w 144"/>
              <a:gd name="T15" fmla="*/ 0 h 192"/>
              <a:gd name="T16" fmla="*/ 0 w 144"/>
              <a:gd name="T17" fmla="*/ 4 h 192"/>
              <a:gd name="T18" fmla="*/ 0 w 144"/>
              <a:gd name="T19" fmla="*/ 188 h 192"/>
              <a:gd name="T20" fmla="*/ 4 w 144"/>
              <a:gd name="T21" fmla="*/ 192 h 192"/>
              <a:gd name="T22" fmla="*/ 110 w 144"/>
              <a:gd name="T23" fmla="*/ 192 h 192"/>
              <a:gd name="T24" fmla="*/ 88 w 144"/>
              <a:gd name="T25" fmla="*/ 1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4" h="192">
                <a:moveTo>
                  <a:pt x="88" y="152"/>
                </a:moveTo>
                <a:cubicBezTo>
                  <a:pt x="88" y="125"/>
                  <a:pt x="110" y="104"/>
                  <a:pt x="136" y="104"/>
                </a:cubicBezTo>
                <a:cubicBezTo>
                  <a:pt x="139" y="104"/>
                  <a:pt x="142" y="104"/>
                  <a:pt x="144" y="105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98" y="48"/>
                  <a:pt x="96" y="46"/>
                  <a:pt x="96" y="44"/>
                </a:cubicBezTo>
                <a:cubicBezTo>
                  <a:pt x="96" y="0"/>
                  <a:pt x="96" y="0"/>
                  <a:pt x="9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90"/>
                  <a:pt x="2" y="192"/>
                  <a:pt x="4" y="192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97" y="183"/>
                  <a:pt x="88" y="169"/>
                  <a:pt x="88" y="1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3" name="Freeform 103"/>
          <p:cNvSpPr>
            <a:spLocks/>
          </p:cNvSpPr>
          <p:nvPr/>
        </p:nvSpPr>
        <p:spPr bwMode="auto">
          <a:xfrm>
            <a:off x="10102365" y="2091265"/>
            <a:ext cx="78278" cy="78279"/>
          </a:xfrm>
          <a:custGeom>
            <a:avLst/>
            <a:gdLst>
              <a:gd name="T0" fmla="*/ 0 w 68"/>
              <a:gd name="T1" fmla="*/ 0 h 67"/>
              <a:gd name="T2" fmla="*/ 0 w 68"/>
              <a:gd name="T3" fmla="*/ 67 h 67"/>
              <a:gd name="T4" fmla="*/ 68 w 68"/>
              <a:gd name="T5" fmla="*/ 67 h 67"/>
              <a:gd name="T6" fmla="*/ 0 w 68"/>
              <a:gd name="T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" h="67">
                <a:moveTo>
                  <a:pt x="0" y="0"/>
                </a:moveTo>
                <a:lnTo>
                  <a:pt x="0" y="67"/>
                </a:lnTo>
                <a:lnTo>
                  <a:pt x="68" y="6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4" name="Freeform 104"/>
          <p:cNvSpPr>
            <a:spLocks noEditPoints="1"/>
          </p:cNvSpPr>
          <p:nvPr/>
        </p:nvSpPr>
        <p:spPr bwMode="auto">
          <a:xfrm>
            <a:off x="10085117" y="2318142"/>
            <a:ext cx="168499" cy="165845"/>
          </a:xfrm>
          <a:custGeom>
            <a:avLst/>
            <a:gdLst>
              <a:gd name="T0" fmla="*/ 40 w 80"/>
              <a:gd name="T1" fmla="*/ 0 h 80"/>
              <a:gd name="T2" fmla="*/ 0 w 80"/>
              <a:gd name="T3" fmla="*/ 40 h 80"/>
              <a:gd name="T4" fmla="*/ 40 w 80"/>
              <a:gd name="T5" fmla="*/ 80 h 80"/>
              <a:gd name="T6" fmla="*/ 80 w 80"/>
              <a:gd name="T7" fmla="*/ 40 h 80"/>
              <a:gd name="T8" fmla="*/ 40 w 80"/>
              <a:gd name="T9" fmla="*/ 0 h 80"/>
              <a:gd name="T10" fmla="*/ 55 w 80"/>
              <a:gd name="T11" fmla="*/ 49 h 80"/>
              <a:gd name="T12" fmla="*/ 55 w 80"/>
              <a:gd name="T13" fmla="*/ 55 h 80"/>
              <a:gd name="T14" fmla="*/ 52 w 80"/>
              <a:gd name="T15" fmla="*/ 56 h 80"/>
              <a:gd name="T16" fmla="*/ 49 w 80"/>
              <a:gd name="T17" fmla="*/ 55 h 80"/>
              <a:gd name="T18" fmla="*/ 40 w 80"/>
              <a:gd name="T19" fmla="*/ 46 h 80"/>
              <a:gd name="T20" fmla="*/ 31 w 80"/>
              <a:gd name="T21" fmla="*/ 55 h 80"/>
              <a:gd name="T22" fmla="*/ 28 w 80"/>
              <a:gd name="T23" fmla="*/ 56 h 80"/>
              <a:gd name="T24" fmla="*/ 25 w 80"/>
              <a:gd name="T25" fmla="*/ 55 h 80"/>
              <a:gd name="T26" fmla="*/ 25 w 80"/>
              <a:gd name="T27" fmla="*/ 49 h 80"/>
              <a:gd name="T28" fmla="*/ 34 w 80"/>
              <a:gd name="T29" fmla="*/ 40 h 80"/>
              <a:gd name="T30" fmla="*/ 25 w 80"/>
              <a:gd name="T31" fmla="*/ 31 h 80"/>
              <a:gd name="T32" fmla="*/ 25 w 80"/>
              <a:gd name="T33" fmla="*/ 25 h 80"/>
              <a:gd name="T34" fmla="*/ 31 w 80"/>
              <a:gd name="T35" fmla="*/ 25 h 80"/>
              <a:gd name="T36" fmla="*/ 40 w 80"/>
              <a:gd name="T37" fmla="*/ 34 h 80"/>
              <a:gd name="T38" fmla="*/ 49 w 80"/>
              <a:gd name="T39" fmla="*/ 25 h 80"/>
              <a:gd name="T40" fmla="*/ 55 w 80"/>
              <a:gd name="T41" fmla="*/ 25 h 80"/>
              <a:gd name="T42" fmla="*/ 55 w 80"/>
              <a:gd name="T43" fmla="*/ 31 h 80"/>
              <a:gd name="T44" fmla="*/ 46 w 80"/>
              <a:gd name="T45" fmla="*/ 40 h 80"/>
              <a:gd name="T46" fmla="*/ 55 w 80"/>
              <a:gd name="T47" fmla="*/ 4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55" y="49"/>
                </a:moveTo>
                <a:cubicBezTo>
                  <a:pt x="57" y="51"/>
                  <a:pt x="57" y="53"/>
                  <a:pt x="55" y="55"/>
                </a:cubicBezTo>
                <a:cubicBezTo>
                  <a:pt x="54" y="55"/>
                  <a:pt x="53" y="56"/>
                  <a:pt x="52" y="56"/>
                </a:cubicBezTo>
                <a:cubicBezTo>
                  <a:pt x="51" y="56"/>
                  <a:pt x="50" y="55"/>
                  <a:pt x="49" y="55"/>
                </a:cubicBezTo>
                <a:cubicBezTo>
                  <a:pt x="40" y="46"/>
                  <a:pt x="40" y="46"/>
                  <a:pt x="40" y="46"/>
                </a:cubicBezTo>
                <a:cubicBezTo>
                  <a:pt x="31" y="55"/>
                  <a:pt x="31" y="55"/>
                  <a:pt x="31" y="55"/>
                </a:cubicBezTo>
                <a:cubicBezTo>
                  <a:pt x="30" y="55"/>
                  <a:pt x="29" y="56"/>
                  <a:pt x="28" y="56"/>
                </a:cubicBezTo>
                <a:cubicBezTo>
                  <a:pt x="27" y="56"/>
                  <a:pt x="26" y="55"/>
                  <a:pt x="25" y="55"/>
                </a:cubicBezTo>
                <a:cubicBezTo>
                  <a:pt x="24" y="53"/>
                  <a:pt x="24" y="51"/>
                  <a:pt x="25" y="49"/>
                </a:cubicBezTo>
                <a:cubicBezTo>
                  <a:pt x="34" y="40"/>
                  <a:pt x="34" y="40"/>
                  <a:pt x="34" y="40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29"/>
                  <a:pt x="24" y="27"/>
                  <a:pt x="25" y="25"/>
                </a:cubicBezTo>
                <a:cubicBezTo>
                  <a:pt x="27" y="23"/>
                  <a:pt x="29" y="23"/>
                  <a:pt x="31" y="25"/>
                </a:cubicBezTo>
                <a:cubicBezTo>
                  <a:pt x="40" y="34"/>
                  <a:pt x="40" y="34"/>
                  <a:pt x="40" y="34"/>
                </a:cubicBezTo>
                <a:cubicBezTo>
                  <a:pt x="49" y="25"/>
                  <a:pt x="49" y="25"/>
                  <a:pt x="49" y="25"/>
                </a:cubicBezTo>
                <a:cubicBezTo>
                  <a:pt x="51" y="23"/>
                  <a:pt x="53" y="23"/>
                  <a:pt x="55" y="25"/>
                </a:cubicBezTo>
                <a:cubicBezTo>
                  <a:pt x="57" y="27"/>
                  <a:pt x="57" y="29"/>
                  <a:pt x="55" y="31"/>
                </a:cubicBezTo>
                <a:cubicBezTo>
                  <a:pt x="46" y="40"/>
                  <a:pt x="46" y="40"/>
                  <a:pt x="46" y="40"/>
                </a:cubicBezTo>
                <a:lnTo>
                  <a:pt x="55" y="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5" name="Freeform 105"/>
          <p:cNvSpPr>
            <a:spLocks/>
          </p:cNvSpPr>
          <p:nvPr/>
        </p:nvSpPr>
        <p:spPr bwMode="auto">
          <a:xfrm>
            <a:off x="9866202" y="3078375"/>
            <a:ext cx="403335" cy="115429"/>
          </a:xfrm>
          <a:custGeom>
            <a:avLst/>
            <a:gdLst>
              <a:gd name="T0" fmla="*/ 180 w 192"/>
              <a:gd name="T1" fmla="*/ 24 h 56"/>
              <a:gd name="T2" fmla="*/ 88 w 192"/>
              <a:gd name="T3" fmla="*/ 24 h 56"/>
              <a:gd name="T4" fmla="*/ 79 w 192"/>
              <a:gd name="T5" fmla="*/ 19 h 56"/>
              <a:gd name="T6" fmla="*/ 72 w 192"/>
              <a:gd name="T7" fmla="*/ 8 h 56"/>
              <a:gd name="T8" fmla="*/ 56 w 192"/>
              <a:gd name="T9" fmla="*/ 0 h 56"/>
              <a:gd name="T10" fmla="*/ 12 w 192"/>
              <a:gd name="T11" fmla="*/ 0 h 56"/>
              <a:gd name="T12" fmla="*/ 11 w 192"/>
              <a:gd name="T13" fmla="*/ 0 h 56"/>
              <a:gd name="T14" fmla="*/ 0 w 192"/>
              <a:gd name="T15" fmla="*/ 12 h 56"/>
              <a:gd name="T16" fmla="*/ 0 w 192"/>
              <a:gd name="T17" fmla="*/ 56 h 56"/>
              <a:gd name="T18" fmla="*/ 192 w 192"/>
              <a:gd name="T19" fmla="*/ 56 h 56"/>
              <a:gd name="T20" fmla="*/ 192 w 192"/>
              <a:gd name="T21" fmla="*/ 36 h 56"/>
              <a:gd name="T22" fmla="*/ 180 w 192"/>
              <a:gd name="T23" fmla="*/ 2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2" h="56">
                <a:moveTo>
                  <a:pt x="180" y="24"/>
                </a:moveTo>
                <a:cubicBezTo>
                  <a:pt x="88" y="24"/>
                  <a:pt x="88" y="24"/>
                  <a:pt x="88" y="24"/>
                </a:cubicBezTo>
                <a:cubicBezTo>
                  <a:pt x="85" y="24"/>
                  <a:pt x="81" y="22"/>
                  <a:pt x="79" y="19"/>
                </a:cubicBezTo>
                <a:cubicBezTo>
                  <a:pt x="72" y="8"/>
                  <a:pt x="72" y="8"/>
                  <a:pt x="72" y="8"/>
                </a:cubicBezTo>
                <a:cubicBezTo>
                  <a:pt x="69" y="3"/>
                  <a:pt x="62" y="0"/>
                  <a:pt x="5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1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56"/>
                  <a:pt x="0" y="56"/>
                  <a:pt x="0" y="56"/>
                </a:cubicBezTo>
                <a:cubicBezTo>
                  <a:pt x="192" y="56"/>
                  <a:pt x="192" y="56"/>
                  <a:pt x="192" y="56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192" y="29"/>
                  <a:pt x="187" y="24"/>
                  <a:pt x="180" y="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6" name="Freeform 106"/>
          <p:cNvSpPr>
            <a:spLocks/>
          </p:cNvSpPr>
          <p:nvPr/>
        </p:nvSpPr>
        <p:spPr bwMode="auto">
          <a:xfrm>
            <a:off x="9866202" y="3211052"/>
            <a:ext cx="403335" cy="230856"/>
          </a:xfrm>
          <a:custGeom>
            <a:avLst/>
            <a:gdLst>
              <a:gd name="T0" fmla="*/ 0 w 192"/>
              <a:gd name="T1" fmla="*/ 108 h 112"/>
              <a:gd name="T2" fmla="*/ 4 w 192"/>
              <a:gd name="T3" fmla="*/ 112 h 112"/>
              <a:gd name="T4" fmla="*/ 188 w 192"/>
              <a:gd name="T5" fmla="*/ 112 h 112"/>
              <a:gd name="T6" fmla="*/ 192 w 192"/>
              <a:gd name="T7" fmla="*/ 108 h 112"/>
              <a:gd name="T8" fmla="*/ 192 w 192"/>
              <a:gd name="T9" fmla="*/ 0 h 112"/>
              <a:gd name="T10" fmla="*/ 0 w 192"/>
              <a:gd name="T11" fmla="*/ 0 h 112"/>
              <a:gd name="T12" fmla="*/ 0 w 192"/>
              <a:gd name="T13" fmla="*/ 10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2" h="112">
                <a:moveTo>
                  <a:pt x="0" y="108"/>
                </a:moveTo>
                <a:cubicBezTo>
                  <a:pt x="0" y="110"/>
                  <a:pt x="2" y="112"/>
                  <a:pt x="4" y="112"/>
                </a:cubicBezTo>
                <a:cubicBezTo>
                  <a:pt x="188" y="112"/>
                  <a:pt x="188" y="112"/>
                  <a:pt x="188" y="112"/>
                </a:cubicBezTo>
                <a:cubicBezTo>
                  <a:pt x="190" y="112"/>
                  <a:pt x="192" y="110"/>
                  <a:pt x="192" y="108"/>
                </a:cubicBezTo>
                <a:cubicBezTo>
                  <a:pt x="192" y="0"/>
                  <a:pt x="192" y="0"/>
                  <a:pt x="192" y="0"/>
                </a:cubicBezTo>
                <a:cubicBezTo>
                  <a:pt x="0" y="0"/>
                  <a:pt x="0" y="0"/>
                  <a:pt x="0" y="0"/>
                </a:cubicBezTo>
                <a:lnTo>
                  <a:pt x="0" y="1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7" name="Freeform 107"/>
          <p:cNvSpPr>
            <a:spLocks noEditPoints="1"/>
          </p:cNvSpPr>
          <p:nvPr/>
        </p:nvSpPr>
        <p:spPr bwMode="auto">
          <a:xfrm>
            <a:off x="9866202" y="4034970"/>
            <a:ext cx="271986" cy="26667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8" name="Freeform 108"/>
          <p:cNvSpPr>
            <a:spLocks noEditPoints="1"/>
          </p:cNvSpPr>
          <p:nvPr/>
        </p:nvSpPr>
        <p:spPr bwMode="auto">
          <a:xfrm>
            <a:off x="10067869" y="4235311"/>
            <a:ext cx="201668" cy="197688"/>
          </a:xfrm>
          <a:custGeom>
            <a:avLst/>
            <a:gdLst>
              <a:gd name="T0" fmla="*/ 96 w 96"/>
              <a:gd name="T1" fmla="*/ 42 h 96"/>
              <a:gd name="T2" fmla="*/ 93 w 96"/>
              <a:gd name="T3" fmla="*/ 38 h 96"/>
              <a:gd name="T4" fmla="*/ 82 w 96"/>
              <a:gd name="T5" fmla="*/ 36 h 96"/>
              <a:gd name="T6" fmla="*/ 81 w 96"/>
              <a:gd name="T7" fmla="*/ 34 h 96"/>
              <a:gd name="T8" fmla="*/ 80 w 96"/>
              <a:gd name="T9" fmla="*/ 32 h 96"/>
              <a:gd name="T10" fmla="*/ 86 w 96"/>
              <a:gd name="T11" fmla="*/ 23 h 96"/>
              <a:gd name="T12" fmla="*/ 86 w 96"/>
              <a:gd name="T13" fmla="*/ 18 h 96"/>
              <a:gd name="T14" fmla="*/ 78 w 96"/>
              <a:gd name="T15" fmla="*/ 10 h 96"/>
              <a:gd name="T16" fmla="*/ 73 w 96"/>
              <a:gd name="T17" fmla="*/ 9 h 96"/>
              <a:gd name="T18" fmla="*/ 64 w 96"/>
              <a:gd name="T19" fmla="*/ 16 h 96"/>
              <a:gd name="T20" fmla="*/ 59 w 96"/>
              <a:gd name="T21" fmla="*/ 14 h 96"/>
              <a:gd name="T22" fmla="*/ 58 w 96"/>
              <a:gd name="T23" fmla="*/ 3 h 96"/>
              <a:gd name="T24" fmla="*/ 54 w 96"/>
              <a:gd name="T25" fmla="*/ 0 h 96"/>
              <a:gd name="T26" fmla="*/ 42 w 96"/>
              <a:gd name="T27" fmla="*/ 0 h 96"/>
              <a:gd name="T28" fmla="*/ 38 w 96"/>
              <a:gd name="T29" fmla="*/ 3 h 96"/>
              <a:gd name="T30" fmla="*/ 37 w 96"/>
              <a:gd name="T31" fmla="*/ 14 h 96"/>
              <a:gd name="T32" fmla="*/ 34 w 96"/>
              <a:gd name="T33" fmla="*/ 15 h 96"/>
              <a:gd name="T34" fmla="*/ 32 w 96"/>
              <a:gd name="T35" fmla="*/ 16 h 96"/>
              <a:gd name="T36" fmla="*/ 23 w 96"/>
              <a:gd name="T37" fmla="*/ 10 h 96"/>
              <a:gd name="T38" fmla="*/ 18 w 96"/>
              <a:gd name="T39" fmla="*/ 10 h 96"/>
              <a:gd name="T40" fmla="*/ 10 w 96"/>
              <a:gd name="T41" fmla="*/ 18 h 96"/>
              <a:gd name="T42" fmla="*/ 10 w 96"/>
              <a:gd name="T43" fmla="*/ 24 h 96"/>
              <a:gd name="T44" fmla="*/ 16 w 96"/>
              <a:gd name="T45" fmla="*/ 32 h 96"/>
              <a:gd name="T46" fmla="*/ 14 w 96"/>
              <a:gd name="T47" fmla="*/ 37 h 96"/>
              <a:gd name="T48" fmla="*/ 4 w 96"/>
              <a:gd name="T49" fmla="*/ 38 h 96"/>
              <a:gd name="T50" fmla="*/ 0 w 96"/>
              <a:gd name="T51" fmla="*/ 42 h 96"/>
              <a:gd name="T52" fmla="*/ 0 w 96"/>
              <a:gd name="T53" fmla="*/ 54 h 96"/>
              <a:gd name="T54" fmla="*/ 4 w 96"/>
              <a:gd name="T55" fmla="*/ 58 h 96"/>
              <a:gd name="T56" fmla="*/ 14 w 96"/>
              <a:gd name="T57" fmla="*/ 59 h 96"/>
              <a:gd name="T58" fmla="*/ 15 w 96"/>
              <a:gd name="T59" fmla="*/ 62 h 96"/>
              <a:gd name="T60" fmla="*/ 16 w 96"/>
              <a:gd name="T61" fmla="*/ 64 h 96"/>
              <a:gd name="T62" fmla="*/ 10 w 96"/>
              <a:gd name="T63" fmla="*/ 73 h 96"/>
              <a:gd name="T64" fmla="*/ 10 w 96"/>
              <a:gd name="T65" fmla="*/ 78 h 96"/>
              <a:gd name="T66" fmla="*/ 19 w 96"/>
              <a:gd name="T67" fmla="*/ 86 h 96"/>
              <a:gd name="T68" fmla="*/ 24 w 96"/>
              <a:gd name="T69" fmla="*/ 86 h 96"/>
              <a:gd name="T70" fmla="*/ 32 w 96"/>
              <a:gd name="T71" fmla="*/ 80 h 96"/>
              <a:gd name="T72" fmla="*/ 37 w 96"/>
              <a:gd name="T73" fmla="*/ 82 h 96"/>
              <a:gd name="T74" fmla="*/ 39 w 96"/>
              <a:gd name="T75" fmla="*/ 93 h 96"/>
              <a:gd name="T76" fmla="*/ 43 w 96"/>
              <a:gd name="T77" fmla="*/ 96 h 96"/>
              <a:gd name="T78" fmla="*/ 43 w 96"/>
              <a:gd name="T79" fmla="*/ 96 h 96"/>
              <a:gd name="T80" fmla="*/ 54 w 96"/>
              <a:gd name="T81" fmla="*/ 96 h 96"/>
              <a:gd name="T82" fmla="*/ 58 w 96"/>
              <a:gd name="T83" fmla="*/ 92 h 96"/>
              <a:gd name="T84" fmla="*/ 60 w 96"/>
              <a:gd name="T85" fmla="*/ 82 h 96"/>
              <a:gd name="T86" fmla="*/ 62 w 96"/>
              <a:gd name="T87" fmla="*/ 81 h 96"/>
              <a:gd name="T88" fmla="*/ 64 w 96"/>
              <a:gd name="T89" fmla="*/ 80 h 96"/>
              <a:gd name="T90" fmla="*/ 73 w 96"/>
              <a:gd name="T91" fmla="*/ 86 h 96"/>
              <a:gd name="T92" fmla="*/ 78 w 96"/>
              <a:gd name="T93" fmla="*/ 86 h 96"/>
              <a:gd name="T94" fmla="*/ 86 w 96"/>
              <a:gd name="T95" fmla="*/ 77 h 96"/>
              <a:gd name="T96" fmla="*/ 87 w 96"/>
              <a:gd name="T97" fmla="*/ 72 h 96"/>
              <a:gd name="T98" fmla="*/ 80 w 96"/>
              <a:gd name="T99" fmla="*/ 64 h 96"/>
              <a:gd name="T100" fmla="*/ 82 w 96"/>
              <a:gd name="T101" fmla="*/ 59 h 96"/>
              <a:gd name="T102" fmla="*/ 93 w 96"/>
              <a:gd name="T103" fmla="*/ 57 h 96"/>
              <a:gd name="T104" fmla="*/ 96 w 96"/>
              <a:gd name="T105" fmla="*/ 53 h 96"/>
              <a:gd name="T106" fmla="*/ 96 w 96"/>
              <a:gd name="T107" fmla="*/ 42 h 96"/>
              <a:gd name="T108" fmla="*/ 56 w 96"/>
              <a:gd name="T109" fmla="*/ 51 h 96"/>
              <a:gd name="T110" fmla="*/ 45 w 96"/>
              <a:gd name="T111" fmla="*/ 55 h 96"/>
              <a:gd name="T112" fmla="*/ 41 w 96"/>
              <a:gd name="T113" fmla="*/ 45 h 96"/>
              <a:gd name="T114" fmla="*/ 48 w 96"/>
              <a:gd name="T115" fmla="*/ 40 h 96"/>
              <a:gd name="T116" fmla="*/ 51 w 96"/>
              <a:gd name="T117" fmla="*/ 40 h 96"/>
              <a:gd name="T118" fmla="*/ 56 w 96"/>
              <a:gd name="T119" fmla="*/ 45 h 96"/>
              <a:gd name="T120" fmla="*/ 56 w 96"/>
              <a:gd name="T121" fmla="*/ 5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6" h="96">
                <a:moveTo>
                  <a:pt x="96" y="42"/>
                </a:moveTo>
                <a:cubicBezTo>
                  <a:pt x="96" y="40"/>
                  <a:pt x="95" y="38"/>
                  <a:pt x="93" y="38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6"/>
                  <a:pt x="81" y="35"/>
                  <a:pt x="81" y="34"/>
                </a:cubicBezTo>
                <a:cubicBezTo>
                  <a:pt x="81" y="33"/>
                  <a:pt x="80" y="32"/>
                  <a:pt x="80" y="32"/>
                </a:cubicBezTo>
                <a:cubicBezTo>
                  <a:pt x="86" y="23"/>
                  <a:pt x="86" y="23"/>
                  <a:pt x="86" y="23"/>
                </a:cubicBezTo>
                <a:cubicBezTo>
                  <a:pt x="88" y="21"/>
                  <a:pt x="87" y="19"/>
                  <a:pt x="86" y="18"/>
                </a:cubicBezTo>
                <a:cubicBezTo>
                  <a:pt x="78" y="10"/>
                  <a:pt x="78" y="10"/>
                  <a:pt x="78" y="10"/>
                </a:cubicBezTo>
                <a:cubicBezTo>
                  <a:pt x="76" y="8"/>
                  <a:pt x="74" y="8"/>
                  <a:pt x="73" y="9"/>
                </a:cubicBezTo>
                <a:cubicBezTo>
                  <a:pt x="64" y="16"/>
                  <a:pt x="64" y="16"/>
                  <a:pt x="64" y="16"/>
                </a:cubicBezTo>
                <a:cubicBezTo>
                  <a:pt x="62" y="15"/>
                  <a:pt x="61" y="14"/>
                  <a:pt x="59" y="14"/>
                </a:cubicBezTo>
                <a:cubicBezTo>
                  <a:pt x="58" y="3"/>
                  <a:pt x="58" y="3"/>
                  <a:pt x="58" y="3"/>
                </a:cubicBezTo>
                <a:cubicBezTo>
                  <a:pt x="57" y="1"/>
                  <a:pt x="55" y="0"/>
                  <a:pt x="5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1"/>
                  <a:pt x="38" y="3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5" y="15"/>
                  <a:pt x="34" y="15"/>
                </a:cubicBezTo>
                <a:cubicBezTo>
                  <a:pt x="33" y="15"/>
                  <a:pt x="33" y="16"/>
                  <a:pt x="32" y="16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9"/>
                  <a:pt x="19" y="9"/>
                  <a:pt x="18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20"/>
                  <a:pt x="8" y="22"/>
                  <a:pt x="10" y="24"/>
                </a:cubicBezTo>
                <a:cubicBezTo>
                  <a:pt x="16" y="32"/>
                  <a:pt x="16" y="32"/>
                  <a:pt x="16" y="32"/>
                </a:cubicBezTo>
                <a:cubicBezTo>
                  <a:pt x="15" y="34"/>
                  <a:pt x="15" y="35"/>
                  <a:pt x="14" y="37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39"/>
                  <a:pt x="0" y="40"/>
                  <a:pt x="0" y="42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2" y="58"/>
                  <a:pt x="4" y="58"/>
                </a:cubicBezTo>
                <a:cubicBezTo>
                  <a:pt x="14" y="59"/>
                  <a:pt x="14" y="59"/>
                  <a:pt x="14" y="59"/>
                </a:cubicBezTo>
                <a:cubicBezTo>
                  <a:pt x="15" y="60"/>
                  <a:pt x="15" y="61"/>
                  <a:pt x="15" y="62"/>
                </a:cubicBezTo>
                <a:cubicBezTo>
                  <a:pt x="16" y="63"/>
                  <a:pt x="16" y="63"/>
                  <a:pt x="16" y="64"/>
                </a:cubicBezTo>
                <a:cubicBezTo>
                  <a:pt x="10" y="73"/>
                  <a:pt x="10" y="73"/>
                  <a:pt x="10" y="73"/>
                </a:cubicBezTo>
                <a:cubicBezTo>
                  <a:pt x="9" y="74"/>
                  <a:pt x="9" y="77"/>
                  <a:pt x="10" y="78"/>
                </a:cubicBezTo>
                <a:cubicBezTo>
                  <a:pt x="19" y="86"/>
                  <a:pt x="19" y="86"/>
                  <a:pt x="19" y="86"/>
                </a:cubicBezTo>
                <a:cubicBezTo>
                  <a:pt x="20" y="87"/>
                  <a:pt x="22" y="88"/>
                  <a:pt x="24" y="86"/>
                </a:cubicBezTo>
                <a:cubicBezTo>
                  <a:pt x="32" y="80"/>
                  <a:pt x="32" y="80"/>
                  <a:pt x="32" y="80"/>
                </a:cubicBezTo>
                <a:cubicBezTo>
                  <a:pt x="34" y="81"/>
                  <a:pt x="35" y="81"/>
                  <a:pt x="37" y="82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4"/>
                  <a:pt x="41" y="96"/>
                  <a:pt x="43" y="96"/>
                </a:cubicBezTo>
                <a:cubicBezTo>
                  <a:pt x="43" y="96"/>
                  <a:pt x="43" y="96"/>
                  <a:pt x="43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6" y="96"/>
                  <a:pt x="58" y="94"/>
                  <a:pt x="58" y="92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1"/>
                  <a:pt x="61" y="81"/>
                  <a:pt x="62" y="81"/>
                </a:cubicBezTo>
                <a:cubicBezTo>
                  <a:pt x="63" y="80"/>
                  <a:pt x="64" y="80"/>
                  <a:pt x="64" y="80"/>
                </a:cubicBezTo>
                <a:cubicBezTo>
                  <a:pt x="73" y="86"/>
                  <a:pt x="73" y="86"/>
                  <a:pt x="73" y="86"/>
                </a:cubicBezTo>
                <a:cubicBezTo>
                  <a:pt x="75" y="87"/>
                  <a:pt x="77" y="87"/>
                  <a:pt x="78" y="86"/>
                </a:cubicBezTo>
                <a:cubicBezTo>
                  <a:pt x="86" y="77"/>
                  <a:pt x="86" y="77"/>
                  <a:pt x="86" y="77"/>
                </a:cubicBezTo>
                <a:cubicBezTo>
                  <a:pt x="88" y="76"/>
                  <a:pt x="88" y="74"/>
                  <a:pt x="87" y="72"/>
                </a:cubicBezTo>
                <a:cubicBezTo>
                  <a:pt x="80" y="64"/>
                  <a:pt x="80" y="64"/>
                  <a:pt x="80" y="64"/>
                </a:cubicBezTo>
                <a:cubicBezTo>
                  <a:pt x="81" y="62"/>
                  <a:pt x="82" y="61"/>
                  <a:pt x="82" y="59"/>
                </a:cubicBezTo>
                <a:cubicBezTo>
                  <a:pt x="93" y="57"/>
                  <a:pt x="93" y="57"/>
                  <a:pt x="93" y="57"/>
                </a:cubicBezTo>
                <a:cubicBezTo>
                  <a:pt x="95" y="57"/>
                  <a:pt x="96" y="55"/>
                  <a:pt x="96" y="53"/>
                </a:cubicBezTo>
                <a:lnTo>
                  <a:pt x="96" y="42"/>
                </a:lnTo>
                <a:close/>
                <a:moveTo>
                  <a:pt x="56" y="51"/>
                </a:moveTo>
                <a:cubicBezTo>
                  <a:pt x="54" y="55"/>
                  <a:pt x="49" y="57"/>
                  <a:pt x="45" y="55"/>
                </a:cubicBezTo>
                <a:cubicBezTo>
                  <a:pt x="41" y="54"/>
                  <a:pt x="39" y="49"/>
                  <a:pt x="41" y="45"/>
                </a:cubicBezTo>
                <a:cubicBezTo>
                  <a:pt x="42" y="42"/>
                  <a:pt x="45" y="40"/>
                  <a:pt x="48" y="40"/>
                </a:cubicBezTo>
                <a:cubicBezTo>
                  <a:pt x="49" y="40"/>
                  <a:pt x="50" y="40"/>
                  <a:pt x="51" y="40"/>
                </a:cubicBezTo>
                <a:cubicBezTo>
                  <a:pt x="53" y="41"/>
                  <a:pt x="55" y="43"/>
                  <a:pt x="56" y="45"/>
                </a:cubicBezTo>
                <a:cubicBezTo>
                  <a:pt x="56" y="47"/>
                  <a:pt x="56" y="49"/>
                  <a:pt x="56" y="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9" name="Freeform 109"/>
          <p:cNvSpPr>
            <a:spLocks/>
          </p:cNvSpPr>
          <p:nvPr/>
        </p:nvSpPr>
        <p:spPr bwMode="auto">
          <a:xfrm>
            <a:off x="9900697" y="5011466"/>
            <a:ext cx="335670" cy="99507"/>
          </a:xfrm>
          <a:custGeom>
            <a:avLst/>
            <a:gdLst>
              <a:gd name="T0" fmla="*/ 157 w 160"/>
              <a:gd name="T1" fmla="*/ 24 h 48"/>
              <a:gd name="T2" fmla="*/ 111 w 160"/>
              <a:gd name="T3" fmla="*/ 16 h 48"/>
              <a:gd name="T4" fmla="*/ 108 w 160"/>
              <a:gd name="T5" fmla="*/ 3 h 48"/>
              <a:gd name="T6" fmla="*/ 104 w 160"/>
              <a:gd name="T7" fmla="*/ 0 h 48"/>
              <a:gd name="T8" fmla="*/ 56 w 160"/>
              <a:gd name="T9" fmla="*/ 0 h 48"/>
              <a:gd name="T10" fmla="*/ 52 w 160"/>
              <a:gd name="T11" fmla="*/ 3 h 48"/>
              <a:gd name="T12" fmla="*/ 49 w 160"/>
              <a:gd name="T13" fmla="*/ 16 h 48"/>
              <a:gd name="T14" fmla="*/ 4 w 160"/>
              <a:gd name="T15" fmla="*/ 24 h 48"/>
              <a:gd name="T16" fmla="*/ 0 w 160"/>
              <a:gd name="T17" fmla="*/ 28 h 48"/>
              <a:gd name="T18" fmla="*/ 0 w 160"/>
              <a:gd name="T19" fmla="*/ 44 h 48"/>
              <a:gd name="T20" fmla="*/ 4 w 160"/>
              <a:gd name="T21" fmla="*/ 48 h 48"/>
              <a:gd name="T22" fmla="*/ 156 w 160"/>
              <a:gd name="T23" fmla="*/ 48 h 48"/>
              <a:gd name="T24" fmla="*/ 160 w 160"/>
              <a:gd name="T25" fmla="*/ 44 h 48"/>
              <a:gd name="T26" fmla="*/ 160 w 160"/>
              <a:gd name="T27" fmla="*/ 28 h 48"/>
              <a:gd name="T28" fmla="*/ 157 w 160"/>
              <a:gd name="T29" fmla="*/ 2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0" h="48">
                <a:moveTo>
                  <a:pt x="157" y="24"/>
                </a:moveTo>
                <a:cubicBezTo>
                  <a:pt x="111" y="16"/>
                  <a:pt x="111" y="16"/>
                  <a:pt x="111" y="16"/>
                </a:cubicBezTo>
                <a:cubicBezTo>
                  <a:pt x="108" y="3"/>
                  <a:pt x="108" y="3"/>
                  <a:pt x="108" y="3"/>
                </a:cubicBezTo>
                <a:cubicBezTo>
                  <a:pt x="108" y="1"/>
                  <a:pt x="106" y="0"/>
                  <a:pt x="10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4" y="0"/>
                  <a:pt x="53" y="1"/>
                  <a:pt x="52" y="3"/>
                </a:cubicBezTo>
                <a:cubicBezTo>
                  <a:pt x="49" y="16"/>
                  <a:pt x="49" y="16"/>
                  <a:pt x="49" y="16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6"/>
                  <a:pt x="2" y="48"/>
                  <a:pt x="4" y="48"/>
                </a:cubicBezTo>
                <a:cubicBezTo>
                  <a:pt x="156" y="48"/>
                  <a:pt x="156" y="48"/>
                  <a:pt x="156" y="48"/>
                </a:cubicBezTo>
                <a:cubicBezTo>
                  <a:pt x="158" y="48"/>
                  <a:pt x="160" y="46"/>
                  <a:pt x="160" y="44"/>
                </a:cubicBezTo>
                <a:cubicBezTo>
                  <a:pt x="160" y="28"/>
                  <a:pt x="160" y="28"/>
                  <a:pt x="160" y="28"/>
                </a:cubicBezTo>
                <a:cubicBezTo>
                  <a:pt x="160" y="26"/>
                  <a:pt x="159" y="24"/>
                  <a:pt x="157" y="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90" name="Freeform 110"/>
          <p:cNvSpPr>
            <a:spLocks noEditPoints="1"/>
          </p:cNvSpPr>
          <p:nvPr/>
        </p:nvSpPr>
        <p:spPr bwMode="auto">
          <a:xfrm>
            <a:off x="9936520" y="5126894"/>
            <a:ext cx="266679" cy="281273"/>
          </a:xfrm>
          <a:custGeom>
            <a:avLst/>
            <a:gdLst>
              <a:gd name="T0" fmla="*/ 7 w 127"/>
              <a:gd name="T1" fmla="*/ 132 h 136"/>
              <a:gd name="T2" fmla="*/ 11 w 127"/>
              <a:gd name="T3" fmla="*/ 136 h 136"/>
              <a:gd name="T4" fmla="*/ 115 w 127"/>
              <a:gd name="T5" fmla="*/ 136 h 136"/>
              <a:gd name="T6" fmla="*/ 119 w 127"/>
              <a:gd name="T7" fmla="*/ 132 h 136"/>
              <a:gd name="T8" fmla="*/ 127 w 127"/>
              <a:gd name="T9" fmla="*/ 0 h 136"/>
              <a:gd name="T10" fmla="*/ 0 w 127"/>
              <a:gd name="T11" fmla="*/ 0 h 136"/>
              <a:gd name="T12" fmla="*/ 7 w 127"/>
              <a:gd name="T13" fmla="*/ 132 h 136"/>
              <a:gd name="T14" fmla="*/ 87 w 127"/>
              <a:gd name="T15" fmla="*/ 12 h 136"/>
              <a:gd name="T16" fmla="*/ 91 w 127"/>
              <a:gd name="T17" fmla="*/ 8 h 136"/>
              <a:gd name="T18" fmla="*/ 95 w 127"/>
              <a:gd name="T19" fmla="*/ 12 h 136"/>
              <a:gd name="T20" fmla="*/ 91 w 127"/>
              <a:gd name="T21" fmla="*/ 108 h 136"/>
              <a:gd name="T22" fmla="*/ 87 w 127"/>
              <a:gd name="T23" fmla="*/ 112 h 136"/>
              <a:gd name="T24" fmla="*/ 87 w 127"/>
              <a:gd name="T25" fmla="*/ 112 h 136"/>
              <a:gd name="T26" fmla="*/ 83 w 127"/>
              <a:gd name="T27" fmla="*/ 108 h 136"/>
              <a:gd name="T28" fmla="*/ 87 w 127"/>
              <a:gd name="T29" fmla="*/ 12 h 136"/>
              <a:gd name="T30" fmla="*/ 59 w 127"/>
              <a:gd name="T31" fmla="*/ 12 h 136"/>
              <a:gd name="T32" fmla="*/ 63 w 127"/>
              <a:gd name="T33" fmla="*/ 8 h 136"/>
              <a:gd name="T34" fmla="*/ 67 w 127"/>
              <a:gd name="T35" fmla="*/ 12 h 136"/>
              <a:gd name="T36" fmla="*/ 67 w 127"/>
              <a:gd name="T37" fmla="*/ 108 h 136"/>
              <a:gd name="T38" fmla="*/ 63 w 127"/>
              <a:gd name="T39" fmla="*/ 112 h 136"/>
              <a:gd name="T40" fmla="*/ 59 w 127"/>
              <a:gd name="T41" fmla="*/ 108 h 136"/>
              <a:gd name="T42" fmla="*/ 59 w 127"/>
              <a:gd name="T43" fmla="*/ 12 h 136"/>
              <a:gd name="T44" fmla="*/ 35 w 127"/>
              <a:gd name="T45" fmla="*/ 8 h 136"/>
              <a:gd name="T46" fmla="*/ 39 w 127"/>
              <a:gd name="T47" fmla="*/ 12 h 136"/>
              <a:gd name="T48" fmla="*/ 43 w 127"/>
              <a:gd name="T49" fmla="*/ 108 h 136"/>
              <a:gd name="T50" fmla="*/ 39 w 127"/>
              <a:gd name="T51" fmla="*/ 112 h 136"/>
              <a:gd name="T52" fmla="*/ 39 w 127"/>
              <a:gd name="T53" fmla="*/ 112 h 136"/>
              <a:gd name="T54" fmla="*/ 35 w 127"/>
              <a:gd name="T55" fmla="*/ 108 h 136"/>
              <a:gd name="T56" fmla="*/ 31 w 127"/>
              <a:gd name="T57" fmla="*/ 12 h 136"/>
              <a:gd name="T58" fmla="*/ 35 w 127"/>
              <a:gd name="T59" fmla="*/ 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7" h="136">
                <a:moveTo>
                  <a:pt x="7" y="132"/>
                </a:moveTo>
                <a:cubicBezTo>
                  <a:pt x="7" y="134"/>
                  <a:pt x="9" y="136"/>
                  <a:pt x="11" y="136"/>
                </a:cubicBezTo>
                <a:cubicBezTo>
                  <a:pt x="115" y="136"/>
                  <a:pt x="115" y="136"/>
                  <a:pt x="115" y="136"/>
                </a:cubicBezTo>
                <a:cubicBezTo>
                  <a:pt x="117" y="136"/>
                  <a:pt x="119" y="134"/>
                  <a:pt x="119" y="132"/>
                </a:cubicBezTo>
                <a:cubicBezTo>
                  <a:pt x="127" y="0"/>
                  <a:pt x="127" y="0"/>
                  <a:pt x="127" y="0"/>
                </a:cubicBezTo>
                <a:cubicBezTo>
                  <a:pt x="0" y="0"/>
                  <a:pt x="0" y="0"/>
                  <a:pt x="0" y="0"/>
                </a:cubicBezTo>
                <a:lnTo>
                  <a:pt x="7" y="132"/>
                </a:lnTo>
                <a:close/>
                <a:moveTo>
                  <a:pt x="87" y="12"/>
                </a:moveTo>
                <a:cubicBezTo>
                  <a:pt x="87" y="10"/>
                  <a:pt x="89" y="8"/>
                  <a:pt x="91" y="8"/>
                </a:cubicBezTo>
                <a:cubicBezTo>
                  <a:pt x="94" y="8"/>
                  <a:pt x="95" y="10"/>
                  <a:pt x="95" y="12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91" y="110"/>
                  <a:pt x="89" y="112"/>
                  <a:pt x="87" y="112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5" y="112"/>
                  <a:pt x="83" y="110"/>
                  <a:pt x="83" y="108"/>
                </a:cubicBezTo>
                <a:lnTo>
                  <a:pt x="87" y="12"/>
                </a:lnTo>
                <a:close/>
                <a:moveTo>
                  <a:pt x="59" y="12"/>
                </a:moveTo>
                <a:cubicBezTo>
                  <a:pt x="59" y="10"/>
                  <a:pt x="61" y="8"/>
                  <a:pt x="63" y="8"/>
                </a:cubicBezTo>
                <a:cubicBezTo>
                  <a:pt x="66" y="8"/>
                  <a:pt x="67" y="10"/>
                  <a:pt x="67" y="12"/>
                </a:cubicBezTo>
                <a:cubicBezTo>
                  <a:pt x="67" y="108"/>
                  <a:pt x="67" y="108"/>
                  <a:pt x="67" y="108"/>
                </a:cubicBezTo>
                <a:cubicBezTo>
                  <a:pt x="67" y="110"/>
                  <a:pt x="66" y="112"/>
                  <a:pt x="63" y="112"/>
                </a:cubicBezTo>
                <a:cubicBezTo>
                  <a:pt x="61" y="112"/>
                  <a:pt x="59" y="110"/>
                  <a:pt x="59" y="108"/>
                </a:cubicBezTo>
                <a:lnTo>
                  <a:pt x="59" y="12"/>
                </a:lnTo>
                <a:close/>
                <a:moveTo>
                  <a:pt x="35" y="8"/>
                </a:moveTo>
                <a:cubicBezTo>
                  <a:pt x="37" y="8"/>
                  <a:pt x="39" y="10"/>
                  <a:pt x="39" y="12"/>
                </a:cubicBezTo>
                <a:cubicBezTo>
                  <a:pt x="43" y="108"/>
                  <a:pt x="43" y="108"/>
                  <a:pt x="43" y="108"/>
                </a:cubicBezTo>
                <a:cubicBezTo>
                  <a:pt x="43" y="110"/>
                  <a:pt x="42" y="112"/>
                  <a:pt x="39" y="112"/>
                </a:cubicBezTo>
                <a:cubicBezTo>
                  <a:pt x="39" y="112"/>
                  <a:pt x="39" y="112"/>
                  <a:pt x="39" y="112"/>
                </a:cubicBezTo>
                <a:cubicBezTo>
                  <a:pt x="37" y="112"/>
                  <a:pt x="35" y="110"/>
                  <a:pt x="35" y="108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0"/>
                  <a:pt x="33" y="8"/>
                  <a:pt x="35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81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444826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文本框 291"/>
          <p:cNvSpPr txBox="1"/>
          <p:nvPr/>
        </p:nvSpPr>
        <p:spPr bwMode="auto">
          <a:xfrm>
            <a:off x="3314474" y="791370"/>
            <a:ext cx="7553325" cy="1169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1" b="1" i="0" u="none" strike="noStrike" kern="0" cap="none" spc="0" normalizeH="0" baseline="0" noProof="0" dirty="0">
                <a:ln>
                  <a:noFill/>
                </a:ln>
                <a:solidFill>
                  <a:srgbClr val="22283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送可编辑图标</a:t>
            </a:r>
          </a:p>
        </p:txBody>
      </p:sp>
      <p:grpSp>
        <p:nvGrpSpPr>
          <p:cNvPr id="33795" name="组合 289"/>
          <p:cNvGrpSpPr>
            <a:grpSpLocks/>
          </p:cNvGrpSpPr>
          <p:nvPr/>
        </p:nvGrpSpPr>
        <p:grpSpPr bwMode="auto">
          <a:xfrm>
            <a:off x="1804988" y="2373313"/>
            <a:ext cx="804862" cy="811212"/>
            <a:chOff x="854075" y="2651125"/>
            <a:chExt cx="1012825" cy="1019175"/>
          </a:xfrm>
        </p:grpSpPr>
        <p:sp>
          <p:nvSpPr>
            <p:cNvPr id="291" name="Oval 5"/>
            <p:cNvSpPr>
              <a:spLocks noChangeArrowheads="1"/>
            </p:cNvSpPr>
            <p:nvPr/>
          </p:nvSpPr>
          <p:spPr bwMode="auto">
            <a:xfrm>
              <a:off x="854075" y="2651125"/>
              <a:ext cx="1012825" cy="1019175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3" name="Freeform 6"/>
            <p:cNvSpPr>
              <a:spLocks/>
            </p:cNvSpPr>
            <p:nvPr/>
          </p:nvSpPr>
          <p:spPr bwMode="auto">
            <a:xfrm>
              <a:off x="1477352" y="3327251"/>
              <a:ext cx="225738" cy="237343"/>
            </a:xfrm>
            <a:custGeom>
              <a:avLst/>
              <a:gdLst>
                <a:gd name="T0" fmla="*/ 103 w 124"/>
                <a:gd name="T1" fmla="*/ 45 h 130"/>
                <a:gd name="T2" fmla="*/ 52 w 124"/>
                <a:gd name="T3" fmla="*/ 25 h 130"/>
                <a:gd name="T4" fmla="*/ 31 w 124"/>
                <a:gd name="T5" fmla="*/ 0 h 130"/>
                <a:gd name="T6" fmla="*/ 0 w 124"/>
                <a:gd name="T7" fmla="*/ 27 h 130"/>
                <a:gd name="T8" fmla="*/ 23 w 124"/>
                <a:gd name="T9" fmla="*/ 53 h 130"/>
                <a:gd name="T10" fmla="*/ 37 w 124"/>
                <a:gd name="T11" fmla="*/ 103 h 130"/>
                <a:gd name="T12" fmla="*/ 106 w 124"/>
                <a:gd name="T13" fmla="*/ 114 h 130"/>
                <a:gd name="T14" fmla="*/ 103 w 124"/>
                <a:gd name="T15" fmla="*/ 4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0">
                  <a:moveTo>
                    <a:pt x="103" y="45"/>
                  </a:moveTo>
                  <a:cubicBezTo>
                    <a:pt x="89" y="28"/>
                    <a:pt x="68" y="30"/>
                    <a:pt x="52" y="25"/>
                  </a:cubicBezTo>
                  <a:cubicBezTo>
                    <a:pt x="45" y="22"/>
                    <a:pt x="31" y="0"/>
                    <a:pt x="31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21" y="45"/>
                    <a:pt x="23" y="53"/>
                  </a:cubicBezTo>
                  <a:cubicBezTo>
                    <a:pt x="27" y="69"/>
                    <a:pt x="24" y="88"/>
                    <a:pt x="37" y="103"/>
                  </a:cubicBezTo>
                  <a:cubicBezTo>
                    <a:pt x="57" y="125"/>
                    <a:pt x="88" y="130"/>
                    <a:pt x="106" y="114"/>
                  </a:cubicBezTo>
                  <a:cubicBezTo>
                    <a:pt x="124" y="98"/>
                    <a:pt x="123" y="67"/>
                    <a:pt x="103" y="45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4" name="Freeform 7"/>
            <p:cNvSpPr>
              <a:spLocks/>
            </p:cNvSpPr>
            <p:nvPr/>
          </p:nvSpPr>
          <p:spPr bwMode="auto">
            <a:xfrm>
              <a:off x="1491335" y="3341213"/>
              <a:ext cx="69920" cy="63823"/>
            </a:xfrm>
            <a:custGeom>
              <a:avLst/>
              <a:gdLst>
                <a:gd name="T0" fmla="*/ 29 w 38"/>
                <a:gd name="T1" fmla="*/ 0 h 35"/>
                <a:gd name="T2" fmla="*/ 0 w 38"/>
                <a:gd name="T3" fmla="*/ 25 h 35"/>
                <a:gd name="T4" fmla="*/ 9 w 38"/>
                <a:gd name="T5" fmla="*/ 35 h 35"/>
                <a:gd name="T6" fmla="*/ 38 w 38"/>
                <a:gd name="T7" fmla="*/ 11 h 35"/>
                <a:gd name="T8" fmla="*/ 29 w 3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9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2" y="28"/>
                    <a:pt x="6" y="31"/>
                    <a:pt x="9" y="35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5" y="7"/>
                    <a:pt x="32" y="3"/>
                    <a:pt x="29" y="0"/>
                  </a:cubicBezTo>
                  <a:close/>
                </a:path>
              </a:pathLst>
            </a:custGeom>
            <a:solidFill>
              <a:srgbClr val="A8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5" name="Oval 8"/>
            <p:cNvSpPr>
              <a:spLocks noChangeArrowheads="1"/>
            </p:cNvSpPr>
            <p:nvPr/>
          </p:nvSpPr>
          <p:spPr bwMode="auto">
            <a:xfrm>
              <a:off x="935979" y="2732898"/>
              <a:ext cx="703185" cy="708038"/>
            </a:xfrm>
            <a:prstGeom prst="ellipse">
              <a:avLst/>
            </a:pr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6" name="Oval 9"/>
            <p:cNvSpPr>
              <a:spLocks noChangeArrowheads="1"/>
            </p:cNvSpPr>
            <p:nvPr/>
          </p:nvSpPr>
          <p:spPr bwMode="auto">
            <a:xfrm>
              <a:off x="967942" y="2770793"/>
              <a:ext cx="631268" cy="632247"/>
            </a:xfrm>
            <a:prstGeom prst="ellipse">
              <a:avLst/>
            </a:pr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7" name="Oval 10"/>
            <p:cNvSpPr>
              <a:spLocks noChangeArrowheads="1"/>
            </p:cNvSpPr>
            <p:nvPr/>
          </p:nvSpPr>
          <p:spPr bwMode="auto">
            <a:xfrm>
              <a:off x="1053843" y="2954285"/>
              <a:ext cx="131847" cy="131635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796" name="组合 297"/>
          <p:cNvGrpSpPr>
            <a:grpSpLocks/>
          </p:cNvGrpSpPr>
          <p:nvPr/>
        </p:nvGrpSpPr>
        <p:grpSpPr bwMode="auto">
          <a:xfrm>
            <a:off x="2752725" y="2373313"/>
            <a:ext cx="808038" cy="811212"/>
            <a:chOff x="2046288" y="2651125"/>
            <a:chExt cx="1014412" cy="1019175"/>
          </a:xfrm>
        </p:grpSpPr>
        <p:sp>
          <p:nvSpPr>
            <p:cNvPr id="299" name="Oval 11"/>
            <p:cNvSpPr>
              <a:spLocks noChangeArrowheads="1"/>
            </p:cNvSpPr>
            <p:nvPr/>
          </p:nvSpPr>
          <p:spPr bwMode="auto">
            <a:xfrm>
              <a:off x="2046288" y="2651125"/>
              <a:ext cx="1014412" cy="1019175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Freeform 12"/>
            <p:cNvSpPr>
              <a:spLocks/>
            </p:cNvSpPr>
            <p:nvPr/>
          </p:nvSpPr>
          <p:spPr bwMode="auto">
            <a:xfrm>
              <a:off x="2096112" y="2802705"/>
              <a:ext cx="944658" cy="648203"/>
            </a:xfrm>
            <a:custGeom>
              <a:avLst/>
              <a:gdLst>
                <a:gd name="T0" fmla="*/ 483 w 520"/>
                <a:gd name="T1" fmla="*/ 40 h 355"/>
                <a:gd name="T2" fmla="*/ 189 w 520"/>
                <a:gd name="T3" fmla="*/ 208 h 355"/>
                <a:gd name="T4" fmla="*/ 54 w 520"/>
                <a:gd name="T5" fmla="*/ 0 h 355"/>
                <a:gd name="T6" fmla="*/ 23 w 520"/>
                <a:gd name="T7" fmla="*/ 37 h 355"/>
                <a:gd name="T8" fmla="*/ 149 w 520"/>
                <a:gd name="T9" fmla="*/ 231 h 355"/>
                <a:gd name="T10" fmla="*/ 0 w 520"/>
                <a:gd name="T11" fmla="*/ 315 h 355"/>
                <a:gd name="T12" fmla="*/ 23 w 520"/>
                <a:gd name="T13" fmla="*/ 355 h 355"/>
                <a:gd name="T14" fmla="*/ 389 w 520"/>
                <a:gd name="T15" fmla="*/ 146 h 355"/>
                <a:gd name="T16" fmla="*/ 498 w 520"/>
                <a:gd name="T17" fmla="*/ 326 h 355"/>
                <a:gd name="T18" fmla="*/ 520 w 520"/>
                <a:gd name="T19" fmla="*/ 273 h 355"/>
                <a:gd name="T20" fmla="*/ 429 w 520"/>
                <a:gd name="T21" fmla="*/ 123 h 355"/>
                <a:gd name="T22" fmla="*/ 505 w 520"/>
                <a:gd name="T23" fmla="*/ 80 h 355"/>
                <a:gd name="T24" fmla="*/ 483 w 520"/>
                <a:gd name="T25" fmla="*/ 4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0" h="355">
                  <a:moveTo>
                    <a:pt x="483" y="40"/>
                  </a:moveTo>
                  <a:cubicBezTo>
                    <a:pt x="189" y="208"/>
                    <a:pt x="189" y="208"/>
                    <a:pt x="189" y="208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2" y="11"/>
                    <a:pt x="32" y="24"/>
                    <a:pt x="23" y="37"/>
                  </a:cubicBezTo>
                  <a:cubicBezTo>
                    <a:pt x="149" y="231"/>
                    <a:pt x="149" y="231"/>
                    <a:pt x="149" y="231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7" y="329"/>
                    <a:pt x="14" y="343"/>
                    <a:pt x="23" y="355"/>
                  </a:cubicBezTo>
                  <a:cubicBezTo>
                    <a:pt x="389" y="146"/>
                    <a:pt x="389" y="146"/>
                    <a:pt x="389" y="146"/>
                  </a:cubicBezTo>
                  <a:cubicBezTo>
                    <a:pt x="498" y="326"/>
                    <a:pt x="498" y="326"/>
                    <a:pt x="498" y="326"/>
                  </a:cubicBezTo>
                  <a:cubicBezTo>
                    <a:pt x="507" y="310"/>
                    <a:pt x="514" y="292"/>
                    <a:pt x="520" y="273"/>
                  </a:cubicBezTo>
                  <a:cubicBezTo>
                    <a:pt x="429" y="123"/>
                    <a:pt x="429" y="123"/>
                    <a:pt x="429" y="123"/>
                  </a:cubicBezTo>
                  <a:cubicBezTo>
                    <a:pt x="505" y="80"/>
                    <a:pt x="505" y="80"/>
                    <a:pt x="505" y="80"/>
                  </a:cubicBezTo>
                  <a:cubicBezTo>
                    <a:pt x="499" y="66"/>
                    <a:pt x="491" y="52"/>
                    <a:pt x="483" y="40"/>
                  </a:cubicBezTo>
                  <a:close/>
                </a:path>
              </a:pathLst>
            </a:custGeom>
            <a:solidFill>
              <a:srgbClr val="D2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13"/>
            <p:cNvSpPr>
              <a:spLocks/>
            </p:cNvSpPr>
            <p:nvPr/>
          </p:nvSpPr>
          <p:spPr bwMode="auto">
            <a:xfrm>
              <a:off x="2261527" y="2702981"/>
              <a:ext cx="583935" cy="807761"/>
            </a:xfrm>
            <a:custGeom>
              <a:avLst/>
              <a:gdLst>
                <a:gd name="T0" fmla="*/ 321 w 321"/>
                <a:gd name="T1" fmla="*/ 160 h 441"/>
                <a:gd name="T2" fmla="*/ 160 w 321"/>
                <a:gd name="T3" fmla="*/ 0 h 441"/>
                <a:gd name="T4" fmla="*/ 0 w 321"/>
                <a:gd name="T5" fmla="*/ 160 h 441"/>
                <a:gd name="T6" fmla="*/ 170 w 321"/>
                <a:gd name="T7" fmla="*/ 441 h 441"/>
                <a:gd name="T8" fmla="*/ 321 w 321"/>
                <a:gd name="T9" fmla="*/ 16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" h="441">
                  <a:moveTo>
                    <a:pt x="321" y="160"/>
                  </a:moveTo>
                  <a:cubicBezTo>
                    <a:pt x="321" y="72"/>
                    <a:pt x="249" y="0"/>
                    <a:pt x="160" y="0"/>
                  </a:cubicBezTo>
                  <a:cubicBezTo>
                    <a:pt x="72" y="0"/>
                    <a:pt x="0" y="72"/>
                    <a:pt x="0" y="160"/>
                  </a:cubicBezTo>
                  <a:cubicBezTo>
                    <a:pt x="0" y="249"/>
                    <a:pt x="170" y="441"/>
                    <a:pt x="170" y="441"/>
                  </a:cubicBezTo>
                  <a:cubicBezTo>
                    <a:pt x="170" y="441"/>
                    <a:pt x="321" y="249"/>
                    <a:pt x="321" y="160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Oval 14"/>
            <p:cNvSpPr>
              <a:spLocks noChangeArrowheads="1"/>
            </p:cNvSpPr>
            <p:nvPr/>
          </p:nvSpPr>
          <p:spPr bwMode="auto">
            <a:xfrm>
              <a:off x="2345230" y="2774782"/>
              <a:ext cx="412541" cy="414850"/>
            </a:xfrm>
            <a:prstGeom prst="ellipse">
              <a:avLst/>
            </a:pr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797" name="组合 302"/>
          <p:cNvGrpSpPr>
            <a:grpSpLocks/>
          </p:cNvGrpSpPr>
          <p:nvPr/>
        </p:nvGrpSpPr>
        <p:grpSpPr bwMode="auto">
          <a:xfrm>
            <a:off x="3706813" y="2373313"/>
            <a:ext cx="804862" cy="811212"/>
            <a:chOff x="3244850" y="2651125"/>
            <a:chExt cx="1012825" cy="1019175"/>
          </a:xfrm>
        </p:grpSpPr>
        <p:sp>
          <p:nvSpPr>
            <p:cNvPr id="304" name="Oval 15"/>
            <p:cNvSpPr>
              <a:spLocks noChangeArrowheads="1"/>
            </p:cNvSpPr>
            <p:nvPr/>
          </p:nvSpPr>
          <p:spPr bwMode="auto">
            <a:xfrm>
              <a:off x="3244850" y="2651125"/>
              <a:ext cx="1012825" cy="1019175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Oval 16"/>
            <p:cNvSpPr>
              <a:spLocks noChangeArrowheads="1"/>
            </p:cNvSpPr>
            <p:nvPr/>
          </p:nvSpPr>
          <p:spPr bwMode="auto">
            <a:xfrm>
              <a:off x="3366708" y="2886473"/>
              <a:ext cx="151824" cy="151580"/>
            </a:xfrm>
            <a:prstGeom prst="ellipse">
              <a:avLst/>
            </a:prstGeom>
            <a:solidFill>
              <a:srgbClr val="B5BE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Oval 17"/>
            <p:cNvSpPr>
              <a:spLocks noChangeArrowheads="1"/>
            </p:cNvSpPr>
            <p:nvPr/>
          </p:nvSpPr>
          <p:spPr bwMode="auto">
            <a:xfrm>
              <a:off x="3366708" y="3105865"/>
              <a:ext cx="151824" cy="153574"/>
            </a:xfrm>
            <a:prstGeom prst="ellipse">
              <a:avLst/>
            </a:prstGeom>
            <a:solidFill>
              <a:srgbClr val="B5BE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Oval 18"/>
            <p:cNvSpPr>
              <a:spLocks noChangeArrowheads="1"/>
            </p:cNvSpPr>
            <p:nvPr/>
          </p:nvSpPr>
          <p:spPr bwMode="auto">
            <a:xfrm>
              <a:off x="3366708" y="3339218"/>
              <a:ext cx="151824" cy="151580"/>
            </a:xfrm>
            <a:prstGeom prst="ellipse">
              <a:avLst/>
            </a:prstGeom>
            <a:solidFill>
              <a:srgbClr val="B5BE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19"/>
            <p:cNvSpPr>
              <a:spLocks/>
            </p:cNvSpPr>
            <p:nvPr/>
          </p:nvSpPr>
          <p:spPr bwMode="auto">
            <a:xfrm>
              <a:off x="3262829" y="2904422"/>
              <a:ext cx="227736" cy="115679"/>
            </a:xfrm>
            <a:custGeom>
              <a:avLst/>
              <a:gdLst>
                <a:gd name="T0" fmla="*/ 92 w 125"/>
                <a:gd name="T1" fmla="*/ 0 h 65"/>
                <a:gd name="T2" fmla="*/ 28 w 125"/>
                <a:gd name="T3" fmla="*/ 0 h 65"/>
                <a:gd name="T4" fmla="*/ 0 w 125"/>
                <a:gd name="T5" fmla="*/ 65 h 65"/>
                <a:gd name="T6" fmla="*/ 92 w 125"/>
                <a:gd name="T7" fmla="*/ 65 h 65"/>
                <a:gd name="T8" fmla="*/ 125 w 125"/>
                <a:gd name="T9" fmla="*/ 32 h 65"/>
                <a:gd name="T10" fmla="*/ 92 w 125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65">
                  <a:moveTo>
                    <a:pt x="9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6" y="20"/>
                    <a:pt x="7" y="42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110" y="65"/>
                    <a:pt x="125" y="50"/>
                    <a:pt x="125" y="32"/>
                  </a:cubicBezTo>
                  <a:cubicBezTo>
                    <a:pt x="125" y="15"/>
                    <a:pt x="110" y="0"/>
                    <a:pt x="92" y="0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Freeform 20"/>
            <p:cNvSpPr>
              <a:spLocks/>
            </p:cNvSpPr>
            <p:nvPr/>
          </p:nvSpPr>
          <p:spPr bwMode="auto">
            <a:xfrm>
              <a:off x="3244850" y="3123814"/>
              <a:ext cx="245714" cy="119668"/>
            </a:xfrm>
            <a:custGeom>
              <a:avLst/>
              <a:gdLst>
                <a:gd name="T0" fmla="*/ 102 w 135"/>
                <a:gd name="T1" fmla="*/ 0 h 65"/>
                <a:gd name="T2" fmla="*/ 0 w 135"/>
                <a:gd name="T3" fmla="*/ 0 h 65"/>
                <a:gd name="T4" fmla="*/ 0 w 135"/>
                <a:gd name="T5" fmla="*/ 20 h 65"/>
                <a:gd name="T6" fmla="*/ 3 w 135"/>
                <a:gd name="T7" fmla="*/ 65 h 65"/>
                <a:gd name="T8" fmla="*/ 102 w 135"/>
                <a:gd name="T9" fmla="*/ 65 h 65"/>
                <a:gd name="T10" fmla="*/ 135 w 135"/>
                <a:gd name="T11" fmla="*/ 32 h 65"/>
                <a:gd name="T12" fmla="*/ 102 w 135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65">
                  <a:moveTo>
                    <a:pt x="10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13"/>
                    <a:pt x="0" y="20"/>
                  </a:cubicBezTo>
                  <a:cubicBezTo>
                    <a:pt x="0" y="35"/>
                    <a:pt x="1" y="50"/>
                    <a:pt x="3" y="65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20" y="65"/>
                    <a:pt x="135" y="50"/>
                    <a:pt x="135" y="32"/>
                  </a:cubicBezTo>
                  <a:cubicBezTo>
                    <a:pt x="135" y="14"/>
                    <a:pt x="120" y="0"/>
                    <a:pt x="102" y="0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21"/>
            <p:cNvSpPr>
              <a:spLocks/>
            </p:cNvSpPr>
            <p:nvPr/>
          </p:nvSpPr>
          <p:spPr bwMode="auto">
            <a:xfrm>
              <a:off x="3282805" y="3355173"/>
              <a:ext cx="207759" cy="119668"/>
            </a:xfrm>
            <a:custGeom>
              <a:avLst/>
              <a:gdLst>
                <a:gd name="T0" fmla="*/ 81 w 114"/>
                <a:gd name="T1" fmla="*/ 0 h 65"/>
                <a:gd name="T2" fmla="*/ 0 w 114"/>
                <a:gd name="T3" fmla="*/ 0 h 65"/>
                <a:gd name="T4" fmla="*/ 38 w 114"/>
                <a:gd name="T5" fmla="*/ 65 h 65"/>
                <a:gd name="T6" fmla="*/ 81 w 114"/>
                <a:gd name="T7" fmla="*/ 65 h 65"/>
                <a:gd name="T8" fmla="*/ 114 w 114"/>
                <a:gd name="T9" fmla="*/ 32 h 65"/>
                <a:gd name="T10" fmla="*/ 81 w 114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65">
                  <a:moveTo>
                    <a:pt x="8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23"/>
                    <a:pt x="23" y="45"/>
                    <a:pt x="38" y="65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99" y="65"/>
                    <a:pt x="114" y="50"/>
                    <a:pt x="114" y="32"/>
                  </a:cubicBezTo>
                  <a:cubicBezTo>
                    <a:pt x="114" y="15"/>
                    <a:pt x="99" y="0"/>
                    <a:pt x="81" y="0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Freeform 22"/>
            <p:cNvSpPr>
              <a:spLocks/>
            </p:cNvSpPr>
            <p:nvPr/>
          </p:nvSpPr>
          <p:spPr bwMode="auto">
            <a:xfrm>
              <a:off x="3566476" y="3448914"/>
              <a:ext cx="525391" cy="15956"/>
            </a:xfrm>
            <a:custGeom>
              <a:avLst/>
              <a:gdLst>
                <a:gd name="T0" fmla="*/ 289 w 289"/>
                <a:gd name="T1" fmla="*/ 4 h 9"/>
                <a:gd name="T2" fmla="*/ 279 w 289"/>
                <a:gd name="T3" fmla="*/ 0 h 9"/>
                <a:gd name="T4" fmla="*/ 11 w 289"/>
                <a:gd name="T5" fmla="*/ 0 h 9"/>
                <a:gd name="T6" fmla="*/ 0 w 289"/>
                <a:gd name="T7" fmla="*/ 4 h 9"/>
                <a:gd name="T8" fmla="*/ 0 w 289"/>
                <a:gd name="T9" fmla="*/ 4 h 9"/>
                <a:gd name="T10" fmla="*/ 11 w 289"/>
                <a:gd name="T11" fmla="*/ 9 h 9"/>
                <a:gd name="T12" fmla="*/ 279 w 289"/>
                <a:gd name="T13" fmla="*/ 9 h 9"/>
                <a:gd name="T14" fmla="*/ 289 w 289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9">
                  <a:moveTo>
                    <a:pt x="289" y="4"/>
                  </a:moveTo>
                  <a:cubicBezTo>
                    <a:pt x="289" y="2"/>
                    <a:pt x="284" y="0"/>
                    <a:pt x="27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5" y="9"/>
                    <a:pt x="11" y="9"/>
                  </a:cubicBezTo>
                  <a:cubicBezTo>
                    <a:pt x="279" y="9"/>
                    <a:pt x="279" y="9"/>
                    <a:pt x="279" y="9"/>
                  </a:cubicBezTo>
                  <a:cubicBezTo>
                    <a:pt x="284" y="9"/>
                    <a:pt x="289" y="7"/>
                    <a:pt x="289" y="4"/>
                  </a:cubicBezTo>
                  <a:close/>
                </a:path>
              </a:pathLst>
            </a:custGeom>
            <a:solidFill>
              <a:srgbClr val="D2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Freeform 23"/>
            <p:cNvSpPr>
              <a:spLocks/>
            </p:cNvSpPr>
            <p:nvPr/>
          </p:nvSpPr>
          <p:spPr bwMode="auto">
            <a:xfrm>
              <a:off x="3566476" y="3012124"/>
              <a:ext cx="525391" cy="15956"/>
            </a:xfrm>
            <a:custGeom>
              <a:avLst/>
              <a:gdLst>
                <a:gd name="T0" fmla="*/ 289 w 289"/>
                <a:gd name="T1" fmla="*/ 5 h 9"/>
                <a:gd name="T2" fmla="*/ 279 w 289"/>
                <a:gd name="T3" fmla="*/ 0 h 9"/>
                <a:gd name="T4" fmla="*/ 11 w 289"/>
                <a:gd name="T5" fmla="*/ 0 h 9"/>
                <a:gd name="T6" fmla="*/ 0 w 289"/>
                <a:gd name="T7" fmla="*/ 5 h 9"/>
                <a:gd name="T8" fmla="*/ 0 w 289"/>
                <a:gd name="T9" fmla="*/ 5 h 9"/>
                <a:gd name="T10" fmla="*/ 11 w 289"/>
                <a:gd name="T11" fmla="*/ 9 h 9"/>
                <a:gd name="T12" fmla="*/ 279 w 289"/>
                <a:gd name="T13" fmla="*/ 9 h 9"/>
                <a:gd name="T14" fmla="*/ 289 w 289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9">
                  <a:moveTo>
                    <a:pt x="289" y="5"/>
                  </a:moveTo>
                  <a:cubicBezTo>
                    <a:pt x="289" y="2"/>
                    <a:pt x="284" y="0"/>
                    <a:pt x="27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5" y="9"/>
                    <a:pt x="11" y="9"/>
                  </a:cubicBezTo>
                  <a:cubicBezTo>
                    <a:pt x="279" y="9"/>
                    <a:pt x="279" y="9"/>
                    <a:pt x="279" y="9"/>
                  </a:cubicBezTo>
                  <a:cubicBezTo>
                    <a:pt x="284" y="9"/>
                    <a:pt x="289" y="7"/>
                    <a:pt x="289" y="5"/>
                  </a:cubicBezTo>
                  <a:close/>
                </a:path>
              </a:pathLst>
            </a:custGeom>
            <a:solidFill>
              <a:srgbClr val="D2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24"/>
            <p:cNvSpPr>
              <a:spLocks/>
            </p:cNvSpPr>
            <p:nvPr/>
          </p:nvSpPr>
          <p:spPr bwMode="auto">
            <a:xfrm>
              <a:off x="3566476" y="3123814"/>
              <a:ext cx="525391" cy="15956"/>
            </a:xfrm>
            <a:custGeom>
              <a:avLst/>
              <a:gdLst>
                <a:gd name="T0" fmla="*/ 289 w 289"/>
                <a:gd name="T1" fmla="*/ 4 h 9"/>
                <a:gd name="T2" fmla="*/ 279 w 289"/>
                <a:gd name="T3" fmla="*/ 0 h 9"/>
                <a:gd name="T4" fmla="*/ 11 w 289"/>
                <a:gd name="T5" fmla="*/ 0 h 9"/>
                <a:gd name="T6" fmla="*/ 0 w 289"/>
                <a:gd name="T7" fmla="*/ 4 h 9"/>
                <a:gd name="T8" fmla="*/ 0 w 289"/>
                <a:gd name="T9" fmla="*/ 4 h 9"/>
                <a:gd name="T10" fmla="*/ 11 w 289"/>
                <a:gd name="T11" fmla="*/ 9 h 9"/>
                <a:gd name="T12" fmla="*/ 279 w 289"/>
                <a:gd name="T13" fmla="*/ 9 h 9"/>
                <a:gd name="T14" fmla="*/ 289 w 289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9">
                  <a:moveTo>
                    <a:pt x="289" y="4"/>
                  </a:moveTo>
                  <a:cubicBezTo>
                    <a:pt x="289" y="2"/>
                    <a:pt x="284" y="0"/>
                    <a:pt x="27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5" y="9"/>
                    <a:pt x="11" y="9"/>
                  </a:cubicBezTo>
                  <a:cubicBezTo>
                    <a:pt x="279" y="9"/>
                    <a:pt x="279" y="9"/>
                    <a:pt x="279" y="9"/>
                  </a:cubicBezTo>
                  <a:cubicBezTo>
                    <a:pt x="284" y="9"/>
                    <a:pt x="289" y="7"/>
                    <a:pt x="289" y="4"/>
                  </a:cubicBezTo>
                  <a:close/>
                </a:path>
              </a:pathLst>
            </a:custGeom>
            <a:solidFill>
              <a:srgbClr val="D2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25"/>
            <p:cNvSpPr>
              <a:spLocks/>
            </p:cNvSpPr>
            <p:nvPr/>
          </p:nvSpPr>
          <p:spPr bwMode="auto">
            <a:xfrm>
              <a:off x="3566476" y="3225533"/>
              <a:ext cx="525391" cy="17950"/>
            </a:xfrm>
            <a:custGeom>
              <a:avLst/>
              <a:gdLst>
                <a:gd name="T0" fmla="*/ 289 w 289"/>
                <a:gd name="T1" fmla="*/ 4 h 9"/>
                <a:gd name="T2" fmla="*/ 279 w 289"/>
                <a:gd name="T3" fmla="*/ 0 h 9"/>
                <a:gd name="T4" fmla="*/ 11 w 289"/>
                <a:gd name="T5" fmla="*/ 0 h 9"/>
                <a:gd name="T6" fmla="*/ 0 w 289"/>
                <a:gd name="T7" fmla="*/ 4 h 9"/>
                <a:gd name="T8" fmla="*/ 0 w 289"/>
                <a:gd name="T9" fmla="*/ 4 h 9"/>
                <a:gd name="T10" fmla="*/ 11 w 289"/>
                <a:gd name="T11" fmla="*/ 9 h 9"/>
                <a:gd name="T12" fmla="*/ 279 w 289"/>
                <a:gd name="T13" fmla="*/ 9 h 9"/>
                <a:gd name="T14" fmla="*/ 289 w 289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9">
                  <a:moveTo>
                    <a:pt x="289" y="4"/>
                  </a:moveTo>
                  <a:cubicBezTo>
                    <a:pt x="289" y="2"/>
                    <a:pt x="284" y="0"/>
                    <a:pt x="27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5" y="9"/>
                    <a:pt x="11" y="9"/>
                  </a:cubicBezTo>
                  <a:cubicBezTo>
                    <a:pt x="279" y="9"/>
                    <a:pt x="279" y="9"/>
                    <a:pt x="279" y="9"/>
                  </a:cubicBezTo>
                  <a:cubicBezTo>
                    <a:pt x="284" y="9"/>
                    <a:pt x="289" y="7"/>
                    <a:pt x="289" y="4"/>
                  </a:cubicBezTo>
                  <a:close/>
                </a:path>
              </a:pathLst>
            </a:custGeom>
            <a:solidFill>
              <a:srgbClr val="D2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26"/>
            <p:cNvSpPr>
              <a:spLocks/>
            </p:cNvSpPr>
            <p:nvPr/>
          </p:nvSpPr>
          <p:spPr bwMode="auto">
            <a:xfrm>
              <a:off x="3566476" y="2904422"/>
              <a:ext cx="525391" cy="15956"/>
            </a:xfrm>
            <a:custGeom>
              <a:avLst/>
              <a:gdLst>
                <a:gd name="T0" fmla="*/ 289 w 289"/>
                <a:gd name="T1" fmla="*/ 5 h 9"/>
                <a:gd name="T2" fmla="*/ 279 w 289"/>
                <a:gd name="T3" fmla="*/ 0 h 9"/>
                <a:gd name="T4" fmla="*/ 11 w 289"/>
                <a:gd name="T5" fmla="*/ 0 h 9"/>
                <a:gd name="T6" fmla="*/ 0 w 289"/>
                <a:gd name="T7" fmla="*/ 5 h 9"/>
                <a:gd name="T8" fmla="*/ 0 w 289"/>
                <a:gd name="T9" fmla="*/ 5 h 9"/>
                <a:gd name="T10" fmla="*/ 11 w 289"/>
                <a:gd name="T11" fmla="*/ 9 h 9"/>
                <a:gd name="T12" fmla="*/ 279 w 289"/>
                <a:gd name="T13" fmla="*/ 9 h 9"/>
                <a:gd name="T14" fmla="*/ 289 w 289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9">
                  <a:moveTo>
                    <a:pt x="289" y="5"/>
                  </a:moveTo>
                  <a:cubicBezTo>
                    <a:pt x="289" y="2"/>
                    <a:pt x="284" y="0"/>
                    <a:pt x="27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5" y="9"/>
                    <a:pt x="11" y="9"/>
                  </a:cubicBezTo>
                  <a:cubicBezTo>
                    <a:pt x="279" y="9"/>
                    <a:pt x="279" y="9"/>
                    <a:pt x="279" y="9"/>
                  </a:cubicBezTo>
                  <a:cubicBezTo>
                    <a:pt x="284" y="9"/>
                    <a:pt x="289" y="7"/>
                    <a:pt x="289" y="5"/>
                  </a:cubicBezTo>
                  <a:close/>
                </a:path>
              </a:pathLst>
            </a:custGeom>
            <a:solidFill>
              <a:srgbClr val="D2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Freeform 27"/>
            <p:cNvSpPr>
              <a:spLocks/>
            </p:cNvSpPr>
            <p:nvPr/>
          </p:nvSpPr>
          <p:spPr bwMode="auto">
            <a:xfrm>
              <a:off x="3566476" y="3331240"/>
              <a:ext cx="525391" cy="15956"/>
            </a:xfrm>
            <a:custGeom>
              <a:avLst/>
              <a:gdLst>
                <a:gd name="T0" fmla="*/ 289 w 289"/>
                <a:gd name="T1" fmla="*/ 5 h 9"/>
                <a:gd name="T2" fmla="*/ 279 w 289"/>
                <a:gd name="T3" fmla="*/ 0 h 9"/>
                <a:gd name="T4" fmla="*/ 11 w 289"/>
                <a:gd name="T5" fmla="*/ 0 h 9"/>
                <a:gd name="T6" fmla="*/ 0 w 289"/>
                <a:gd name="T7" fmla="*/ 5 h 9"/>
                <a:gd name="T8" fmla="*/ 0 w 289"/>
                <a:gd name="T9" fmla="*/ 5 h 9"/>
                <a:gd name="T10" fmla="*/ 11 w 289"/>
                <a:gd name="T11" fmla="*/ 9 h 9"/>
                <a:gd name="T12" fmla="*/ 279 w 289"/>
                <a:gd name="T13" fmla="*/ 9 h 9"/>
                <a:gd name="T14" fmla="*/ 289 w 289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9">
                  <a:moveTo>
                    <a:pt x="289" y="5"/>
                  </a:moveTo>
                  <a:cubicBezTo>
                    <a:pt x="289" y="2"/>
                    <a:pt x="284" y="0"/>
                    <a:pt x="27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5" y="9"/>
                    <a:pt x="11" y="9"/>
                  </a:cubicBezTo>
                  <a:cubicBezTo>
                    <a:pt x="279" y="9"/>
                    <a:pt x="279" y="9"/>
                    <a:pt x="279" y="9"/>
                  </a:cubicBezTo>
                  <a:cubicBezTo>
                    <a:pt x="284" y="9"/>
                    <a:pt x="289" y="7"/>
                    <a:pt x="289" y="5"/>
                  </a:cubicBezTo>
                  <a:close/>
                </a:path>
              </a:pathLst>
            </a:custGeom>
            <a:solidFill>
              <a:srgbClr val="D2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798" name="组合 316"/>
          <p:cNvGrpSpPr>
            <a:grpSpLocks/>
          </p:cNvGrpSpPr>
          <p:nvPr/>
        </p:nvGrpSpPr>
        <p:grpSpPr bwMode="auto">
          <a:xfrm>
            <a:off x="4641850" y="2373313"/>
            <a:ext cx="808038" cy="811212"/>
            <a:chOff x="4419600" y="2651125"/>
            <a:chExt cx="1016000" cy="1019175"/>
          </a:xfrm>
        </p:grpSpPr>
        <p:sp>
          <p:nvSpPr>
            <p:cNvPr id="318" name="Oval 28"/>
            <p:cNvSpPr>
              <a:spLocks noChangeArrowheads="1"/>
            </p:cNvSpPr>
            <p:nvPr/>
          </p:nvSpPr>
          <p:spPr bwMode="auto">
            <a:xfrm>
              <a:off x="4419600" y="2651125"/>
              <a:ext cx="1016000" cy="1019175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Oval 29"/>
            <p:cNvSpPr>
              <a:spLocks noChangeArrowheads="1"/>
            </p:cNvSpPr>
            <p:nvPr/>
          </p:nvSpPr>
          <p:spPr bwMode="auto">
            <a:xfrm>
              <a:off x="4709031" y="2714948"/>
              <a:ext cx="606805" cy="606320"/>
            </a:xfrm>
            <a:prstGeom prst="ellipse">
              <a:avLst/>
            </a:pr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Freeform 30"/>
            <p:cNvSpPr>
              <a:spLocks/>
            </p:cNvSpPr>
            <p:nvPr/>
          </p:nvSpPr>
          <p:spPr bwMode="auto">
            <a:xfrm>
              <a:off x="4429581" y="2952290"/>
              <a:ext cx="964101" cy="718010"/>
            </a:xfrm>
            <a:custGeom>
              <a:avLst/>
              <a:gdLst>
                <a:gd name="T0" fmla="*/ 531 w 531"/>
                <a:gd name="T1" fmla="*/ 221 h 393"/>
                <a:gd name="T2" fmla="*/ 274 w 531"/>
                <a:gd name="T3" fmla="*/ 393 h 393"/>
                <a:gd name="T4" fmla="*/ 0 w 531"/>
                <a:gd name="T5" fmla="*/ 166 h 393"/>
                <a:gd name="T6" fmla="*/ 100 w 531"/>
                <a:gd name="T7" fmla="*/ 151 h 393"/>
                <a:gd name="T8" fmla="*/ 199 w 531"/>
                <a:gd name="T9" fmla="*/ 12 h 393"/>
                <a:gd name="T10" fmla="*/ 323 w 531"/>
                <a:gd name="T11" fmla="*/ 124 h 393"/>
                <a:gd name="T12" fmla="*/ 428 w 531"/>
                <a:gd name="T13" fmla="*/ 85 h 393"/>
                <a:gd name="T14" fmla="*/ 485 w 531"/>
                <a:gd name="T15" fmla="*/ 211 h 393"/>
                <a:gd name="T16" fmla="*/ 531 w 531"/>
                <a:gd name="T17" fmla="*/ 22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1" h="393">
                  <a:moveTo>
                    <a:pt x="531" y="221"/>
                  </a:moveTo>
                  <a:cubicBezTo>
                    <a:pt x="489" y="322"/>
                    <a:pt x="390" y="393"/>
                    <a:pt x="274" y="393"/>
                  </a:cubicBezTo>
                  <a:cubicBezTo>
                    <a:pt x="138" y="393"/>
                    <a:pt x="25" y="295"/>
                    <a:pt x="0" y="166"/>
                  </a:cubicBezTo>
                  <a:cubicBezTo>
                    <a:pt x="38" y="140"/>
                    <a:pt x="90" y="138"/>
                    <a:pt x="100" y="151"/>
                  </a:cubicBezTo>
                  <a:cubicBezTo>
                    <a:pt x="95" y="125"/>
                    <a:pt x="81" y="26"/>
                    <a:pt x="199" y="12"/>
                  </a:cubicBezTo>
                  <a:cubicBezTo>
                    <a:pt x="306" y="0"/>
                    <a:pt x="323" y="124"/>
                    <a:pt x="323" y="124"/>
                  </a:cubicBezTo>
                  <a:cubicBezTo>
                    <a:pt x="323" y="124"/>
                    <a:pt x="342" y="65"/>
                    <a:pt x="428" y="85"/>
                  </a:cubicBezTo>
                  <a:cubicBezTo>
                    <a:pt x="500" y="101"/>
                    <a:pt x="485" y="211"/>
                    <a:pt x="485" y="211"/>
                  </a:cubicBezTo>
                  <a:cubicBezTo>
                    <a:pt x="485" y="211"/>
                    <a:pt x="508" y="211"/>
                    <a:pt x="531" y="221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Freeform 31"/>
            <p:cNvSpPr>
              <a:spLocks/>
            </p:cNvSpPr>
            <p:nvPr/>
          </p:nvSpPr>
          <p:spPr bwMode="auto">
            <a:xfrm>
              <a:off x="4485471" y="3133787"/>
              <a:ext cx="830365" cy="536513"/>
            </a:xfrm>
            <a:custGeom>
              <a:avLst/>
              <a:gdLst>
                <a:gd name="T0" fmla="*/ 0 w 456"/>
                <a:gd name="T1" fmla="*/ 151 h 294"/>
                <a:gd name="T2" fmla="*/ 243 w 456"/>
                <a:gd name="T3" fmla="*/ 294 h 294"/>
                <a:gd name="T4" fmla="*/ 456 w 456"/>
                <a:gd name="T5" fmla="*/ 195 h 294"/>
                <a:gd name="T6" fmla="*/ 440 w 456"/>
                <a:gd name="T7" fmla="*/ 194 h 294"/>
                <a:gd name="T8" fmla="*/ 388 w 456"/>
                <a:gd name="T9" fmla="*/ 78 h 294"/>
                <a:gd name="T10" fmla="*/ 292 w 456"/>
                <a:gd name="T11" fmla="*/ 114 h 294"/>
                <a:gd name="T12" fmla="*/ 179 w 456"/>
                <a:gd name="T13" fmla="*/ 12 h 294"/>
                <a:gd name="T14" fmla="*/ 88 w 456"/>
                <a:gd name="T15" fmla="*/ 139 h 294"/>
                <a:gd name="T16" fmla="*/ 0 w 456"/>
                <a:gd name="T17" fmla="*/ 15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6" h="294">
                  <a:moveTo>
                    <a:pt x="0" y="151"/>
                  </a:moveTo>
                  <a:cubicBezTo>
                    <a:pt x="47" y="236"/>
                    <a:pt x="138" y="294"/>
                    <a:pt x="243" y="294"/>
                  </a:cubicBezTo>
                  <a:cubicBezTo>
                    <a:pt x="328" y="294"/>
                    <a:pt x="404" y="255"/>
                    <a:pt x="456" y="195"/>
                  </a:cubicBezTo>
                  <a:cubicBezTo>
                    <a:pt x="446" y="194"/>
                    <a:pt x="440" y="194"/>
                    <a:pt x="440" y="194"/>
                  </a:cubicBezTo>
                  <a:cubicBezTo>
                    <a:pt x="440" y="194"/>
                    <a:pt x="454" y="94"/>
                    <a:pt x="388" y="78"/>
                  </a:cubicBezTo>
                  <a:cubicBezTo>
                    <a:pt x="309" y="60"/>
                    <a:pt x="292" y="114"/>
                    <a:pt x="292" y="114"/>
                  </a:cubicBezTo>
                  <a:cubicBezTo>
                    <a:pt x="292" y="114"/>
                    <a:pt x="277" y="0"/>
                    <a:pt x="179" y="12"/>
                  </a:cubicBezTo>
                  <a:cubicBezTo>
                    <a:pt x="71" y="24"/>
                    <a:pt x="83" y="115"/>
                    <a:pt x="88" y="139"/>
                  </a:cubicBezTo>
                  <a:cubicBezTo>
                    <a:pt x="79" y="128"/>
                    <a:pt x="34" y="128"/>
                    <a:pt x="0" y="151"/>
                  </a:cubicBezTo>
                  <a:close/>
                </a:path>
              </a:pathLst>
            </a:custGeom>
            <a:solidFill>
              <a:srgbClr val="91D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799" name="组合 321"/>
          <p:cNvGrpSpPr>
            <a:grpSpLocks/>
          </p:cNvGrpSpPr>
          <p:nvPr/>
        </p:nvGrpSpPr>
        <p:grpSpPr bwMode="auto">
          <a:xfrm>
            <a:off x="5554663" y="2373313"/>
            <a:ext cx="804862" cy="811212"/>
            <a:chOff x="5567363" y="2643188"/>
            <a:chExt cx="1012825" cy="1019175"/>
          </a:xfrm>
        </p:grpSpPr>
        <p:sp>
          <p:nvSpPr>
            <p:cNvPr id="323" name="Oval 32"/>
            <p:cNvSpPr>
              <a:spLocks noChangeArrowheads="1"/>
            </p:cNvSpPr>
            <p:nvPr/>
          </p:nvSpPr>
          <p:spPr bwMode="auto">
            <a:xfrm>
              <a:off x="5567363" y="2643188"/>
              <a:ext cx="1012825" cy="1019175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33"/>
            <p:cNvSpPr>
              <a:spLocks/>
            </p:cNvSpPr>
            <p:nvPr/>
          </p:nvSpPr>
          <p:spPr bwMode="auto">
            <a:xfrm>
              <a:off x="5577351" y="2643188"/>
              <a:ext cx="749132" cy="690088"/>
            </a:xfrm>
            <a:custGeom>
              <a:avLst/>
              <a:gdLst>
                <a:gd name="T0" fmla="*/ 272 w 412"/>
                <a:gd name="T1" fmla="*/ 0 h 378"/>
                <a:gd name="T2" fmla="*/ 266 w 412"/>
                <a:gd name="T3" fmla="*/ 13 h 378"/>
                <a:gd name="T4" fmla="*/ 232 w 412"/>
                <a:gd name="T5" fmla="*/ 3 h 378"/>
                <a:gd name="T6" fmla="*/ 36 w 412"/>
                <a:gd name="T7" fmla="*/ 133 h 378"/>
                <a:gd name="T8" fmla="*/ 32 w 412"/>
                <a:gd name="T9" fmla="*/ 166 h 378"/>
                <a:gd name="T10" fmla="*/ 19 w 412"/>
                <a:gd name="T11" fmla="*/ 166 h 378"/>
                <a:gd name="T12" fmla="*/ 0 w 412"/>
                <a:gd name="T13" fmla="*/ 224 h 378"/>
                <a:gd name="T14" fmla="*/ 9 w 412"/>
                <a:gd name="T15" fmla="*/ 249 h 378"/>
                <a:gd name="T16" fmla="*/ 45 w 412"/>
                <a:gd name="T17" fmla="*/ 234 h 378"/>
                <a:gd name="T18" fmla="*/ 80 w 412"/>
                <a:gd name="T19" fmla="*/ 288 h 378"/>
                <a:gd name="T20" fmla="*/ 52 w 412"/>
                <a:gd name="T21" fmla="*/ 315 h 378"/>
                <a:gd name="T22" fmla="*/ 119 w 412"/>
                <a:gd name="T23" fmla="*/ 361 h 378"/>
                <a:gd name="T24" fmla="*/ 134 w 412"/>
                <a:gd name="T25" fmla="*/ 325 h 378"/>
                <a:gd name="T26" fmla="*/ 201 w 412"/>
                <a:gd name="T27" fmla="*/ 339 h 378"/>
                <a:gd name="T28" fmla="*/ 201 w 412"/>
                <a:gd name="T29" fmla="*/ 339 h 378"/>
                <a:gd name="T30" fmla="*/ 201 w 412"/>
                <a:gd name="T31" fmla="*/ 378 h 378"/>
                <a:gd name="T32" fmla="*/ 202 w 412"/>
                <a:gd name="T33" fmla="*/ 378 h 378"/>
                <a:gd name="T34" fmla="*/ 287 w 412"/>
                <a:gd name="T35" fmla="*/ 360 h 378"/>
                <a:gd name="T36" fmla="*/ 271 w 412"/>
                <a:gd name="T37" fmla="*/ 324 h 378"/>
                <a:gd name="T38" fmla="*/ 323 w 412"/>
                <a:gd name="T39" fmla="*/ 287 h 378"/>
                <a:gd name="T40" fmla="*/ 351 w 412"/>
                <a:gd name="T41" fmla="*/ 316 h 378"/>
                <a:gd name="T42" fmla="*/ 397 w 412"/>
                <a:gd name="T43" fmla="*/ 245 h 378"/>
                <a:gd name="T44" fmla="*/ 359 w 412"/>
                <a:gd name="T45" fmla="*/ 230 h 378"/>
                <a:gd name="T46" fmla="*/ 371 w 412"/>
                <a:gd name="T47" fmla="*/ 170 h 378"/>
                <a:gd name="T48" fmla="*/ 371 w 412"/>
                <a:gd name="T49" fmla="*/ 166 h 378"/>
                <a:gd name="T50" fmla="*/ 412 w 412"/>
                <a:gd name="T51" fmla="*/ 166 h 378"/>
                <a:gd name="T52" fmla="*/ 393 w 412"/>
                <a:gd name="T53" fmla="*/ 83 h 378"/>
                <a:gd name="T54" fmla="*/ 355 w 412"/>
                <a:gd name="T55" fmla="*/ 100 h 378"/>
                <a:gd name="T56" fmla="*/ 319 w 412"/>
                <a:gd name="T57" fmla="*/ 48 h 378"/>
                <a:gd name="T58" fmla="*/ 348 w 412"/>
                <a:gd name="T59" fmla="*/ 19 h 378"/>
                <a:gd name="T60" fmla="*/ 335 w 412"/>
                <a:gd name="T61" fmla="*/ 7 h 378"/>
                <a:gd name="T62" fmla="*/ 274 w 412"/>
                <a:gd name="T63" fmla="*/ 0 h 378"/>
                <a:gd name="T64" fmla="*/ 272 w 412"/>
                <a:gd name="T65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2" h="378">
                  <a:moveTo>
                    <a:pt x="272" y="0"/>
                  </a:moveTo>
                  <a:cubicBezTo>
                    <a:pt x="266" y="13"/>
                    <a:pt x="266" y="13"/>
                    <a:pt x="266" y="13"/>
                  </a:cubicBezTo>
                  <a:cubicBezTo>
                    <a:pt x="255" y="9"/>
                    <a:pt x="244" y="5"/>
                    <a:pt x="232" y="3"/>
                  </a:cubicBezTo>
                  <a:cubicBezTo>
                    <a:pt x="149" y="16"/>
                    <a:pt x="78" y="65"/>
                    <a:pt x="36" y="133"/>
                  </a:cubicBezTo>
                  <a:cubicBezTo>
                    <a:pt x="34" y="144"/>
                    <a:pt x="32" y="155"/>
                    <a:pt x="32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1" y="185"/>
                    <a:pt x="4" y="204"/>
                    <a:pt x="0" y="224"/>
                  </a:cubicBezTo>
                  <a:cubicBezTo>
                    <a:pt x="3" y="233"/>
                    <a:pt x="5" y="241"/>
                    <a:pt x="9" y="249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53" y="254"/>
                    <a:pt x="65" y="272"/>
                    <a:pt x="80" y="288"/>
                  </a:cubicBezTo>
                  <a:cubicBezTo>
                    <a:pt x="52" y="315"/>
                    <a:pt x="52" y="315"/>
                    <a:pt x="52" y="315"/>
                  </a:cubicBezTo>
                  <a:cubicBezTo>
                    <a:pt x="71" y="334"/>
                    <a:pt x="94" y="350"/>
                    <a:pt x="119" y="361"/>
                  </a:cubicBezTo>
                  <a:cubicBezTo>
                    <a:pt x="134" y="325"/>
                    <a:pt x="134" y="325"/>
                    <a:pt x="134" y="325"/>
                  </a:cubicBezTo>
                  <a:cubicBezTo>
                    <a:pt x="155" y="334"/>
                    <a:pt x="177" y="339"/>
                    <a:pt x="201" y="339"/>
                  </a:cubicBezTo>
                  <a:cubicBezTo>
                    <a:pt x="201" y="339"/>
                    <a:pt x="201" y="339"/>
                    <a:pt x="201" y="339"/>
                  </a:cubicBezTo>
                  <a:cubicBezTo>
                    <a:pt x="201" y="378"/>
                    <a:pt x="201" y="378"/>
                    <a:pt x="201" y="378"/>
                  </a:cubicBezTo>
                  <a:cubicBezTo>
                    <a:pt x="202" y="378"/>
                    <a:pt x="202" y="378"/>
                    <a:pt x="202" y="378"/>
                  </a:cubicBezTo>
                  <a:cubicBezTo>
                    <a:pt x="232" y="378"/>
                    <a:pt x="261" y="372"/>
                    <a:pt x="287" y="360"/>
                  </a:cubicBezTo>
                  <a:cubicBezTo>
                    <a:pt x="271" y="324"/>
                    <a:pt x="271" y="324"/>
                    <a:pt x="271" y="324"/>
                  </a:cubicBezTo>
                  <a:cubicBezTo>
                    <a:pt x="290" y="315"/>
                    <a:pt x="308" y="303"/>
                    <a:pt x="323" y="287"/>
                  </a:cubicBezTo>
                  <a:cubicBezTo>
                    <a:pt x="351" y="316"/>
                    <a:pt x="351" y="316"/>
                    <a:pt x="351" y="316"/>
                  </a:cubicBezTo>
                  <a:cubicBezTo>
                    <a:pt x="371" y="296"/>
                    <a:pt x="387" y="272"/>
                    <a:pt x="397" y="245"/>
                  </a:cubicBezTo>
                  <a:cubicBezTo>
                    <a:pt x="359" y="230"/>
                    <a:pt x="359" y="230"/>
                    <a:pt x="359" y="230"/>
                  </a:cubicBezTo>
                  <a:cubicBezTo>
                    <a:pt x="367" y="211"/>
                    <a:pt x="371" y="191"/>
                    <a:pt x="371" y="170"/>
                  </a:cubicBezTo>
                  <a:cubicBezTo>
                    <a:pt x="371" y="168"/>
                    <a:pt x="371" y="167"/>
                    <a:pt x="371" y="166"/>
                  </a:cubicBezTo>
                  <a:cubicBezTo>
                    <a:pt x="412" y="166"/>
                    <a:pt x="412" y="166"/>
                    <a:pt x="412" y="166"/>
                  </a:cubicBezTo>
                  <a:cubicBezTo>
                    <a:pt x="411" y="137"/>
                    <a:pt x="405" y="109"/>
                    <a:pt x="393" y="83"/>
                  </a:cubicBezTo>
                  <a:cubicBezTo>
                    <a:pt x="355" y="100"/>
                    <a:pt x="355" y="100"/>
                    <a:pt x="355" y="100"/>
                  </a:cubicBezTo>
                  <a:cubicBezTo>
                    <a:pt x="347" y="80"/>
                    <a:pt x="334" y="63"/>
                    <a:pt x="319" y="48"/>
                  </a:cubicBezTo>
                  <a:cubicBezTo>
                    <a:pt x="348" y="19"/>
                    <a:pt x="348" y="19"/>
                    <a:pt x="348" y="19"/>
                  </a:cubicBezTo>
                  <a:cubicBezTo>
                    <a:pt x="344" y="15"/>
                    <a:pt x="340" y="11"/>
                    <a:pt x="335" y="7"/>
                  </a:cubicBezTo>
                  <a:cubicBezTo>
                    <a:pt x="315" y="3"/>
                    <a:pt x="295" y="0"/>
                    <a:pt x="274" y="0"/>
                  </a:cubicBezTo>
                  <a:cubicBezTo>
                    <a:pt x="273" y="0"/>
                    <a:pt x="272" y="0"/>
                    <a:pt x="272" y="0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Oval 34"/>
            <p:cNvSpPr>
              <a:spLocks noChangeArrowheads="1"/>
            </p:cNvSpPr>
            <p:nvPr/>
          </p:nvSpPr>
          <p:spPr bwMode="auto">
            <a:xfrm>
              <a:off x="5717189" y="2724961"/>
              <a:ext cx="451477" cy="456735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Oval 35"/>
            <p:cNvSpPr>
              <a:spLocks noChangeArrowheads="1"/>
            </p:cNvSpPr>
            <p:nvPr/>
          </p:nvSpPr>
          <p:spPr bwMode="auto">
            <a:xfrm>
              <a:off x="5789105" y="2798757"/>
              <a:ext cx="307643" cy="309143"/>
            </a:xfrm>
            <a:prstGeom prst="ellipse">
              <a:avLst/>
            </a:pr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Freeform 36"/>
            <p:cNvSpPr>
              <a:spLocks/>
            </p:cNvSpPr>
            <p:nvPr/>
          </p:nvSpPr>
          <p:spPr bwMode="auto">
            <a:xfrm>
              <a:off x="6048804" y="3189674"/>
              <a:ext cx="465461" cy="454740"/>
            </a:xfrm>
            <a:custGeom>
              <a:avLst/>
              <a:gdLst>
                <a:gd name="T0" fmla="*/ 232 w 256"/>
                <a:gd name="T1" fmla="*/ 121 h 249"/>
                <a:gd name="T2" fmla="*/ 222 w 256"/>
                <a:gd name="T3" fmla="*/ 84 h 249"/>
                <a:gd name="T4" fmla="*/ 245 w 256"/>
                <a:gd name="T5" fmla="*/ 73 h 249"/>
                <a:gd name="T6" fmla="*/ 215 w 256"/>
                <a:gd name="T7" fmla="*/ 34 h 249"/>
                <a:gd name="T8" fmla="*/ 198 w 256"/>
                <a:gd name="T9" fmla="*/ 53 h 249"/>
                <a:gd name="T10" fmla="*/ 163 w 256"/>
                <a:gd name="T11" fmla="*/ 32 h 249"/>
                <a:gd name="T12" fmla="*/ 163 w 256"/>
                <a:gd name="T13" fmla="*/ 32 h 249"/>
                <a:gd name="T14" fmla="*/ 171 w 256"/>
                <a:gd name="T15" fmla="*/ 8 h 249"/>
                <a:gd name="T16" fmla="*/ 120 w 256"/>
                <a:gd name="T17" fmla="*/ 2 h 249"/>
                <a:gd name="T18" fmla="*/ 122 w 256"/>
                <a:gd name="T19" fmla="*/ 27 h 249"/>
                <a:gd name="T20" fmla="*/ 85 w 256"/>
                <a:gd name="T21" fmla="*/ 36 h 249"/>
                <a:gd name="T22" fmla="*/ 74 w 256"/>
                <a:gd name="T23" fmla="*/ 14 h 249"/>
                <a:gd name="T24" fmla="*/ 34 w 256"/>
                <a:gd name="T25" fmla="*/ 44 h 249"/>
                <a:gd name="T26" fmla="*/ 52 w 256"/>
                <a:gd name="T27" fmla="*/ 60 h 249"/>
                <a:gd name="T28" fmla="*/ 31 w 256"/>
                <a:gd name="T29" fmla="*/ 94 h 249"/>
                <a:gd name="T30" fmla="*/ 8 w 256"/>
                <a:gd name="T31" fmla="*/ 86 h 249"/>
                <a:gd name="T32" fmla="*/ 8 w 256"/>
                <a:gd name="T33" fmla="*/ 88 h 249"/>
                <a:gd name="T34" fmla="*/ 1 w 256"/>
                <a:gd name="T35" fmla="*/ 137 h 249"/>
                <a:gd name="T36" fmla="*/ 25 w 256"/>
                <a:gd name="T37" fmla="*/ 136 h 249"/>
                <a:gd name="T38" fmla="*/ 34 w 256"/>
                <a:gd name="T39" fmla="*/ 174 h 249"/>
                <a:gd name="T40" fmla="*/ 13 w 256"/>
                <a:gd name="T41" fmla="*/ 185 h 249"/>
                <a:gd name="T42" fmla="*/ 42 w 256"/>
                <a:gd name="T43" fmla="*/ 225 h 249"/>
                <a:gd name="T44" fmla="*/ 58 w 256"/>
                <a:gd name="T45" fmla="*/ 207 h 249"/>
                <a:gd name="T46" fmla="*/ 94 w 256"/>
                <a:gd name="T47" fmla="*/ 229 h 249"/>
                <a:gd name="T48" fmla="*/ 95 w 256"/>
                <a:gd name="T49" fmla="*/ 229 h 249"/>
                <a:gd name="T50" fmla="*/ 87 w 256"/>
                <a:gd name="T51" fmla="*/ 249 h 249"/>
                <a:gd name="T52" fmla="*/ 256 w 256"/>
                <a:gd name="T53" fmla="*/ 119 h 249"/>
                <a:gd name="T54" fmla="*/ 232 w 256"/>
                <a:gd name="T55" fmla="*/ 121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6" h="249">
                  <a:moveTo>
                    <a:pt x="232" y="121"/>
                  </a:moveTo>
                  <a:cubicBezTo>
                    <a:pt x="231" y="108"/>
                    <a:pt x="227" y="95"/>
                    <a:pt x="222" y="84"/>
                  </a:cubicBezTo>
                  <a:cubicBezTo>
                    <a:pt x="245" y="73"/>
                    <a:pt x="245" y="73"/>
                    <a:pt x="245" y="73"/>
                  </a:cubicBezTo>
                  <a:cubicBezTo>
                    <a:pt x="237" y="58"/>
                    <a:pt x="227" y="45"/>
                    <a:pt x="215" y="34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88" y="44"/>
                    <a:pt x="176" y="37"/>
                    <a:pt x="163" y="32"/>
                  </a:cubicBezTo>
                  <a:cubicBezTo>
                    <a:pt x="163" y="32"/>
                    <a:pt x="163" y="32"/>
                    <a:pt x="163" y="32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54" y="2"/>
                    <a:pt x="137" y="0"/>
                    <a:pt x="120" y="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09" y="27"/>
                    <a:pt x="96" y="31"/>
                    <a:pt x="85" y="36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59" y="21"/>
                    <a:pt x="45" y="31"/>
                    <a:pt x="34" y="44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43" y="70"/>
                    <a:pt x="36" y="81"/>
                    <a:pt x="31" y="94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8" y="87"/>
                    <a:pt x="8" y="88"/>
                  </a:cubicBezTo>
                  <a:cubicBezTo>
                    <a:pt x="2" y="104"/>
                    <a:pt x="0" y="121"/>
                    <a:pt x="1" y="137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5" y="149"/>
                    <a:pt x="29" y="162"/>
                    <a:pt x="34" y="174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20" y="200"/>
                    <a:pt x="30" y="213"/>
                    <a:pt x="42" y="225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68" y="216"/>
                    <a:pt x="81" y="224"/>
                    <a:pt x="94" y="229"/>
                  </a:cubicBezTo>
                  <a:cubicBezTo>
                    <a:pt x="94" y="229"/>
                    <a:pt x="94" y="229"/>
                    <a:pt x="95" y="229"/>
                  </a:cubicBezTo>
                  <a:cubicBezTo>
                    <a:pt x="87" y="249"/>
                    <a:pt x="87" y="249"/>
                    <a:pt x="87" y="249"/>
                  </a:cubicBezTo>
                  <a:cubicBezTo>
                    <a:pt x="159" y="230"/>
                    <a:pt x="220" y="182"/>
                    <a:pt x="256" y="119"/>
                  </a:cubicBezTo>
                  <a:lnTo>
                    <a:pt x="232" y="121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37"/>
            <p:cNvSpPr>
              <a:spLocks/>
            </p:cNvSpPr>
            <p:nvPr/>
          </p:nvSpPr>
          <p:spPr bwMode="auto">
            <a:xfrm>
              <a:off x="6126714" y="3269452"/>
              <a:ext cx="311639" cy="315127"/>
            </a:xfrm>
            <a:custGeom>
              <a:avLst/>
              <a:gdLst>
                <a:gd name="T0" fmla="*/ 158 w 172"/>
                <a:gd name="T1" fmla="*/ 111 h 172"/>
                <a:gd name="T2" fmla="*/ 111 w 172"/>
                <a:gd name="T3" fmla="*/ 14 h 172"/>
                <a:gd name="T4" fmla="*/ 14 w 172"/>
                <a:gd name="T5" fmla="*/ 61 h 172"/>
                <a:gd name="T6" fmla="*/ 61 w 172"/>
                <a:gd name="T7" fmla="*/ 158 h 172"/>
                <a:gd name="T8" fmla="*/ 158 w 172"/>
                <a:gd name="T9" fmla="*/ 11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72">
                  <a:moveTo>
                    <a:pt x="158" y="111"/>
                  </a:moveTo>
                  <a:cubicBezTo>
                    <a:pt x="172" y="72"/>
                    <a:pt x="151" y="28"/>
                    <a:pt x="111" y="14"/>
                  </a:cubicBezTo>
                  <a:cubicBezTo>
                    <a:pt x="71" y="0"/>
                    <a:pt x="28" y="21"/>
                    <a:pt x="14" y="61"/>
                  </a:cubicBezTo>
                  <a:cubicBezTo>
                    <a:pt x="0" y="101"/>
                    <a:pt x="21" y="145"/>
                    <a:pt x="61" y="158"/>
                  </a:cubicBezTo>
                  <a:cubicBezTo>
                    <a:pt x="100" y="172"/>
                    <a:pt x="144" y="151"/>
                    <a:pt x="158" y="111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38"/>
            <p:cNvSpPr>
              <a:spLocks/>
            </p:cNvSpPr>
            <p:nvPr/>
          </p:nvSpPr>
          <p:spPr bwMode="auto">
            <a:xfrm>
              <a:off x="6176656" y="3321309"/>
              <a:ext cx="211754" cy="213408"/>
            </a:xfrm>
            <a:custGeom>
              <a:avLst/>
              <a:gdLst>
                <a:gd name="T0" fmla="*/ 107 w 116"/>
                <a:gd name="T1" fmla="*/ 75 h 116"/>
                <a:gd name="T2" fmla="*/ 75 w 116"/>
                <a:gd name="T3" fmla="*/ 9 h 116"/>
                <a:gd name="T4" fmla="*/ 9 w 116"/>
                <a:gd name="T5" fmla="*/ 41 h 116"/>
                <a:gd name="T6" fmla="*/ 41 w 116"/>
                <a:gd name="T7" fmla="*/ 107 h 116"/>
                <a:gd name="T8" fmla="*/ 107 w 116"/>
                <a:gd name="T9" fmla="*/ 7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07" y="75"/>
                  </a:moveTo>
                  <a:cubicBezTo>
                    <a:pt x="116" y="48"/>
                    <a:pt x="102" y="19"/>
                    <a:pt x="75" y="9"/>
                  </a:cubicBezTo>
                  <a:cubicBezTo>
                    <a:pt x="48" y="0"/>
                    <a:pt x="18" y="14"/>
                    <a:pt x="9" y="41"/>
                  </a:cubicBezTo>
                  <a:cubicBezTo>
                    <a:pt x="0" y="68"/>
                    <a:pt x="14" y="98"/>
                    <a:pt x="41" y="107"/>
                  </a:cubicBezTo>
                  <a:cubicBezTo>
                    <a:pt x="68" y="116"/>
                    <a:pt x="97" y="102"/>
                    <a:pt x="107" y="75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00" name="组合 329"/>
          <p:cNvGrpSpPr>
            <a:grpSpLocks/>
          </p:cNvGrpSpPr>
          <p:nvPr/>
        </p:nvGrpSpPr>
        <p:grpSpPr bwMode="auto">
          <a:xfrm>
            <a:off x="6503988" y="2373313"/>
            <a:ext cx="806450" cy="809625"/>
            <a:chOff x="6761163" y="2617788"/>
            <a:chExt cx="1012825" cy="1017587"/>
          </a:xfrm>
        </p:grpSpPr>
        <p:sp>
          <p:nvSpPr>
            <p:cNvPr id="331" name="Oval 39"/>
            <p:cNvSpPr>
              <a:spLocks noChangeArrowheads="1"/>
            </p:cNvSpPr>
            <p:nvPr/>
          </p:nvSpPr>
          <p:spPr bwMode="auto">
            <a:xfrm>
              <a:off x="6761163" y="2617788"/>
              <a:ext cx="1012825" cy="1017587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40"/>
            <p:cNvSpPr>
              <a:spLocks/>
            </p:cNvSpPr>
            <p:nvPr/>
          </p:nvSpPr>
          <p:spPr bwMode="auto">
            <a:xfrm>
              <a:off x="6840913" y="2960974"/>
              <a:ext cx="865288" cy="345181"/>
            </a:xfrm>
            <a:custGeom>
              <a:avLst/>
              <a:gdLst>
                <a:gd name="T0" fmla="*/ 471 w 475"/>
                <a:gd name="T1" fmla="*/ 21 h 189"/>
                <a:gd name="T2" fmla="*/ 346 w 475"/>
                <a:gd name="T3" fmla="*/ 82 h 189"/>
                <a:gd name="T4" fmla="*/ 264 w 475"/>
                <a:gd name="T5" fmla="*/ 0 h 189"/>
                <a:gd name="T6" fmla="*/ 126 w 475"/>
                <a:gd name="T7" fmla="*/ 162 h 189"/>
                <a:gd name="T8" fmla="*/ 47 w 475"/>
                <a:gd name="T9" fmla="*/ 119 h 189"/>
                <a:gd name="T10" fmla="*/ 0 w 475"/>
                <a:gd name="T11" fmla="*/ 170 h 189"/>
                <a:gd name="T12" fmla="*/ 7 w 475"/>
                <a:gd name="T13" fmla="*/ 189 h 189"/>
                <a:gd name="T14" fmla="*/ 50 w 475"/>
                <a:gd name="T15" fmla="*/ 144 h 189"/>
                <a:gd name="T16" fmla="*/ 126 w 475"/>
                <a:gd name="T17" fmla="*/ 189 h 189"/>
                <a:gd name="T18" fmla="*/ 266 w 475"/>
                <a:gd name="T19" fmla="*/ 25 h 189"/>
                <a:gd name="T20" fmla="*/ 344 w 475"/>
                <a:gd name="T21" fmla="*/ 108 h 189"/>
                <a:gd name="T22" fmla="*/ 475 w 475"/>
                <a:gd name="T23" fmla="*/ 38 h 189"/>
                <a:gd name="T24" fmla="*/ 471 w 475"/>
                <a:gd name="T25" fmla="*/ 2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5" h="189">
                  <a:moveTo>
                    <a:pt x="471" y="21"/>
                  </a:moveTo>
                  <a:cubicBezTo>
                    <a:pt x="346" y="82"/>
                    <a:pt x="346" y="82"/>
                    <a:pt x="346" y="82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126" y="162"/>
                    <a:pt x="126" y="162"/>
                    <a:pt x="126" y="162"/>
                  </a:cubicBezTo>
                  <a:cubicBezTo>
                    <a:pt x="47" y="119"/>
                    <a:pt x="47" y="119"/>
                    <a:pt x="47" y="119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" y="176"/>
                    <a:pt x="5" y="183"/>
                    <a:pt x="7" y="189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266" y="25"/>
                    <a:pt x="266" y="25"/>
                    <a:pt x="266" y="25"/>
                  </a:cubicBezTo>
                  <a:cubicBezTo>
                    <a:pt x="344" y="108"/>
                    <a:pt x="344" y="108"/>
                    <a:pt x="344" y="108"/>
                  </a:cubicBezTo>
                  <a:cubicBezTo>
                    <a:pt x="475" y="38"/>
                    <a:pt x="475" y="38"/>
                    <a:pt x="475" y="38"/>
                  </a:cubicBezTo>
                  <a:cubicBezTo>
                    <a:pt x="474" y="32"/>
                    <a:pt x="472" y="27"/>
                    <a:pt x="471" y="21"/>
                  </a:cubicBezTo>
                  <a:close/>
                </a:path>
              </a:pathLst>
            </a:custGeom>
            <a:solidFill>
              <a:srgbClr val="DA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Oval 41"/>
            <p:cNvSpPr>
              <a:spLocks noChangeArrowheads="1"/>
            </p:cNvSpPr>
            <p:nvPr/>
          </p:nvSpPr>
          <p:spPr bwMode="auto">
            <a:xfrm>
              <a:off x="6942594" y="2893135"/>
              <a:ext cx="171463" cy="173588"/>
            </a:xfrm>
            <a:prstGeom prst="ellipse">
              <a:avLst/>
            </a:prstGeom>
            <a:solidFill>
              <a:srgbClr val="EEC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42"/>
            <p:cNvSpPr>
              <a:spLocks/>
            </p:cNvSpPr>
            <p:nvPr/>
          </p:nvSpPr>
          <p:spPr bwMode="auto">
            <a:xfrm>
              <a:off x="7028326" y="2947007"/>
              <a:ext cx="85731" cy="69835"/>
            </a:xfrm>
            <a:custGeom>
              <a:avLst/>
              <a:gdLst>
                <a:gd name="T0" fmla="*/ 42 w 47"/>
                <a:gd name="T1" fmla="*/ 39 h 39"/>
                <a:gd name="T2" fmla="*/ 47 w 47"/>
                <a:gd name="T3" fmla="*/ 18 h 39"/>
                <a:gd name="T4" fmla="*/ 43 w 47"/>
                <a:gd name="T5" fmla="*/ 0 h 39"/>
                <a:gd name="T6" fmla="*/ 0 w 47"/>
                <a:gd name="T7" fmla="*/ 18 h 39"/>
                <a:gd name="T8" fmla="*/ 42 w 47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9">
                  <a:moveTo>
                    <a:pt x="42" y="39"/>
                  </a:moveTo>
                  <a:cubicBezTo>
                    <a:pt x="45" y="33"/>
                    <a:pt x="47" y="26"/>
                    <a:pt x="47" y="18"/>
                  </a:cubicBezTo>
                  <a:cubicBezTo>
                    <a:pt x="47" y="12"/>
                    <a:pt x="46" y="6"/>
                    <a:pt x="43" y="0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42" y="39"/>
                  </a:lnTo>
                  <a:close/>
                </a:path>
              </a:pathLst>
            </a:custGeom>
            <a:solidFill>
              <a:srgbClr val="E17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43"/>
            <p:cNvSpPr>
              <a:spLocks/>
            </p:cNvSpPr>
            <p:nvPr/>
          </p:nvSpPr>
          <p:spPr bwMode="auto">
            <a:xfrm>
              <a:off x="7028325" y="2978931"/>
              <a:ext cx="83738" cy="85797"/>
            </a:xfrm>
            <a:custGeom>
              <a:avLst/>
              <a:gdLst>
                <a:gd name="T0" fmla="*/ 46 w 46"/>
                <a:gd name="T1" fmla="*/ 9 h 46"/>
                <a:gd name="T2" fmla="*/ 0 w 46"/>
                <a:gd name="T3" fmla="*/ 0 h 46"/>
                <a:gd name="T4" fmla="*/ 12 w 46"/>
                <a:gd name="T5" fmla="*/ 46 h 46"/>
                <a:gd name="T6" fmla="*/ 46 w 46"/>
                <a:gd name="T7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6">
                  <a:moveTo>
                    <a:pt x="46" y="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29" y="41"/>
                    <a:pt x="43" y="27"/>
                    <a:pt x="46" y="9"/>
                  </a:cubicBezTo>
                  <a:close/>
                </a:path>
              </a:pathLst>
            </a:custGeom>
            <a:solidFill>
              <a:srgbClr val="DA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Freeform 44"/>
            <p:cNvSpPr>
              <a:spLocks/>
            </p:cNvSpPr>
            <p:nvPr/>
          </p:nvSpPr>
          <p:spPr bwMode="auto">
            <a:xfrm>
              <a:off x="6990444" y="2893135"/>
              <a:ext cx="121619" cy="85796"/>
            </a:xfrm>
            <a:custGeom>
              <a:avLst/>
              <a:gdLst>
                <a:gd name="T0" fmla="*/ 0 w 66"/>
                <a:gd name="T1" fmla="*/ 5 h 47"/>
                <a:gd name="T2" fmla="*/ 20 w 66"/>
                <a:gd name="T3" fmla="*/ 47 h 47"/>
                <a:gd name="T4" fmla="*/ 66 w 66"/>
                <a:gd name="T5" fmla="*/ 39 h 47"/>
                <a:gd name="T6" fmla="*/ 20 w 66"/>
                <a:gd name="T7" fmla="*/ 0 h 47"/>
                <a:gd name="T8" fmla="*/ 0 w 66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7">
                  <a:moveTo>
                    <a:pt x="0" y="5"/>
                  </a:moveTo>
                  <a:cubicBezTo>
                    <a:pt x="20" y="47"/>
                    <a:pt x="20" y="47"/>
                    <a:pt x="20" y="47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2" y="17"/>
                    <a:pt x="43" y="0"/>
                    <a:pt x="20" y="0"/>
                  </a:cubicBezTo>
                  <a:cubicBezTo>
                    <a:pt x="13" y="0"/>
                    <a:pt x="6" y="2"/>
                    <a:pt x="0" y="5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45"/>
            <p:cNvSpPr>
              <a:spLocks/>
            </p:cNvSpPr>
            <p:nvPr/>
          </p:nvSpPr>
          <p:spPr bwMode="auto">
            <a:xfrm>
              <a:off x="7235675" y="3304160"/>
              <a:ext cx="406725" cy="39905"/>
            </a:xfrm>
            <a:custGeom>
              <a:avLst/>
              <a:gdLst>
                <a:gd name="T0" fmla="*/ 223 w 223"/>
                <a:gd name="T1" fmla="*/ 12 h 23"/>
                <a:gd name="T2" fmla="*/ 215 w 223"/>
                <a:gd name="T3" fmla="*/ 0 h 23"/>
                <a:gd name="T4" fmla="*/ 8 w 223"/>
                <a:gd name="T5" fmla="*/ 0 h 23"/>
                <a:gd name="T6" fmla="*/ 0 w 223"/>
                <a:gd name="T7" fmla="*/ 12 h 23"/>
                <a:gd name="T8" fmla="*/ 0 w 223"/>
                <a:gd name="T9" fmla="*/ 12 h 23"/>
                <a:gd name="T10" fmla="*/ 8 w 223"/>
                <a:gd name="T11" fmla="*/ 23 h 23"/>
                <a:gd name="T12" fmla="*/ 215 w 223"/>
                <a:gd name="T13" fmla="*/ 23 h 23"/>
                <a:gd name="T14" fmla="*/ 223 w 223"/>
                <a:gd name="T15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23">
                  <a:moveTo>
                    <a:pt x="223" y="12"/>
                  </a:moveTo>
                  <a:cubicBezTo>
                    <a:pt x="223" y="5"/>
                    <a:pt x="219" y="0"/>
                    <a:pt x="2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8"/>
                    <a:pt x="4" y="23"/>
                    <a:pt x="8" y="23"/>
                  </a:cubicBezTo>
                  <a:cubicBezTo>
                    <a:pt x="215" y="23"/>
                    <a:pt x="215" y="23"/>
                    <a:pt x="215" y="23"/>
                  </a:cubicBezTo>
                  <a:cubicBezTo>
                    <a:pt x="219" y="23"/>
                    <a:pt x="223" y="18"/>
                    <a:pt x="223" y="12"/>
                  </a:cubicBezTo>
                  <a:close/>
                </a:path>
              </a:pathLst>
            </a:custGeom>
            <a:solidFill>
              <a:srgbClr val="9B85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Freeform 46"/>
            <p:cNvSpPr>
              <a:spLocks/>
            </p:cNvSpPr>
            <p:nvPr/>
          </p:nvSpPr>
          <p:spPr bwMode="auto">
            <a:xfrm>
              <a:off x="7235676" y="3405918"/>
              <a:ext cx="265168" cy="43896"/>
            </a:xfrm>
            <a:custGeom>
              <a:avLst/>
              <a:gdLst>
                <a:gd name="T0" fmla="*/ 146 w 146"/>
                <a:gd name="T1" fmla="*/ 12 h 24"/>
                <a:gd name="T2" fmla="*/ 141 w 146"/>
                <a:gd name="T3" fmla="*/ 0 h 24"/>
                <a:gd name="T4" fmla="*/ 5 w 146"/>
                <a:gd name="T5" fmla="*/ 0 h 24"/>
                <a:gd name="T6" fmla="*/ 0 w 146"/>
                <a:gd name="T7" fmla="*/ 12 h 24"/>
                <a:gd name="T8" fmla="*/ 0 w 146"/>
                <a:gd name="T9" fmla="*/ 12 h 24"/>
                <a:gd name="T10" fmla="*/ 5 w 146"/>
                <a:gd name="T11" fmla="*/ 24 h 24"/>
                <a:gd name="T12" fmla="*/ 141 w 146"/>
                <a:gd name="T13" fmla="*/ 24 h 24"/>
                <a:gd name="T14" fmla="*/ 146 w 146"/>
                <a:gd name="T1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24">
                  <a:moveTo>
                    <a:pt x="146" y="12"/>
                  </a:moveTo>
                  <a:cubicBezTo>
                    <a:pt x="146" y="6"/>
                    <a:pt x="144" y="0"/>
                    <a:pt x="14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2" y="24"/>
                    <a:pt x="5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4" y="24"/>
                    <a:pt x="146" y="19"/>
                    <a:pt x="146" y="12"/>
                  </a:cubicBezTo>
                  <a:close/>
                </a:path>
              </a:pathLst>
            </a:custGeom>
            <a:solidFill>
              <a:srgbClr val="9B85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Oval 47"/>
            <p:cNvSpPr>
              <a:spLocks noChangeArrowheads="1"/>
            </p:cNvSpPr>
            <p:nvPr/>
          </p:nvSpPr>
          <p:spPr bwMode="auto">
            <a:xfrm>
              <a:off x="7026331" y="3224350"/>
              <a:ext cx="85732" cy="85796"/>
            </a:xfrm>
            <a:prstGeom prst="ellipse">
              <a:avLst/>
            </a:prstGeom>
            <a:solidFill>
              <a:srgbClr val="E17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Oval 48"/>
            <p:cNvSpPr>
              <a:spLocks noChangeArrowheads="1"/>
            </p:cNvSpPr>
            <p:nvPr/>
          </p:nvSpPr>
          <p:spPr bwMode="auto">
            <a:xfrm>
              <a:off x="7275551" y="2947007"/>
              <a:ext cx="85731" cy="85797"/>
            </a:xfrm>
            <a:prstGeom prst="ellipse">
              <a:avLst/>
            </a:prstGeom>
            <a:solidFill>
              <a:srgbClr val="E17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Oval 49"/>
            <p:cNvSpPr>
              <a:spLocks noChangeArrowheads="1"/>
            </p:cNvSpPr>
            <p:nvPr/>
          </p:nvSpPr>
          <p:spPr bwMode="auto">
            <a:xfrm>
              <a:off x="7427075" y="3094657"/>
              <a:ext cx="85731" cy="83801"/>
            </a:xfrm>
            <a:prstGeom prst="ellipse">
              <a:avLst/>
            </a:prstGeom>
            <a:solidFill>
              <a:srgbClr val="E17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01" name="组合 341"/>
          <p:cNvGrpSpPr>
            <a:grpSpLocks/>
          </p:cNvGrpSpPr>
          <p:nvPr/>
        </p:nvGrpSpPr>
        <p:grpSpPr bwMode="auto">
          <a:xfrm>
            <a:off x="1804988" y="3497263"/>
            <a:ext cx="803275" cy="806450"/>
            <a:chOff x="854075" y="3976688"/>
            <a:chExt cx="1011237" cy="1014413"/>
          </a:xfrm>
        </p:grpSpPr>
        <p:sp>
          <p:nvSpPr>
            <p:cNvPr id="343" name="Oval 53"/>
            <p:cNvSpPr>
              <a:spLocks noChangeArrowheads="1"/>
            </p:cNvSpPr>
            <p:nvPr/>
          </p:nvSpPr>
          <p:spPr bwMode="auto">
            <a:xfrm>
              <a:off x="854075" y="3976688"/>
              <a:ext cx="1011237" cy="1014413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54"/>
            <p:cNvSpPr>
              <a:spLocks/>
            </p:cNvSpPr>
            <p:nvPr/>
          </p:nvSpPr>
          <p:spPr bwMode="auto">
            <a:xfrm>
              <a:off x="1323720" y="4228294"/>
              <a:ext cx="81939" cy="289546"/>
            </a:xfrm>
            <a:custGeom>
              <a:avLst/>
              <a:gdLst>
                <a:gd name="T0" fmla="*/ 27 w 45"/>
                <a:gd name="T1" fmla="*/ 1 h 158"/>
                <a:gd name="T2" fmla="*/ 8 w 45"/>
                <a:gd name="T3" fmla="*/ 18 h 158"/>
                <a:gd name="T4" fmla="*/ 1 w 45"/>
                <a:gd name="T5" fmla="*/ 138 h 158"/>
                <a:gd name="T6" fmla="*/ 18 w 45"/>
                <a:gd name="T7" fmla="*/ 157 h 158"/>
                <a:gd name="T8" fmla="*/ 18 w 45"/>
                <a:gd name="T9" fmla="*/ 157 h 158"/>
                <a:gd name="T10" fmla="*/ 37 w 45"/>
                <a:gd name="T11" fmla="*/ 140 h 158"/>
                <a:gd name="T12" fmla="*/ 45 w 45"/>
                <a:gd name="T13" fmla="*/ 20 h 158"/>
                <a:gd name="T14" fmla="*/ 27 w 45"/>
                <a:gd name="T15" fmla="*/ 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58">
                  <a:moveTo>
                    <a:pt x="27" y="1"/>
                  </a:moveTo>
                  <a:cubicBezTo>
                    <a:pt x="17" y="0"/>
                    <a:pt x="9" y="8"/>
                    <a:pt x="8" y="18"/>
                  </a:cubicBezTo>
                  <a:cubicBezTo>
                    <a:pt x="1" y="138"/>
                    <a:pt x="1" y="138"/>
                    <a:pt x="1" y="138"/>
                  </a:cubicBezTo>
                  <a:cubicBezTo>
                    <a:pt x="0" y="148"/>
                    <a:pt x="8" y="156"/>
                    <a:pt x="18" y="157"/>
                  </a:cubicBezTo>
                  <a:cubicBezTo>
                    <a:pt x="18" y="157"/>
                    <a:pt x="18" y="157"/>
                    <a:pt x="18" y="157"/>
                  </a:cubicBezTo>
                  <a:cubicBezTo>
                    <a:pt x="28" y="158"/>
                    <a:pt x="36" y="150"/>
                    <a:pt x="37" y="14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0"/>
                    <a:pt x="37" y="1"/>
                    <a:pt x="27" y="1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Oval 55"/>
            <p:cNvSpPr>
              <a:spLocks noChangeArrowheads="1"/>
            </p:cNvSpPr>
            <p:nvPr/>
          </p:nvSpPr>
          <p:spPr bwMode="auto">
            <a:xfrm>
              <a:off x="1297740" y="4441959"/>
              <a:ext cx="127903" cy="127800"/>
            </a:xfrm>
            <a:prstGeom prst="ellipse">
              <a:avLst/>
            </a:pr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56"/>
            <p:cNvSpPr>
              <a:spLocks/>
            </p:cNvSpPr>
            <p:nvPr/>
          </p:nvSpPr>
          <p:spPr bwMode="auto">
            <a:xfrm>
              <a:off x="1345704" y="4481897"/>
              <a:ext cx="369720" cy="121810"/>
            </a:xfrm>
            <a:custGeom>
              <a:avLst/>
              <a:gdLst>
                <a:gd name="T0" fmla="*/ 201 w 203"/>
                <a:gd name="T1" fmla="*/ 51 h 67"/>
                <a:gd name="T2" fmla="*/ 181 w 203"/>
                <a:gd name="T3" fmla="*/ 29 h 67"/>
                <a:gd name="T4" fmla="*/ 28 w 203"/>
                <a:gd name="T5" fmla="*/ 2 h 67"/>
                <a:gd name="T6" fmla="*/ 1 w 203"/>
                <a:gd name="T7" fmla="*/ 16 h 67"/>
                <a:gd name="T8" fmla="*/ 1 w 203"/>
                <a:gd name="T9" fmla="*/ 16 h 67"/>
                <a:gd name="T10" fmla="*/ 22 w 203"/>
                <a:gd name="T11" fmla="*/ 38 h 67"/>
                <a:gd name="T12" fmla="*/ 175 w 203"/>
                <a:gd name="T13" fmla="*/ 65 h 67"/>
                <a:gd name="T14" fmla="*/ 201 w 203"/>
                <a:gd name="T15" fmla="*/ 5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" h="67">
                  <a:moveTo>
                    <a:pt x="201" y="51"/>
                  </a:moveTo>
                  <a:cubicBezTo>
                    <a:pt x="203" y="41"/>
                    <a:pt x="194" y="31"/>
                    <a:pt x="181" y="2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5" y="0"/>
                    <a:pt x="3" y="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26"/>
                    <a:pt x="9" y="36"/>
                    <a:pt x="22" y="38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88" y="67"/>
                    <a:pt x="199" y="61"/>
                    <a:pt x="201" y="51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7" name="Freeform 57"/>
            <p:cNvSpPr>
              <a:spLocks/>
            </p:cNvSpPr>
            <p:nvPr/>
          </p:nvSpPr>
          <p:spPr bwMode="auto">
            <a:xfrm>
              <a:off x="1113879" y="4398028"/>
              <a:ext cx="371720" cy="337473"/>
            </a:xfrm>
            <a:custGeom>
              <a:avLst/>
              <a:gdLst>
                <a:gd name="T0" fmla="*/ 229 w 234"/>
                <a:gd name="T1" fmla="*/ 0 h 213"/>
                <a:gd name="T2" fmla="*/ 0 w 234"/>
                <a:gd name="T3" fmla="*/ 209 h 213"/>
                <a:gd name="T4" fmla="*/ 4 w 234"/>
                <a:gd name="T5" fmla="*/ 213 h 213"/>
                <a:gd name="T6" fmla="*/ 234 w 234"/>
                <a:gd name="T7" fmla="*/ 6 h 213"/>
                <a:gd name="T8" fmla="*/ 229 w 234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13">
                  <a:moveTo>
                    <a:pt x="229" y="0"/>
                  </a:moveTo>
                  <a:lnTo>
                    <a:pt x="0" y="209"/>
                  </a:lnTo>
                  <a:lnTo>
                    <a:pt x="4" y="213"/>
                  </a:lnTo>
                  <a:lnTo>
                    <a:pt x="234" y="6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Oval 58"/>
            <p:cNvSpPr>
              <a:spLocks noChangeArrowheads="1"/>
            </p:cNvSpPr>
            <p:nvPr/>
          </p:nvSpPr>
          <p:spPr bwMode="auto">
            <a:xfrm>
              <a:off x="1459617" y="4384051"/>
              <a:ext cx="39970" cy="37940"/>
            </a:xfrm>
            <a:prstGeom prst="ellipse">
              <a:avLst/>
            </a:pr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Oval 59"/>
            <p:cNvSpPr>
              <a:spLocks noChangeArrowheads="1"/>
            </p:cNvSpPr>
            <p:nvPr/>
          </p:nvSpPr>
          <p:spPr bwMode="auto">
            <a:xfrm>
              <a:off x="1325719" y="4014628"/>
              <a:ext cx="79940" cy="81873"/>
            </a:xfrm>
            <a:prstGeom prst="ellipse">
              <a:avLst/>
            </a:pr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Oval 60"/>
            <p:cNvSpPr>
              <a:spLocks noChangeArrowheads="1"/>
            </p:cNvSpPr>
            <p:nvPr/>
          </p:nvSpPr>
          <p:spPr bwMode="auto">
            <a:xfrm>
              <a:off x="1325719" y="4871288"/>
              <a:ext cx="79940" cy="81871"/>
            </a:xfrm>
            <a:prstGeom prst="ellipse">
              <a:avLst/>
            </a:pr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Oval 61"/>
            <p:cNvSpPr>
              <a:spLocks noChangeArrowheads="1"/>
            </p:cNvSpPr>
            <p:nvPr/>
          </p:nvSpPr>
          <p:spPr bwMode="auto">
            <a:xfrm>
              <a:off x="1735409" y="4449947"/>
              <a:ext cx="79940" cy="79875"/>
            </a:xfrm>
            <a:prstGeom prst="ellipse">
              <a:avLst/>
            </a:pr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Oval 62"/>
            <p:cNvSpPr>
              <a:spLocks noChangeArrowheads="1"/>
            </p:cNvSpPr>
            <p:nvPr/>
          </p:nvSpPr>
          <p:spPr bwMode="auto">
            <a:xfrm>
              <a:off x="904037" y="4449947"/>
              <a:ext cx="77942" cy="79875"/>
            </a:xfrm>
            <a:prstGeom prst="ellipse">
              <a:avLst/>
            </a:pr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63"/>
            <p:cNvSpPr>
              <a:spLocks/>
            </p:cNvSpPr>
            <p:nvPr/>
          </p:nvSpPr>
          <p:spPr bwMode="auto">
            <a:xfrm>
              <a:off x="1629490" y="4150416"/>
              <a:ext cx="87934" cy="85866"/>
            </a:xfrm>
            <a:custGeom>
              <a:avLst/>
              <a:gdLst>
                <a:gd name="T0" fmla="*/ 39 w 49"/>
                <a:gd name="T1" fmla="*/ 40 h 48"/>
                <a:gd name="T2" fmla="*/ 40 w 49"/>
                <a:gd name="T3" fmla="*/ 9 h 48"/>
                <a:gd name="T4" fmla="*/ 9 w 49"/>
                <a:gd name="T5" fmla="*/ 8 h 48"/>
                <a:gd name="T6" fmla="*/ 8 w 49"/>
                <a:gd name="T7" fmla="*/ 39 h 48"/>
                <a:gd name="T8" fmla="*/ 39 w 49"/>
                <a:gd name="T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39" y="40"/>
                  </a:moveTo>
                  <a:cubicBezTo>
                    <a:pt x="48" y="32"/>
                    <a:pt x="49" y="18"/>
                    <a:pt x="40" y="9"/>
                  </a:cubicBezTo>
                  <a:cubicBezTo>
                    <a:pt x="32" y="0"/>
                    <a:pt x="18" y="0"/>
                    <a:pt x="9" y="8"/>
                  </a:cubicBezTo>
                  <a:cubicBezTo>
                    <a:pt x="0" y="17"/>
                    <a:pt x="0" y="30"/>
                    <a:pt x="8" y="39"/>
                  </a:cubicBezTo>
                  <a:cubicBezTo>
                    <a:pt x="17" y="48"/>
                    <a:pt x="31" y="48"/>
                    <a:pt x="39" y="40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64"/>
            <p:cNvSpPr>
              <a:spLocks/>
            </p:cNvSpPr>
            <p:nvPr/>
          </p:nvSpPr>
          <p:spPr bwMode="auto">
            <a:xfrm>
              <a:off x="1007958" y="4739495"/>
              <a:ext cx="89933" cy="89859"/>
            </a:xfrm>
            <a:custGeom>
              <a:avLst/>
              <a:gdLst>
                <a:gd name="T0" fmla="*/ 40 w 49"/>
                <a:gd name="T1" fmla="*/ 40 h 49"/>
                <a:gd name="T2" fmla="*/ 41 w 49"/>
                <a:gd name="T3" fmla="*/ 9 h 49"/>
                <a:gd name="T4" fmla="*/ 9 w 49"/>
                <a:gd name="T5" fmla="*/ 8 h 49"/>
                <a:gd name="T6" fmla="*/ 9 w 49"/>
                <a:gd name="T7" fmla="*/ 40 h 49"/>
                <a:gd name="T8" fmla="*/ 40 w 49"/>
                <a:gd name="T9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0" y="40"/>
                  </a:moveTo>
                  <a:cubicBezTo>
                    <a:pt x="49" y="32"/>
                    <a:pt x="49" y="18"/>
                    <a:pt x="41" y="9"/>
                  </a:cubicBezTo>
                  <a:cubicBezTo>
                    <a:pt x="32" y="0"/>
                    <a:pt x="18" y="0"/>
                    <a:pt x="9" y="8"/>
                  </a:cubicBezTo>
                  <a:cubicBezTo>
                    <a:pt x="1" y="17"/>
                    <a:pt x="0" y="31"/>
                    <a:pt x="9" y="40"/>
                  </a:cubicBezTo>
                  <a:cubicBezTo>
                    <a:pt x="17" y="48"/>
                    <a:pt x="31" y="49"/>
                    <a:pt x="40" y="40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65"/>
            <p:cNvSpPr>
              <a:spLocks/>
            </p:cNvSpPr>
            <p:nvPr/>
          </p:nvSpPr>
          <p:spPr bwMode="auto">
            <a:xfrm>
              <a:off x="1597514" y="4747482"/>
              <a:ext cx="87934" cy="87863"/>
            </a:xfrm>
            <a:custGeom>
              <a:avLst/>
              <a:gdLst>
                <a:gd name="T0" fmla="*/ 39 w 49"/>
                <a:gd name="T1" fmla="*/ 40 h 49"/>
                <a:gd name="T2" fmla="*/ 40 w 49"/>
                <a:gd name="T3" fmla="*/ 9 h 49"/>
                <a:gd name="T4" fmla="*/ 9 w 49"/>
                <a:gd name="T5" fmla="*/ 9 h 49"/>
                <a:gd name="T6" fmla="*/ 8 w 49"/>
                <a:gd name="T7" fmla="*/ 40 h 49"/>
                <a:gd name="T8" fmla="*/ 39 w 49"/>
                <a:gd name="T9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39" y="40"/>
                  </a:moveTo>
                  <a:cubicBezTo>
                    <a:pt x="48" y="32"/>
                    <a:pt x="49" y="18"/>
                    <a:pt x="40" y="9"/>
                  </a:cubicBezTo>
                  <a:cubicBezTo>
                    <a:pt x="32" y="1"/>
                    <a:pt x="18" y="0"/>
                    <a:pt x="9" y="9"/>
                  </a:cubicBezTo>
                  <a:cubicBezTo>
                    <a:pt x="0" y="17"/>
                    <a:pt x="0" y="31"/>
                    <a:pt x="8" y="40"/>
                  </a:cubicBezTo>
                  <a:cubicBezTo>
                    <a:pt x="17" y="48"/>
                    <a:pt x="31" y="49"/>
                    <a:pt x="39" y="40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66"/>
            <p:cNvSpPr>
              <a:spLocks/>
            </p:cNvSpPr>
            <p:nvPr/>
          </p:nvSpPr>
          <p:spPr bwMode="auto">
            <a:xfrm>
              <a:off x="1021948" y="4140432"/>
              <a:ext cx="89932" cy="87863"/>
            </a:xfrm>
            <a:custGeom>
              <a:avLst/>
              <a:gdLst>
                <a:gd name="T0" fmla="*/ 40 w 49"/>
                <a:gd name="T1" fmla="*/ 41 h 49"/>
                <a:gd name="T2" fmla="*/ 41 w 49"/>
                <a:gd name="T3" fmla="*/ 10 h 49"/>
                <a:gd name="T4" fmla="*/ 10 w 49"/>
                <a:gd name="T5" fmla="*/ 9 h 49"/>
                <a:gd name="T6" fmla="*/ 9 w 49"/>
                <a:gd name="T7" fmla="*/ 40 h 49"/>
                <a:gd name="T8" fmla="*/ 40 w 49"/>
                <a:gd name="T9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0" y="41"/>
                  </a:moveTo>
                  <a:cubicBezTo>
                    <a:pt x="49" y="32"/>
                    <a:pt x="49" y="18"/>
                    <a:pt x="41" y="10"/>
                  </a:cubicBezTo>
                  <a:cubicBezTo>
                    <a:pt x="32" y="1"/>
                    <a:pt x="18" y="0"/>
                    <a:pt x="10" y="9"/>
                  </a:cubicBezTo>
                  <a:cubicBezTo>
                    <a:pt x="1" y="17"/>
                    <a:pt x="0" y="31"/>
                    <a:pt x="9" y="40"/>
                  </a:cubicBezTo>
                  <a:cubicBezTo>
                    <a:pt x="17" y="49"/>
                    <a:pt x="31" y="49"/>
                    <a:pt x="40" y="41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02" name="组合 356"/>
          <p:cNvGrpSpPr>
            <a:grpSpLocks/>
          </p:cNvGrpSpPr>
          <p:nvPr/>
        </p:nvGrpSpPr>
        <p:grpSpPr bwMode="auto">
          <a:xfrm>
            <a:off x="3719513" y="3497263"/>
            <a:ext cx="804862" cy="808037"/>
            <a:chOff x="3260725" y="3914776"/>
            <a:chExt cx="1011237" cy="1016000"/>
          </a:xfrm>
        </p:grpSpPr>
        <p:sp>
          <p:nvSpPr>
            <p:cNvPr id="358" name="Oval 67"/>
            <p:cNvSpPr>
              <a:spLocks noChangeArrowheads="1"/>
            </p:cNvSpPr>
            <p:nvPr/>
          </p:nvSpPr>
          <p:spPr bwMode="auto">
            <a:xfrm>
              <a:off x="3260725" y="3914776"/>
              <a:ext cx="1011237" cy="1016000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68"/>
            <p:cNvSpPr>
              <a:spLocks noEditPoints="1"/>
            </p:cNvSpPr>
            <p:nvPr/>
          </p:nvSpPr>
          <p:spPr bwMode="auto">
            <a:xfrm>
              <a:off x="3286654" y="4050509"/>
              <a:ext cx="959380" cy="880267"/>
            </a:xfrm>
            <a:custGeom>
              <a:avLst/>
              <a:gdLst>
                <a:gd name="T0" fmla="*/ 529 w 529"/>
                <a:gd name="T1" fmla="*/ 118 h 484"/>
                <a:gd name="T2" fmla="*/ 466 w 529"/>
                <a:gd name="T3" fmla="*/ 12 h 484"/>
                <a:gd name="T4" fmla="*/ 76 w 529"/>
                <a:gd name="T5" fmla="*/ 0 h 484"/>
                <a:gd name="T6" fmla="*/ 49 w 529"/>
                <a:gd name="T7" fmla="*/ 28 h 484"/>
                <a:gd name="T8" fmla="*/ 50 w 529"/>
                <a:gd name="T9" fmla="*/ 34 h 484"/>
                <a:gd name="T10" fmla="*/ 36 w 529"/>
                <a:gd name="T11" fmla="*/ 48 h 484"/>
                <a:gd name="T12" fmla="*/ 34 w 529"/>
                <a:gd name="T13" fmla="*/ 48 h 484"/>
                <a:gd name="T14" fmla="*/ 6 w 529"/>
                <a:gd name="T15" fmla="*/ 100 h 484"/>
                <a:gd name="T16" fmla="*/ 0 w 529"/>
                <a:gd name="T17" fmla="*/ 294 h 484"/>
                <a:gd name="T18" fmla="*/ 26 w 529"/>
                <a:gd name="T19" fmla="*/ 350 h 484"/>
                <a:gd name="T20" fmla="*/ 30 w 529"/>
                <a:gd name="T21" fmla="*/ 349 h 484"/>
                <a:gd name="T22" fmla="*/ 44 w 529"/>
                <a:gd name="T23" fmla="*/ 364 h 484"/>
                <a:gd name="T24" fmla="*/ 41 w 529"/>
                <a:gd name="T25" fmla="*/ 372 h 484"/>
                <a:gd name="T26" fmla="*/ 265 w 529"/>
                <a:gd name="T27" fmla="*/ 484 h 484"/>
                <a:gd name="T28" fmla="*/ 523 w 529"/>
                <a:gd name="T29" fmla="*/ 308 h 484"/>
                <a:gd name="T30" fmla="*/ 529 w 529"/>
                <a:gd name="T31" fmla="*/ 118 h 484"/>
                <a:gd name="T32" fmla="*/ 30 w 529"/>
                <a:gd name="T33" fmla="*/ 340 h 484"/>
                <a:gd name="T34" fmla="*/ 17 w 529"/>
                <a:gd name="T35" fmla="*/ 325 h 484"/>
                <a:gd name="T36" fmla="*/ 31 w 529"/>
                <a:gd name="T37" fmla="*/ 312 h 484"/>
                <a:gd name="T38" fmla="*/ 44 w 529"/>
                <a:gd name="T39" fmla="*/ 326 h 484"/>
                <a:gd name="T40" fmla="*/ 30 w 529"/>
                <a:gd name="T41" fmla="*/ 340 h 484"/>
                <a:gd name="T42" fmla="*/ 31 w 529"/>
                <a:gd name="T43" fmla="*/ 298 h 484"/>
                <a:gd name="T44" fmla="*/ 18 w 529"/>
                <a:gd name="T45" fmla="*/ 284 h 484"/>
                <a:gd name="T46" fmla="*/ 32 w 529"/>
                <a:gd name="T47" fmla="*/ 270 h 484"/>
                <a:gd name="T48" fmla="*/ 45 w 529"/>
                <a:gd name="T49" fmla="*/ 285 h 484"/>
                <a:gd name="T50" fmla="*/ 31 w 529"/>
                <a:gd name="T51" fmla="*/ 298 h 484"/>
                <a:gd name="T52" fmla="*/ 17 w 529"/>
                <a:gd name="T53" fmla="*/ 246 h 484"/>
                <a:gd name="T54" fmla="*/ 31 w 529"/>
                <a:gd name="T55" fmla="*/ 232 h 484"/>
                <a:gd name="T56" fmla="*/ 45 w 529"/>
                <a:gd name="T57" fmla="*/ 246 h 484"/>
                <a:gd name="T58" fmla="*/ 31 w 529"/>
                <a:gd name="T59" fmla="*/ 260 h 484"/>
                <a:gd name="T60" fmla="*/ 17 w 529"/>
                <a:gd name="T61" fmla="*/ 246 h 484"/>
                <a:gd name="T62" fmla="*/ 32 w 529"/>
                <a:gd name="T63" fmla="*/ 218 h 484"/>
                <a:gd name="T64" fmla="*/ 18 w 529"/>
                <a:gd name="T65" fmla="*/ 204 h 484"/>
                <a:gd name="T66" fmla="*/ 32 w 529"/>
                <a:gd name="T67" fmla="*/ 190 h 484"/>
                <a:gd name="T68" fmla="*/ 46 w 529"/>
                <a:gd name="T69" fmla="*/ 205 h 484"/>
                <a:gd name="T70" fmla="*/ 32 w 529"/>
                <a:gd name="T71" fmla="*/ 218 h 484"/>
                <a:gd name="T72" fmla="*/ 33 w 529"/>
                <a:gd name="T73" fmla="*/ 177 h 484"/>
                <a:gd name="T74" fmla="*/ 19 w 529"/>
                <a:gd name="T75" fmla="*/ 163 h 484"/>
                <a:gd name="T76" fmla="*/ 33 w 529"/>
                <a:gd name="T77" fmla="*/ 149 h 484"/>
                <a:gd name="T78" fmla="*/ 47 w 529"/>
                <a:gd name="T79" fmla="*/ 164 h 484"/>
                <a:gd name="T80" fmla="*/ 33 w 529"/>
                <a:gd name="T81" fmla="*/ 177 h 484"/>
                <a:gd name="T82" fmla="*/ 34 w 529"/>
                <a:gd name="T83" fmla="*/ 136 h 484"/>
                <a:gd name="T84" fmla="*/ 20 w 529"/>
                <a:gd name="T85" fmla="*/ 121 h 484"/>
                <a:gd name="T86" fmla="*/ 34 w 529"/>
                <a:gd name="T87" fmla="*/ 108 h 484"/>
                <a:gd name="T88" fmla="*/ 48 w 529"/>
                <a:gd name="T89" fmla="*/ 122 h 484"/>
                <a:gd name="T90" fmla="*/ 34 w 529"/>
                <a:gd name="T91" fmla="*/ 136 h 484"/>
                <a:gd name="T92" fmla="*/ 35 w 529"/>
                <a:gd name="T93" fmla="*/ 89 h 484"/>
                <a:gd name="T94" fmla="*/ 21 w 529"/>
                <a:gd name="T95" fmla="*/ 75 h 484"/>
                <a:gd name="T96" fmla="*/ 35 w 529"/>
                <a:gd name="T97" fmla="*/ 61 h 484"/>
                <a:gd name="T98" fmla="*/ 49 w 529"/>
                <a:gd name="T99" fmla="*/ 76 h 484"/>
                <a:gd name="T100" fmla="*/ 35 w 529"/>
                <a:gd name="T101" fmla="*/ 89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484">
                  <a:moveTo>
                    <a:pt x="529" y="118"/>
                  </a:moveTo>
                  <a:cubicBezTo>
                    <a:pt x="516" y="78"/>
                    <a:pt x="494" y="42"/>
                    <a:pt x="466" y="12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6" y="9"/>
                    <a:pt x="57" y="18"/>
                    <a:pt x="49" y="28"/>
                  </a:cubicBezTo>
                  <a:cubicBezTo>
                    <a:pt x="49" y="30"/>
                    <a:pt x="50" y="32"/>
                    <a:pt x="50" y="34"/>
                  </a:cubicBezTo>
                  <a:cubicBezTo>
                    <a:pt x="50" y="42"/>
                    <a:pt x="43" y="48"/>
                    <a:pt x="36" y="48"/>
                  </a:cubicBezTo>
                  <a:cubicBezTo>
                    <a:pt x="35" y="48"/>
                    <a:pt x="35" y="48"/>
                    <a:pt x="34" y="48"/>
                  </a:cubicBezTo>
                  <a:cubicBezTo>
                    <a:pt x="23" y="64"/>
                    <a:pt x="14" y="81"/>
                    <a:pt x="6" y="10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7" y="313"/>
                    <a:pt x="16" y="332"/>
                    <a:pt x="26" y="350"/>
                  </a:cubicBezTo>
                  <a:cubicBezTo>
                    <a:pt x="28" y="350"/>
                    <a:pt x="29" y="349"/>
                    <a:pt x="30" y="349"/>
                  </a:cubicBezTo>
                  <a:cubicBezTo>
                    <a:pt x="38" y="350"/>
                    <a:pt x="44" y="356"/>
                    <a:pt x="44" y="364"/>
                  </a:cubicBezTo>
                  <a:cubicBezTo>
                    <a:pt x="44" y="367"/>
                    <a:pt x="43" y="369"/>
                    <a:pt x="41" y="372"/>
                  </a:cubicBezTo>
                  <a:cubicBezTo>
                    <a:pt x="92" y="440"/>
                    <a:pt x="173" y="484"/>
                    <a:pt x="265" y="484"/>
                  </a:cubicBezTo>
                  <a:cubicBezTo>
                    <a:pt x="382" y="484"/>
                    <a:pt x="482" y="411"/>
                    <a:pt x="523" y="308"/>
                  </a:cubicBezTo>
                  <a:lnTo>
                    <a:pt x="529" y="118"/>
                  </a:lnTo>
                  <a:close/>
                  <a:moveTo>
                    <a:pt x="30" y="340"/>
                  </a:moveTo>
                  <a:cubicBezTo>
                    <a:pt x="23" y="339"/>
                    <a:pt x="17" y="333"/>
                    <a:pt x="17" y="325"/>
                  </a:cubicBezTo>
                  <a:cubicBezTo>
                    <a:pt x="17" y="318"/>
                    <a:pt x="23" y="312"/>
                    <a:pt x="31" y="312"/>
                  </a:cubicBezTo>
                  <a:cubicBezTo>
                    <a:pt x="39" y="312"/>
                    <a:pt x="45" y="318"/>
                    <a:pt x="44" y="326"/>
                  </a:cubicBezTo>
                  <a:cubicBezTo>
                    <a:pt x="44" y="334"/>
                    <a:pt x="38" y="340"/>
                    <a:pt x="30" y="340"/>
                  </a:cubicBezTo>
                  <a:close/>
                  <a:moveTo>
                    <a:pt x="31" y="298"/>
                  </a:moveTo>
                  <a:cubicBezTo>
                    <a:pt x="24" y="298"/>
                    <a:pt x="17" y="292"/>
                    <a:pt x="18" y="284"/>
                  </a:cubicBezTo>
                  <a:cubicBezTo>
                    <a:pt x="18" y="276"/>
                    <a:pt x="24" y="270"/>
                    <a:pt x="32" y="270"/>
                  </a:cubicBezTo>
                  <a:cubicBezTo>
                    <a:pt x="40" y="271"/>
                    <a:pt x="46" y="277"/>
                    <a:pt x="45" y="285"/>
                  </a:cubicBezTo>
                  <a:cubicBezTo>
                    <a:pt x="45" y="292"/>
                    <a:pt x="39" y="298"/>
                    <a:pt x="31" y="298"/>
                  </a:cubicBezTo>
                  <a:close/>
                  <a:moveTo>
                    <a:pt x="17" y="246"/>
                  </a:moveTo>
                  <a:cubicBezTo>
                    <a:pt x="17" y="238"/>
                    <a:pt x="24" y="232"/>
                    <a:pt x="31" y="232"/>
                  </a:cubicBezTo>
                  <a:cubicBezTo>
                    <a:pt x="39" y="232"/>
                    <a:pt x="45" y="239"/>
                    <a:pt x="45" y="246"/>
                  </a:cubicBezTo>
                  <a:cubicBezTo>
                    <a:pt x="45" y="254"/>
                    <a:pt x="38" y="260"/>
                    <a:pt x="31" y="260"/>
                  </a:cubicBezTo>
                  <a:cubicBezTo>
                    <a:pt x="23" y="260"/>
                    <a:pt x="17" y="253"/>
                    <a:pt x="17" y="246"/>
                  </a:cubicBezTo>
                  <a:close/>
                  <a:moveTo>
                    <a:pt x="32" y="218"/>
                  </a:moveTo>
                  <a:cubicBezTo>
                    <a:pt x="24" y="218"/>
                    <a:pt x="18" y="212"/>
                    <a:pt x="18" y="204"/>
                  </a:cubicBezTo>
                  <a:cubicBezTo>
                    <a:pt x="18" y="196"/>
                    <a:pt x="25" y="190"/>
                    <a:pt x="32" y="190"/>
                  </a:cubicBezTo>
                  <a:cubicBezTo>
                    <a:pt x="40" y="191"/>
                    <a:pt x="46" y="197"/>
                    <a:pt x="46" y="205"/>
                  </a:cubicBezTo>
                  <a:cubicBezTo>
                    <a:pt x="46" y="212"/>
                    <a:pt x="39" y="218"/>
                    <a:pt x="32" y="218"/>
                  </a:cubicBezTo>
                  <a:close/>
                  <a:moveTo>
                    <a:pt x="33" y="177"/>
                  </a:moveTo>
                  <a:cubicBezTo>
                    <a:pt x="25" y="177"/>
                    <a:pt x="19" y="171"/>
                    <a:pt x="19" y="163"/>
                  </a:cubicBezTo>
                  <a:cubicBezTo>
                    <a:pt x="19" y="155"/>
                    <a:pt x="26" y="149"/>
                    <a:pt x="33" y="149"/>
                  </a:cubicBezTo>
                  <a:cubicBezTo>
                    <a:pt x="41" y="150"/>
                    <a:pt x="47" y="156"/>
                    <a:pt x="47" y="164"/>
                  </a:cubicBezTo>
                  <a:cubicBezTo>
                    <a:pt x="47" y="171"/>
                    <a:pt x="40" y="177"/>
                    <a:pt x="33" y="177"/>
                  </a:cubicBezTo>
                  <a:close/>
                  <a:moveTo>
                    <a:pt x="34" y="136"/>
                  </a:moveTo>
                  <a:cubicBezTo>
                    <a:pt x="26" y="135"/>
                    <a:pt x="20" y="129"/>
                    <a:pt x="20" y="121"/>
                  </a:cubicBezTo>
                  <a:cubicBezTo>
                    <a:pt x="20" y="114"/>
                    <a:pt x="27" y="108"/>
                    <a:pt x="34" y="108"/>
                  </a:cubicBezTo>
                  <a:cubicBezTo>
                    <a:pt x="42" y="108"/>
                    <a:pt x="48" y="114"/>
                    <a:pt x="48" y="122"/>
                  </a:cubicBezTo>
                  <a:cubicBezTo>
                    <a:pt x="48" y="130"/>
                    <a:pt x="41" y="136"/>
                    <a:pt x="34" y="136"/>
                  </a:cubicBezTo>
                  <a:close/>
                  <a:moveTo>
                    <a:pt x="35" y="89"/>
                  </a:moveTo>
                  <a:cubicBezTo>
                    <a:pt x="27" y="89"/>
                    <a:pt x="21" y="83"/>
                    <a:pt x="21" y="75"/>
                  </a:cubicBezTo>
                  <a:cubicBezTo>
                    <a:pt x="21" y="67"/>
                    <a:pt x="28" y="61"/>
                    <a:pt x="35" y="61"/>
                  </a:cubicBezTo>
                  <a:cubicBezTo>
                    <a:pt x="43" y="62"/>
                    <a:pt x="49" y="68"/>
                    <a:pt x="49" y="76"/>
                  </a:cubicBezTo>
                  <a:cubicBezTo>
                    <a:pt x="49" y="83"/>
                    <a:pt x="42" y="89"/>
                    <a:pt x="35" y="89"/>
                  </a:cubicBezTo>
                  <a:close/>
                </a:path>
              </a:pathLst>
            </a:cu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69"/>
            <p:cNvSpPr>
              <a:spLocks/>
            </p:cNvSpPr>
            <p:nvPr/>
          </p:nvSpPr>
          <p:spPr bwMode="auto">
            <a:xfrm>
              <a:off x="3404333" y="4196222"/>
              <a:ext cx="769897" cy="45910"/>
            </a:xfrm>
            <a:custGeom>
              <a:avLst/>
              <a:gdLst>
                <a:gd name="T0" fmla="*/ 0 w 484"/>
                <a:gd name="T1" fmla="*/ 0 h 29"/>
                <a:gd name="T2" fmla="*/ 0 w 484"/>
                <a:gd name="T3" fmla="*/ 19 h 29"/>
                <a:gd name="T4" fmla="*/ 484 w 484"/>
                <a:gd name="T5" fmla="*/ 29 h 29"/>
                <a:gd name="T6" fmla="*/ 484 w 484"/>
                <a:gd name="T7" fmla="*/ 10 h 29"/>
                <a:gd name="T8" fmla="*/ 0 w 48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29">
                  <a:moveTo>
                    <a:pt x="0" y="0"/>
                  </a:moveTo>
                  <a:lnTo>
                    <a:pt x="0" y="19"/>
                  </a:lnTo>
                  <a:lnTo>
                    <a:pt x="484" y="29"/>
                  </a:lnTo>
                  <a:lnTo>
                    <a:pt x="484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70"/>
            <p:cNvSpPr>
              <a:spLocks/>
            </p:cNvSpPr>
            <p:nvPr/>
          </p:nvSpPr>
          <p:spPr bwMode="auto">
            <a:xfrm>
              <a:off x="3404333" y="4286045"/>
              <a:ext cx="767902" cy="49901"/>
            </a:xfrm>
            <a:custGeom>
              <a:avLst/>
              <a:gdLst>
                <a:gd name="T0" fmla="*/ 0 w 484"/>
                <a:gd name="T1" fmla="*/ 20 h 31"/>
                <a:gd name="T2" fmla="*/ 484 w 484"/>
                <a:gd name="T3" fmla="*/ 31 h 31"/>
                <a:gd name="T4" fmla="*/ 484 w 484"/>
                <a:gd name="T5" fmla="*/ 10 h 31"/>
                <a:gd name="T6" fmla="*/ 0 w 484"/>
                <a:gd name="T7" fmla="*/ 0 h 31"/>
                <a:gd name="T8" fmla="*/ 0 w 484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31">
                  <a:moveTo>
                    <a:pt x="0" y="20"/>
                  </a:moveTo>
                  <a:lnTo>
                    <a:pt x="484" y="31"/>
                  </a:lnTo>
                  <a:lnTo>
                    <a:pt x="484" y="10"/>
                  </a:lnTo>
                  <a:lnTo>
                    <a:pt x="0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71"/>
            <p:cNvSpPr>
              <a:spLocks/>
            </p:cNvSpPr>
            <p:nvPr/>
          </p:nvSpPr>
          <p:spPr bwMode="auto">
            <a:xfrm>
              <a:off x="3402338" y="4375868"/>
              <a:ext cx="767903" cy="49902"/>
            </a:xfrm>
            <a:custGeom>
              <a:avLst/>
              <a:gdLst>
                <a:gd name="T0" fmla="*/ 0 w 484"/>
                <a:gd name="T1" fmla="*/ 21 h 31"/>
                <a:gd name="T2" fmla="*/ 484 w 484"/>
                <a:gd name="T3" fmla="*/ 31 h 31"/>
                <a:gd name="T4" fmla="*/ 484 w 484"/>
                <a:gd name="T5" fmla="*/ 12 h 31"/>
                <a:gd name="T6" fmla="*/ 0 w 484"/>
                <a:gd name="T7" fmla="*/ 0 h 31"/>
                <a:gd name="T8" fmla="*/ 0 w 484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31">
                  <a:moveTo>
                    <a:pt x="0" y="21"/>
                  </a:moveTo>
                  <a:lnTo>
                    <a:pt x="484" y="31"/>
                  </a:lnTo>
                  <a:lnTo>
                    <a:pt x="484" y="12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72"/>
            <p:cNvSpPr>
              <a:spLocks/>
            </p:cNvSpPr>
            <p:nvPr/>
          </p:nvSpPr>
          <p:spPr bwMode="auto">
            <a:xfrm>
              <a:off x="3400344" y="4469684"/>
              <a:ext cx="767902" cy="47906"/>
            </a:xfrm>
            <a:custGeom>
              <a:avLst/>
              <a:gdLst>
                <a:gd name="T0" fmla="*/ 0 w 484"/>
                <a:gd name="T1" fmla="*/ 19 h 30"/>
                <a:gd name="T2" fmla="*/ 484 w 484"/>
                <a:gd name="T3" fmla="*/ 30 h 30"/>
                <a:gd name="T4" fmla="*/ 484 w 484"/>
                <a:gd name="T5" fmla="*/ 10 h 30"/>
                <a:gd name="T6" fmla="*/ 0 w 484"/>
                <a:gd name="T7" fmla="*/ 0 h 30"/>
                <a:gd name="T8" fmla="*/ 0 w 484"/>
                <a:gd name="T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30">
                  <a:moveTo>
                    <a:pt x="0" y="19"/>
                  </a:moveTo>
                  <a:lnTo>
                    <a:pt x="484" y="30"/>
                  </a:lnTo>
                  <a:lnTo>
                    <a:pt x="484" y="10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73"/>
            <p:cNvSpPr>
              <a:spLocks/>
            </p:cNvSpPr>
            <p:nvPr/>
          </p:nvSpPr>
          <p:spPr bwMode="auto">
            <a:xfrm>
              <a:off x="3398348" y="4561503"/>
              <a:ext cx="767903" cy="47906"/>
            </a:xfrm>
            <a:custGeom>
              <a:avLst/>
              <a:gdLst>
                <a:gd name="T0" fmla="*/ 0 w 483"/>
                <a:gd name="T1" fmla="*/ 20 h 30"/>
                <a:gd name="T2" fmla="*/ 483 w 483"/>
                <a:gd name="T3" fmla="*/ 30 h 30"/>
                <a:gd name="T4" fmla="*/ 483 w 483"/>
                <a:gd name="T5" fmla="*/ 11 h 30"/>
                <a:gd name="T6" fmla="*/ 0 w 483"/>
                <a:gd name="T7" fmla="*/ 0 h 30"/>
                <a:gd name="T8" fmla="*/ 0 w 483"/>
                <a:gd name="T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3" h="30">
                  <a:moveTo>
                    <a:pt x="0" y="20"/>
                  </a:moveTo>
                  <a:lnTo>
                    <a:pt x="483" y="30"/>
                  </a:lnTo>
                  <a:lnTo>
                    <a:pt x="483" y="11"/>
                  </a:lnTo>
                  <a:lnTo>
                    <a:pt x="0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74"/>
            <p:cNvSpPr>
              <a:spLocks/>
            </p:cNvSpPr>
            <p:nvPr/>
          </p:nvSpPr>
          <p:spPr bwMode="auto">
            <a:xfrm>
              <a:off x="3396355" y="4653323"/>
              <a:ext cx="767902" cy="45909"/>
            </a:xfrm>
            <a:custGeom>
              <a:avLst/>
              <a:gdLst>
                <a:gd name="T0" fmla="*/ 0 w 483"/>
                <a:gd name="T1" fmla="*/ 19 h 29"/>
                <a:gd name="T2" fmla="*/ 483 w 483"/>
                <a:gd name="T3" fmla="*/ 29 h 29"/>
                <a:gd name="T4" fmla="*/ 483 w 483"/>
                <a:gd name="T5" fmla="*/ 10 h 29"/>
                <a:gd name="T6" fmla="*/ 0 w 483"/>
                <a:gd name="T7" fmla="*/ 0 h 29"/>
                <a:gd name="T8" fmla="*/ 0 w 483"/>
                <a:gd name="T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3" h="29">
                  <a:moveTo>
                    <a:pt x="0" y="19"/>
                  </a:moveTo>
                  <a:lnTo>
                    <a:pt x="483" y="29"/>
                  </a:lnTo>
                  <a:lnTo>
                    <a:pt x="483" y="10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75"/>
            <p:cNvSpPr>
              <a:spLocks/>
            </p:cNvSpPr>
            <p:nvPr/>
          </p:nvSpPr>
          <p:spPr bwMode="auto">
            <a:xfrm>
              <a:off x="3396355" y="4743145"/>
              <a:ext cx="739978" cy="51898"/>
            </a:xfrm>
            <a:custGeom>
              <a:avLst/>
              <a:gdLst>
                <a:gd name="T0" fmla="*/ 409 w 409"/>
                <a:gd name="T1" fmla="*/ 12 h 29"/>
                <a:gd name="T2" fmla="*/ 0 w 409"/>
                <a:gd name="T3" fmla="*/ 0 h 29"/>
                <a:gd name="T4" fmla="*/ 0 w 409"/>
                <a:gd name="T5" fmla="*/ 13 h 29"/>
                <a:gd name="T6" fmla="*/ 4 w 409"/>
                <a:gd name="T7" fmla="*/ 18 h 29"/>
                <a:gd name="T8" fmla="*/ 393 w 409"/>
                <a:gd name="T9" fmla="*/ 29 h 29"/>
                <a:gd name="T10" fmla="*/ 409 w 409"/>
                <a:gd name="T11" fmla="*/ 13 h 29"/>
                <a:gd name="T12" fmla="*/ 409 w 409"/>
                <a:gd name="T13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29">
                  <a:moveTo>
                    <a:pt x="409" y="1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3" y="16"/>
                    <a:pt x="4" y="18"/>
                  </a:cubicBezTo>
                  <a:cubicBezTo>
                    <a:pt x="393" y="29"/>
                    <a:pt x="393" y="29"/>
                    <a:pt x="393" y="29"/>
                  </a:cubicBezTo>
                  <a:cubicBezTo>
                    <a:pt x="399" y="24"/>
                    <a:pt x="404" y="19"/>
                    <a:pt x="409" y="13"/>
                  </a:cubicBezTo>
                  <a:lnTo>
                    <a:pt x="409" y="12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76"/>
            <p:cNvSpPr>
              <a:spLocks/>
            </p:cNvSpPr>
            <p:nvPr/>
          </p:nvSpPr>
          <p:spPr bwMode="auto">
            <a:xfrm>
              <a:off x="3474141" y="4834965"/>
              <a:ext cx="564459" cy="45910"/>
            </a:xfrm>
            <a:custGeom>
              <a:avLst/>
              <a:gdLst>
                <a:gd name="T0" fmla="*/ 282 w 311"/>
                <a:gd name="T1" fmla="*/ 24 h 24"/>
                <a:gd name="T2" fmla="*/ 311 w 311"/>
                <a:gd name="T3" fmla="*/ 7 h 24"/>
                <a:gd name="T4" fmla="*/ 0 w 311"/>
                <a:gd name="T5" fmla="*/ 0 h 24"/>
                <a:gd name="T6" fmla="*/ 28 w 311"/>
                <a:gd name="T7" fmla="*/ 18 h 24"/>
                <a:gd name="T8" fmla="*/ 282 w 31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24">
                  <a:moveTo>
                    <a:pt x="282" y="24"/>
                  </a:moveTo>
                  <a:cubicBezTo>
                    <a:pt x="292" y="19"/>
                    <a:pt x="302" y="13"/>
                    <a:pt x="311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7"/>
                    <a:pt x="18" y="13"/>
                    <a:pt x="28" y="18"/>
                  </a:cubicBezTo>
                  <a:lnTo>
                    <a:pt x="282" y="24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77"/>
            <p:cNvSpPr>
              <a:spLocks/>
            </p:cNvSpPr>
            <p:nvPr/>
          </p:nvSpPr>
          <p:spPr bwMode="auto">
            <a:xfrm>
              <a:off x="3587831" y="4467687"/>
              <a:ext cx="380959" cy="411191"/>
            </a:xfrm>
            <a:custGeom>
              <a:avLst/>
              <a:gdLst>
                <a:gd name="T0" fmla="*/ 11 w 210"/>
                <a:gd name="T1" fmla="*/ 35 h 226"/>
                <a:gd name="T2" fmla="*/ 2 w 210"/>
                <a:gd name="T3" fmla="*/ 67 h 226"/>
                <a:gd name="T4" fmla="*/ 125 w 210"/>
                <a:gd name="T5" fmla="*/ 222 h 226"/>
                <a:gd name="T6" fmla="*/ 172 w 210"/>
                <a:gd name="T7" fmla="*/ 198 h 226"/>
                <a:gd name="T8" fmla="*/ 206 w 210"/>
                <a:gd name="T9" fmla="*/ 157 h 226"/>
                <a:gd name="T10" fmla="*/ 84 w 210"/>
                <a:gd name="T11" fmla="*/ 3 h 226"/>
                <a:gd name="T12" fmla="*/ 48 w 210"/>
                <a:gd name="T13" fmla="*/ 5 h 226"/>
                <a:gd name="T14" fmla="*/ 11 w 210"/>
                <a:gd name="T15" fmla="*/ 3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226">
                  <a:moveTo>
                    <a:pt x="11" y="35"/>
                  </a:moveTo>
                  <a:cubicBezTo>
                    <a:pt x="4" y="51"/>
                    <a:pt x="0" y="64"/>
                    <a:pt x="2" y="67"/>
                  </a:cubicBezTo>
                  <a:cubicBezTo>
                    <a:pt x="125" y="222"/>
                    <a:pt x="125" y="222"/>
                    <a:pt x="125" y="222"/>
                  </a:cubicBezTo>
                  <a:cubicBezTo>
                    <a:pt x="128" y="226"/>
                    <a:pt x="149" y="216"/>
                    <a:pt x="172" y="198"/>
                  </a:cubicBezTo>
                  <a:cubicBezTo>
                    <a:pt x="194" y="180"/>
                    <a:pt x="210" y="162"/>
                    <a:pt x="206" y="157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1" y="0"/>
                    <a:pt x="66" y="1"/>
                    <a:pt x="48" y="5"/>
                  </a:cubicBezTo>
                  <a:cubicBezTo>
                    <a:pt x="33" y="13"/>
                    <a:pt x="19" y="26"/>
                    <a:pt x="11" y="35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78"/>
            <p:cNvSpPr>
              <a:spLocks/>
            </p:cNvSpPr>
            <p:nvPr/>
          </p:nvSpPr>
          <p:spPr bwMode="auto">
            <a:xfrm>
              <a:off x="3607777" y="4475672"/>
              <a:ext cx="67815" cy="55890"/>
            </a:xfrm>
            <a:custGeom>
              <a:avLst/>
              <a:gdLst>
                <a:gd name="T0" fmla="*/ 0 w 37"/>
                <a:gd name="T1" fmla="*/ 30 h 30"/>
                <a:gd name="T2" fmla="*/ 37 w 37"/>
                <a:gd name="T3" fmla="*/ 0 h 30"/>
                <a:gd name="T4" fmla="*/ 12 w 37"/>
                <a:gd name="T5" fmla="*/ 5 h 30"/>
                <a:gd name="T6" fmla="*/ 0 w 37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0">
                  <a:moveTo>
                    <a:pt x="0" y="30"/>
                  </a:moveTo>
                  <a:cubicBezTo>
                    <a:pt x="8" y="21"/>
                    <a:pt x="22" y="8"/>
                    <a:pt x="37" y="0"/>
                  </a:cubicBezTo>
                  <a:cubicBezTo>
                    <a:pt x="29" y="1"/>
                    <a:pt x="20" y="3"/>
                    <a:pt x="12" y="5"/>
                  </a:cubicBezTo>
                  <a:cubicBezTo>
                    <a:pt x="7" y="13"/>
                    <a:pt x="3" y="22"/>
                    <a:pt x="0" y="30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Freeform 79"/>
            <p:cNvSpPr>
              <a:spLocks/>
            </p:cNvSpPr>
            <p:nvPr/>
          </p:nvSpPr>
          <p:spPr bwMode="auto">
            <a:xfrm>
              <a:off x="3587831" y="4467687"/>
              <a:ext cx="361013" cy="385243"/>
            </a:xfrm>
            <a:custGeom>
              <a:avLst/>
              <a:gdLst>
                <a:gd name="T0" fmla="*/ 3 w 199"/>
                <a:gd name="T1" fmla="*/ 69 h 212"/>
                <a:gd name="T2" fmla="*/ 117 w 199"/>
                <a:gd name="T3" fmla="*/ 212 h 212"/>
                <a:gd name="T4" fmla="*/ 199 w 199"/>
                <a:gd name="T5" fmla="*/ 148 h 212"/>
                <a:gd name="T6" fmla="*/ 85 w 199"/>
                <a:gd name="T7" fmla="*/ 4 h 212"/>
                <a:gd name="T8" fmla="*/ 38 w 199"/>
                <a:gd name="T9" fmla="*/ 29 h 212"/>
                <a:gd name="T10" fmla="*/ 3 w 199"/>
                <a:gd name="T11" fmla="*/ 69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12">
                  <a:moveTo>
                    <a:pt x="3" y="69"/>
                  </a:moveTo>
                  <a:cubicBezTo>
                    <a:pt x="117" y="212"/>
                    <a:pt x="117" y="212"/>
                    <a:pt x="117" y="212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1" y="0"/>
                    <a:pt x="61" y="11"/>
                    <a:pt x="38" y="29"/>
                  </a:cubicBezTo>
                  <a:cubicBezTo>
                    <a:pt x="16" y="47"/>
                    <a:pt x="0" y="64"/>
                    <a:pt x="3" y="69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80"/>
            <p:cNvSpPr>
              <a:spLocks/>
            </p:cNvSpPr>
            <p:nvPr/>
          </p:nvSpPr>
          <p:spPr bwMode="auto">
            <a:xfrm>
              <a:off x="3801248" y="4733166"/>
              <a:ext cx="167542" cy="147709"/>
            </a:xfrm>
            <a:custGeom>
              <a:avLst/>
              <a:gdLst>
                <a:gd name="T0" fmla="*/ 0 w 93"/>
                <a:gd name="T1" fmla="*/ 66 h 81"/>
                <a:gd name="T2" fmla="*/ 12 w 93"/>
                <a:gd name="T3" fmla="*/ 81 h 81"/>
                <a:gd name="T4" fmla="*/ 50 w 93"/>
                <a:gd name="T5" fmla="*/ 45 h 81"/>
                <a:gd name="T6" fmla="*/ 93 w 93"/>
                <a:gd name="T7" fmla="*/ 17 h 81"/>
                <a:gd name="T8" fmla="*/ 82 w 93"/>
                <a:gd name="T9" fmla="*/ 2 h 81"/>
                <a:gd name="T10" fmla="*/ 38 w 93"/>
                <a:gd name="T11" fmla="*/ 31 h 81"/>
                <a:gd name="T12" fmla="*/ 0 w 93"/>
                <a:gd name="T13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81">
                  <a:moveTo>
                    <a:pt x="0" y="66"/>
                  </a:moveTo>
                  <a:cubicBezTo>
                    <a:pt x="12" y="81"/>
                    <a:pt x="12" y="81"/>
                    <a:pt x="12" y="81"/>
                  </a:cubicBezTo>
                  <a:cubicBezTo>
                    <a:pt x="12" y="81"/>
                    <a:pt x="14" y="74"/>
                    <a:pt x="50" y="45"/>
                  </a:cubicBezTo>
                  <a:cubicBezTo>
                    <a:pt x="89" y="15"/>
                    <a:pt x="93" y="17"/>
                    <a:pt x="93" y="17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77" y="0"/>
                    <a:pt x="38" y="31"/>
                  </a:cubicBezTo>
                  <a:cubicBezTo>
                    <a:pt x="3" y="59"/>
                    <a:pt x="0" y="66"/>
                    <a:pt x="0" y="66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81"/>
            <p:cNvSpPr>
              <a:spLocks/>
            </p:cNvSpPr>
            <p:nvPr/>
          </p:nvSpPr>
          <p:spPr bwMode="auto">
            <a:xfrm>
              <a:off x="3821193" y="4759114"/>
              <a:ext cx="153581" cy="129745"/>
            </a:xfrm>
            <a:custGeom>
              <a:avLst/>
              <a:gdLst>
                <a:gd name="T0" fmla="*/ 38 w 85"/>
                <a:gd name="T1" fmla="*/ 30 h 71"/>
                <a:gd name="T2" fmla="*/ 0 w 85"/>
                <a:gd name="T3" fmla="*/ 66 h 71"/>
                <a:gd name="T4" fmla="*/ 0 w 85"/>
                <a:gd name="T5" fmla="*/ 66 h 71"/>
                <a:gd name="T6" fmla="*/ 40 w 85"/>
                <a:gd name="T7" fmla="*/ 42 h 71"/>
                <a:gd name="T8" fmla="*/ 81 w 85"/>
                <a:gd name="T9" fmla="*/ 2 h 71"/>
                <a:gd name="T10" fmla="*/ 81 w 85"/>
                <a:gd name="T11" fmla="*/ 2 h 71"/>
                <a:gd name="T12" fmla="*/ 38 w 85"/>
                <a:gd name="T13" fmla="*/ 3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71">
                  <a:moveTo>
                    <a:pt x="38" y="30"/>
                  </a:moveTo>
                  <a:cubicBezTo>
                    <a:pt x="2" y="59"/>
                    <a:pt x="0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4" y="71"/>
                    <a:pt x="18" y="60"/>
                    <a:pt x="40" y="42"/>
                  </a:cubicBezTo>
                  <a:cubicBezTo>
                    <a:pt x="63" y="24"/>
                    <a:pt x="85" y="6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77" y="0"/>
                    <a:pt x="38" y="30"/>
                  </a:cubicBezTo>
                  <a:close/>
                </a:path>
              </a:pathLst>
            </a:custGeom>
            <a:solidFill>
              <a:srgbClr val="3685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82"/>
            <p:cNvSpPr>
              <a:spLocks/>
            </p:cNvSpPr>
            <p:nvPr/>
          </p:nvSpPr>
          <p:spPr bwMode="auto">
            <a:xfrm>
              <a:off x="3793270" y="4721189"/>
              <a:ext cx="147597" cy="123756"/>
            </a:xfrm>
            <a:custGeom>
              <a:avLst/>
              <a:gdLst>
                <a:gd name="T0" fmla="*/ 0 w 82"/>
                <a:gd name="T1" fmla="*/ 66 h 68"/>
                <a:gd name="T2" fmla="*/ 1 w 82"/>
                <a:gd name="T3" fmla="*/ 68 h 68"/>
                <a:gd name="T4" fmla="*/ 39 w 82"/>
                <a:gd name="T5" fmla="*/ 33 h 68"/>
                <a:gd name="T6" fmla="*/ 82 w 82"/>
                <a:gd name="T7" fmla="*/ 4 h 68"/>
                <a:gd name="T8" fmla="*/ 81 w 82"/>
                <a:gd name="T9" fmla="*/ 2 h 68"/>
                <a:gd name="T10" fmla="*/ 37 w 82"/>
                <a:gd name="T11" fmla="*/ 31 h 68"/>
                <a:gd name="T12" fmla="*/ 0 w 82"/>
                <a:gd name="T13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68">
                  <a:moveTo>
                    <a:pt x="0" y="66"/>
                  </a:move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3" y="61"/>
                    <a:pt x="39" y="33"/>
                  </a:cubicBezTo>
                  <a:cubicBezTo>
                    <a:pt x="78" y="2"/>
                    <a:pt x="82" y="4"/>
                    <a:pt x="82" y="4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76" y="0"/>
                    <a:pt x="37" y="31"/>
                  </a:cubicBezTo>
                  <a:cubicBezTo>
                    <a:pt x="2" y="59"/>
                    <a:pt x="0" y="66"/>
                    <a:pt x="0" y="66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Freeform 83"/>
            <p:cNvSpPr>
              <a:spLocks/>
            </p:cNvSpPr>
            <p:nvPr/>
          </p:nvSpPr>
          <p:spPr bwMode="auto">
            <a:xfrm>
              <a:off x="3793270" y="4725181"/>
              <a:ext cx="151586" cy="123756"/>
            </a:xfrm>
            <a:custGeom>
              <a:avLst/>
              <a:gdLst>
                <a:gd name="T0" fmla="*/ 38 w 83"/>
                <a:gd name="T1" fmla="*/ 31 h 68"/>
                <a:gd name="T2" fmla="*/ 0 w 83"/>
                <a:gd name="T3" fmla="*/ 66 h 68"/>
                <a:gd name="T4" fmla="*/ 2 w 83"/>
                <a:gd name="T5" fmla="*/ 68 h 68"/>
                <a:gd name="T6" fmla="*/ 39 w 83"/>
                <a:gd name="T7" fmla="*/ 32 h 68"/>
                <a:gd name="T8" fmla="*/ 83 w 83"/>
                <a:gd name="T9" fmla="*/ 4 h 68"/>
                <a:gd name="T10" fmla="*/ 81 w 83"/>
                <a:gd name="T11" fmla="*/ 2 h 68"/>
                <a:gd name="T12" fmla="*/ 38 w 83"/>
                <a:gd name="T13" fmla="*/ 3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68">
                  <a:moveTo>
                    <a:pt x="38" y="31"/>
                  </a:moveTo>
                  <a:cubicBezTo>
                    <a:pt x="2" y="59"/>
                    <a:pt x="0" y="66"/>
                    <a:pt x="0" y="66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4" y="61"/>
                    <a:pt x="39" y="32"/>
                  </a:cubicBezTo>
                  <a:cubicBezTo>
                    <a:pt x="78" y="2"/>
                    <a:pt x="83" y="4"/>
                    <a:pt x="83" y="4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77" y="0"/>
                    <a:pt x="38" y="31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84"/>
            <p:cNvSpPr>
              <a:spLocks/>
            </p:cNvSpPr>
            <p:nvPr/>
          </p:nvSpPr>
          <p:spPr bwMode="auto">
            <a:xfrm>
              <a:off x="3797259" y="4729173"/>
              <a:ext cx="151586" cy="123756"/>
            </a:xfrm>
            <a:custGeom>
              <a:avLst/>
              <a:gdLst>
                <a:gd name="T0" fmla="*/ 37 w 83"/>
                <a:gd name="T1" fmla="*/ 30 h 68"/>
                <a:gd name="T2" fmla="*/ 0 w 83"/>
                <a:gd name="T3" fmla="*/ 66 h 68"/>
                <a:gd name="T4" fmla="*/ 1 w 83"/>
                <a:gd name="T5" fmla="*/ 68 h 68"/>
                <a:gd name="T6" fmla="*/ 39 w 83"/>
                <a:gd name="T7" fmla="*/ 33 h 68"/>
                <a:gd name="T8" fmla="*/ 83 w 83"/>
                <a:gd name="T9" fmla="*/ 4 h 68"/>
                <a:gd name="T10" fmla="*/ 81 w 83"/>
                <a:gd name="T11" fmla="*/ 2 h 68"/>
                <a:gd name="T12" fmla="*/ 37 w 83"/>
                <a:gd name="T13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68">
                  <a:moveTo>
                    <a:pt x="37" y="30"/>
                  </a:moveTo>
                  <a:cubicBezTo>
                    <a:pt x="2" y="59"/>
                    <a:pt x="0" y="66"/>
                    <a:pt x="0" y="66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4" y="61"/>
                    <a:pt x="39" y="33"/>
                  </a:cubicBezTo>
                  <a:cubicBezTo>
                    <a:pt x="78" y="2"/>
                    <a:pt x="83" y="4"/>
                    <a:pt x="83" y="4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76" y="0"/>
                    <a:pt x="37" y="30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85"/>
            <p:cNvSpPr>
              <a:spLocks/>
            </p:cNvSpPr>
            <p:nvPr/>
          </p:nvSpPr>
          <p:spPr bwMode="auto">
            <a:xfrm>
              <a:off x="3789281" y="4717197"/>
              <a:ext cx="151586" cy="123756"/>
            </a:xfrm>
            <a:custGeom>
              <a:avLst/>
              <a:gdLst>
                <a:gd name="T0" fmla="*/ 0 w 83"/>
                <a:gd name="T1" fmla="*/ 66 h 68"/>
                <a:gd name="T2" fmla="*/ 2 w 83"/>
                <a:gd name="T3" fmla="*/ 68 h 68"/>
                <a:gd name="T4" fmla="*/ 39 w 83"/>
                <a:gd name="T5" fmla="*/ 33 h 68"/>
                <a:gd name="T6" fmla="*/ 83 w 83"/>
                <a:gd name="T7" fmla="*/ 4 h 68"/>
                <a:gd name="T8" fmla="*/ 81 w 83"/>
                <a:gd name="T9" fmla="*/ 2 h 68"/>
                <a:gd name="T10" fmla="*/ 38 w 83"/>
                <a:gd name="T11" fmla="*/ 31 h 68"/>
                <a:gd name="T12" fmla="*/ 0 w 83"/>
                <a:gd name="T13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68">
                  <a:moveTo>
                    <a:pt x="0" y="66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4" y="61"/>
                    <a:pt x="39" y="33"/>
                  </a:cubicBezTo>
                  <a:cubicBezTo>
                    <a:pt x="78" y="2"/>
                    <a:pt x="83" y="4"/>
                    <a:pt x="83" y="4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77" y="0"/>
                    <a:pt x="38" y="31"/>
                  </a:cubicBezTo>
                  <a:cubicBezTo>
                    <a:pt x="2" y="59"/>
                    <a:pt x="0" y="66"/>
                    <a:pt x="0" y="66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86"/>
            <p:cNvSpPr>
              <a:spLocks noEditPoints="1"/>
            </p:cNvSpPr>
            <p:nvPr/>
          </p:nvSpPr>
          <p:spPr bwMode="auto">
            <a:xfrm>
              <a:off x="3543951" y="3918768"/>
              <a:ext cx="472708" cy="259489"/>
            </a:xfrm>
            <a:custGeom>
              <a:avLst/>
              <a:gdLst>
                <a:gd name="T0" fmla="*/ 224 w 260"/>
                <a:gd name="T1" fmla="*/ 81 h 143"/>
                <a:gd name="T2" fmla="*/ 188 w 260"/>
                <a:gd name="T3" fmla="*/ 49 h 143"/>
                <a:gd name="T4" fmla="*/ 186 w 260"/>
                <a:gd name="T5" fmla="*/ 31 h 143"/>
                <a:gd name="T6" fmla="*/ 136 w 260"/>
                <a:gd name="T7" fmla="*/ 1 h 143"/>
                <a:gd name="T8" fmla="*/ 86 w 260"/>
                <a:gd name="T9" fmla="*/ 29 h 143"/>
                <a:gd name="T10" fmla="*/ 82 w 260"/>
                <a:gd name="T11" fmla="*/ 47 h 143"/>
                <a:gd name="T12" fmla="*/ 43 w 260"/>
                <a:gd name="T13" fmla="*/ 77 h 143"/>
                <a:gd name="T14" fmla="*/ 1 w 260"/>
                <a:gd name="T15" fmla="*/ 92 h 143"/>
                <a:gd name="T16" fmla="*/ 0 w 260"/>
                <a:gd name="T17" fmla="*/ 122 h 143"/>
                <a:gd name="T18" fmla="*/ 42 w 260"/>
                <a:gd name="T19" fmla="*/ 139 h 143"/>
                <a:gd name="T20" fmla="*/ 216 w 260"/>
                <a:gd name="T21" fmla="*/ 143 h 143"/>
                <a:gd name="T22" fmla="*/ 259 w 260"/>
                <a:gd name="T23" fmla="*/ 128 h 143"/>
                <a:gd name="T24" fmla="*/ 260 w 260"/>
                <a:gd name="T25" fmla="*/ 98 h 143"/>
                <a:gd name="T26" fmla="*/ 224 w 260"/>
                <a:gd name="T27" fmla="*/ 81 h 143"/>
                <a:gd name="T28" fmla="*/ 137 w 260"/>
                <a:gd name="T29" fmla="*/ 57 h 143"/>
                <a:gd name="T30" fmla="*/ 111 w 260"/>
                <a:gd name="T31" fmla="*/ 31 h 143"/>
                <a:gd name="T32" fmla="*/ 136 w 260"/>
                <a:gd name="T33" fmla="*/ 11 h 143"/>
                <a:gd name="T34" fmla="*/ 163 w 260"/>
                <a:gd name="T35" fmla="*/ 32 h 143"/>
                <a:gd name="T36" fmla="*/ 137 w 260"/>
                <a:gd name="T37" fmla="*/ 5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0" h="143">
                  <a:moveTo>
                    <a:pt x="224" y="81"/>
                  </a:moveTo>
                  <a:cubicBezTo>
                    <a:pt x="224" y="81"/>
                    <a:pt x="203" y="50"/>
                    <a:pt x="188" y="49"/>
                  </a:cubicBezTo>
                  <a:cubicBezTo>
                    <a:pt x="188" y="49"/>
                    <a:pt x="185" y="38"/>
                    <a:pt x="186" y="31"/>
                  </a:cubicBezTo>
                  <a:cubicBezTo>
                    <a:pt x="186" y="15"/>
                    <a:pt x="164" y="1"/>
                    <a:pt x="136" y="1"/>
                  </a:cubicBezTo>
                  <a:cubicBezTo>
                    <a:pt x="109" y="0"/>
                    <a:pt x="86" y="12"/>
                    <a:pt x="86" y="29"/>
                  </a:cubicBezTo>
                  <a:cubicBezTo>
                    <a:pt x="86" y="36"/>
                    <a:pt x="82" y="47"/>
                    <a:pt x="82" y="47"/>
                  </a:cubicBezTo>
                  <a:cubicBezTo>
                    <a:pt x="68" y="47"/>
                    <a:pt x="43" y="77"/>
                    <a:pt x="43" y="77"/>
                  </a:cubicBezTo>
                  <a:cubicBezTo>
                    <a:pt x="20" y="76"/>
                    <a:pt x="1" y="83"/>
                    <a:pt x="1" y="9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31"/>
                    <a:pt x="18" y="138"/>
                    <a:pt x="42" y="139"/>
                  </a:cubicBezTo>
                  <a:cubicBezTo>
                    <a:pt x="216" y="143"/>
                    <a:pt x="216" y="143"/>
                    <a:pt x="216" y="143"/>
                  </a:cubicBezTo>
                  <a:cubicBezTo>
                    <a:pt x="240" y="143"/>
                    <a:pt x="259" y="137"/>
                    <a:pt x="259" y="128"/>
                  </a:cubicBezTo>
                  <a:cubicBezTo>
                    <a:pt x="260" y="98"/>
                    <a:pt x="260" y="98"/>
                    <a:pt x="260" y="98"/>
                  </a:cubicBezTo>
                  <a:cubicBezTo>
                    <a:pt x="260" y="89"/>
                    <a:pt x="247" y="82"/>
                    <a:pt x="224" y="81"/>
                  </a:cubicBezTo>
                  <a:close/>
                  <a:moveTo>
                    <a:pt x="137" y="57"/>
                  </a:moveTo>
                  <a:cubicBezTo>
                    <a:pt x="120" y="56"/>
                    <a:pt x="111" y="41"/>
                    <a:pt x="111" y="31"/>
                  </a:cubicBezTo>
                  <a:cubicBezTo>
                    <a:pt x="111" y="21"/>
                    <a:pt x="119" y="11"/>
                    <a:pt x="136" y="11"/>
                  </a:cubicBezTo>
                  <a:cubicBezTo>
                    <a:pt x="153" y="12"/>
                    <a:pt x="163" y="22"/>
                    <a:pt x="163" y="32"/>
                  </a:cubicBezTo>
                  <a:cubicBezTo>
                    <a:pt x="163" y="43"/>
                    <a:pt x="155" y="57"/>
                    <a:pt x="137" y="57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03" name="组合 377"/>
          <p:cNvGrpSpPr>
            <a:grpSpLocks/>
          </p:cNvGrpSpPr>
          <p:nvPr/>
        </p:nvGrpSpPr>
        <p:grpSpPr bwMode="auto">
          <a:xfrm>
            <a:off x="2751138" y="3497263"/>
            <a:ext cx="804862" cy="806450"/>
            <a:chOff x="2043113" y="3976688"/>
            <a:chExt cx="1012825" cy="1014413"/>
          </a:xfrm>
        </p:grpSpPr>
        <p:sp>
          <p:nvSpPr>
            <p:cNvPr id="379" name="Oval 87"/>
            <p:cNvSpPr>
              <a:spLocks noChangeArrowheads="1"/>
            </p:cNvSpPr>
            <p:nvPr/>
          </p:nvSpPr>
          <p:spPr bwMode="auto">
            <a:xfrm>
              <a:off x="2043113" y="3976688"/>
              <a:ext cx="1012825" cy="1014413"/>
            </a:xfrm>
            <a:prstGeom prst="ellipse">
              <a:avLst/>
            </a:prstGeom>
            <a:solidFill>
              <a:srgbClr val="A8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88"/>
            <p:cNvSpPr>
              <a:spLocks/>
            </p:cNvSpPr>
            <p:nvPr/>
          </p:nvSpPr>
          <p:spPr bwMode="auto">
            <a:xfrm>
              <a:off x="2045110" y="4128451"/>
              <a:ext cx="1008831" cy="862650"/>
            </a:xfrm>
            <a:custGeom>
              <a:avLst/>
              <a:gdLst>
                <a:gd name="T0" fmla="*/ 556 w 556"/>
                <a:gd name="T1" fmla="*/ 218 h 474"/>
                <a:gd name="T2" fmla="*/ 278 w 556"/>
                <a:gd name="T3" fmla="*/ 0 h 474"/>
                <a:gd name="T4" fmla="*/ 0 w 556"/>
                <a:gd name="T5" fmla="*/ 218 h 474"/>
                <a:gd name="T6" fmla="*/ 278 w 556"/>
                <a:gd name="T7" fmla="*/ 474 h 474"/>
                <a:gd name="T8" fmla="*/ 556 w 556"/>
                <a:gd name="T9" fmla="*/ 218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474">
                  <a:moveTo>
                    <a:pt x="556" y="218"/>
                  </a:moveTo>
                  <a:cubicBezTo>
                    <a:pt x="544" y="96"/>
                    <a:pt x="424" y="0"/>
                    <a:pt x="278" y="0"/>
                  </a:cubicBezTo>
                  <a:cubicBezTo>
                    <a:pt x="131" y="0"/>
                    <a:pt x="12" y="96"/>
                    <a:pt x="0" y="218"/>
                  </a:cubicBezTo>
                  <a:cubicBezTo>
                    <a:pt x="12" y="361"/>
                    <a:pt x="131" y="474"/>
                    <a:pt x="278" y="474"/>
                  </a:cubicBezTo>
                  <a:cubicBezTo>
                    <a:pt x="424" y="474"/>
                    <a:pt x="544" y="361"/>
                    <a:pt x="556" y="218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89"/>
            <p:cNvSpPr>
              <a:spLocks/>
            </p:cNvSpPr>
            <p:nvPr/>
          </p:nvSpPr>
          <p:spPr bwMode="auto">
            <a:xfrm>
              <a:off x="2045110" y="4503863"/>
              <a:ext cx="1008831" cy="487238"/>
            </a:xfrm>
            <a:custGeom>
              <a:avLst/>
              <a:gdLst>
                <a:gd name="T0" fmla="*/ 0 w 556"/>
                <a:gd name="T1" fmla="*/ 12 h 268"/>
                <a:gd name="T2" fmla="*/ 278 w 556"/>
                <a:gd name="T3" fmla="*/ 268 h 268"/>
                <a:gd name="T4" fmla="*/ 556 w 556"/>
                <a:gd name="T5" fmla="*/ 12 h 268"/>
                <a:gd name="T6" fmla="*/ 554 w 556"/>
                <a:gd name="T7" fmla="*/ 0 h 268"/>
                <a:gd name="T8" fmla="*/ 2 w 556"/>
                <a:gd name="T9" fmla="*/ 0 h 268"/>
                <a:gd name="T10" fmla="*/ 0 w 556"/>
                <a:gd name="T11" fmla="*/ 12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6" h="268">
                  <a:moveTo>
                    <a:pt x="0" y="12"/>
                  </a:moveTo>
                  <a:cubicBezTo>
                    <a:pt x="12" y="155"/>
                    <a:pt x="131" y="268"/>
                    <a:pt x="278" y="268"/>
                  </a:cubicBezTo>
                  <a:cubicBezTo>
                    <a:pt x="424" y="268"/>
                    <a:pt x="544" y="155"/>
                    <a:pt x="556" y="12"/>
                  </a:cubicBezTo>
                  <a:cubicBezTo>
                    <a:pt x="555" y="8"/>
                    <a:pt x="555" y="4"/>
                    <a:pt x="55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4"/>
                    <a:pt x="0" y="8"/>
                    <a:pt x="0" y="12"/>
                  </a:cubicBezTo>
                  <a:close/>
                </a:path>
              </a:pathLst>
            </a:cu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90"/>
            <p:cNvSpPr>
              <a:spLocks/>
            </p:cNvSpPr>
            <p:nvPr/>
          </p:nvSpPr>
          <p:spPr bwMode="auto">
            <a:xfrm>
              <a:off x="2432661" y="3976688"/>
              <a:ext cx="233730" cy="355444"/>
            </a:xfrm>
            <a:custGeom>
              <a:avLst/>
              <a:gdLst>
                <a:gd name="T0" fmla="*/ 38 w 130"/>
                <a:gd name="T1" fmla="*/ 1 h 195"/>
                <a:gd name="T2" fmla="*/ 0 w 130"/>
                <a:gd name="T3" fmla="*/ 90 h 195"/>
                <a:gd name="T4" fmla="*/ 0 w 130"/>
                <a:gd name="T5" fmla="*/ 162 h 195"/>
                <a:gd name="T6" fmla="*/ 32 w 130"/>
                <a:gd name="T7" fmla="*/ 195 h 195"/>
                <a:gd name="T8" fmla="*/ 97 w 130"/>
                <a:gd name="T9" fmla="*/ 195 h 195"/>
                <a:gd name="T10" fmla="*/ 130 w 130"/>
                <a:gd name="T11" fmla="*/ 162 h 195"/>
                <a:gd name="T12" fmla="*/ 130 w 130"/>
                <a:gd name="T13" fmla="*/ 90 h 195"/>
                <a:gd name="T14" fmla="*/ 88 w 130"/>
                <a:gd name="T15" fmla="*/ 1 h 195"/>
                <a:gd name="T16" fmla="*/ 65 w 130"/>
                <a:gd name="T17" fmla="*/ 0 h 195"/>
                <a:gd name="T18" fmla="*/ 38 w 130"/>
                <a:gd name="T19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95">
                  <a:moveTo>
                    <a:pt x="38" y="1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80"/>
                    <a:pt x="15" y="195"/>
                    <a:pt x="32" y="195"/>
                  </a:cubicBezTo>
                  <a:cubicBezTo>
                    <a:pt x="97" y="195"/>
                    <a:pt x="97" y="195"/>
                    <a:pt x="97" y="195"/>
                  </a:cubicBezTo>
                  <a:cubicBezTo>
                    <a:pt x="115" y="195"/>
                    <a:pt x="130" y="180"/>
                    <a:pt x="130" y="162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1" y="0"/>
                    <a:pt x="73" y="0"/>
                    <a:pt x="65" y="0"/>
                  </a:cubicBezTo>
                  <a:cubicBezTo>
                    <a:pt x="56" y="0"/>
                    <a:pt x="47" y="0"/>
                    <a:pt x="38" y="1"/>
                  </a:cubicBezTo>
                  <a:close/>
                </a:path>
              </a:pathLst>
            </a:cu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91"/>
            <p:cNvSpPr>
              <a:spLocks/>
            </p:cNvSpPr>
            <p:nvPr/>
          </p:nvSpPr>
          <p:spPr bwMode="auto">
            <a:xfrm>
              <a:off x="2432661" y="4128451"/>
              <a:ext cx="233730" cy="203681"/>
            </a:xfrm>
            <a:custGeom>
              <a:avLst/>
              <a:gdLst>
                <a:gd name="T0" fmla="*/ 65 w 130"/>
                <a:gd name="T1" fmla="*/ 0 h 112"/>
                <a:gd name="T2" fmla="*/ 0 w 130"/>
                <a:gd name="T3" fmla="*/ 7 h 112"/>
                <a:gd name="T4" fmla="*/ 0 w 130"/>
                <a:gd name="T5" fmla="*/ 79 h 112"/>
                <a:gd name="T6" fmla="*/ 32 w 130"/>
                <a:gd name="T7" fmla="*/ 112 h 112"/>
                <a:gd name="T8" fmla="*/ 97 w 130"/>
                <a:gd name="T9" fmla="*/ 112 h 112"/>
                <a:gd name="T10" fmla="*/ 130 w 130"/>
                <a:gd name="T11" fmla="*/ 79 h 112"/>
                <a:gd name="T12" fmla="*/ 130 w 130"/>
                <a:gd name="T13" fmla="*/ 7 h 112"/>
                <a:gd name="T14" fmla="*/ 65 w 130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12">
                  <a:moveTo>
                    <a:pt x="65" y="0"/>
                  </a:moveTo>
                  <a:cubicBezTo>
                    <a:pt x="43" y="0"/>
                    <a:pt x="21" y="2"/>
                    <a:pt x="0" y="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7"/>
                    <a:pt x="15" y="112"/>
                    <a:pt x="32" y="112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115" y="112"/>
                    <a:pt x="130" y="97"/>
                    <a:pt x="130" y="79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09" y="2"/>
                    <a:pt x="87" y="0"/>
                    <a:pt x="65" y="0"/>
                  </a:cubicBezTo>
                  <a:close/>
                </a:path>
              </a:pathLst>
            </a:cu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Freeform 92"/>
            <p:cNvSpPr>
              <a:spLocks/>
            </p:cNvSpPr>
            <p:nvPr/>
          </p:nvSpPr>
          <p:spPr bwMode="auto">
            <a:xfrm>
              <a:off x="2470617" y="4150416"/>
              <a:ext cx="157816" cy="159750"/>
            </a:xfrm>
            <a:custGeom>
              <a:avLst/>
              <a:gdLst>
                <a:gd name="T0" fmla="*/ 88 w 88"/>
                <a:gd name="T1" fmla="*/ 24 h 88"/>
                <a:gd name="T2" fmla="*/ 64 w 88"/>
                <a:gd name="T3" fmla="*/ 0 h 88"/>
                <a:gd name="T4" fmla="*/ 23 w 88"/>
                <a:gd name="T5" fmla="*/ 0 h 88"/>
                <a:gd name="T6" fmla="*/ 0 w 88"/>
                <a:gd name="T7" fmla="*/ 24 h 88"/>
                <a:gd name="T8" fmla="*/ 0 w 88"/>
                <a:gd name="T9" fmla="*/ 64 h 88"/>
                <a:gd name="T10" fmla="*/ 23 w 88"/>
                <a:gd name="T11" fmla="*/ 88 h 88"/>
                <a:gd name="T12" fmla="*/ 64 w 88"/>
                <a:gd name="T13" fmla="*/ 88 h 88"/>
                <a:gd name="T14" fmla="*/ 88 w 88"/>
                <a:gd name="T15" fmla="*/ 64 h 88"/>
                <a:gd name="T16" fmla="*/ 88 w 88"/>
                <a:gd name="T17" fmla="*/ 2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8">
                  <a:moveTo>
                    <a:pt x="88" y="24"/>
                  </a:moveTo>
                  <a:cubicBezTo>
                    <a:pt x="88" y="10"/>
                    <a:pt x="77" y="0"/>
                    <a:pt x="6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77"/>
                    <a:pt x="10" y="88"/>
                    <a:pt x="23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77" y="88"/>
                    <a:pt x="88" y="77"/>
                    <a:pt x="88" y="64"/>
                  </a:cubicBezTo>
                  <a:lnTo>
                    <a:pt x="88" y="24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93"/>
            <p:cNvSpPr>
              <a:spLocks/>
            </p:cNvSpPr>
            <p:nvPr/>
          </p:nvSpPr>
          <p:spPr bwMode="auto">
            <a:xfrm>
              <a:off x="2348758" y="4390041"/>
              <a:ext cx="401535" cy="223650"/>
            </a:xfrm>
            <a:custGeom>
              <a:avLst/>
              <a:gdLst>
                <a:gd name="T0" fmla="*/ 110 w 220"/>
                <a:gd name="T1" fmla="*/ 27 h 123"/>
                <a:gd name="T2" fmla="*/ 219 w 220"/>
                <a:gd name="T3" fmla="*/ 123 h 123"/>
                <a:gd name="T4" fmla="*/ 220 w 220"/>
                <a:gd name="T5" fmla="*/ 110 h 123"/>
                <a:gd name="T6" fmla="*/ 110 w 220"/>
                <a:gd name="T7" fmla="*/ 0 h 123"/>
                <a:gd name="T8" fmla="*/ 0 w 220"/>
                <a:gd name="T9" fmla="*/ 110 h 123"/>
                <a:gd name="T10" fmla="*/ 1 w 220"/>
                <a:gd name="T11" fmla="*/ 123 h 123"/>
                <a:gd name="T12" fmla="*/ 110 w 220"/>
                <a:gd name="T13" fmla="*/ 2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123">
                  <a:moveTo>
                    <a:pt x="110" y="27"/>
                  </a:moveTo>
                  <a:cubicBezTo>
                    <a:pt x="166" y="27"/>
                    <a:pt x="212" y="69"/>
                    <a:pt x="219" y="123"/>
                  </a:cubicBezTo>
                  <a:cubicBezTo>
                    <a:pt x="220" y="119"/>
                    <a:pt x="220" y="115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ubicBezTo>
                    <a:pt x="49" y="0"/>
                    <a:pt x="0" y="49"/>
                    <a:pt x="0" y="110"/>
                  </a:cubicBezTo>
                  <a:cubicBezTo>
                    <a:pt x="0" y="115"/>
                    <a:pt x="0" y="119"/>
                    <a:pt x="1" y="123"/>
                  </a:cubicBezTo>
                  <a:cubicBezTo>
                    <a:pt x="7" y="69"/>
                    <a:pt x="54" y="27"/>
                    <a:pt x="110" y="27"/>
                  </a:cubicBezTo>
                  <a:close/>
                </a:path>
              </a:pathLst>
            </a:custGeom>
            <a:solidFill>
              <a:srgbClr val="474D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Freeform 94"/>
            <p:cNvSpPr>
              <a:spLocks/>
            </p:cNvSpPr>
            <p:nvPr/>
          </p:nvSpPr>
          <p:spPr bwMode="auto">
            <a:xfrm>
              <a:off x="2348758" y="4605703"/>
              <a:ext cx="401535" cy="211669"/>
            </a:xfrm>
            <a:custGeom>
              <a:avLst/>
              <a:gdLst>
                <a:gd name="T0" fmla="*/ 110 w 220"/>
                <a:gd name="T1" fmla="*/ 90 h 116"/>
                <a:gd name="T2" fmla="*/ 1 w 220"/>
                <a:gd name="T3" fmla="*/ 0 h 116"/>
                <a:gd name="T4" fmla="*/ 0 w 220"/>
                <a:gd name="T5" fmla="*/ 12 h 116"/>
                <a:gd name="T6" fmla="*/ 110 w 220"/>
                <a:gd name="T7" fmla="*/ 116 h 116"/>
                <a:gd name="T8" fmla="*/ 220 w 220"/>
                <a:gd name="T9" fmla="*/ 12 h 116"/>
                <a:gd name="T10" fmla="*/ 219 w 220"/>
                <a:gd name="T11" fmla="*/ 0 h 116"/>
                <a:gd name="T12" fmla="*/ 110 w 220"/>
                <a:gd name="T13" fmla="*/ 9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116">
                  <a:moveTo>
                    <a:pt x="110" y="90"/>
                  </a:moveTo>
                  <a:cubicBezTo>
                    <a:pt x="54" y="90"/>
                    <a:pt x="7" y="51"/>
                    <a:pt x="1" y="0"/>
                  </a:cubicBezTo>
                  <a:cubicBezTo>
                    <a:pt x="0" y="4"/>
                    <a:pt x="0" y="8"/>
                    <a:pt x="0" y="12"/>
                  </a:cubicBezTo>
                  <a:cubicBezTo>
                    <a:pt x="0" y="69"/>
                    <a:pt x="49" y="116"/>
                    <a:pt x="110" y="116"/>
                  </a:cubicBezTo>
                  <a:cubicBezTo>
                    <a:pt x="171" y="116"/>
                    <a:pt x="220" y="69"/>
                    <a:pt x="220" y="12"/>
                  </a:cubicBezTo>
                  <a:cubicBezTo>
                    <a:pt x="220" y="8"/>
                    <a:pt x="220" y="4"/>
                    <a:pt x="219" y="0"/>
                  </a:cubicBezTo>
                  <a:cubicBezTo>
                    <a:pt x="212" y="51"/>
                    <a:pt x="166" y="90"/>
                    <a:pt x="110" y="90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95"/>
            <p:cNvSpPr>
              <a:spLocks/>
            </p:cNvSpPr>
            <p:nvPr/>
          </p:nvSpPr>
          <p:spPr bwMode="auto">
            <a:xfrm>
              <a:off x="2350756" y="4437966"/>
              <a:ext cx="395541" cy="331481"/>
            </a:xfrm>
            <a:custGeom>
              <a:avLst/>
              <a:gdLst>
                <a:gd name="T0" fmla="*/ 109 w 218"/>
                <a:gd name="T1" fmla="*/ 181 h 181"/>
                <a:gd name="T2" fmla="*/ 218 w 218"/>
                <a:gd name="T3" fmla="*/ 91 h 181"/>
                <a:gd name="T4" fmla="*/ 109 w 218"/>
                <a:gd name="T5" fmla="*/ 0 h 181"/>
                <a:gd name="T6" fmla="*/ 0 w 218"/>
                <a:gd name="T7" fmla="*/ 91 h 181"/>
                <a:gd name="T8" fmla="*/ 109 w 218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181">
                  <a:moveTo>
                    <a:pt x="109" y="181"/>
                  </a:moveTo>
                  <a:cubicBezTo>
                    <a:pt x="165" y="181"/>
                    <a:pt x="211" y="142"/>
                    <a:pt x="218" y="91"/>
                  </a:cubicBezTo>
                  <a:cubicBezTo>
                    <a:pt x="211" y="39"/>
                    <a:pt x="165" y="0"/>
                    <a:pt x="109" y="0"/>
                  </a:cubicBezTo>
                  <a:cubicBezTo>
                    <a:pt x="53" y="0"/>
                    <a:pt x="6" y="39"/>
                    <a:pt x="0" y="91"/>
                  </a:cubicBezTo>
                  <a:cubicBezTo>
                    <a:pt x="6" y="142"/>
                    <a:pt x="53" y="181"/>
                    <a:pt x="109" y="181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Oval 96"/>
            <p:cNvSpPr>
              <a:spLocks noChangeArrowheads="1"/>
            </p:cNvSpPr>
            <p:nvPr/>
          </p:nvSpPr>
          <p:spPr bwMode="auto">
            <a:xfrm>
              <a:off x="2402696" y="4535813"/>
              <a:ext cx="91893" cy="91856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Oval 97"/>
            <p:cNvSpPr>
              <a:spLocks noChangeArrowheads="1"/>
            </p:cNvSpPr>
            <p:nvPr/>
          </p:nvSpPr>
          <p:spPr bwMode="auto">
            <a:xfrm>
              <a:off x="2238886" y="4290197"/>
              <a:ext cx="77909" cy="79875"/>
            </a:xfrm>
            <a:prstGeom prst="ellipse">
              <a:avLst/>
            </a:pr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04" name="组合 389"/>
          <p:cNvGrpSpPr>
            <a:grpSpLocks/>
          </p:cNvGrpSpPr>
          <p:nvPr/>
        </p:nvGrpSpPr>
        <p:grpSpPr bwMode="auto">
          <a:xfrm>
            <a:off x="4635500" y="3497263"/>
            <a:ext cx="804863" cy="809625"/>
            <a:chOff x="4411663" y="3932238"/>
            <a:chExt cx="1012825" cy="1017588"/>
          </a:xfrm>
        </p:grpSpPr>
        <p:sp>
          <p:nvSpPr>
            <p:cNvPr id="391" name="Oval 98"/>
            <p:cNvSpPr>
              <a:spLocks noChangeArrowheads="1"/>
            </p:cNvSpPr>
            <p:nvPr/>
          </p:nvSpPr>
          <p:spPr bwMode="auto">
            <a:xfrm>
              <a:off x="4411663" y="3932238"/>
              <a:ext cx="1012825" cy="1017588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Freeform 99"/>
            <p:cNvSpPr>
              <a:spLocks/>
            </p:cNvSpPr>
            <p:nvPr/>
          </p:nvSpPr>
          <p:spPr bwMode="auto">
            <a:xfrm>
              <a:off x="4803209" y="4449012"/>
              <a:ext cx="477446" cy="496823"/>
            </a:xfrm>
            <a:custGeom>
              <a:avLst/>
              <a:gdLst>
                <a:gd name="T0" fmla="*/ 0 w 264"/>
                <a:gd name="T1" fmla="*/ 267 h 274"/>
                <a:gd name="T2" fmla="*/ 63 w 264"/>
                <a:gd name="T3" fmla="*/ 274 h 274"/>
                <a:gd name="T4" fmla="*/ 264 w 264"/>
                <a:gd name="T5" fmla="*/ 188 h 274"/>
                <a:gd name="T6" fmla="*/ 172 w 264"/>
                <a:gd name="T7" fmla="*/ 0 h 274"/>
                <a:gd name="T8" fmla="*/ 0 w 264"/>
                <a:gd name="T9" fmla="*/ 26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274">
                  <a:moveTo>
                    <a:pt x="0" y="267"/>
                  </a:moveTo>
                  <a:cubicBezTo>
                    <a:pt x="20" y="272"/>
                    <a:pt x="41" y="274"/>
                    <a:pt x="63" y="274"/>
                  </a:cubicBezTo>
                  <a:cubicBezTo>
                    <a:pt x="142" y="274"/>
                    <a:pt x="214" y="241"/>
                    <a:pt x="264" y="188"/>
                  </a:cubicBezTo>
                  <a:cubicBezTo>
                    <a:pt x="172" y="0"/>
                    <a:pt x="172" y="0"/>
                    <a:pt x="172" y="0"/>
                  </a:cubicBezTo>
                  <a:lnTo>
                    <a:pt x="0" y="267"/>
                  </a:lnTo>
                  <a:close/>
                </a:path>
              </a:pathLst>
            </a:custGeom>
            <a:solidFill>
              <a:srgbClr val="6DC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100"/>
            <p:cNvSpPr>
              <a:spLocks/>
            </p:cNvSpPr>
            <p:nvPr/>
          </p:nvSpPr>
          <p:spPr bwMode="auto">
            <a:xfrm>
              <a:off x="4867134" y="3936229"/>
              <a:ext cx="433497" cy="363139"/>
            </a:xfrm>
            <a:custGeom>
              <a:avLst/>
              <a:gdLst>
                <a:gd name="T0" fmla="*/ 31 w 239"/>
                <a:gd name="T1" fmla="*/ 0 h 200"/>
                <a:gd name="T2" fmla="*/ 0 w 239"/>
                <a:gd name="T3" fmla="*/ 80 h 200"/>
                <a:gd name="T4" fmla="*/ 120 w 239"/>
                <a:gd name="T5" fmla="*/ 200 h 200"/>
                <a:gd name="T6" fmla="*/ 239 w 239"/>
                <a:gd name="T7" fmla="*/ 96 h 200"/>
                <a:gd name="T8" fmla="*/ 31 w 23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00">
                  <a:moveTo>
                    <a:pt x="31" y="0"/>
                  </a:moveTo>
                  <a:cubicBezTo>
                    <a:pt x="12" y="21"/>
                    <a:pt x="0" y="49"/>
                    <a:pt x="0" y="80"/>
                  </a:cubicBezTo>
                  <a:cubicBezTo>
                    <a:pt x="0" y="146"/>
                    <a:pt x="54" y="200"/>
                    <a:pt x="120" y="200"/>
                  </a:cubicBezTo>
                  <a:cubicBezTo>
                    <a:pt x="181" y="200"/>
                    <a:pt x="231" y="154"/>
                    <a:pt x="239" y="96"/>
                  </a:cubicBezTo>
                  <a:cubicBezTo>
                    <a:pt x="188" y="37"/>
                    <a:pt x="114" y="0"/>
                    <a:pt x="31" y="0"/>
                  </a:cubicBezTo>
                  <a:close/>
                </a:path>
              </a:pathLst>
            </a:cu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101"/>
            <p:cNvSpPr>
              <a:spLocks/>
            </p:cNvSpPr>
            <p:nvPr/>
          </p:nvSpPr>
          <p:spPr bwMode="auto">
            <a:xfrm>
              <a:off x="4513545" y="4275425"/>
              <a:ext cx="775100" cy="670411"/>
            </a:xfrm>
            <a:custGeom>
              <a:avLst/>
              <a:gdLst>
                <a:gd name="T0" fmla="*/ 428 w 428"/>
                <a:gd name="T1" fmla="*/ 279 h 369"/>
                <a:gd name="T2" fmla="*/ 284 w 428"/>
                <a:gd name="T3" fmla="*/ 279 h 369"/>
                <a:gd name="T4" fmla="*/ 135 w 428"/>
                <a:gd name="T5" fmla="*/ 0 h 369"/>
                <a:gd name="T6" fmla="*/ 0 w 428"/>
                <a:gd name="T7" fmla="*/ 257 h 369"/>
                <a:gd name="T8" fmla="*/ 223 w 428"/>
                <a:gd name="T9" fmla="*/ 369 h 369"/>
                <a:gd name="T10" fmla="*/ 299 w 428"/>
                <a:gd name="T11" fmla="*/ 359 h 369"/>
                <a:gd name="T12" fmla="*/ 299 w 428"/>
                <a:gd name="T13" fmla="*/ 359 h 369"/>
                <a:gd name="T14" fmla="*/ 301 w 428"/>
                <a:gd name="T15" fmla="*/ 358 h 369"/>
                <a:gd name="T16" fmla="*/ 307 w 428"/>
                <a:gd name="T17" fmla="*/ 356 h 369"/>
                <a:gd name="T18" fmla="*/ 311 w 428"/>
                <a:gd name="T19" fmla="*/ 355 h 369"/>
                <a:gd name="T20" fmla="*/ 316 w 428"/>
                <a:gd name="T21" fmla="*/ 354 h 369"/>
                <a:gd name="T22" fmla="*/ 316 w 428"/>
                <a:gd name="T23" fmla="*/ 353 h 369"/>
                <a:gd name="T24" fmla="*/ 428 w 428"/>
                <a:gd name="T25" fmla="*/ 27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8" h="369">
                  <a:moveTo>
                    <a:pt x="428" y="279"/>
                  </a:moveTo>
                  <a:cubicBezTo>
                    <a:pt x="284" y="279"/>
                    <a:pt x="284" y="279"/>
                    <a:pt x="284" y="27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50" y="325"/>
                    <a:pt x="132" y="369"/>
                    <a:pt x="223" y="369"/>
                  </a:cubicBezTo>
                  <a:cubicBezTo>
                    <a:pt x="249" y="369"/>
                    <a:pt x="275" y="366"/>
                    <a:pt x="299" y="359"/>
                  </a:cubicBezTo>
                  <a:cubicBezTo>
                    <a:pt x="299" y="359"/>
                    <a:pt x="299" y="359"/>
                    <a:pt x="299" y="359"/>
                  </a:cubicBezTo>
                  <a:cubicBezTo>
                    <a:pt x="299" y="359"/>
                    <a:pt x="300" y="358"/>
                    <a:pt x="301" y="358"/>
                  </a:cubicBezTo>
                  <a:cubicBezTo>
                    <a:pt x="303" y="358"/>
                    <a:pt x="305" y="357"/>
                    <a:pt x="307" y="356"/>
                  </a:cubicBezTo>
                  <a:cubicBezTo>
                    <a:pt x="308" y="356"/>
                    <a:pt x="310" y="355"/>
                    <a:pt x="311" y="355"/>
                  </a:cubicBezTo>
                  <a:cubicBezTo>
                    <a:pt x="313" y="354"/>
                    <a:pt x="314" y="354"/>
                    <a:pt x="316" y="354"/>
                  </a:cubicBezTo>
                  <a:cubicBezTo>
                    <a:pt x="316" y="353"/>
                    <a:pt x="316" y="353"/>
                    <a:pt x="316" y="353"/>
                  </a:cubicBezTo>
                  <a:cubicBezTo>
                    <a:pt x="359" y="338"/>
                    <a:pt x="398" y="312"/>
                    <a:pt x="428" y="279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05" name="组合 394"/>
          <p:cNvGrpSpPr>
            <a:grpSpLocks/>
          </p:cNvGrpSpPr>
          <p:nvPr/>
        </p:nvGrpSpPr>
        <p:grpSpPr bwMode="auto">
          <a:xfrm>
            <a:off x="5562600" y="3497263"/>
            <a:ext cx="804863" cy="808037"/>
            <a:chOff x="5578475" y="3917951"/>
            <a:chExt cx="1011237" cy="1016000"/>
          </a:xfrm>
        </p:grpSpPr>
        <p:sp>
          <p:nvSpPr>
            <p:cNvPr id="396" name="Oval 102"/>
            <p:cNvSpPr>
              <a:spLocks noChangeArrowheads="1"/>
            </p:cNvSpPr>
            <p:nvPr/>
          </p:nvSpPr>
          <p:spPr bwMode="auto">
            <a:xfrm>
              <a:off x="5578475" y="3917951"/>
              <a:ext cx="1011237" cy="1016000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103"/>
            <p:cNvSpPr>
              <a:spLocks/>
            </p:cNvSpPr>
            <p:nvPr/>
          </p:nvSpPr>
          <p:spPr bwMode="auto">
            <a:xfrm>
              <a:off x="5642301" y="3975836"/>
              <a:ext cx="893558" cy="900229"/>
            </a:xfrm>
            <a:custGeom>
              <a:avLst/>
              <a:gdLst>
                <a:gd name="T0" fmla="*/ 445 w 493"/>
                <a:gd name="T1" fmla="*/ 248 h 494"/>
                <a:gd name="T2" fmla="*/ 445 w 493"/>
                <a:gd name="T3" fmla="*/ 243 h 494"/>
                <a:gd name="T4" fmla="*/ 493 w 493"/>
                <a:gd name="T5" fmla="*/ 243 h 494"/>
                <a:gd name="T6" fmla="*/ 472 w 493"/>
                <a:gd name="T7" fmla="*/ 146 h 494"/>
                <a:gd name="T8" fmla="*/ 427 w 493"/>
                <a:gd name="T9" fmla="*/ 165 h 494"/>
                <a:gd name="T10" fmla="*/ 384 w 493"/>
                <a:gd name="T11" fmla="*/ 105 h 494"/>
                <a:gd name="T12" fmla="*/ 419 w 493"/>
                <a:gd name="T13" fmla="*/ 70 h 494"/>
                <a:gd name="T14" fmla="*/ 341 w 493"/>
                <a:gd name="T15" fmla="*/ 19 h 494"/>
                <a:gd name="T16" fmla="*/ 322 w 493"/>
                <a:gd name="T17" fmla="*/ 63 h 494"/>
                <a:gd name="T18" fmla="*/ 245 w 493"/>
                <a:gd name="T19" fmla="*/ 48 h 494"/>
                <a:gd name="T20" fmla="*/ 245 w 493"/>
                <a:gd name="T21" fmla="*/ 48 h 494"/>
                <a:gd name="T22" fmla="*/ 245 w 493"/>
                <a:gd name="T23" fmla="*/ 0 h 494"/>
                <a:gd name="T24" fmla="*/ 148 w 493"/>
                <a:gd name="T25" fmla="*/ 21 h 494"/>
                <a:gd name="T26" fmla="*/ 167 w 493"/>
                <a:gd name="T27" fmla="*/ 64 h 494"/>
                <a:gd name="T28" fmla="*/ 106 w 493"/>
                <a:gd name="T29" fmla="*/ 105 h 494"/>
                <a:gd name="T30" fmla="*/ 73 w 493"/>
                <a:gd name="T31" fmla="*/ 71 h 494"/>
                <a:gd name="T32" fmla="*/ 19 w 493"/>
                <a:gd name="T33" fmla="*/ 152 h 494"/>
                <a:gd name="T34" fmla="*/ 62 w 493"/>
                <a:gd name="T35" fmla="*/ 169 h 494"/>
                <a:gd name="T36" fmla="*/ 46 w 493"/>
                <a:gd name="T37" fmla="*/ 244 h 494"/>
                <a:gd name="T38" fmla="*/ 0 w 493"/>
                <a:gd name="T39" fmla="*/ 244 h 494"/>
                <a:gd name="T40" fmla="*/ 0 w 493"/>
                <a:gd name="T41" fmla="*/ 247 h 494"/>
                <a:gd name="T42" fmla="*/ 19 w 493"/>
                <a:gd name="T43" fmla="*/ 341 h 494"/>
                <a:gd name="T44" fmla="*/ 61 w 493"/>
                <a:gd name="T45" fmla="*/ 323 h 494"/>
                <a:gd name="T46" fmla="*/ 102 w 493"/>
                <a:gd name="T47" fmla="*/ 387 h 494"/>
                <a:gd name="T48" fmla="*/ 70 w 493"/>
                <a:gd name="T49" fmla="*/ 419 h 494"/>
                <a:gd name="T50" fmla="*/ 148 w 493"/>
                <a:gd name="T51" fmla="*/ 473 h 494"/>
                <a:gd name="T52" fmla="*/ 166 w 493"/>
                <a:gd name="T53" fmla="*/ 431 h 494"/>
                <a:gd name="T54" fmla="*/ 245 w 493"/>
                <a:gd name="T55" fmla="*/ 447 h 494"/>
                <a:gd name="T56" fmla="*/ 246 w 493"/>
                <a:gd name="T57" fmla="*/ 447 h 494"/>
                <a:gd name="T58" fmla="*/ 246 w 493"/>
                <a:gd name="T59" fmla="*/ 494 h 494"/>
                <a:gd name="T60" fmla="*/ 246 w 493"/>
                <a:gd name="T61" fmla="*/ 494 h 494"/>
                <a:gd name="T62" fmla="*/ 346 w 493"/>
                <a:gd name="T63" fmla="*/ 473 h 494"/>
                <a:gd name="T64" fmla="*/ 327 w 493"/>
                <a:gd name="T65" fmla="*/ 430 h 494"/>
                <a:gd name="T66" fmla="*/ 389 w 493"/>
                <a:gd name="T67" fmla="*/ 387 h 494"/>
                <a:gd name="T68" fmla="*/ 422 w 493"/>
                <a:gd name="T69" fmla="*/ 420 h 494"/>
                <a:gd name="T70" fmla="*/ 476 w 493"/>
                <a:gd name="T71" fmla="*/ 337 h 494"/>
                <a:gd name="T72" fmla="*/ 432 w 493"/>
                <a:gd name="T73" fmla="*/ 319 h 494"/>
                <a:gd name="T74" fmla="*/ 445 w 493"/>
                <a:gd name="T75" fmla="*/ 248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3" h="494">
                  <a:moveTo>
                    <a:pt x="445" y="248"/>
                  </a:moveTo>
                  <a:cubicBezTo>
                    <a:pt x="445" y="246"/>
                    <a:pt x="445" y="245"/>
                    <a:pt x="445" y="243"/>
                  </a:cubicBezTo>
                  <a:cubicBezTo>
                    <a:pt x="493" y="243"/>
                    <a:pt x="493" y="243"/>
                    <a:pt x="493" y="243"/>
                  </a:cubicBezTo>
                  <a:cubicBezTo>
                    <a:pt x="493" y="209"/>
                    <a:pt x="485" y="176"/>
                    <a:pt x="472" y="146"/>
                  </a:cubicBezTo>
                  <a:cubicBezTo>
                    <a:pt x="427" y="165"/>
                    <a:pt x="427" y="165"/>
                    <a:pt x="427" y="165"/>
                  </a:cubicBezTo>
                  <a:cubicBezTo>
                    <a:pt x="417" y="142"/>
                    <a:pt x="402" y="122"/>
                    <a:pt x="384" y="105"/>
                  </a:cubicBezTo>
                  <a:cubicBezTo>
                    <a:pt x="419" y="70"/>
                    <a:pt x="419" y="70"/>
                    <a:pt x="419" y="70"/>
                  </a:cubicBezTo>
                  <a:cubicBezTo>
                    <a:pt x="396" y="48"/>
                    <a:pt x="370" y="31"/>
                    <a:pt x="341" y="19"/>
                  </a:cubicBezTo>
                  <a:cubicBezTo>
                    <a:pt x="322" y="63"/>
                    <a:pt x="322" y="63"/>
                    <a:pt x="322" y="63"/>
                  </a:cubicBezTo>
                  <a:cubicBezTo>
                    <a:pt x="298" y="54"/>
                    <a:pt x="272" y="48"/>
                    <a:pt x="245" y="48"/>
                  </a:cubicBezTo>
                  <a:cubicBezTo>
                    <a:pt x="245" y="48"/>
                    <a:pt x="245" y="48"/>
                    <a:pt x="245" y="48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11" y="0"/>
                    <a:pt x="178" y="7"/>
                    <a:pt x="148" y="21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44" y="74"/>
                    <a:pt x="124" y="88"/>
                    <a:pt x="106" y="105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50" y="94"/>
                    <a:pt x="31" y="121"/>
                    <a:pt x="19" y="152"/>
                  </a:cubicBezTo>
                  <a:cubicBezTo>
                    <a:pt x="62" y="169"/>
                    <a:pt x="62" y="169"/>
                    <a:pt x="62" y="169"/>
                  </a:cubicBezTo>
                  <a:cubicBezTo>
                    <a:pt x="52" y="192"/>
                    <a:pt x="47" y="217"/>
                    <a:pt x="46" y="244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245"/>
                    <a:pt x="0" y="246"/>
                    <a:pt x="0" y="247"/>
                  </a:cubicBezTo>
                  <a:cubicBezTo>
                    <a:pt x="0" y="280"/>
                    <a:pt x="6" y="312"/>
                    <a:pt x="19" y="341"/>
                  </a:cubicBezTo>
                  <a:cubicBezTo>
                    <a:pt x="61" y="323"/>
                    <a:pt x="61" y="323"/>
                    <a:pt x="61" y="323"/>
                  </a:cubicBezTo>
                  <a:cubicBezTo>
                    <a:pt x="70" y="347"/>
                    <a:pt x="85" y="369"/>
                    <a:pt x="102" y="387"/>
                  </a:cubicBezTo>
                  <a:cubicBezTo>
                    <a:pt x="70" y="419"/>
                    <a:pt x="70" y="419"/>
                    <a:pt x="70" y="419"/>
                  </a:cubicBezTo>
                  <a:cubicBezTo>
                    <a:pt x="92" y="442"/>
                    <a:pt x="119" y="460"/>
                    <a:pt x="148" y="473"/>
                  </a:cubicBezTo>
                  <a:cubicBezTo>
                    <a:pt x="166" y="431"/>
                    <a:pt x="166" y="431"/>
                    <a:pt x="166" y="431"/>
                  </a:cubicBezTo>
                  <a:cubicBezTo>
                    <a:pt x="190" y="441"/>
                    <a:pt x="217" y="447"/>
                    <a:pt x="245" y="447"/>
                  </a:cubicBezTo>
                  <a:cubicBezTo>
                    <a:pt x="245" y="447"/>
                    <a:pt x="246" y="447"/>
                    <a:pt x="246" y="447"/>
                  </a:cubicBezTo>
                  <a:cubicBezTo>
                    <a:pt x="246" y="494"/>
                    <a:pt x="246" y="494"/>
                    <a:pt x="246" y="494"/>
                  </a:cubicBezTo>
                  <a:cubicBezTo>
                    <a:pt x="246" y="494"/>
                    <a:pt x="246" y="494"/>
                    <a:pt x="246" y="494"/>
                  </a:cubicBezTo>
                  <a:cubicBezTo>
                    <a:pt x="282" y="494"/>
                    <a:pt x="315" y="486"/>
                    <a:pt x="346" y="473"/>
                  </a:cubicBezTo>
                  <a:cubicBezTo>
                    <a:pt x="327" y="430"/>
                    <a:pt x="327" y="430"/>
                    <a:pt x="327" y="430"/>
                  </a:cubicBezTo>
                  <a:cubicBezTo>
                    <a:pt x="350" y="419"/>
                    <a:pt x="371" y="405"/>
                    <a:pt x="389" y="387"/>
                  </a:cubicBezTo>
                  <a:cubicBezTo>
                    <a:pt x="422" y="420"/>
                    <a:pt x="422" y="420"/>
                    <a:pt x="422" y="420"/>
                  </a:cubicBezTo>
                  <a:cubicBezTo>
                    <a:pt x="445" y="396"/>
                    <a:pt x="464" y="368"/>
                    <a:pt x="476" y="337"/>
                  </a:cubicBezTo>
                  <a:cubicBezTo>
                    <a:pt x="432" y="319"/>
                    <a:pt x="432" y="319"/>
                    <a:pt x="432" y="319"/>
                  </a:cubicBezTo>
                  <a:cubicBezTo>
                    <a:pt x="440" y="297"/>
                    <a:pt x="445" y="273"/>
                    <a:pt x="445" y="248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Oval 104"/>
            <p:cNvSpPr>
              <a:spLocks noChangeArrowheads="1"/>
            </p:cNvSpPr>
            <p:nvPr/>
          </p:nvSpPr>
          <p:spPr bwMode="auto">
            <a:xfrm>
              <a:off x="5821810" y="4161472"/>
              <a:ext cx="530550" cy="532951"/>
            </a:xfrm>
            <a:prstGeom prst="ellipse">
              <a:avLst/>
            </a:pr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Oval 105"/>
            <p:cNvSpPr>
              <a:spLocks noChangeArrowheads="1"/>
            </p:cNvSpPr>
            <p:nvPr/>
          </p:nvSpPr>
          <p:spPr bwMode="auto">
            <a:xfrm>
              <a:off x="5907576" y="4247302"/>
              <a:ext cx="359019" cy="361290"/>
            </a:xfrm>
            <a:prstGeom prst="ellipse">
              <a:avLst/>
            </a:pr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06" name="组合 399"/>
          <p:cNvGrpSpPr>
            <a:grpSpLocks/>
          </p:cNvGrpSpPr>
          <p:nvPr/>
        </p:nvGrpSpPr>
        <p:grpSpPr bwMode="auto">
          <a:xfrm>
            <a:off x="6532563" y="3497263"/>
            <a:ext cx="804862" cy="808037"/>
            <a:chOff x="6797675" y="3914776"/>
            <a:chExt cx="1011237" cy="1016000"/>
          </a:xfrm>
        </p:grpSpPr>
        <p:sp>
          <p:nvSpPr>
            <p:cNvPr id="401" name="Oval 106"/>
            <p:cNvSpPr>
              <a:spLocks noChangeArrowheads="1"/>
            </p:cNvSpPr>
            <p:nvPr/>
          </p:nvSpPr>
          <p:spPr bwMode="auto">
            <a:xfrm>
              <a:off x="6797675" y="3914776"/>
              <a:ext cx="1011237" cy="1016000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Freeform 107"/>
            <p:cNvSpPr>
              <a:spLocks noEditPoints="1"/>
            </p:cNvSpPr>
            <p:nvPr/>
          </p:nvSpPr>
          <p:spPr bwMode="auto">
            <a:xfrm>
              <a:off x="6865490" y="4144324"/>
              <a:ext cx="849679" cy="726570"/>
            </a:xfrm>
            <a:custGeom>
              <a:avLst/>
              <a:gdLst>
                <a:gd name="T0" fmla="*/ 463 w 468"/>
                <a:gd name="T1" fmla="*/ 118 h 399"/>
                <a:gd name="T2" fmla="*/ 390 w 468"/>
                <a:gd name="T3" fmla="*/ 131 h 399"/>
                <a:gd name="T4" fmla="*/ 341 w 468"/>
                <a:gd name="T5" fmla="*/ 44 h 399"/>
                <a:gd name="T6" fmla="*/ 332 w 468"/>
                <a:gd name="T7" fmla="*/ 0 h 399"/>
                <a:gd name="T8" fmla="*/ 324 w 468"/>
                <a:gd name="T9" fmla="*/ 31 h 399"/>
                <a:gd name="T10" fmla="*/ 207 w 468"/>
                <a:gd name="T11" fmla="*/ 4 h 399"/>
                <a:gd name="T12" fmla="*/ 44 w 468"/>
                <a:gd name="T13" fmla="*/ 180 h 399"/>
                <a:gd name="T14" fmla="*/ 24 w 468"/>
                <a:gd name="T15" fmla="*/ 165 h 399"/>
                <a:gd name="T16" fmla="*/ 17 w 468"/>
                <a:gd name="T17" fmla="*/ 170 h 399"/>
                <a:gd name="T18" fmla="*/ 0 w 468"/>
                <a:gd name="T19" fmla="*/ 181 h 399"/>
                <a:gd name="T20" fmla="*/ 4 w 468"/>
                <a:gd name="T21" fmla="*/ 182 h 399"/>
                <a:gd name="T22" fmla="*/ 15 w 468"/>
                <a:gd name="T23" fmla="*/ 174 h 399"/>
                <a:gd name="T24" fmla="*/ 22 w 468"/>
                <a:gd name="T25" fmla="*/ 193 h 399"/>
                <a:gd name="T26" fmla="*/ 24 w 468"/>
                <a:gd name="T27" fmla="*/ 172 h 399"/>
                <a:gd name="T28" fmla="*/ 22 w 468"/>
                <a:gd name="T29" fmla="*/ 171 h 399"/>
                <a:gd name="T30" fmla="*/ 25 w 468"/>
                <a:gd name="T31" fmla="*/ 169 h 399"/>
                <a:gd name="T32" fmla="*/ 43 w 468"/>
                <a:gd name="T33" fmla="*/ 189 h 399"/>
                <a:gd name="T34" fmla="*/ 43 w 468"/>
                <a:gd name="T35" fmla="*/ 194 h 399"/>
                <a:gd name="T36" fmla="*/ 97 w 468"/>
                <a:gd name="T37" fmla="*/ 331 h 399"/>
                <a:gd name="T38" fmla="*/ 99 w 468"/>
                <a:gd name="T39" fmla="*/ 380 h 399"/>
                <a:gd name="T40" fmla="*/ 144 w 468"/>
                <a:gd name="T41" fmla="*/ 396 h 399"/>
                <a:gd name="T42" fmla="*/ 191 w 468"/>
                <a:gd name="T43" fmla="*/ 387 h 399"/>
                <a:gd name="T44" fmla="*/ 193 w 468"/>
                <a:gd name="T45" fmla="*/ 368 h 399"/>
                <a:gd name="T46" fmla="*/ 221 w 468"/>
                <a:gd name="T47" fmla="*/ 369 h 399"/>
                <a:gd name="T48" fmla="*/ 247 w 468"/>
                <a:gd name="T49" fmla="*/ 366 h 399"/>
                <a:gd name="T50" fmla="*/ 250 w 468"/>
                <a:gd name="T51" fmla="*/ 386 h 399"/>
                <a:gd name="T52" fmla="*/ 299 w 468"/>
                <a:gd name="T53" fmla="*/ 392 h 399"/>
                <a:gd name="T54" fmla="*/ 346 w 468"/>
                <a:gd name="T55" fmla="*/ 375 h 399"/>
                <a:gd name="T56" fmla="*/ 344 w 468"/>
                <a:gd name="T57" fmla="*/ 325 h 399"/>
                <a:gd name="T58" fmla="*/ 386 w 468"/>
                <a:gd name="T59" fmla="*/ 255 h 399"/>
                <a:gd name="T60" fmla="*/ 468 w 468"/>
                <a:gd name="T61" fmla="*/ 258 h 399"/>
                <a:gd name="T62" fmla="*/ 463 w 468"/>
                <a:gd name="T63" fmla="*/ 118 h 399"/>
                <a:gd name="T64" fmla="*/ 24 w 468"/>
                <a:gd name="T65" fmla="*/ 179 h 399"/>
                <a:gd name="T66" fmla="*/ 22 w 468"/>
                <a:gd name="T67" fmla="*/ 187 h 399"/>
                <a:gd name="T68" fmla="*/ 19 w 468"/>
                <a:gd name="T69" fmla="*/ 175 h 399"/>
                <a:gd name="T70" fmla="*/ 24 w 468"/>
                <a:gd name="T71" fmla="*/ 17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8" h="399">
                  <a:moveTo>
                    <a:pt x="463" y="118"/>
                  </a:moveTo>
                  <a:cubicBezTo>
                    <a:pt x="390" y="131"/>
                    <a:pt x="390" y="131"/>
                    <a:pt x="390" y="131"/>
                  </a:cubicBezTo>
                  <a:cubicBezTo>
                    <a:pt x="388" y="124"/>
                    <a:pt x="378" y="79"/>
                    <a:pt x="341" y="44"/>
                  </a:cubicBezTo>
                  <a:cubicBezTo>
                    <a:pt x="341" y="28"/>
                    <a:pt x="332" y="0"/>
                    <a:pt x="332" y="0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297" y="12"/>
                    <a:pt x="259" y="0"/>
                    <a:pt x="207" y="4"/>
                  </a:cubicBezTo>
                  <a:cubicBezTo>
                    <a:pt x="74" y="15"/>
                    <a:pt x="49" y="139"/>
                    <a:pt x="44" y="180"/>
                  </a:cubicBezTo>
                  <a:cubicBezTo>
                    <a:pt x="40" y="174"/>
                    <a:pt x="33" y="164"/>
                    <a:pt x="24" y="165"/>
                  </a:cubicBezTo>
                  <a:cubicBezTo>
                    <a:pt x="21" y="165"/>
                    <a:pt x="18" y="167"/>
                    <a:pt x="17" y="170"/>
                  </a:cubicBezTo>
                  <a:cubicBezTo>
                    <a:pt x="11" y="169"/>
                    <a:pt x="5" y="171"/>
                    <a:pt x="0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4" y="182"/>
                    <a:pt x="8" y="173"/>
                    <a:pt x="15" y="174"/>
                  </a:cubicBezTo>
                  <a:cubicBezTo>
                    <a:pt x="12" y="182"/>
                    <a:pt x="15" y="194"/>
                    <a:pt x="22" y="193"/>
                  </a:cubicBezTo>
                  <a:cubicBezTo>
                    <a:pt x="32" y="193"/>
                    <a:pt x="32" y="175"/>
                    <a:pt x="24" y="172"/>
                  </a:cubicBezTo>
                  <a:cubicBezTo>
                    <a:pt x="24" y="172"/>
                    <a:pt x="23" y="172"/>
                    <a:pt x="22" y="171"/>
                  </a:cubicBezTo>
                  <a:cubicBezTo>
                    <a:pt x="23" y="171"/>
                    <a:pt x="24" y="170"/>
                    <a:pt x="25" y="169"/>
                  </a:cubicBezTo>
                  <a:cubicBezTo>
                    <a:pt x="31" y="166"/>
                    <a:pt x="40" y="181"/>
                    <a:pt x="43" y="189"/>
                  </a:cubicBezTo>
                  <a:cubicBezTo>
                    <a:pt x="43" y="192"/>
                    <a:pt x="43" y="194"/>
                    <a:pt x="43" y="194"/>
                  </a:cubicBezTo>
                  <a:cubicBezTo>
                    <a:pt x="43" y="194"/>
                    <a:pt x="39" y="280"/>
                    <a:pt x="97" y="331"/>
                  </a:cubicBezTo>
                  <a:cubicBezTo>
                    <a:pt x="99" y="380"/>
                    <a:pt x="99" y="380"/>
                    <a:pt x="99" y="380"/>
                  </a:cubicBezTo>
                  <a:cubicBezTo>
                    <a:pt x="99" y="380"/>
                    <a:pt x="98" y="393"/>
                    <a:pt x="144" y="396"/>
                  </a:cubicBezTo>
                  <a:cubicBezTo>
                    <a:pt x="190" y="399"/>
                    <a:pt x="191" y="387"/>
                    <a:pt x="191" y="387"/>
                  </a:cubicBezTo>
                  <a:cubicBezTo>
                    <a:pt x="193" y="368"/>
                    <a:pt x="193" y="368"/>
                    <a:pt x="193" y="368"/>
                  </a:cubicBezTo>
                  <a:cubicBezTo>
                    <a:pt x="201" y="369"/>
                    <a:pt x="211" y="369"/>
                    <a:pt x="221" y="369"/>
                  </a:cubicBezTo>
                  <a:cubicBezTo>
                    <a:pt x="230" y="368"/>
                    <a:pt x="239" y="368"/>
                    <a:pt x="247" y="366"/>
                  </a:cubicBezTo>
                  <a:cubicBezTo>
                    <a:pt x="250" y="386"/>
                    <a:pt x="250" y="386"/>
                    <a:pt x="250" y="386"/>
                  </a:cubicBezTo>
                  <a:cubicBezTo>
                    <a:pt x="250" y="386"/>
                    <a:pt x="254" y="397"/>
                    <a:pt x="299" y="392"/>
                  </a:cubicBezTo>
                  <a:cubicBezTo>
                    <a:pt x="345" y="388"/>
                    <a:pt x="346" y="375"/>
                    <a:pt x="346" y="375"/>
                  </a:cubicBezTo>
                  <a:cubicBezTo>
                    <a:pt x="344" y="325"/>
                    <a:pt x="344" y="325"/>
                    <a:pt x="344" y="325"/>
                  </a:cubicBezTo>
                  <a:cubicBezTo>
                    <a:pt x="367" y="304"/>
                    <a:pt x="379" y="278"/>
                    <a:pt x="386" y="255"/>
                  </a:cubicBezTo>
                  <a:cubicBezTo>
                    <a:pt x="468" y="258"/>
                    <a:pt x="468" y="258"/>
                    <a:pt x="468" y="258"/>
                  </a:cubicBezTo>
                  <a:lnTo>
                    <a:pt x="463" y="118"/>
                  </a:lnTo>
                  <a:close/>
                  <a:moveTo>
                    <a:pt x="24" y="179"/>
                  </a:moveTo>
                  <a:cubicBezTo>
                    <a:pt x="29" y="185"/>
                    <a:pt x="22" y="187"/>
                    <a:pt x="22" y="187"/>
                  </a:cubicBezTo>
                  <a:cubicBezTo>
                    <a:pt x="22" y="187"/>
                    <a:pt x="15" y="182"/>
                    <a:pt x="19" y="175"/>
                  </a:cubicBezTo>
                  <a:cubicBezTo>
                    <a:pt x="20" y="176"/>
                    <a:pt x="22" y="177"/>
                    <a:pt x="24" y="179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108"/>
            <p:cNvSpPr>
              <a:spLocks/>
            </p:cNvSpPr>
            <p:nvPr/>
          </p:nvSpPr>
          <p:spPr bwMode="auto">
            <a:xfrm>
              <a:off x="7649348" y="4351915"/>
              <a:ext cx="123662" cy="265478"/>
            </a:xfrm>
            <a:custGeom>
              <a:avLst/>
              <a:gdLst>
                <a:gd name="T0" fmla="*/ 2 w 68"/>
                <a:gd name="T1" fmla="*/ 74 h 146"/>
                <a:gd name="T2" fmla="*/ 36 w 68"/>
                <a:gd name="T3" fmla="*/ 144 h 146"/>
                <a:gd name="T4" fmla="*/ 61 w 68"/>
                <a:gd name="T5" fmla="*/ 70 h 146"/>
                <a:gd name="T6" fmla="*/ 31 w 68"/>
                <a:gd name="T7" fmla="*/ 4 h 146"/>
                <a:gd name="T8" fmla="*/ 2 w 68"/>
                <a:gd name="T9" fmla="*/ 7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46">
                  <a:moveTo>
                    <a:pt x="2" y="74"/>
                  </a:moveTo>
                  <a:cubicBezTo>
                    <a:pt x="2" y="74"/>
                    <a:pt x="4" y="146"/>
                    <a:pt x="36" y="144"/>
                  </a:cubicBezTo>
                  <a:cubicBezTo>
                    <a:pt x="68" y="142"/>
                    <a:pt x="61" y="70"/>
                    <a:pt x="61" y="70"/>
                  </a:cubicBezTo>
                  <a:cubicBezTo>
                    <a:pt x="61" y="70"/>
                    <a:pt x="59" y="0"/>
                    <a:pt x="31" y="4"/>
                  </a:cubicBezTo>
                  <a:cubicBezTo>
                    <a:pt x="0" y="8"/>
                    <a:pt x="2" y="74"/>
                    <a:pt x="2" y="74"/>
                  </a:cubicBezTo>
                  <a:close/>
                </a:path>
              </a:pathLst>
            </a:custGeom>
            <a:solidFill>
              <a:srgbClr val="E69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Freeform 109"/>
            <p:cNvSpPr>
              <a:spLocks/>
            </p:cNvSpPr>
            <p:nvPr/>
          </p:nvSpPr>
          <p:spPr bwMode="auto">
            <a:xfrm>
              <a:off x="7715169" y="4389841"/>
              <a:ext cx="27924" cy="189626"/>
            </a:xfrm>
            <a:custGeom>
              <a:avLst/>
              <a:gdLst>
                <a:gd name="T0" fmla="*/ 6 w 15"/>
                <a:gd name="T1" fmla="*/ 0 h 104"/>
                <a:gd name="T2" fmla="*/ 14 w 15"/>
                <a:gd name="T3" fmla="*/ 52 h 104"/>
                <a:gd name="T4" fmla="*/ 9 w 15"/>
                <a:gd name="T5" fmla="*/ 104 h 104"/>
                <a:gd name="T6" fmla="*/ 1 w 15"/>
                <a:gd name="T7" fmla="*/ 53 h 104"/>
                <a:gd name="T8" fmla="*/ 6 w 15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04">
                  <a:moveTo>
                    <a:pt x="6" y="0"/>
                  </a:moveTo>
                  <a:cubicBezTo>
                    <a:pt x="9" y="9"/>
                    <a:pt x="13" y="28"/>
                    <a:pt x="14" y="52"/>
                  </a:cubicBezTo>
                  <a:cubicBezTo>
                    <a:pt x="15" y="75"/>
                    <a:pt x="13" y="95"/>
                    <a:pt x="9" y="104"/>
                  </a:cubicBezTo>
                  <a:cubicBezTo>
                    <a:pt x="6" y="96"/>
                    <a:pt x="2" y="76"/>
                    <a:pt x="1" y="53"/>
                  </a:cubicBezTo>
                  <a:cubicBezTo>
                    <a:pt x="0" y="29"/>
                    <a:pt x="2" y="9"/>
                    <a:pt x="6" y="0"/>
                  </a:cubicBezTo>
                  <a:close/>
                </a:path>
              </a:pathLst>
            </a:custGeom>
            <a:solidFill>
              <a:srgbClr val="46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110"/>
            <p:cNvSpPr>
              <a:spLocks/>
            </p:cNvSpPr>
            <p:nvPr/>
          </p:nvSpPr>
          <p:spPr bwMode="auto">
            <a:xfrm>
              <a:off x="7673282" y="4393833"/>
              <a:ext cx="25930" cy="187631"/>
            </a:xfrm>
            <a:custGeom>
              <a:avLst/>
              <a:gdLst>
                <a:gd name="T0" fmla="*/ 5 w 14"/>
                <a:gd name="T1" fmla="*/ 0 h 103"/>
                <a:gd name="T2" fmla="*/ 13 w 14"/>
                <a:gd name="T3" fmla="*/ 51 h 103"/>
                <a:gd name="T4" fmla="*/ 9 w 14"/>
                <a:gd name="T5" fmla="*/ 103 h 103"/>
                <a:gd name="T6" fmla="*/ 1 w 14"/>
                <a:gd name="T7" fmla="*/ 52 h 103"/>
                <a:gd name="T8" fmla="*/ 5 w 14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3">
                  <a:moveTo>
                    <a:pt x="5" y="0"/>
                  </a:moveTo>
                  <a:cubicBezTo>
                    <a:pt x="9" y="8"/>
                    <a:pt x="12" y="28"/>
                    <a:pt x="13" y="51"/>
                  </a:cubicBezTo>
                  <a:cubicBezTo>
                    <a:pt x="14" y="75"/>
                    <a:pt x="12" y="95"/>
                    <a:pt x="9" y="103"/>
                  </a:cubicBezTo>
                  <a:cubicBezTo>
                    <a:pt x="5" y="95"/>
                    <a:pt x="2" y="75"/>
                    <a:pt x="1" y="52"/>
                  </a:cubicBezTo>
                  <a:cubicBezTo>
                    <a:pt x="0" y="29"/>
                    <a:pt x="2" y="8"/>
                    <a:pt x="5" y="0"/>
                  </a:cubicBezTo>
                  <a:close/>
                </a:path>
              </a:pathLst>
            </a:custGeom>
            <a:solidFill>
              <a:srgbClr val="46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111"/>
            <p:cNvSpPr>
              <a:spLocks/>
            </p:cNvSpPr>
            <p:nvPr/>
          </p:nvSpPr>
          <p:spPr bwMode="auto">
            <a:xfrm>
              <a:off x="7471833" y="4335947"/>
              <a:ext cx="57841" cy="61879"/>
            </a:xfrm>
            <a:custGeom>
              <a:avLst/>
              <a:gdLst>
                <a:gd name="T0" fmla="*/ 0 w 31"/>
                <a:gd name="T1" fmla="*/ 18 h 34"/>
                <a:gd name="T2" fmla="*/ 15 w 31"/>
                <a:gd name="T3" fmla="*/ 0 h 34"/>
                <a:gd name="T4" fmla="*/ 31 w 31"/>
                <a:gd name="T5" fmla="*/ 16 h 34"/>
                <a:gd name="T6" fmla="*/ 16 w 31"/>
                <a:gd name="T7" fmla="*/ 33 h 34"/>
                <a:gd name="T8" fmla="*/ 0 w 31"/>
                <a:gd name="T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0" y="18"/>
                  </a:moveTo>
                  <a:cubicBezTo>
                    <a:pt x="0" y="9"/>
                    <a:pt x="6" y="1"/>
                    <a:pt x="15" y="0"/>
                  </a:cubicBezTo>
                  <a:cubicBezTo>
                    <a:pt x="23" y="0"/>
                    <a:pt x="30" y="7"/>
                    <a:pt x="31" y="16"/>
                  </a:cubicBezTo>
                  <a:cubicBezTo>
                    <a:pt x="31" y="25"/>
                    <a:pt x="24" y="33"/>
                    <a:pt x="16" y="33"/>
                  </a:cubicBezTo>
                  <a:cubicBezTo>
                    <a:pt x="7" y="34"/>
                    <a:pt x="0" y="27"/>
                    <a:pt x="0" y="18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112"/>
            <p:cNvSpPr>
              <a:spLocks/>
            </p:cNvSpPr>
            <p:nvPr/>
          </p:nvSpPr>
          <p:spPr bwMode="auto">
            <a:xfrm>
              <a:off x="7489784" y="4353912"/>
              <a:ext cx="25930" cy="29940"/>
            </a:xfrm>
            <a:custGeom>
              <a:avLst/>
              <a:gdLst>
                <a:gd name="T0" fmla="*/ 0 w 14"/>
                <a:gd name="T1" fmla="*/ 8 h 16"/>
                <a:gd name="T2" fmla="*/ 6 w 14"/>
                <a:gd name="T3" fmla="*/ 1 h 16"/>
                <a:gd name="T4" fmla="*/ 14 w 14"/>
                <a:gd name="T5" fmla="*/ 8 h 16"/>
                <a:gd name="T6" fmla="*/ 7 w 14"/>
                <a:gd name="T7" fmla="*/ 15 h 16"/>
                <a:gd name="T8" fmla="*/ 0 w 1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8"/>
                  </a:moveTo>
                  <a:cubicBezTo>
                    <a:pt x="0" y="4"/>
                    <a:pt x="3" y="1"/>
                    <a:pt x="6" y="1"/>
                  </a:cubicBezTo>
                  <a:cubicBezTo>
                    <a:pt x="10" y="0"/>
                    <a:pt x="13" y="4"/>
                    <a:pt x="14" y="8"/>
                  </a:cubicBezTo>
                  <a:cubicBezTo>
                    <a:pt x="14" y="12"/>
                    <a:pt x="11" y="15"/>
                    <a:pt x="7" y="15"/>
                  </a:cubicBezTo>
                  <a:cubicBezTo>
                    <a:pt x="3" y="16"/>
                    <a:pt x="0" y="12"/>
                    <a:pt x="0" y="8"/>
                  </a:cubicBezTo>
                  <a:close/>
                </a:path>
              </a:pathLst>
            </a:custGeom>
            <a:solidFill>
              <a:srgbClr val="46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113"/>
            <p:cNvSpPr>
              <a:spLocks/>
            </p:cNvSpPr>
            <p:nvPr/>
          </p:nvSpPr>
          <p:spPr bwMode="auto">
            <a:xfrm>
              <a:off x="7358143" y="4128355"/>
              <a:ext cx="61832" cy="145714"/>
            </a:xfrm>
            <a:custGeom>
              <a:avLst/>
              <a:gdLst>
                <a:gd name="T0" fmla="*/ 0 w 34"/>
                <a:gd name="T1" fmla="*/ 66 h 79"/>
                <a:gd name="T2" fmla="*/ 34 w 34"/>
                <a:gd name="T3" fmla="*/ 0 h 79"/>
                <a:gd name="T4" fmla="*/ 16 w 34"/>
                <a:gd name="T5" fmla="*/ 79 h 79"/>
                <a:gd name="T6" fmla="*/ 0 w 34"/>
                <a:gd name="T7" fmla="*/ 6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79">
                  <a:moveTo>
                    <a:pt x="0" y="66"/>
                  </a:moveTo>
                  <a:cubicBezTo>
                    <a:pt x="0" y="66"/>
                    <a:pt x="6" y="11"/>
                    <a:pt x="34" y="0"/>
                  </a:cubicBezTo>
                  <a:cubicBezTo>
                    <a:pt x="16" y="79"/>
                    <a:pt x="16" y="79"/>
                    <a:pt x="16" y="79"/>
                  </a:cubicBezTo>
                  <a:lnTo>
                    <a:pt x="0" y="66"/>
                  </a:lnTo>
                  <a:close/>
                </a:path>
              </a:pathLst>
            </a:custGeom>
            <a:solidFill>
              <a:srgbClr val="7263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114"/>
            <p:cNvSpPr>
              <a:spLocks/>
            </p:cNvSpPr>
            <p:nvPr/>
          </p:nvSpPr>
          <p:spPr bwMode="auto">
            <a:xfrm>
              <a:off x="7388062" y="4128355"/>
              <a:ext cx="51858" cy="145714"/>
            </a:xfrm>
            <a:custGeom>
              <a:avLst/>
              <a:gdLst>
                <a:gd name="T0" fmla="*/ 28 w 28"/>
                <a:gd name="T1" fmla="*/ 67 h 79"/>
                <a:gd name="T2" fmla="*/ 0 w 28"/>
                <a:gd name="T3" fmla="*/ 79 h 79"/>
                <a:gd name="T4" fmla="*/ 18 w 28"/>
                <a:gd name="T5" fmla="*/ 0 h 79"/>
                <a:gd name="T6" fmla="*/ 28 w 28"/>
                <a:gd name="T7" fmla="*/ 6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79">
                  <a:moveTo>
                    <a:pt x="28" y="67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11"/>
                    <a:pt x="18" y="0"/>
                  </a:cubicBezTo>
                  <a:cubicBezTo>
                    <a:pt x="18" y="0"/>
                    <a:pt x="21" y="63"/>
                    <a:pt x="28" y="67"/>
                  </a:cubicBezTo>
                  <a:close/>
                </a:path>
              </a:pathLst>
            </a:custGeom>
            <a:solidFill>
              <a:srgbClr val="E69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115"/>
            <p:cNvSpPr>
              <a:spLocks/>
            </p:cNvSpPr>
            <p:nvPr/>
          </p:nvSpPr>
          <p:spPr bwMode="auto">
            <a:xfrm>
              <a:off x="7048988" y="4160292"/>
              <a:ext cx="271259" cy="169667"/>
            </a:xfrm>
            <a:custGeom>
              <a:avLst/>
              <a:gdLst>
                <a:gd name="T0" fmla="*/ 150 w 150"/>
                <a:gd name="T1" fmla="*/ 34 h 93"/>
                <a:gd name="T2" fmla="*/ 141 w 150"/>
                <a:gd name="T3" fmla="*/ 53 h 93"/>
                <a:gd name="T4" fmla="*/ 11 w 150"/>
                <a:gd name="T5" fmla="*/ 93 h 93"/>
                <a:gd name="T6" fmla="*/ 0 w 150"/>
                <a:gd name="T7" fmla="*/ 73 h 93"/>
                <a:gd name="T8" fmla="*/ 150 w 150"/>
                <a:gd name="T9" fmla="*/ 3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93">
                  <a:moveTo>
                    <a:pt x="150" y="34"/>
                  </a:moveTo>
                  <a:cubicBezTo>
                    <a:pt x="141" y="53"/>
                    <a:pt x="141" y="53"/>
                    <a:pt x="141" y="53"/>
                  </a:cubicBezTo>
                  <a:cubicBezTo>
                    <a:pt x="141" y="53"/>
                    <a:pt x="76" y="9"/>
                    <a:pt x="11" y="9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50" y="0"/>
                    <a:pt x="150" y="34"/>
                  </a:cubicBezTo>
                  <a:close/>
                </a:path>
              </a:pathLst>
            </a:custGeom>
            <a:solidFill>
              <a:srgbClr val="46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116"/>
            <p:cNvSpPr>
              <a:spLocks/>
            </p:cNvSpPr>
            <p:nvPr/>
          </p:nvSpPr>
          <p:spPr bwMode="auto">
            <a:xfrm>
              <a:off x="7048988" y="3984638"/>
              <a:ext cx="257297" cy="251505"/>
            </a:xfrm>
            <a:custGeom>
              <a:avLst/>
              <a:gdLst>
                <a:gd name="T0" fmla="*/ 76 w 143"/>
                <a:gd name="T1" fmla="*/ 0 h 138"/>
                <a:gd name="T2" fmla="*/ 71 w 143"/>
                <a:gd name="T3" fmla="*/ 0 h 138"/>
                <a:gd name="T4" fmla="*/ 66 w 143"/>
                <a:gd name="T5" fmla="*/ 0 h 138"/>
                <a:gd name="T6" fmla="*/ 0 w 143"/>
                <a:gd name="T7" fmla="*/ 69 h 138"/>
                <a:gd name="T8" fmla="*/ 66 w 143"/>
                <a:gd name="T9" fmla="*/ 138 h 138"/>
                <a:gd name="T10" fmla="*/ 71 w 143"/>
                <a:gd name="T11" fmla="*/ 138 h 138"/>
                <a:gd name="T12" fmla="*/ 76 w 143"/>
                <a:gd name="T13" fmla="*/ 138 h 138"/>
                <a:gd name="T14" fmla="*/ 143 w 143"/>
                <a:gd name="T15" fmla="*/ 69 h 138"/>
                <a:gd name="T16" fmla="*/ 76 w 143"/>
                <a:gd name="T1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38">
                  <a:moveTo>
                    <a:pt x="76" y="0"/>
                  </a:moveTo>
                  <a:cubicBezTo>
                    <a:pt x="75" y="0"/>
                    <a:pt x="73" y="0"/>
                    <a:pt x="71" y="0"/>
                  </a:cubicBezTo>
                  <a:cubicBezTo>
                    <a:pt x="69" y="0"/>
                    <a:pt x="68" y="0"/>
                    <a:pt x="66" y="0"/>
                  </a:cubicBezTo>
                  <a:cubicBezTo>
                    <a:pt x="29" y="0"/>
                    <a:pt x="0" y="31"/>
                    <a:pt x="0" y="69"/>
                  </a:cubicBezTo>
                  <a:cubicBezTo>
                    <a:pt x="0" y="107"/>
                    <a:pt x="29" y="138"/>
                    <a:pt x="66" y="138"/>
                  </a:cubicBezTo>
                  <a:cubicBezTo>
                    <a:pt x="68" y="138"/>
                    <a:pt x="69" y="138"/>
                    <a:pt x="71" y="138"/>
                  </a:cubicBezTo>
                  <a:cubicBezTo>
                    <a:pt x="73" y="138"/>
                    <a:pt x="75" y="138"/>
                    <a:pt x="76" y="138"/>
                  </a:cubicBezTo>
                  <a:cubicBezTo>
                    <a:pt x="113" y="138"/>
                    <a:pt x="143" y="107"/>
                    <a:pt x="143" y="69"/>
                  </a:cubicBezTo>
                  <a:cubicBezTo>
                    <a:pt x="143" y="31"/>
                    <a:pt x="113" y="0"/>
                    <a:pt x="76" y="0"/>
                  </a:cubicBezTo>
                  <a:close/>
                </a:path>
              </a:pathLst>
            </a:cu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Oval 117"/>
            <p:cNvSpPr>
              <a:spLocks noChangeArrowheads="1"/>
            </p:cNvSpPr>
            <p:nvPr/>
          </p:nvSpPr>
          <p:spPr bwMode="auto">
            <a:xfrm>
              <a:off x="7066939" y="4042525"/>
              <a:ext cx="19946" cy="5988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Oval 118"/>
            <p:cNvSpPr>
              <a:spLocks noChangeArrowheads="1"/>
            </p:cNvSpPr>
            <p:nvPr/>
          </p:nvSpPr>
          <p:spPr bwMode="auto">
            <a:xfrm>
              <a:off x="7072923" y="4034540"/>
              <a:ext cx="17950" cy="3992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Oval 119"/>
            <p:cNvSpPr>
              <a:spLocks noChangeArrowheads="1"/>
            </p:cNvSpPr>
            <p:nvPr/>
          </p:nvSpPr>
          <p:spPr bwMode="auto">
            <a:xfrm>
              <a:off x="7076912" y="4026556"/>
              <a:ext cx="19946" cy="3992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Oval 120"/>
            <p:cNvSpPr>
              <a:spLocks noChangeArrowheads="1"/>
            </p:cNvSpPr>
            <p:nvPr/>
          </p:nvSpPr>
          <p:spPr bwMode="auto">
            <a:xfrm>
              <a:off x="7082895" y="4020567"/>
              <a:ext cx="19946" cy="5989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Oval 121"/>
            <p:cNvSpPr>
              <a:spLocks noChangeArrowheads="1"/>
            </p:cNvSpPr>
            <p:nvPr/>
          </p:nvSpPr>
          <p:spPr bwMode="auto">
            <a:xfrm>
              <a:off x="7090873" y="4012583"/>
              <a:ext cx="21941" cy="5989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Oval 122"/>
            <p:cNvSpPr>
              <a:spLocks noChangeArrowheads="1"/>
            </p:cNvSpPr>
            <p:nvPr/>
          </p:nvSpPr>
          <p:spPr bwMode="auto">
            <a:xfrm>
              <a:off x="7098852" y="4004599"/>
              <a:ext cx="17952" cy="7984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Oval 123"/>
            <p:cNvSpPr>
              <a:spLocks noChangeArrowheads="1"/>
            </p:cNvSpPr>
            <p:nvPr/>
          </p:nvSpPr>
          <p:spPr bwMode="auto">
            <a:xfrm>
              <a:off x="7108825" y="3998611"/>
              <a:ext cx="19946" cy="5988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Oval 124"/>
            <p:cNvSpPr>
              <a:spLocks noChangeArrowheads="1"/>
            </p:cNvSpPr>
            <p:nvPr/>
          </p:nvSpPr>
          <p:spPr bwMode="auto">
            <a:xfrm>
              <a:off x="7122786" y="3992622"/>
              <a:ext cx="15956" cy="5989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Oval 125"/>
            <p:cNvSpPr>
              <a:spLocks noChangeArrowheads="1"/>
            </p:cNvSpPr>
            <p:nvPr/>
          </p:nvSpPr>
          <p:spPr bwMode="auto">
            <a:xfrm>
              <a:off x="7136749" y="3988630"/>
              <a:ext cx="13961" cy="3992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Oval 126"/>
            <p:cNvSpPr>
              <a:spLocks noChangeArrowheads="1"/>
            </p:cNvSpPr>
            <p:nvPr/>
          </p:nvSpPr>
          <p:spPr bwMode="auto">
            <a:xfrm>
              <a:off x="7050982" y="4128355"/>
              <a:ext cx="19946" cy="5989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Oval 127"/>
            <p:cNvSpPr>
              <a:spLocks noChangeArrowheads="1"/>
            </p:cNvSpPr>
            <p:nvPr/>
          </p:nvSpPr>
          <p:spPr bwMode="auto">
            <a:xfrm>
              <a:off x="7050982" y="4136339"/>
              <a:ext cx="21941" cy="5989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Oval 128"/>
            <p:cNvSpPr>
              <a:spLocks noChangeArrowheads="1"/>
            </p:cNvSpPr>
            <p:nvPr/>
          </p:nvSpPr>
          <p:spPr bwMode="auto">
            <a:xfrm>
              <a:off x="7052978" y="4144324"/>
              <a:ext cx="19946" cy="5989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Oval 129"/>
            <p:cNvSpPr>
              <a:spLocks noChangeArrowheads="1"/>
            </p:cNvSpPr>
            <p:nvPr/>
          </p:nvSpPr>
          <p:spPr bwMode="auto">
            <a:xfrm>
              <a:off x="7058961" y="4152308"/>
              <a:ext cx="15956" cy="5989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Oval 130"/>
            <p:cNvSpPr>
              <a:spLocks noChangeArrowheads="1"/>
            </p:cNvSpPr>
            <p:nvPr/>
          </p:nvSpPr>
          <p:spPr bwMode="auto">
            <a:xfrm>
              <a:off x="7058961" y="4160292"/>
              <a:ext cx="19946" cy="5989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Oval 131"/>
            <p:cNvSpPr>
              <a:spLocks noChangeArrowheads="1"/>
            </p:cNvSpPr>
            <p:nvPr/>
          </p:nvSpPr>
          <p:spPr bwMode="auto">
            <a:xfrm>
              <a:off x="7064945" y="4166281"/>
              <a:ext cx="17950" cy="7984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7" name="Oval 132"/>
            <p:cNvSpPr>
              <a:spLocks noChangeArrowheads="1"/>
            </p:cNvSpPr>
            <p:nvPr/>
          </p:nvSpPr>
          <p:spPr bwMode="auto">
            <a:xfrm>
              <a:off x="7066939" y="4174265"/>
              <a:ext cx="21941" cy="5988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8" name="Oval 133"/>
            <p:cNvSpPr>
              <a:spLocks noChangeArrowheads="1"/>
            </p:cNvSpPr>
            <p:nvPr/>
          </p:nvSpPr>
          <p:spPr bwMode="auto">
            <a:xfrm>
              <a:off x="7072923" y="4182250"/>
              <a:ext cx="19946" cy="5988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9" name="Oval 134"/>
            <p:cNvSpPr>
              <a:spLocks noChangeArrowheads="1"/>
            </p:cNvSpPr>
            <p:nvPr/>
          </p:nvSpPr>
          <p:spPr bwMode="auto">
            <a:xfrm>
              <a:off x="7080901" y="4190234"/>
              <a:ext cx="19946" cy="5988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0" name="Oval 135"/>
            <p:cNvSpPr>
              <a:spLocks noChangeArrowheads="1"/>
            </p:cNvSpPr>
            <p:nvPr/>
          </p:nvSpPr>
          <p:spPr bwMode="auto">
            <a:xfrm>
              <a:off x="7088880" y="4198218"/>
              <a:ext cx="15956" cy="3992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1" name="Oval 136"/>
            <p:cNvSpPr>
              <a:spLocks noChangeArrowheads="1"/>
            </p:cNvSpPr>
            <p:nvPr/>
          </p:nvSpPr>
          <p:spPr bwMode="auto">
            <a:xfrm>
              <a:off x="7096858" y="4206203"/>
              <a:ext cx="17950" cy="3992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2" name="Freeform 137"/>
            <p:cNvSpPr>
              <a:spLocks/>
            </p:cNvSpPr>
            <p:nvPr/>
          </p:nvSpPr>
          <p:spPr bwMode="auto">
            <a:xfrm>
              <a:off x="7104836" y="4214187"/>
              <a:ext cx="17950" cy="5988"/>
            </a:xfrm>
            <a:custGeom>
              <a:avLst/>
              <a:gdLst>
                <a:gd name="T0" fmla="*/ 0 w 10"/>
                <a:gd name="T1" fmla="*/ 1 h 3"/>
                <a:gd name="T2" fmla="*/ 5 w 10"/>
                <a:gd name="T3" fmla="*/ 0 h 3"/>
                <a:gd name="T4" fmla="*/ 10 w 10"/>
                <a:gd name="T5" fmla="*/ 1 h 3"/>
                <a:gd name="T6" fmla="*/ 5 w 10"/>
                <a:gd name="T7" fmla="*/ 2 h 3"/>
                <a:gd name="T8" fmla="*/ 0 w 10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10" y="0"/>
                    <a:pt x="10" y="1"/>
                  </a:cubicBezTo>
                  <a:cubicBezTo>
                    <a:pt x="10" y="2"/>
                    <a:pt x="8" y="2"/>
                    <a:pt x="5" y="2"/>
                  </a:cubicBezTo>
                  <a:cubicBezTo>
                    <a:pt x="2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3" name="Oval 138"/>
            <p:cNvSpPr>
              <a:spLocks noChangeArrowheads="1"/>
            </p:cNvSpPr>
            <p:nvPr/>
          </p:nvSpPr>
          <p:spPr bwMode="auto">
            <a:xfrm>
              <a:off x="7118797" y="4220174"/>
              <a:ext cx="11967" cy="3992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4" name="Oval 139"/>
            <p:cNvSpPr>
              <a:spLocks noChangeArrowheads="1"/>
            </p:cNvSpPr>
            <p:nvPr/>
          </p:nvSpPr>
          <p:spPr bwMode="auto">
            <a:xfrm>
              <a:off x="7048988" y="4118375"/>
              <a:ext cx="17950" cy="5988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5" name="Oval 140"/>
            <p:cNvSpPr>
              <a:spLocks noChangeArrowheads="1"/>
            </p:cNvSpPr>
            <p:nvPr/>
          </p:nvSpPr>
          <p:spPr bwMode="auto">
            <a:xfrm>
              <a:off x="7048988" y="4110391"/>
              <a:ext cx="17950" cy="3992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6" name="Oval 141"/>
            <p:cNvSpPr>
              <a:spLocks noChangeArrowheads="1"/>
            </p:cNvSpPr>
            <p:nvPr/>
          </p:nvSpPr>
          <p:spPr bwMode="auto">
            <a:xfrm>
              <a:off x="7048988" y="4100410"/>
              <a:ext cx="17950" cy="3992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7" name="Oval 142"/>
            <p:cNvSpPr>
              <a:spLocks noChangeArrowheads="1"/>
            </p:cNvSpPr>
            <p:nvPr/>
          </p:nvSpPr>
          <p:spPr bwMode="auto">
            <a:xfrm>
              <a:off x="7050982" y="4090430"/>
              <a:ext cx="19946" cy="5988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8" name="Oval 143"/>
            <p:cNvSpPr>
              <a:spLocks noChangeArrowheads="1"/>
            </p:cNvSpPr>
            <p:nvPr/>
          </p:nvSpPr>
          <p:spPr bwMode="auto">
            <a:xfrm>
              <a:off x="7050982" y="4082446"/>
              <a:ext cx="21941" cy="3992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9" name="Oval 144"/>
            <p:cNvSpPr>
              <a:spLocks noChangeArrowheads="1"/>
            </p:cNvSpPr>
            <p:nvPr/>
          </p:nvSpPr>
          <p:spPr bwMode="auto">
            <a:xfrm>
              <a:off x="7052978" y="4072465"/>
              <a:ext cx="19946" cy="3992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0" name="Oval 145"/>
            <p:cNvSpPr>
              <a:spLocks noChangeArrowheads="1"/>
            </p:cNvSpPr>
            <p:nvPr/>
          </p:nvSpPr>
          <p:spPr bwMode="auto">
            <a:xfrm>
              <a:off x="7054972" y="4064481"/>
              <a:ext cx="19946" cy="5989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1" name="Oval 146"/>
            <p:cNvSpPr>
              <a:spLocks noChangeArrowheads="1"/>
            </p:cNvSpPr>
            <p:nvPr/>
          </p:nvSpPr>
          <p:spPr bwMode="auto">
            <a:xfrm>
              <a:off x="7058961" y="4056496"/>
              <a:ext cx="19946" cy="5989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2" name="Oval 147"/>
            <p:cNvSpPr>
              <a:spLocks noChangeArrowheads="1"/>
            </p:cNvSpPr>
            <p:nvPr/>
          </p:nvSpPr>
          <p:spPr bwMode="auto">
            <a:xfrm>
              <a:off x="7062950" y="4050509"/>
              <a:ext cx="17952" cy="3992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07" name="组合 442"/>
          <p:cNvGrpSpPr>
            <a:grpSpLocks/>
          </p:cNvGrpSpPr>
          <p:nvPr/>
        </p:nvGrpSpPr>
        <p:grpSpPr bwMode="auto">
          <a:xfrm>
            <a:off x="1746250" y="4514850"/>
            <a:ext cx="827088" cy="827088"/>
            <a:chOff x="781051" y="5291138"/>
            <a:chExt cx="1039813" cy="1041401"/>
          </a:xfrm>
        </p:grpSpPr>
        <p:sp>
          <p:nvSpPr>
            <p:cNvPr id="444" name="Oval 151"/>
            <p:cNvSpPr>
              <a:spLocks noChangeArrowheads="1"/>
            </p:cNvSpPr>
            <p:nvPr/>
          </p:nvSpPr>
          <p:spPr bwMode="auto">
            <a:xfrm>
              <a:off x="781051" y="5291138"/>
              <a:ext cx="1039813" cy="1041401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5" name="Freeform 152"/>
            <p:cNvSpPr>
              <a:spLocks/>
            </p:cNvSpPr>
            <p:nvPr/>
          </p:nvSpPr>
          <p:spPr bwMode="auto">
            <a:xfrm>
              <a:off x="781051" y="5433057"/>
              <a:ext cx="1039813" cy="899482"/>
            </a:xfrm>
            <a:custGeom>
              <a:avLst/>
              <a:gdLst>
                <a:gd name="T0" fmla="*/ 470 w 558"/>
                <a:gd name="T1" fmla="*/ 0 h 481"/>
                <a:gd name="T2" fmla="*/ 452 w 558"/>
                <a:gd name="T3" fmla="*/ 30 h 481"/>
                <a:gd name="T4" fmla="*/ 406 w 558"/>
                <a:gd name="T5" fmla="*/ 13 h 481"/>
                <a:gd name="T6" fmla="*/ 381 w 558"/>
                <a:gd name="T7" fmla="*/ 43 h 481"/>
                <a:gd name="T8" fmla="*/ 328 w 558"/>
                <a:gd name="T9" fmla="*/ 20 h 481"/>
                <a:gd name="T10" fmla="*/ 288 w 558"/>
                <a:gd name="T11" fmla="*/ 53 h 481"/>
                <a:gd name="T12" fmla="*/ 243 w 558"/>
                <a:gd name="T13" fmla="*/ 27 h 481"/>
                <a:gd name="T14" fmla="*/ 184 w 558"/>
                <a:gd name="T15" fmla="*/ 51 h 481"/>
                <a:gd name="T16" fmla="*/ 150 w 558"/>
                <a:gd name="T17" fmla="*/ 13 h 481"/>
                <a:gd name="T18" fmla="*/ 71 w 558"/>
                <a:gd name="T19" fmla="*/ 43 h 481"/>
                <a:gd name="T20" fmla="*/ 71 w 558"/>
                <a:gd name="T21" fmla="*/ 16 h 481"/>
                <a:gd name="T22" fmla="*/ 0 w 558"/>
                <a:gd name="T23" fmla="*/ 202 h 481"/>
                <a:gd name="T24" fmla="*/ 279 w 558"/>
                <a:gd name="T25" fmla="*/ 481 h 481"/>
                <a:gd name="T26" fmla="*/ 558 w 558"/>
                <a:gd name="T27" fmla="*/ 202 h 481"/>
                <a:gd name="T28" fmla="*/ 470 w 558"/>
                <a:gd name="T29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8" h="481">
                  <a:moveTo>
                    <a:pt x="470" y="0"/>
                  </a:moveTo>
                  <a:cubicBezTo>
                    <a:pt x="452" y="30"/>
                    <a:pt x="452" y="30"/>
                    <a:pt x="452" y="30"/>
                  </a:cubicBezTo>
                  <a:cubicBezTo>
                    <a:pt x="406" y="13"/>
                    <a:pt x="406" y="13"/>
                    <a:pt x="406" y="13"/>
                  </a:cubicBezTo>
                  <a:cubicBezTo>
                    <a:pt x="381" y="43"/>
                    <a:pt x="381" y="43"/>
                    <a:pt x="381" y="43"/>
                  </a:cubicBezTo>
                  <a:cubicBezTo>
                    <a:pt x="328" y="20"/>
                    <a:pt x="328" y="20"/>
                    <a:pt x="328" y="20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43" y="27"/>
                    <a:pt x="243" y="27"/>
                    <a:pt x="243" y="27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50" y="13"/>
                    <a:pt x="150" y="13"/>
                    <a:pt x="150" y="1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27" y="66"/>
                    <a:pt x="0" y="131"/>
                    <a:pt x="0" y="202"/>
                  </a:cubicBezTo>
                  <a:cubicBezTo>
                    <a:pt x="0" y="356"/>
                    <a:pt x="125" y="481"/>
                    <a:pt x="279" y="481"/>
                  </a:cubicBezTo>
                  <a:cubicBezTo>
                    <a:pt x="433" y="481"/>
                    <a:pt x="558" y="356"/>
                    <a:pt x="558" y="202"/>
                  </a:cubicBezTo>
                  <a:cubicBezTo>
                    <a:pt x="558" y="122"/>
                    <a:pt x="524" y="51"/>
                    <a:pt x="470" y="0"/>
                  </a:cubicBezTo>
                  <a:close/>
                </a:path>
              </a:pathLst>
            </a:cu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6" name="Freeform 153"/>
            <p:cNvSpPr>
              <a:spLocks/>
            </p:cNvSpPr>
            <p:nvPr/>
          </p:nvSpPr>
          <p:spPr bwMode="auto">
            <a:xfrm>
              <a:off x="914770" y="5830827"/>
              <a:ext cx="377206" cy="37979"/>
            </a:xfrm>
            <a:custGeom>
              <a:avLst/>
              <a:gdLst>
                <a:gd name="T0" fmla="*/ 203 w 203"/>
                <a:gd name="T1" fmla="*/ 10 h 20"/>
                <a:gd name="T2" fmla="*/ 196 w 203"/>
                <a:gd name="T3" fmla="*/ 0 h 20"/>
                <a:gd name="T4" fmla="*/ 8 w 203"/>
                <a:gd name="T5" fmla="*/ 0 h 20"/>
                <a:gd name="T6" fmla="*/ 0 w 203"/>
                <a:gd name="T7" fmla="*/ 10 h 20"/>
                <a:gd name="T8" fmla="*/ 0 w 203"/>
                <a:gd name="T9" fmla="*/ 10 h 20"/>
                <a:gd name="T10" fmla="*/ 8 w 203"/>
                <a:gd name="T11" fmla="*/ 20 h 20"/>
                <a:gd name="T12" fmla="*/ 196 w 203"/>
                <a:gd name="T13" fmla="*/ 20 h 20"/>
                <a:gd name="T14" fmla="*/ 203 w 203"/>
                <a:gd name="T1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" h="20">
                  <a:moveTo>
                    <a:pt x="203" y="10"/>
                  </a:moveTo>
                  <a:cubicBezTo>
                    <a:pt x="203" y="4"/>
                    <a:pt x="200" y="0"/>
                    <a:pt x="19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4" y="20"/>
                    <a:pt x="8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200" y="20"/>
                    <a:pt x="203" y="15"/>
                    <a:pt x="203" y="10"/>
                  </a:cubicBezTo>
                  <a:close/>
                </a:path>
              </a:pathLst>
            </a:custGeom>
            <a:solidFill>
              <a:srgbClr val="57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7" name="Freeform 154"/>
            <p:cNvSpPr>
              <a:spLocks/>
            </p:cNvSpPr>
            <p:nvPr/>
          </p:nvSpPr>
          <p:spPr bwMode="auto">
            <a:xfrm>
              <a:off x="914770" y="5924774"/>
              <a:ext cx="377206" cy="35979"/>
            </a:xfrm>
            <a:custGeom>
              <a:avLst/>
              <a:gdLst>
                <a:gd name="T0" fmla="*/ 203 w 203"/>
                <a:gd name="T1" fmla="*/ 10 h 20"/>
                <a:gd name="T2" fmla="*/ 196 w 203"/>
                <a:gd name="T3" fmla="*/ 0 h 20"/>
                <a:gd name="T4" fmla="*/ 8 w 203"/>
                <a:gd name="T5" fmla="*/ 0 h 20"/>
                <a:gd name="T6" fmla="*/ 0 w 203"/>
                <a:gd name="T7" fmla="*/ 10 h 20"/>
                <a:gd name="T8" fmla="*/ 0 w 203"/>
                <a:gd name="T9" fmla="*/ 10 h 20"/>
                <a:gd name="T10" fmla="*/ 8 w 203"/>
                <a:gd name="T11" fmla="*/ 20 h 20"/>
                <a:gd name="T12" fmla="*/ 196 w 203"/>
                <a:gd name="T13" fmla="*/ 20 h 20"/>
                <a:gd name="T14" fmla="*/ 203 w 203"/>
                <a:gd name="T1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" h="20">
                  <a:moveTo>
                    <a:pt x="203" y="10"/>
                  </a:moveTo>
                  <a:cubicBezTo>
                    <a:pt x="203" y="4"/>
                    <a:pt x="200" y="0"/>
                    <a:pt x="19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4" y="20"/>
                    <a:pt x="8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200" y="20"/>
                    <a:pt x="203" y="15"/>
                    <a:pt x="203" y="10"/>
                  </a:cubicBezTo>
                  <a:close/>
                </a:path>
              </a:pathLst>
            </a:custGeom>
            <a:solidFill>
              <a:srgbClr val="57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8" name="Freeform 155"/>
            <p:cNvSpPr>
              <a:spLocks/>
            </p:cNvSpPr>
            <p:nvPr/>
          </p:nvSpPr>
          <p:spPr bwMode="auto">
            <a:xfrm>
              <a:off x="914770" y="6018719"/>
              <a:ext cx="377206" cy="35979"/>
            </a:xfrm>
            <a:custGeom>
              <a:avLst/>
              <a:gdLst>
                <a:gd name="T0" fmla="*/ 203 w 203"/>
                <a:gd name="T1" fmla="*/ 10 h 20"/>
                <a:gd name="T2" fmla="*/ 196 w 203"/>
                <a:gd name="T3" fmla="*/ 0 h 20"/>
                <a:gd name="T4" fmla="*/ 8 w 203"/>
                <a:gd name="T5" fmla="*/ 0 h 20"/>
                <a:gd name="T6" fmla="*/ 0 w 203"/>
                <a:gd name="T7" fmla="*/ 10 h 20"/>
                <a:gd name="T8" fmla="*/ 0 w 203"/>
                <a:gd name="T9" fmla="*/ 10 h 20"/>
                <a:gd name="T10" fmla="*/ 8 w 203"/>
                <a:gd name="T11" fmla="*/ 20 h 20"/>
                <a:gd name="T12" fmla="*/ 196 w 203"/>
                <a:gd name="T13" fmla="*/ 20 h 20"/>
                <a:gd name="T14" fmla="*/ 203 w 203"/>
                <a:gd name="T1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" h="20">
                  <a:moveTo>
                    <a:pt x="203" y="10"/>
                  </a:moveTo>
                  <a:cubicBezTo>
                    <a:pt x="203" y="4"/>
                    <a:pt x="200" y="0"/>
                    <a:pt x="19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4" y="20"/>
                    <a:pt x="8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200" y="20"/>
                    <a:pt x="203" y="15"/>
                    <a:pt x="203" y="10"/>
                  </a:cubicBezTo>
                  <a:close/>
                </a:path>
              </a:pathLst>
            </a:custGeom>
            <a:solidFill>
              <a:srgbClr val="57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9" name="Rectangle 156"/>
            <p:cNvSpPr>
              <a:spLocks noChangeArrowheads="1"/>
            </p:cNvSpPr>
            <p:nvPr/>
          </p:nvSpPr>
          <p:spPr bwMode="auto">
            <a:xfrm>
              <a:off x="1327901" y="5830827"/>
              <a:ext cx="363236" cy="223871"/>
            </a:xfrm>
            <a:prstGeom prst="rect">
              <a:avLst/>
            </a:prstGeom>
            <a:solidFill>
              <a:srgbClr val="57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0" name="Rectangle 157"/>
            <p:cNvSpPr>
              <a:spLocks noChangeArrowheads="1"/>
            </p:cNvSpPr>
            <p:nvPr/>
          </p:nvSpPr>
          <p:spPr bwMode="auto">
            <a:xfrm>
              <a:off x="914770" y="5652930"/>
              <a:ext cx="776366" cy="97943"/>
            </a:xfrm>
            <a:prstGeom prst="rect">
              <a:avLst/>
            </a:pr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1" name="Freeform 158"/>
            <p:cNvSpPr>
              <a:spLocks/>
            </p:cNvSpPr>
            <p:nvPr/>
          </p:nvSpPr>
          <p:spPr bwMode="auto">
            <a:xfrm>
              <a:off x="914770" y="6106668"/>
              <a:ext cx="377206" cy="35979"/>
            </a:xfrm>
            <a:custGeom>
              <a:avLst/>
              <a:gdLst>
                <a:gd name="T0" fmla="*/ 196 w 203"/>
                <a:gd name="T1" fmla="*/ 0 h 19"/>
                <a:gd name="T2" fmla="*/ 8 w 203"/>
                <a:gd name="T3" fmla="*/ 0 h 19"/>
                <a:gd name="T4" fmla="*/ 0 w 203"/>
                <a:gd name="T5" fmla="*/ 10 h 19"/>
                <a:gd name="T6" fmla="*/ 8 w 203"/>
                <a:gd name="T7" fmla="*/ 19 h 19"/>
                <a:gd name="T8" fmla="*/ 196 w 203"/>
                <a:gd name="T9" fmla="*/ 19 h 19"/>
                <a:gd name="T10" fmla="*/ 203 w 203"/>
                <a:gd name="T11" fmla="*/ 10 h 19"/>
                <a:gd name="T12" fmla="*/ 196 w 20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9">
                  <a:moveTo>
                    <a:pt x="19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8" y="19"/>
                  </a:cubicBezTo>
                  <a:cubicBezTo>
                    <a:pt x="196" y="19"/>
                    <a:pt x="196" y="19"/>
                    <a:pt x="196" y="19"/>
                  </a:cubicBezTo>
                  <a:cubicBezTo>
                    <a:pt x="200" y="19"/>
                    <a:pt x="203" y="15"/>
                    <a:pt x="203" y="10"/>
                  </a:cubicBezTo>
                  <a:cubicBezTo>
                    <a:pt x="203" y="4"/>
                    <a:pt x="200" y="0"/>
                    <a:pt x="196" y="0"/>
                  </a:cubicBezTo>
                  <a:close/>
                </a:path>
              </a:pathLst>
            </a:custGeom>
            <a:solidFill>
              <a:srgbClr val="57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2" name="Freeform 159"/>
            <p:cNvSpPr>
              <a:spLocks/>
            </p:cNvSpPr>
            <p:nvPr/>
          </p:nvSpPr>
          <p:spPr bwMode="auto">
            <a:xfrm>
              <a:off x="956681" y="6200615"/>
              <a:ext cx="335295" cy="37978"/>
            </a:xfrm>
            <a:custGeom>
              <a:avLst/>
              <a:gdLst>
                <a:gd name="T0" fmla="*/ 173 w 180"/>
                <a:gd name="T1" fmla="*/ 0 h 20"/>
                <a:gd name="T2" fmla="*/ 0 w 180"/>
                <a:gd name="T3" fmla="*/ 0 h 20"/>
                <a:gd name="T4" fmla="*/ 25 w 180"/>
                <a:gd name="T5" fmla="*/ 20 h 20"/>
                <a:gd name="T6" fmla="*/ 173 w 180"/>
                <a:gd name="T7" fmla="*/ 20 h 20"/>
                <a:gd name="T8" fmla="*/ 180 w 180"/>
                <a:gd name="T9" fmla="*/ 10 h 20"/>
                <a:gd name="T10" fmla="*/ 173 w 180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20">
                  <a:moveTo>
                    <a:pt x="1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7"/>
                    <a:pt x="16" y="13"/>
                    <a:pt x="25" y="20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77" y="20"/>
                    <a:pt x="180" y="15"/>
                    <a:pt x="180" y="10"/>
                  </a:cubicBezTo>
                  <a:cubicBezTo>
                    <a:pt x="180" y="4"/>
                    <a:pt x="177" y="0"/>
                    <a:pt x="173" y="0"/>
                  </a:cubicBezTo>
                  <a:close/>
                </a:path>
              </a:pathLst>
            </a:custGeom>
            <a:solidFill>
              <a:srgbClr val="57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3" name="Freeform 160"/>
            <p:cNvSpPr>
              <a:spLocks/>
            </p:cNvSpPr>
            <p:nvPr/>
          </p:nvSpPr>
          <p:spPr bwMode="auto">
            <a:xfrm>
              <a:off x="1104371" y="6294560"/>
              <a:ext cx="187605" cy="33981"/>
            </a:xfrm>
            <a:custGeom>
              <a:avLst/>
              <a:gdLst>
                <a:gd name="T0" fmla="*/ 93 w 100"/>
                <a:gd name="T1" fmla="*/ 0 h 19"/>
                <a:gd name="T2" fmla="*/ 0 w 100"/>
                <a:gd name="T3" fmla="*/ 0 h 19"/>
                <a:gd name="T4" fmla="*/ 88 w 100"/>
                <a:gd name="T5" fmla="*/ 19 h 19"/>
                <a:gd name="T6" fmla="*/ 93 w 100"/>
                <a:gd name="T7" fmla="*/ 19 h 19"/>
                <a:gd name="T8" fmla="*/ 100 w 100"/>
                <a:gd name="T9" fmla="*/ 10 h 19"/>
                <a:gd name="T10" fmla="*/ 93 w 100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9">
                  <a:moveTo>
                    <a:pt x="9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7" y="11"/>
                    <a:pt x="57" y="18"/>
                    <a:pt x="88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7" y="19"/>
                    <a:pt x="100" y="15"/>
                    <a:pt x="100" y="10"/>
                  </a:cubicBezTo>
                  <a:cubicBezTo>
                    <a:pt x="100" y="4"/>
                    <a:pt x="97" y="0"/>
                    <a:pt x="93" y="0"/>
                  </a:cubicBezTo>
                  <a:close/>
                </a:path>
              </a:pathLst>
            </a:custGeom>
            <a:solidFill>
              <a:srgbClr val="57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4" name="Freeform 161"/>
            <p:cNvSpPr>
              <a:spLocks/>
            </p:cNvSpPr>
            <p:nvPr/>
          </p:nvSpPr>
          <p:spPr bwMode="auto">
            <a:xfrm>
              <a:off x="1359833" y="6126657"/>
              <a:ext cx="355253" cy="37979"/>
            </a:xfrm>
            <a:custGeom>
              <a:avLst/>
              <a:gdLst>
                <a:gd name="T0" fmla="*/ 190 w 190"/>
                <a:gd name="T1" fmla="*/ 0 h 20"/>
                <a:gd name="T2" fmla="*/ 7 w 190"/>
                <a:gd name="T3" fmla="*/ 0 h 20"/>
                <a:gd name="T4" fmla="*/ 0 w 190"/>
                <a:gd name="T5" fmla="*/ 10 h 20"/>
                <a:gd name="T6" fmla="*/ 7 w 190"/>
                <a:gd name="T7" fmla="*/ 20 h 20"/>
                <a:gd name="T8" fmla="*/ 174 w 190"/>
                <a:gd name="T9" fmla="*/ 20 h 20"/>
                <a:gd name="T10" fmla="*/ 190 w 190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20">
                  <a:moveTo>
                    <a:pt x="19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10"/>
                  </a:cubicBezTo>
                  <a:cubicBezTo>
                    <a:pt x="0" y="15"/>
                    <a:pt x="3" y="20"/>
                    <a:pt x="7" y="20"/>
                  </a:cubicBezTo>
                  <a:cubicBezTo>
                    <a:pt x="174" y="20"/>
                    <a:pt x="174" y="20"/>
                    <a:pt x="174" y="20"/>
                  </a:cubicBezTo>
                  <a:cubicBezTo>
                    <a:pt x="179" y="13"/>
                    <a:pt x="185" y="7"/>
                    <a:pt x="190" y="0"/>
                  </a:cubicBezTo>
                  <a:close/>
                </a:path>
              </a:pathLst>
            </a:custGeom>
            <a:solidFill>
              <a:srgbClr val="57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5" name="Freeform 162"/>
            <p:cNvSpPr>
              <a:spLocks/>
            </p:cNvSpPr>
            <p:nvPr/>
          </p:nvSpPr>
          <p:spPr bwMode="auto">
            <a:xfrm>
              <a:off x="1359833" y="6220603"/>
              <a:ext cx="263446" cy="37978"/>
            </a:xfrm>
            <a:custGeom>
              <a:avLst/>
              <a:gdLst>
                <a:gd name="T0" fmla="*/ 7 w 141"/>
                <a:gd name="T1" fmla="*/ 0 h 20"/>
                <a:gd name="T2" fmla="*/ 0 w 141"/>
                <a:gd name="T3" fmla="*/ 10 h 20"/>
                <a:gd name="T4" fmla="*/ 7 w 141"/>
                <a:gd name="T5" fmla="*/ 20 h 20"/>
                <a:gd name="T6" fmla="*/ 113 w 141"/>
                <a:gd name="T7" fmla="*/ 20 h 20"/>
                <a:gd name="T8" fmla="*/ 141 w 141"/>
                <a:gd name="T9" fmla="*/ 0 h 20"/>
                <a:gd name="T10" fmla="*/ 7 w 141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20">
                  <a:moveTo>
                    <a:pt x="7" y="0"/>
                  </a:moveTo>
                  <a:cubicBezTo>
                    <a:pt x="3" y="0"/>
                    <a:pt x="0" y="4"/>
                    <a:pt x="0" y="10"/>
                  </a:cubicBezTo>
                  <a:cubicBezTo>
                    <a:pt x="0" y="15"/>
                    <a:pt x="3" y="20"/>
                    <a:pt x="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23" y="14"/>
                    <a:pt x="132" y="7"/>
                    <a:pt x="141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7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6" name="Freeform 163"/>
            <p:cNvSpPr>
              <a:spLocks/>
            </p:cNvSpPr>
            <p:nvPr/>
          </p:nvSpPr>
          <p:spPr bwMode="auto">
            <a:xfrm>
              <a:off x="1359833" y="6312551"/>
              <a:ext cx="81828" cy="15991"/>
            </a:xfrm>
            <a:custGeom>
              <a:avLst/>
              <a:gdLst>
                <a:gd name="T0" fmla="*/ 43 w 43"/>
                <a:gd name="T1" fmla="*/ 0 h 8"/>
                <a:gd name="T2" fmla="*/ 7 w 43"/>
                <a:gd name="T3" fmla="*/ 0 h 8"/>
                <a:gd name="T4" fmla="*/ 0 w 43"/>
                <a:gd name="T5" fmla="*/ 8 h 8"/>
                <a:gd name="T6" fmla="*/ 43 w 4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8">
                  <a:moveTo>
                    <a:pt x="4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15" y="6"/>
                    <a:pt x="29" y="4"/>
                    <a:pt x="43" y="0"/>
                  </a:cubicBezTo>
                  <a:close/>
                </a:path>
              </a:pathLst>
            </a:custGeom>
            <a:solidFill>
              <a:srgbClr val="57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08" name="组合 456"/>
          <p:cNvGrpSpPr>
            <a:grpSpLocks/>
          </p:cNvGrpSpPr>
          <p:nvPr/>
        </p:nvGrpSpPr>
        <p:grpSpPr bwMode="auto">
          <a:xfrm>
            <a:off x="2709863" y="4514850"/>
            <a:ext cx="827087" cy="828675"/>
            <a:chOff x="1992313" y="5292726"/>
            <a:chExt cx="1039813" cy="1042988"/>
          </a:xfrm>
        </p:grpSpPr>
        <p:sp>
          <p:nvSpPr>
            <p:cNvPr id="458" name="Oval 164"/>
            <p:cNvSpPr>
              <a:spLocks noChangeArrowheads="1"/>
            </p:cNvSpPr>
            <p:nvPr/>
          </p:nvSpPr>
          <p:spPr bwMode="auto">
            <a:xfrm>
              <a:off x="1994308" y="5292726"/>
              <a:ext cx="1037818" cy="1042988"/>
            </a:xfrm>
            <a:prstGeom prst="ellipse">
              <a:avLst/>
            </a:prstGeom>
            <a:solidFill>
              <a:srgbClr val="44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9" name="Freeform 165"/>
            <p:cNvSpPr>
              <a:spLocks/>
            </p:cNvSpPr>
            <p:nvPr/>
          </p:nvSpPr>
          <p:spPr bwMode="auto">
            <a:xfrm>
              <a:off x="1992313" y="5292726"/>
              <a:ext cx="1039813" cy="521495"/>
            </a:xfrm>
            <a:custGeom>
              <a:avLst/>
              <a:gdLst>
                <a:gd name="T0" fmla="*/ 557 w 558"/>
                <a:gd name="T1" fmla="*/ 257 h 279"/>
                <a:gd name="T2" fmla="*/ 280 w 558"/>
                <a:gd name="T3" fmla="*/ 0 h 279"/>
                <a:gd name="T4" fmla="*/ 2 w 558"/>
                <a:gd name="T5" fmla="*/ 255 h 279"/>
                <a:gd name="T6" fmla="*/ 4 w 558"/>
                <a:gd name="T7" fmla="*/ 272 h 279"/>
                <a:gd name="T8" fmla="*/ 23 w 558"/>
                <a:gd name="T9" fmla="*/ 279 h 279"/>
                <a:gd name="T10" fmla="*/ 536 w 558"/>
                <a:gd name="T11" fmla="*/ 279 h 279"/>
                <a:gd name="T12" fmla="*/ 552 w 558"/>
                <a:gd name="T13" fmla="*/ 274 h 279"/>
                <a:gd name="T14" fmla="*/ 557 w 558"/>
                <a:gd name="T15" fmla="*/ 25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279">
                  <a:moveTo>
                    <a:pt x="557" y="257"/>
                  </a:moveTo>
                  <a:cubicBezTo>
                    <a:pt x="546" y="113"/>
                    <a:pt x="426" y="0"/>
                    <a:pt x="280" y="0"/>
                  </a:cubicBezTo>
                  <a:cubicBezTo>
                    <a:pt x="134" y="0"/>
                    <a:pt x="14" y="112"/>
                    <a:pt x="2" y="255"/>
                  </a:cubicBezTo>
                  <a:cubicBezTo>
                    <a:pt x="1" y="263"/>
                    <a:pt x="0" y="265"/>
                    <a:pt x="4" y="272"/>
                  </a:cubicBezTo>
                  <a:cubicBezTo>
                    <a:pt x="8" y="278"/>
                    <a:pt x="23" y="279"/>
                    <a:pt x="23" y="279"/>
                  </a:cubicBezTo>
                  <a:cubicBezTo>
                    <a:pt x="536" y="279"/>
                    <a:pt x="536" y="279"/>
                    <a:pt x="536" y="279"/>
                  </a:cubicBezTo>
                  <a:cubicBezTo>
                    <a:pt x="536" y="279"/>
                    <a:pt x="545" y="279"/>
                    <a:pt x="552" y="274"/>
                  </a:cubicBezTo>
                  <a:cubicBezTo>
                    <a:pt x="558" y="270"/>
                    <a:pt x="558" y="264"/>
                    <a:pt x="557" y="257"/>
                  </a:cubicBezTo>
                  <a:close/>
                </a:path>
              </a:pathLst>
            </a:custGeom>
            <a:solidFill>
              <a:srgbClr val="D3D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0" name="Freeform 166"/>
            <p:cNvSpPr>
              <a:spLocks/>
            </p:cNvSpPr>
            <p:nvPr/>
          </p:nvSpPr>
          <p:spPr bwMode="auto">
            <a:xfrm>
              <a:off x="1992313" y="5814221"/>
              <a:ext cx="1039813" cy="521493"/>
            </a:xfrm>
            <a:custGeom>
              <a:avLst/>
              <a:gdLst>
                <a:gd name="T0" fmla="*/ 557 w 558"/>
                <a:gd name="T1" fmla="*/ 22 h 279"/>
                <a:gd name="T2" fmla="*/ 280 w 558"/>
                <a:gd name="T3" fmla="*/ 279 h 279"/>
                <a:gd name="T4" fmla="*/ 2 w 558"/>
                <a:gd name="T5" fmla="*/ 24 h 279"/>
                <a:gd name="T6" fmla="*/ 4 w 558"/>
                <a:gd name="T7" fmla="*/ 7 h 279"/>
                <a:gd name="T8" fmla="*/ 23 w 558"/>
                <a:gd name="T9" fmla="*/ 0 h 279"/>
                <a:gd name="T10" fmla="*/ 536 w 558"/>
                <a:gd name="T11" fmla="*/ 0 h 279"/>
                <a:gd name="T12" fmla="*/ 552 w 558"/>
                <a:gd name="T13" fmla="*/ 5 h 279"/>
                <a:gd name="T14" fmla="*/ 557 w 558"/>
                <a:gd name="T15" fmla="*/ 2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279">
                  <a:moveTo>
                    <a:pt x="557" y="22"/>
                  </a:moveTo>
                  <a:cubicBezTo>
                    <a:pt x="546" y="166"/>
                    <a:pt x="426" y="279"/>
                    <a:pt x="280" y="279"/>
                  </a:cubicBezTo>
                  <a:cubicBezTo>
                    <a:pt x="134" y="279"/>
                    <a:pt x="14" y="167"/>
                    <a:pt x="2" y="24"/>
                  </a:cubicBezTo>
                  <a:cubicBezTo>
                    <a:pt x="1" y="16"/>
                    <a:pt x="0" y="14"/>
                    <a:pt x="4" y="7"/>
                  </a:cubicBezTo>
                  <a:cubicBezTo>
                    <a:pt x="8" y="1"/>
                    <a:pt x="23" y="0"/>
                    <a:pt x="23" y="0"/>
                  </a:cubicBezTo>
                  <a:cubicBezTo>
                    <a:pt x="536" y="0"/>
                    <a:pt x="536" y="0"/>
                    <a:pt x="536" y="0"/>
                  </a:cubicBezTo>
                  <a:cubicBezTo>
                    <a:pt x="536" y="0"/>
                    <a:pt x="545" y="0"/>
                    <a:pt x="552" y="5"/>
                  </a:cubicBezTo>
                  <a:cubicBezTo>
                    <a:pt x="558" y="9"/>
                    <a:pt x="558" y="15"/>
                    <a:pt x="557" y="22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1" name="Freeform 167"/>
            <p:cNvSpPr>
              <a:spLocks/>
            </p:cNvSpPr>
            <p:nvPr/>
          </p:nvSpPr>
          <p:spPr bwMode="auto">
            <a:xfrm>
              <a:off x="2345570" y="5548478"/>
              <a:ext cx="387186" cy="537479"/>
            </a:xfrm>
            <a:custGeom>
              <a:avLst/>
              <a:gdLst>
                <a:gd name="T0" fmla="*/ 5 w 243"/>
                <a:gd name="T1" fmla="*/ 0 h 339"/>
                <a:gd name="T2" fmla="*/ 5 w 243"/>
                <a:gd name="T3" fmla="*/ 98 h 339"/>
                <a:gd name="T4" fmla="*/ 118 w 243"/>
                <a:gd name="T5" fmla="*/ 98 h 339"/>
                <a:gd name="T6" fmla="*/ 0 w 243"/>
                <a:gd name="T7" fmla="*/ 339 h 339"/>
                <a:gd name="T8" fmla="*/ 113 w 243"/>
                <a:gd name="T9" fmla="*/ 339 h 339"/>
                <a:gd name="T10" fmla="*/ 243 w 243"/>
                <a:gd name="T11" fmla="*/ 66 h 339"/>
                <a:gd name="T12" fmla="*/ 243 w 243"/>
                <a:gd name="T13" fmla="*/ 0 h 339"/>
                <a:gd name="T14" fmla="*/ 5 w 243"/>
                <a:gd name="T15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3" h="339">
                  <a:moveTo>
                    <a:pt x="5" y="0"/>
                  </a:moveTo>
                  <a:lnTo>
                    <a:pt x="5" y="98"/>
                  </a:lnTo>
                  <a:lnTo>
                    <a:pt x="118" y="98"/>
                  </a:lnTo>
                  <a:lnTo>
                    <a:pt x="0" y="339"/>
                  </a:lnTo>
                  <a:lnTo>
                    <a:pt x="113" y="339"/>
                  </a:lnTo>
                  <a:lnTo>
                    <a:pt x="243" y="66"/>
                  </a:lnTo>
                  <a:lnTo>
                    <a:pt x="24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88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2" name="Freeform 168"/>
            <p:cNvSpPr>
              <a:spLocks/>
            </p:cNvSpPr>
            <p:nvPr/>
          </p:nvSpPr>
          <p:spPr bwMode="auto">
            <a:xfrm>
              <a:off x="2353553" y="5548478"/>
              <a:ext cx="379203" cy="261747"/>
            </a:xfrm>
            <a:custGeom>
              <a:avLst/>
              <a:gdLst>
                <a:gd name="T0" fmla="*/ 0 w 238"/>
                <a:gd name="T1" fmla="*/ 98 h 165"/>
                <a:gd name="T2" fmla="*/ 113 w 238"/>
                <a:gd name="T3" fmla="*/ 98 h 165"/>
                <a:gd name="T4" fmla="*/ 80 w 238"/>
                <a:gd name="T5" fmla="*/ 165 h 165"/>
                <a:gd name="T6" fmla="*/ 191 w 238"/>
                <a:gd name="T7" fmla="*/ 165 h 165"/>
                <a:gd name="T8" fmla="*/ 238 w 238"/>
                <a:gd name="T9" fmla="*/ 66 h 165"/>
                <a:gd name="T10" fmla="*/ 238 w 238"/>
                <a:gd name="T11" fmla="*/ 0 h 165"/>
                <a:gd name="T12" fmla="*/ 0 w 238"/>
                <a:gd name="T13" fmla="*/ 0 h 165"/>
                <a:gd name="T14" fmla="*/ 0 w 238"/>
                <a:gd name="T15" fmla="*/ 9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" h="165">
                  <a:moveTo>
                    <a:pt x="0" y="98"/>
                  </a:moveTo>
                  <a:lnTo>
                    <a:pt x="113" y="98"/>
                  </a:lnTo>
                  <a:lnTo>
                    <a:pt x="80" y="165"/>
                  </a:lnTo>
                  <a:lnTo>
                    <a:pt x="191" y="165"/>
                  </a:lnTo>
                  <a:lnTo>
                    <a:pt x="238" y="66"/>
                  </a:lnTo>
                  <a:lnTo>
                    <a:pt x="238" y="0"/>
                  </a:lnTo>
                  <a:lnTo>
                    <a:pt x="0" y="0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656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3" name="Rectangle 169"/>
            <p:cNvSpPr>
              <a:spLocks noChangeArrowheads="1"/>
            </p:cNvSpPr>
            <p:nvPr/>
          </p:nvSpPr>
          <p:spPr bwMode="auto">
            <a:xfrm>
              <a:off x="2012271" y="5810225"/>
              <a:ext cx="1003889" cy="7992"/>
            </a:xfrm>
            <a:prstGeom prst="rect">
              <a:avLst/>
            </a:prstGeom>
            <a:solidFill>
              <a:srgbClr val="44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4" name="Freeform 170"/>
            <p:cNvSpPr>
              <a:spLocks/>
            </p:cNvSpPr>
            <p:nvPr/>
          </p:nvSpPr>
          <p:spPr bwMode="auto">
            <a:xfrm>
              <a:off x="2179919" y="5744288"/>
              <a:ext cx="59874" cy="139864"/>
            </a:xfrm>
            <a:custGeom>
              <a:avLst/>
              <a:gdLst>
                <a:gd name="T0" fmla="*/ 23 w 33"/>
                <a:gd name="T1" fmla="*/ 76 h 76"/>
                <a:gd name="T2" fmla="*/ 33 w 33"/>
                <a:gd name="T3" fmla="*/ 66 h 76"/>
                <a:gd name="T4" fmla="*/ 33 w 33"/>
                <a:gd name="T5" fmla="*/ 10 h 76"/>
                <a:gd name="T6" fmla="*/ 23 w 33"/>
                <a:gd name="T7" fmla="*/ 0 h 76"/>
                <a:gd name="T8" fmla="*/ 10 w 33"/>
                <a:gd name="T9" fmla="*/ 0 h 76"/>
                <a:gd name="T10" fmla="*/ 0 w 33"/>
                <a:gd name="T11" fmla="*/ 10 h 76"/>
                <a:gd name="T12" fmla="*/ 0 w 33"/>
                <a:gd name="T13" fmla="*/ 66 h 76"/>
                <a:gd name="T14" fmla="*/ 10 w 33"/>
                <a:gd name="T15" fmla="*/ 76 h 76"/>
                <a:gd name="T16" fmla="*/ 23 w 33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76">
                  <a:moveTo>
                    <a:pt x="23" y="76"/>
                  </a:moveTo>
                  <a:cubicBezTo>
                    <a:pt x="28" y="76"/>
                    <a:pt x="33" y="71"/>
                    <a:pt x="33" y="66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5"/>
                    <a:pt x="28" y="0"/>
                    <a:pt x="2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1"/>
                    <a:pt x="5" y="76"/>
                    <a:pt x="10" y="76"/>
                  </a:cubicBezTo>
                  <a:lnTo>
                    <a:pt x="23" y="76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5" name="Freeform 171"/>
            <p:cNvSpPr>
              <a:spLocks/>
            </p:cNvSpPr>
            <p:nvPr/>
          </p:nvSpPr>
          <p:spPr bwMode="auto">
            <a:xfrm>
              <a:off x="2794626" y="5744288"/>
              <a:ext cx="63866" cy="139864"/>
            </a:xfrm>
            <a:custGeom>
              <a:avLst/>
              <a:gdLst>
                <a:gd name="T0" fmla="*/ 23 w 33"/>
                <a:gd name="T1" fmla="*/ 76 h 76"/>
                <a:gd name="T2" fmla="*/ 33 w 33"/>
                <a:gd name="T3" fmla="*/ 66 h 76"/>
                <a:gd name="T4" fmla="*/ 33 w 33"/>
                <a:gd name="T5" fmla="*/ 10 h 76"/>
                <a:gd name="T6" fmla="*/ 23 w 33"/>
                <a:gd name="T7" fmla="*/ 0 h 76"/>
                <a:gd name="T8" fmla="*/ 10 w 33"/>
                <a:gd name="T9" fmla="*/ 0 h 76"/>
                <a:gd name="T10" fmla="*/ 0 w 33"/>
                <a:gd name="T11" fmla="*/ 10 h 76"/>
                <a:gd name="T12" fmla="*/ 0 w 33"/>
                <a:gd name="T13" fmla="*/ 66 h 76"/>
                <a:gd name="T14" fmla="*/ 10 w 33"/>
                <a:gd name="T15" fmla="*/ 76 h 76"/>
                <a:gd name="T16" fmla="*/ 23 w 33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76">
                  <a:moveTo>
                    <a:pt x="23" y="76"/>
                  </a:moveTo>
                  <a:cubicBezTo>
                    <a:pt x="28" y="76"/>
                    <a:pt x="33" y="71"/>
                    <a:pt x="33" y="66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5"/>
                    <a:pt x="28" y="0"/>
                    <a:pt x="2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1"/>
                    <a:pt x="5" y="76"/>
                    <a:pt x="10" y="76"/>
                  </a:cubicBezTo>
                  <a:lnTo>
                    <a:pt x="23" y="76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09" name="组合 465"/>
          <p:cNvGrpSpPr>
            <a:grpSpLocks/>
          </p:cNvGrpSpPr>
          <p:nvPr/>
        </p:nvGrpSpPr>
        <p:grpSpPr bwMode="auto">
          <a:xfrm>
            <a:off x="3733800" y="4514850"/>
            <a:ext cx="827088" cy="828675"/>
            <a:chOff x="3279776" y="5248276"/>
            <a:chExt cx="1039813" cy="1042988"/>
          </a:xfrm>
        </p:grpSpPr>
        <p:sp>
          <p:nvSpPr>
            <p:cNvPr id="467" name="Freeform 172"/>
            <p:cNvSpPr>
              <a:spLocks/>
            </p:cNvSpPr>
            <p:nvPr/>
          </p:nvSpPr>
          <p:spPr bwMode="auto">
            <a:xfrm>
              <a:off x="3279776" y="5248276"/>
              <a:ext cx="1039813" cy="1042988"/>
            </a:xfrm>
            <a:custGeom>
              <a:avLst/>
              <a:gdLst>
                <a:gd name="T0" fmla="*/ 537 w 558"/>
                <a:gd name="T1" fmla="*/ 174 h 558"/>
                <a:gd name="T2" fmla="*/ 279 w 558"/>
                <a:gd name="T3" fmla="*/ 0 h 558"/>
                <a:gd name="T4" fmla="*/ 21 w 558"/>
                <a:gd name="T5" fmla="*/ 174 h 558"/>
                <a:gd name="T6" fmla="*/ 0 w 558"/>
                <a:gd name="T7" fmla="*/ 279 h 558"/>
                <a:gd name="T8" fmla="*/ 279 w 558"/>
                <a:gd name="T9" fmla="*/ 558 h 558"/>
                <a:gd name="T10" fmla="*/ 558 w 558"/>
                <a:gd name="T11" fmla="*/ 279 h 558"/>
                <a:gd name="T12" fmla="*/ 537 w 558"/>
                <a:gd name="T13" fmla="*/ 17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8" h="558">
                  <a:moveTo>
                    <a:pt x="537" y="174"/>
                  </a:moveTo>
                  <a:cubicBezTo>
                    <a:pt x="496" y="72"/>
                    <a:pt x="396" y="0"/>
                    <a:pt x="279" y="0"/>
                  </a:cubicBezTo>
                  <a:cubicBezTo>
                    <a:pt x="162" y="0"/>
                    <a:pt x="63" y="72"/>
                    <a:pt x="21" y="174"/>
                  </a:cubicBezTo>
                  <a:cubicBezTo>
                    <a:pt x="8" y="206"/>
                    <a:pt x="0" y="242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433" y="558"/>
                    <a:pt x="558" y="433"/>
                    <a:pt x="558" y="279"/>
                  </a:cubicBezTo>
                  <a:cubicBezTo>
                    <a:pt x="558" y="242"/>
                    <a:pt x="551" y="206"/>
                    <a:pt x="537" y="174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8" name="Freeform 173"/>
            <p:cNvSpPr>
              <a:spLocks/>
            </p:cNvSpPr>
            <p:nvPr/>
          </p:nvSpPr>
          <p:spPr bwMode="auto">
            <a:xfrm>
              <a:off x="3319692" y="5248276"/>
              <a:ext cx="961976" cy="325685"/>
            </a:xfrm>
            <a:custGeom>
              <a:avLst/>
              <a:gdLst>
                <a:gd name="T0" fmla="*/ 258 w 516"/>
                <a:gd name="T1" fmla="*/ 0 h 174"/>
                <a:gd name="T2" fmla="*/ 0 w 516"/>
                <a:gd name="T3" fmla="*/ 174 h 174"/>
                <a:gd name="T4" fmla="*/ 516 w 516"/>
                <a:gd name="T5" fmla="*/ 174 h 174"/>
                <a:gd name="T6" fmla="*/ 258 w 516"/>
                <a:gd name="T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6" h="174">
                  <a:moveTo>
                    <a:pt x="258" y="0"/>
                  </a:moveTo>
                  <a:cubicBezTo>
                    <a:pt x="141" y="0"/>
                    <a:pt x="42" y="72"/>
                    <a:pt x="0" y="174"/>
                  </a:cubicBezTo>
                  <a:cubicBezTo>
                    <a:pt x="516" y="174"/>
                    <a:pt x="516" y="174"/>
                    <a:pt x="516" y="174"/>
                  </a:cubicBezTo>
                  <a:cubicBezTo>
                    <a:pt x="475" y="72"/>
                    <a:pt x="375" y="0"/>
                    <a:pt x="258" y="0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9" name="Oval 174"/>
            <p:cNvSpPr>
              <a:spLocks noChangeArrowheads="1"/>
            </p:cNvSpPr>
            <p:nvPr/>
          </p:nvSpPr>
          <p:spPr bwMode="auto">
            <a:xfrm>
              <a:off x="3587129" y="5410120"/>
              <a:ext cx="65862" cy="63938"/>
            </a:xfrm>
            <a:prstGeom prst="ellipse">
              <a:avLst/>
            </a:prstGeom>
            <a:solidFill>
              <a:srgbClr val="A8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0" name="Oval 175"/>
            <p:cNvSpPr>
              <a:spLocks noChangeArrowheads="1"/>
            </p:cNvSpPr>
            <p:nvPr/>
          </p:nvSpPr>
          <p:spPr bwMode="auto">
            <a:xfrm>
              <a:off x="3950365" y="5410120"/>
              <a:ext cx="63866" cy="63938"/>
            </a:xfrm>
            <a:prstGeom prst="ellipse">
              <a:avLst/>
            </a:prstGeom>
            <a:solidFill>
              <a:srgbClr val="A8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1" name="Freeform 176"/>
            <p:cNvSpPr>
              <a:spLocks/>
            </p:cNvSpPr>
            <p:nvPr/>
          </p:nvSpPr>
          <p:spPr bwMode="auto">
            <a:xfrm>
              <a:off x="3609084" y="5418112"/>
              <a:ext cx="383194" cy="47953"/>
            </a:xfrm>
            <a:custGeom>
              <a:avLst/>
              <a:gdLst>
                <a:gd name="T0" fmla="*/ 206 w 206"/>
                <a:gd name="T1" fmla="*/ 13 h 26"/>
                <a:gd name="T2" fmla="*/ 194 w 206"/>
                <a:gd name="T3" fmla="*/ 0 h 26"/>
                <a:gd name="T4" fmla="*/ 13 w 206"/>
                <a:gd name="T5" fmla="*/ 0 h 26"/>
                <a:gd name="T6" fmla="*/ 0 w 206"/>
                <a:gd name="T7" fmla="*/ 13 h 26"/>
                <a:gd name="T8" fmla="*/ 0 w 206"/>
                <a:gd name="T9" fmla="*/ 13 h 26"/>
                <a:gd name="T10" fmla="*/ 13 w 206"/>
                <a:gd name="T11" fmla="*/ 26 h 26"/>
                <a:gd name="T12" fmla="*/ 194 w 206"/>
                <a:gd name="T13" fmla="*/ 26 h 26"/>
                <a:gd name="T14" fmla="*/ 206 w 206"/>
                <a:gd name="T1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6" h="26">
                  <a:moveTo>
                    <a:pt x="206" y="13"/>
                  </a:moveTo>
                  <a:cubicBezTo>
                    <a:pt x="206" y="6"/>
                    <a:pt x="201" y="0"/>
                    <a:pt x="19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194" y="26"/>
                    <a:pt x="194" y="26"/>
                    <a:pt x="194" y="26"/>
                  </a:cubicBezTo>
                  <a:cubicBezTo>
                    <a:pt x="201" y="26"/>
                    <a:pt x="206" y="20"/>
                    <a:pt x="206" y="13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2" name="Freeform 177"/>
            <p:cNvSpPr>
              <a:spLocks/>
            </p:cNvSpPr>
            <p:nvPr/>
          </p:nvSpPr>
          <p:spPr bwMode="auto">
            <a:xfrm>
              <a:off x="3521269" y="5651884"/>
              <a:ext cx="195589" cy="429584"/>
            </a:xfrm>
            <a:custGeom>
              <a:avLst/>
              <a:gdLst>
                <a:gd name="T0" fmla="*/ 59 w 105"/>
                <a:gd name="T1" fmla="*/ 8 h 230"/>
                <a:gd name="T2" fmla="*/ 41 w 105"/>
                <a:gd name="T3" fmla="*/ 30 h 230"/>
                <a:gd name="T4" fmla="*/ 10 w 105"/>
                <a:gd name="T5" fmla="*/ 51 h 230"/>
                <a:gd name="T6" fmla="*/ 0 w 105"/>
                <a:gd name="T7" fmla="*/ 55 h 230"/>
                <a:gd name="T8" fmla="*/ 0 w 105"/>
                <a:gd name="T9" fmla="*/ 112 h 230"/>
                <a:gd name="T10" fmla="*/ 22 w 105"/>
                <a:gd name="T11" fmla="*/ 104 h 230"/>
                <a:gd name="T12" fmla="*/ 49 w 105"/>
                <a:gd name="T13" fmla="*/ 90 h 230"/>
                <a:gd name="T14" fmla="*/ 49 w 105"/>
                <a:gd name="T15" fmla="*/ 230 h 230"/>
                <a:gd name="T16" fmla="*/ 105 w 105"/>
                <a:gd name="T17" fmla="*/ 230 h 230"/>
                <a:gd name="T18" fmla="*/ 105 w 105"/>
                <a:gd name="T19" fmla="*/ 0 h 230"/>
                <a:gd name="T20" fmla="*/ 64 w 105"/>
                <a:gd name="T21" fmla="*/ 0 h 230"/>
                <a:gd name="T22" fmla="*/ 59 w 105"/>
                <a:gd name="T23" fmla="*/ 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230">
                  <a:moveTo>
                    <a:pt x="59" y="8"/>
                  </a:moveTo>
                  <a:cubicBezTo>
                    <a:pt x="56" y="15"/>
                    <a:pt x="50" y="22"/>
                    <a:pt x="41" y="30"/>
                  </a:cubicBezTo>
                  <a:cubicBezTo>
                    <a:pt x="32" y="38"/>
                    <a:pt x="22" y="45"/>
                    <a:pt x="10" y="5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30" y="101"/>
                    <a:pt x="39" y="96"/>
                    <a:pt x="49" y="90"/>
                  </a:cubicBezTo>
                  <a:cubicBezTo>
                    <a:pt x="49" y="230"/>
                    <a:pt x="49" y="230"/>
                    <a:pt x="49" y="230"/>
                  </a:cubicBezTo>
                  <a:cubicBezTo>
                    <a:pt x="105" y="230"/>
                    <a:pt x="105" y="230"/>
                    <a:pt x="105" y="23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9" y="8"/>
                  </a:lnTo>
                  <a:close/>
                </a:path>
              </a:pathLst>
            </a:custGeom>
            <a:solidFill>
              <a:srgbClr val="B5BE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3" name="Freeform 178"/>
            <p:cNvSpPr>
              <a:spLocks/>
            </p:cNvSpPr>
            <p:nvPr/>
          </p:nvSpPr>
          <p:spPr bwMode="auto">
            <a:xfrm>
              <a:off x="3766751" y="5651884"/>
              <a:ext cx="303362" cy="429584"/>
            </a:xfrm>
            <a:custGeom>
              <a:avLst/>
              <a:gdLst>
                <a:gd name="T0" fmla="*/ 87 w 163"/>
                <a:gd name="T1" fmla="*/ 175 h 230"/>
                <a:gd name="T2" fmla="*/ 99 w 163"/>
                <a:gd name="T3" fmla="*/ 165 h 230"/>
                <a:gd name="T4" fmla="*/ 138 w 163"/>
                <a:gd name="T5" fmla="*/ 128 h 230"/>
                <a:gd name="T6" fmla="*/ 156 w 163"/>
                <a:gd name="T7" fmla="*/ 100 h 230"/>
                <a:gd name="T8" fmla="*/ 163 w 163"/>
                <a:gd name="T9" fmla="*/ 70 h 230"/>
                <a:gd name="T10" fmla="*/ 141 w 163"/>
                <a:gd name="T11" fmla="*/ 20 h 230"/>
                <a:gd name="T12" fmla="*/ 85 w 163"/>
                <a:gd name="T13" fmla="*/ 0 h 230"/>
                <a:gd name="T14" fmla="*/ 30 w 163"/>
                <a:gd name="T15" fmla="*/ 18 h 230"/>
                <a:gd name="T16" fmla="*/ 5 w 163"/>
                <a:gd name="T17" fmla="*/ 71 h 230"/>
                <a:gd name="T18" fmla="*/ 3 w 163"/>
                <a:gd name="T19" fmla="*/ 87 h 230"/>
                <a:gd name="T20" fmla="*/ 62 w 163"/>
                <a:gd name="T21" fmla="*/ 93 h 230"/>
                <a:gd name="T22" fmla="*/ 62 w 163"/>
                <a:gd name="T23" fmla="*/ 75 h 230"/>
                <a:gd name="T24" fmla="*/ 68 w 163"/>
                <a:gd name="T25" fmla="*/ 57 h 230"/>
                <a:gd name="T26" fmla="*/ 84 w 163"/>
                <a:gd name="T27" fmla="*/ 52 h 230"/>
                <a:gd name="T28" fmla="*/ 100 w 163"/>
                <a:gd name="T29" fmla="*/ 57 h 230"/>
                <a:gd name="T30" fmla="*/ 106 w 163"/>
                <a:gd name="T31" fmla="*/ 70 h 230"/>
                <a:gd name="T32" fmla="*/ 97 w 163"/>
                <a:gd name="T33" fmla="*/ 90 h 230"/>
                <a:gd name="T34" fmla="*/ 57 w 163"/>
                <a:gd name="T35" fmla="*/ 128 h 230"/>
                <a:gd name="T36" fmla="*/ 23 w 163"/>
                <a:gd name="T37" fmla="*/ 160 h 230"/>
                <a:gd name="T38" fmla="*/ 4 w 163"/>
                <a:gd name="T39" fmla="*/ 191 h 230"/>
                <a:gd name="T40" fmla="*/ 0 w 163"/>
                <a:gd name="T41" fmla="*/ 214 h 230"/>
                <a:gd name="T42" fmla="*/ 1 w 163"/>
                <a:gd name="T43" fmla="*/ 230 h 230"/>
                <a:gd name="T44" fmla="*/ 163 w 163"/>
                <a:gd name="T45" fmla="*/ 230 h 230"/>
                <a:gd name="T46" fmla="*/ 163 w 163"/>
                <a:gd name="T47" fmla="*/ 175 h 230"/>
                <a:gd name="T48" fmla="*/ 87 w 163"/>
                <a:gd name="T49" fmla="*/ 17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3" h="230">
                  <a:moveTo>
                    <a:pt x="87" y="175"/>
                  </a:moveTo>
                  <a:cubicBezTo>
                    <a:pt x="90" y="172"/>
                    <a:pt x="94" y="169"/>
                    <a:pt x="99" y="165"/>
                  </a:cubicBezTo>
                  <a:cubicBezTo>
                    <a:pt x="117" y="149"/>
                    <a:pt x="129" y="138"/>
                    <a:pt x="138" y="128"/>
                  </a:cubicBezTo>
                  <a:cubicBezTo>
                    <a:pt x="146" y="119"/>
                    <a:pt x="153" y="109"/>
                    <a:pt x="156" y="100"/>
                  </a:cubicBezTo>
                  <a:cubicBezTo>
                    <a:pt x="160" y="90"/>
                    <a:pt x="163" y="80"/>
                    <a:pt x="163" y="70"/>
                  </a:cubicBezTo>
                  <a:cubicBezTo>
                    <a:pt x="163" y="50"/>
                    <a:pt x="155" y="33"/>
                    <a:pt x="141" y="20"/>
                  </a:cubicBezTo>
                  <a:cubicBezTo>
                    <a:pt x="127" y="6"/>
                    <a:pt x="108" y="0"/>
                    <a:pt x="85" y="0"/>
                  </a:cubicBezTo>
                  <a:cubicBezTo>
                    <a:pt x="62" y="0"/>
                    <a:pt x="44" y="6"/>
                    <a:pt x="30" y="18"/>
                  </a:cubicBezTo>
                  <a:cubicBezTo>
                    <a:pt x="15" y="31"/>
                    <a:pt x="7" y="48"/>
                    <a:pt x="5" y="71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2" y="67"/>
                    <a:pt x="64" y="61"/>
                    <a:pt x="68" y="57"/>
                  </a:cubicBezTo>
                  <a:cubicBezTo>
                    <a:pt x="70" y="55"/>
                    <a:pt x="75" y="52"/>
                    <a:pt x="84" y="52"/>
                  </a:cubicBezTo>
                  <a:cubicBezTo>
                    <a:pt x="93" y="52"/>
                    <a:pt x="98" y="55"/>
                    <a:pt x="100" y="57"/>
                  </a:cubicBezTo>
                  <a:cubicBezTo>
                    <a:pt x="104" y="61"/>
                    <a:pt x="106" y="65"/>
                    <a:pt x="106" y="70"/>
                  </a:cubicBezTo>
                  <a:cubicBezTo>
                    <a:pt x="106" y="75"/>
                    <a:pt x="103" y="82"/>
                    <a:pt x="97" y="90"/>
                  </a:cubicBezTo>
                  <a:cubicBezTo>
                    <a:pt x="93" y="96"/>
                    <a:pt x="82" y="108"/>
                    <a:pt x="57" y="128"/>
                  </a:cubicBezTo>
                  <a:cubicBezTo>
                    <a:pt x="42" y="141"/>
                    <a:pt x="31" y="151"/>
                    <a:pt x="23" y="160"/>
                  </a:cubicBezTo>
                  <a:cubicBezTo>
                    <a:pt x="14" y="170"/>
                    <a:pt x="8" y="181"/>
                    <a:pt x="4" y="191"/>
                  </a:cubicBezTo>
                  <a:cubicBezTo>
                    <a:pt x="1" y="199"/>
                    <a:pt x="0" y="206"/>
                    <a:pt x="0" y="214"/>
                  </a:cubicBezTo>
                  <a:cubicBezTo>
                    <a:pt x="1" y="230"/>
                    <a:pt x="1" y="230"/>
                    <a:pt x="1" y="230"/>
                  </a:cubicBezTo>
                  <a:cubicBezTo>
                    <a:pt x="163" y="230"/>
                    <a:pt x="163" y="230"/>
                    <a:pt x="163" y="230"/>
                  </a:cubicBezTo>
                  <a:cubicBezTo>
                    <a:pt x="163" y="175"/>
                    <a:pt x="163" y="175"/>
                    <a:pt x="163" y="175"/>
                  </a:cubicBezTo>
                  <a:lnTo>
                    <a:pt x="87" y="175"/>
                  </a:lnTo>
                  <a:close/>
                </a:path>
              </a:pathLst>
            </a:custGeom>
            <a:solidFill>
              <a:srgbClr val="B5BE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10" name="组合 473"/>
          <p:cNvGrpSpPr>
            <a:grpSpLocks/>
          </p:cNvGrpSpPr>
          <p:nvPr/>
        </p:nvGrpSpPr>
        <p:grpSpPr bwMode="auto">
          <a:xfrm>
            <a:off x="4700588" y="4514850"/>
            <a:ext cx="827087" cy="827088"/>
            <a:chOff x="4494213" y="5195888"/>
            <a:chExt cx="1039813" cy="1041400"/>
          </a:xfrm>
        </p:grpSpPr>
        <p:sp>
          <p:nvSpPr>
            <p:cNvPr id="475" name="Oval 179"/>
            <p:cNvSpPr>
              <a:spLocks noChangeArrowheads="1"/>
            </p:cNvSpPr>
            <p:nvPr/>
          </p:nvSpPr>
          <p:spPr bwMode="auto">
            <a:xfrm>
              <a:off x="4494213" y="5195888"/>
              <a:ext cx="1039813" cy="1041400"/>
            </a:xfrm>
            <a:prstGeom prst="ellipse">
              <a:avLst/>
            </a:pr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6" name="Freeform 180"/>
            <p:cNvSpPr>
              <a:spLocks/>
            </p:cNvSpPr>
            <p:nvPr/>
          </p:nvSpPr>
          <p:spPr bwMode="auto">
            <a:xfrm>
              <a:off x="4819528" y="5493717"/>
              <a:ext cx="463026" cy="491716"/>
            </a:xfrm>
            <a:custGeom>
              <a:avLst/>
              <a:gdLst>
                <a:gd name="T0" fmla="*/ 31 w 248"/>
                <a:gd name="T1" fmla="*/ 246 h 263"/>
                <a:gd name="T2" fmla="*/ 32 w 248"/>
                <a:gd name="T3" fmla="*/ 18 h 263"/>
                <a:gd name="T4" fmla="*/ 248 w 248"/>
                <a:gd name="T5" fmla="*/ 134 h 263"/>
                <a:gd name="T6" fmla="*/ 31 w 248"/>
                <a:gd name="T7" fmla="*/ 246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263">
                  <a:moveTo>
                    <a:pt x="31" y="246"/>
                  </a:moveTo>
                  <a:cubicBezTo>
                    <a:pt x="0" y="231"/>
                    <a:pt x="2" y="37"/>
                    <a:pt x="32" y="18"/>
                  </a:cubicBezTo>
                  <a:cubicBezTo>
                    <a:pt x="62" y="0"/>
                    <a:pt x="248" y="93"/>
                    <a:pt x="248" y="134"/>
                  </a:cubicBezTo>
                  <a:cubicBezTo>
                    <a:pt x="248" y="179"/>
                    <a:pt x="65" y="263"/>
                    <a:pt x="31" y="246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11" name="组合 476"/>
          <p:cNvGrpSpPr>
            <a:grpSpLocks/>
          </p:cNvGrpSpPr>
          <p:nvPr/>
        </p:nvGrpSpPr>
        <p:grpSpPr bwMode="auto">
          <a:xfrm>
            <a:off x="5605463" y="4514850"/>
            <a:ext cx="827087" cy="828675"/>
            <a:chOff x="5632451" y="5157788"/>
            <a:chExt cx="1038225" cy="1042988"/>
          </a:xfrm>
        </p:grpSpPr>
        <p:sp>
          <p:nvSpPr>
            <p:cNvPr id="478" name="Oval 181"/>
            <p:cNvSpPr>
              <a:spLocks noChangeArrowheads="1"/>
            </p:cNvSpPr>
            <p:nvPr/>
          </p:nvSpPr>
          <p:spPr bwMode="auto">
            <a:xfrm>
              <a:off x="5632451" y="5157788"/>
              <a:ext cx="1038225" cy="1042988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9" name="Freeform 182"/>
            <p:cNvSpPr>
              <a:spLocks/>
            </p:cNvSpPr>
            <p:nvPr/>
          </p:nvSpPr>
          <p:spPr bwMode="auto">
            <a:xfrm>
              <a:off x="5632451" y="5445509"/>
              <a:ext cx="751268" cy="459554"/>
            </a:xfrm>
            <a:custGeom>
              <a:avLst/>
              <a:gdLst>
                <a:gd name="T0" fmla="*/ 366 w 403"/>
                <a:gd name="T1" fmla="*/ 0 h 246"/>
                <a:gd name="T2" fmla="*/ 29 w 403"/>
                <a:gd name="T3" fmla="*/ 0 h 246"/>
                <a:gd name="T4" fmla="*/ 0 w 403"/>
                <a:gd name="T5" fmla="*/ 125 h 246"/>
                <a:gd name="T6" fmla="*/ 27 w 403"/>
                <a:gd name="T7" fmla="*/ 246 h 246"/>
                <a:gd name="T8" fmla="*/ 366 w 403"/>
                <a:gd name="T9" fmla="*/ 246 h 246"/>
                <a:gd name="T10" fmla="*/ 403 w 403"/>
                <a:gd name="T11" fmla="*/ 209 h 246"/>
                <a:gd name="T12" fmla="*/ 403 w 403"/>
                <a:gd name="T13" fmla="*/ 37 h 246"/>
                <a:gd name="T14" fmla="*/ 366 w 403"/>
                <a:gd name="T15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3" h="246">
                  <a:moveTo>
                    <a:pt x="366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0" y="37"/>
                    <a:pt x="0" y="80"/>
                    <a:pt x="0" y="125"/>
                  </a:cubicBezTo>
                  <a:cubicBezTo>
                    <a:pt x="0" y="168"/>
                    <a:pt x="9" y="209"/>
                    <a:pt x="27" y="246"/>
                  </a:cubicBezTo>
                  <a:cubicBezTo>
                    <a:pt x="366" y="246"/>
                    <a:pt x="366" y="246"/>
                    <a:pt x="366" y="246"/>
                  </a:cubicBezTo>
                  <a:cubicBezTo>
                    <a:pt x="386" y="246"/>
                    <a:pt x="403" y="229"/>
                    <a:pt x="403" y="209"/>
                  </a:cubicBezTo>
                  <a:cubicBezTo>
                    <a:pt x="403" y="37"/>
                    <a:pt x="403" y="37"/>
                    <a:pt x="403" y="37"/>
                  </a:cubicBezTo>
                  <a:cubicBezTo>
                    <a:pt x="403" y="16"/>
                    <a:pt x="386" y="0"/>
                    <a:pt x="366" y="0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0" name="Freeform 183"/>
            <p:cNvSpPr>
              <a:spLocks/>
            </p:cNvSpPr>
            <p:nvPr/>
          </p:nvSpPr>
          <p:spPr bwMode="auto">
            <a:xfrm>
              <a:off x="5636437" y="5505451"/>
              <a:ext cx="683515" cy="93910"/>
            </a:xfrm>
            <a:custGeom>
              <a:avLst/>
              <a:gdLst>
                <a:gd name="T0" fmla="*/ 0 w 366"/>
                <a:gd name="T1" fmla="*/ 50 h 50"/>
                <a:gd name="T2" fmla="*/ 366 w 366"/>
                <a:gd name="T3" fmla="*/ 50 h 50"/>
                <a:gd name="T4" fmla="*/ 366 w 366"/>
                <a:gd name="T5" fmla="*/ 0 h 50"/>
                <a:gd name="T6" fmla="*/ 13 w 366"/>
                <a:gd name="T7" fmla="*/ 0 h 50"/>
                <a:gd name="T8" fmla="*/ 0 w 366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50">
                  <a:moveTo>
                    <a:pt x="0" y="50"/>
                  </a:moveTo>
                  <a:cubicBezTo>
                    <a:pt x="366" y="50"/>
                    <a:pt x="366" y="50"/>
                    <a:pt x="366" y="50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7" y="16"/>
                    <a:pt x="3" y="33"/>
                    <a:pt x="0" y="50"/>
                  </a:cubicBezTo>
                  <a:close/>
                </a:path>
              </a:pathLst>
            </a:custGeom>
            <a:solidFill>
              <a:srgbClr val="57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1" name="Freeform 184"/>
            <p:cNvSpPr>
              <a:spLocks/>
            </p:cNvSpPr>
            <p:nvPr/>
          </p:nvSpPr>
          <p:spPr bwMode="auto">
            <a:xfrm>
              <a:off x="5632451" y="5685276"/>
              <a:ext cx="524094" cy="63938"/>
            </a:xfrm>
            <a:custGeom>
              <a:avLst/>
              <a:gdLst>
                <a:gd name="T0" fmla="*/ 2 w 281"/>
                <a:gd name="T1" fmla="*/ 34 h 34"/>
                <a:gd name="T2" fmla="*/ 281 w 281"/>
                <a:gd name="T3" fmla="*/ 34 h 34"/>
                <a:gd name="T4" fmla="*/ 281 w 281"/>
                <a:gd name="T5" fmla="*/ 0 h 34"/>
                <a:gd name="T6" fmla="*/ 0 w 281"/>
                <a:gd name="T7" fmla="*/ 0 h 34"/>
                <a:gd name="T8" fmla="*/ 2 w 281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34">
                  <a:moveTo>
                    <a:pt x="2" y="34"/>
                  </a:moveTo>
                  <a:cubicBezTo>
                    <a:pt x="281" y="34"/>
                    <a:pt x="281" y="34"/>
                    <a:pt x="281" y="34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1" y="23"/>
                    <a:pt x="2" y="34"/>
                  </a:cubicBezTo>
                  <a:close/>
                </a:path>
              </a:pathLst>
            </a:cu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2" name="Freeform 185"/>
            <p:cNvSpPr>
              <a:spLocks/>
            </p:cNvSpPr>
            <p:nvPr/>
          </p:nvSpPr>
          <p:spPr bwMode="auto">
            <a:xfrm>
              <a:off x="5644408" y="5801164"/>
              <a:ext cx="512138" cy="53948"/>
            </a:xfrm>
            <a:custGeom>
              <a:avLst/>
              <a:gdLst>
                <a:gd name="T0" fmla="*/ 9 w 274"/>
                <a:gd name="T1" fmla="*/ 29 h 29"/>
                <a:gd name="T2" fmla="*/ 274 w 274"/>
                <a:gd name="T3" fmla="*/ 29 h 29"/>
                <a:gd name="T4" fmla="*/ 274 w 274"/>
                <a:gd name="T5" fmla="*/ 0 h 29"/>
                <a:gd name="T6" fmla="*/ 0 w 274"/>
                <a:gd name="T7" fmla="*/ 0 h 29"/>
                <a:gd name="T8" fmla="*/ 9 w 27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29">
                  <a:moveTo>
                    <a:pt x="9" y="29"/>
                  </a:moveTo>
                  <a:cubicBezTo>
                    <a:pt x="274" y="29"/>
                    <a:pt x="274" y="29"/>
                    <a:pt x="274" y="29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0"/>
                    <a:pt x="5" y="19"/>
                    <a:pt x="9" y="29"/>
                  </a:cubicBezTo>
                  <a:close/>
                </a:path>
              </a:pathLst>
            </a:cu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3" name="Freeform 186"/>
            <p:cNvSpPr>
              <a:spLocks/>
            </p:cNvSpPr>
            <p:nvPr/>
          </p:nvSpPr>
          <p:spPr bwMode="auto">
            <a:xfrm>
              <a:off x="6200386" y="5663298"/>
              <a:ext cx="119565" cy="107895"/>
            </a:xfrm>
            <a:custGeom>
              <a:avLst/>
              <a:gdLst>
                <a:gd name="T0" fmla="*/ 64 w 64"/>
                <a:gd name="T1" fmla="*/ 0 h 58"/>
                <a:gd name="T2" fmla="*/ 0 w 64"/>
                <a:gd name="T3" fmla="*/ 0 h 58"/>
                <a:gd name="T4" fmla="*/ 0 w 64"/>
                <a:gd name="T5" fmla="*/ 58 h 58"/>
                <a:gd name="T6" fmla="*/ 45 w 64"/>
                <a:gd name="T7" fmla="*/ 58 h 58"/>
                <a:gd name="T8" fmla="*/ 64 w 64"/>
                <a:gd name="T9" fmla="*/ 13 h 58"/>
                <a:gd name="T10" fmla="*/ 64 w 64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8">
                  <a:moveTo>
                    <a:pt x="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53" y="44"/>
                    <a:pt x="59" y="29"/>
                    <a:pt x="64" y="13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57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4" name="Freeform 187"/>
            <p:cNvSpPr>
              <a:spLocks/>
            </p:cNvSpPr>
            <p:nvPr/>
          </p:nvSpPr>
          <p:spPr bwMode="auto">
            <a:xfrm>
              <a:off x="5887524" y="5607352"/>
              <a:ext cx="783152" cy="457555"/>
            </a:xfrm>
            <a:custGeom>
              <a:avLst/>
              <a:gdLst>
                <a:gd name="T0" fmla="*/ 389 w 420"/>
                <a:gd name="T1" fmla="*/ 0 h 246"/>
                <a:gd name="T2" fmla="*/ 37 w 420"/>
                <a:gd name="T3" fmla="*/ 0 h 246"/>
                <a:gd name="T4" fmla="*/ 0 w 420"/>
                <a:gd name="T5" fmla="*/ 37 h 246"/>
                <a:gd name="T6" fmla="*/ 0 w 420"/>
                <a:gd name="T7" fmla="*/ 209 h 246"/>
                <a:gd name="T8" fmla="*/ 37 w 420"/>
                <a:gd name="T9" fmla="*/ 246 h 246"/>
                <a:gd name="T10" fmla="*/ 328 w 420"/>
                <a:gd name="T11" fmla="*/ 246 h 246"/>
                <a:gd name="T12" fmla="*/ 420 w 420"/>
                <a:gd name="T13" fmla="*/ 39 h 246"/>
                <a:gd name="T14" fmla="*/ 419 w 420"/>
                <a:gd name="T15" fmla="*/ 16 h 246"/>
                <a:gd name="T16" fmla="*/ 389 w 420"/>
                <a:gd name="T17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246">
                  <a:moveTo>
                    <a:pt x="389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30"/>
                    <a:pt x="17" y="246"/>
                    <a:pt x="37" y="246"/>
                  </a:cubicBezTo>
                  <a:cubicBezTo>
                    <a:pt x="328" y="246"/>
                    <a:pt x="328" y="246"/>
                    <a:pt x="328" y="246"/>
                  </a:cubicBezTo>
                  <a:cubicBezTo>
                    <a:pt x="385" y="195"/>
                    <a:pt x="420" y="121"/>
                    <a:pt x="420" y="39"/>
                  </a:cubicBezTo>
                  <a:cubicBezTo>
                    <a:pt x="420" y="31"/>
                    <a:pt x="420" y="24"/>
                    <a:pt x="419" y="16"/>
                  </a:cubicBezTo>
                  <a:cubicBezTo>
                    <a:pt x="413" y="7"/>
                    <a:pt x="401" y="0"/>
                    <a:pt x="389" y="0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5" name="Rectangle 188"/>
            <p:cNvSpPr>
              <a:spLocks noChangeArrowheads="1"/>
            </p:cNvSpPr>
            <p:nvPr/>
          </p:nvSpPr>
          <p:spPr bwMode="auto">
            <a:xfrm>
              <a:off x="5933356" y="5659302"/>
              <a:ext cx="709421" cy="93908"/>
            </a:xfrm>
            <a:prstGeom prst="rect">
              <a:avLst/>
            </a:prstGeom>
            <a:solidFill>
              <a:srgbClr val="57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6" name="Rectangle 189"/>
            <p:cNvSpPr>
              <a:spLocks noChangeArrowheads="1"/>
            </p:cNvSpPr>
            <p:nvPr/>
          </p:nvSpPr>
          <p:spPr bwMode="auto">
            <a:xfrm>
              <a:off x="5949299" y="5839128"/>
              <a:ext cx="530073" cy="63938"/>
            </a:xfrm>
            <a:prstGeom prst="rect">
              <a:avLst/>
            </a:pr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7" name="Rectangle 190"/>
            <p:cNvSpPr>
              <a:spLocks noChangeArrowheads="1"/>
            </p:cNvSpPr>
            <p:nvPr/>
          </p:nvSpPr>
          <p:spPr bwMode="auto">
            <a:xfrm>
              <a:off x="5949299" y="5955015"/>
              <a:ext cx="530073" cy="53947"/>
            </a:xfrm>
            <a:prstGeom prst="rect">
              <a:avLst/>
            </a:pr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8" name="Freeform 191"/>
            <p:cNvSpPr>
              <a:spLocks/>
            </p:cNvSpPr>
            <p:nvPr/>
          </p:nvSpPr>
          <p:spPr bwMode="auto">
            <a:xfrm>
              <a:off x="6525205" y="5817148"/>
              <a:ext cx="119565" cy="107895"/>
            </a:xfrm>
            <a:custGeom>
              <a:avLst/>
              <a:gdLst>
                <a:gd name="T0" fmla="*/ 65 w 65"/>
                <a:gd name="T1" fmla="*/ 0 h 58"/>
                <a:gd name="T2" fmla="*/ 0 w 65"/>
                <a:gd name="T3" fmla="*/ 0 h 58"/>
                <a:gd name="T4" fmla="*/ 0 w 65"/>
                <a:gd name="T5" fmla="*/ 58 h 58"/>
                <a:gd name="T6" fmla="*/ 45 w 65"/>
                <a:gd name="T7" fmla="*/ 58 h 58"/>
                <a:gd name="T8" fmla="*/ 65 w 65"/>
                <a:gd name="T9" fmla="*/ 13 h 58"/>
                <a:gd name="T10" fmla="*/ 65 w 65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58">
                  <a:moveTo>
                    <a:pt x="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53" y="44"/>
                    <a:pt x="59" y="29"/>
                    <a:pt x="65" y="13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12" name="组合 488"/>
          <p:cNvGrpSpPr>
            <a:grpSpLocks/>
          </p:cNvGrpSpPr>
          <p:nvPr/>
        </p:nvGrpSpPr>
        <p:grpSpPr bwMode="auto">
          <a:xfrm>
            <a:off x="6588125" y="4514850"/>
            <a:ext cx="827088" cy="828675"/>
            <a:chOff x="6865938" y="5164138"/>
            <a:chExt cx="1039813" cy="1042988"/>
          </a:xfrm>
        </p:grpSpPr>
        <p:sp>
          <p:nvSpPr>
            <p:cNvPr id="490" name="Oval 192"/>
            <p:cNvSpPr>
              <a:spLocks noChangeArrowheads="1"/>
            </p:cNvSpPr>
            <p:nvPr/>
          </p:nvSpPr>
          <p:spPr bwMode="auto">
            <a:xfrm>
              <a:off x="6865938" y="5164138"/>
              <a:ext cx="1039813" cy="1040991"/>
            </a:xfrm>
            <a:prstGeom prst="ellipse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1" name="Freeform 193"/>
            <p:cNvSpPr>
              <a:spLocks/>
            </p:cNvSpPr>
            <p:nvPr/>
          </p:nvSpPr>
          <p:spPr bwMode="auto">
            <a:xfrm>
              <a:off x="7245140" y="5282024"/>
              <a:ext cx="658614" cy="923104"/>
            </a:xfrm>
            <a:custGeom>
              <a:avLst/>
              <a:gdLst>
                <a:gd name="T0" fmla="*/ 75 w 353"/>
                <a:gd name="T1" fmla="*/ 494 h 494"/>
                <a:gd name="T2" fmla="*/ 272 w 353"/>
                <a:gd name="T3" fmla="*/ 413 h 494"/>
                <a:gd name="T4" fmla="*/ 353 w 353"/>
                <a:gd name="T5" fmla="*/ 216 h 494"/>
                <a:gd name="T6" fmla="*/ 351 w 353"/>
                <a:gd name="T7" fmla="*/ 172 h 494"/>
                <a:gd name="T8" fmla="*/ 253 w 353"/>
                <a:gd name="T9" fmla="*/ 0 h 494"/>
                <a:gd name="T10" fmla="*/ 0 w 353"/>
                <a:gd name="T11" fmla="*/ 159 h 494"/>
                <a:gd name="T12" fmla="*/ 0 w 353"/>
                <a:gd name="T13" fmla="*/ 484 h 494"/>
                <a:gd name="T14" fmla="*/ 75 w 353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3" h="494">
                  <a:moveTo>
                    <a:pt x="75" y="494"/>
                  </a:moveTo>
                  <a:cubicBezTo>
                    <a:pt x="152" y="494"/>
                    <a:pt x="221" y="463"/>
                    <a:pt x="272" y="413"/>
                  </a:cubicBezTo>
                  <a:cubicBezTo>
                    <a:pt x="322" y="362"/>
                    <a:pt x="353" y="293"/>
                    <a:pt x="353" y="216"/>
                  </a:cubicBezTo>
                  <a:cubicBezTo>
                    <a:pt x="353" y="204"/>
                    <a:pt x="352" y="189"/>
                    <a:pt x="351" y="172"/>
                  </a:cubicBezTo>
                  <a:cubicBezTo>
                    <a:pt x="340" y="103"/>
                    <a:pt x="304" y="43"/>
                    <a:pt x="253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414"/>
                    <a:pt x="0" y="484"/>
                  </a:cubicBezTo>
                  <a:cubicBezTo>
                    <a:pt x="24" y="490"/>
                    <a:pt x="49" y="494"/>
                    <a:pt x="75" y="494"/>
                  </a:cubicBezTo>
                  <a:close/>
                </a:path>
              </a:pathLst>
            </a:cu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2" name="Freeform 194"/>
            <p:cNvSpPr>
              <a:spLocks/>
            </p:cNvSpPr>
            <p:nvPr/>
          </p:nvSpPr>
          <p:spPr bwMode="auto">
            <a:xfrm>
              <a:off x="6915834" y="5164138"/>
              <a:ext cx="822270" cy="487527"/>
            </a:xfrm>
            <a:custGeom>
              <a:avLst/>
              <a:gdLst>
                <a:gd name="T0" fmla="*/ 174 w 442"/>
                <a:gd name="T1" fmla="*/ 261 h 261"/>
                <a:gd name="T2" fmla="*/ 442 w 442"/>
                <a:gd name="T3" fmla="*/ 74 h 261"/>
                <a:gd name="T4" fmla="*/ 252 w 442"/>
                <a:gd name="T5" fmla="*/ 0 h 261"/>
                <a:gd name="T6" fmla="*/ 0 w 442"/>
                <a:gd name="T7" fmla="*/ 159 h 261"/>
                <a:gd name="T8" fmla="*/ 174 w 442"/>
                <a:gd name="T9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2" h="261">
                  <a:moveTo>
                    <a:pt x="174" y="261"/>
                  </a:moveTo>
                  <a:cubicBezTo>
                    <a:pt x="442" y="74"/>
                    <a:pt x="442" y="74"/>
                    <a:pt x="442" y="74"/>
                  </a:cubicBezTo>
                  <a:cubicBezTo>
                    <a:pt x="392" y="28"/>
                    <a:pt x="325" y="0"/>
                    <a:pt x="252" y="0"/>
                  </a:cubicBezTo>
                  <a:cubicBezTo>
                    <a:pt x="141" y="0"/>
                    <a:pt x="45" y="65"/>
                    <a:pt x="0" y="159"/>
                  </a:cubicBezTo>
                  <a:lnTo>
                    <a:pt x="174" y="261"/>
                  </a:lnTo>
                  <a:close/>
                </a:path>
              </a:pathLst>
            </a:custGeom>
            <a:solidFill>
              <a:srgbClr val="3685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3" name="Freeform 195"/>
            <p:cNvSpPr>
              <a:spLocks/>
            </p:cNvSpPr>
            <p:nvPr/>
          </p:nvSpPr>
          <p:spPr bwMode="auto">
            <a:xfrm>
              <a:off x="7245140" y="5200103"/>
              <a:ext cx="492963" cy="447566"/>
            </a:xfrm>
            <a:custGeom>
              <a:avLst/>
              <a:gdLst>
                <a:gd name="T0" fmla="*/ 180 w 265"/>
                <a:gd name="T1" fmla="*/ 0 h 239"/>
                <a:gd name="T2" fmla="*/ 0 w 265"/>
                <a:gd name="T3" fmla="*/ 138 h 239"/>
                <a:gd name="T4" fmla="*/ 0 w 265"/>
                <a:gd name="T5" fmla="*/ 239 h 239"/>
                <a:gd name="T6" fmla="*/ 265 w 265"/>
                <a:gd name="T7" fmla="*/ 54 h 239"/>
                <a:gd name="T8" fmla="*/ 180 w 265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239">
                  <a:moveTo>
                    <a:pt x="18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265" y="54"/>
                    <a:pt x="265" y="54"/>
                    <a:pt x="265" y="54"/>
                  </a:cubicBezTo>
                  <a:cubicBezTo>
                    <a:pt x="240" y="31"/>
                    <a:pt x="211" y="13"/>
                    <a:pt x="180" y="0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4" name="Freeform 196"/>
            <p:cNvSpPr>
              <a:spLocks/>
            </p:cNvSpPr>
            <p:nvPr/>
          </p:nvSpPr>
          <p:spPr bwMode="auto">
            <a:xfrm>
              <a:off x="6965728" y="5164138"/>
              <a:ext cx="694539" cy="353657"/>
            </a:xfrm>
            <a:custGeom>
              <a:avLst/>
              <a:gdLst>
                <a:gd name="T0" fmla="*/ 0 w 372"/>
                <a:gd name="T1" fmla="*/ 114 h 190"/>
                <a:gd name="T2" fmla="*/ 149 w 372"/>
                <a:gd name="T3" fmla="*/ 190 h 190"/>
                <a:gd name="T4" fmla="*/ 372 w 372"/>
                <a:gd name="T5" fmla="*/ 41 h 190"/>
                <a:gd name="T6" fmla="*/ 225 w 372"/>
                <a:gd name="T7" fmla="*/ 0 h 190"/>
                <a:gd name="T8" fmla="*/ 0 w 372"/>
                <a:gd name="T9" fmla="*/ 11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2" h="190">
                  <a:moveTo>
                    <a:pt x="0" y="114"/>
                  </a:moveTo>
                  <a:cubicBezTo>
                    <a:pt x="149" y="190"/>
                    <a:pt x="149" y="190"/>
                    <a:pt x="149" y="190"/>
                  </a:cubicBezTo>
                  <a:cubicBezTo>
                    <a:pt x="372" y="41"/>
                    <a:pt x="372" y="41"/>
                    <a:pt x="372" y="41"/>
                  </a:cubicBezTo>
                  <a:cubicBezTo>
                    <a:pt x="329" y="15"/>
                    <a:pt x="279" y="0"/>
                    <a:pt x="225" y="0"/>
                  </a:cubicBezTo>
                  <a:cubicBezTo>
                    <a:pt x="133" y="0"/>
                    <a:pt x="51" y="44"/>
                    <a:pt x="0" y="114"/>
                  </a:cubicBezTo>
                  <a:close/>
                </a:path>
              </a:pathLst>
            </a:custGeom>
            <a:solidFill>
              <a:srgbClr val="91D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5" name="Freeform 197"/>
            <p:cNvSpPr>
              <a:spLocks/>
            </p:cNvSpPr>
            <p:nvPr/>
          </p:nvSpPr>
          <p:spPr bwMode="auto">
            <a:xfrm>
              <a:off x="7616359" y="5535777"/>
              <a:ext cx="181619" cy="359651"/>
            </a:xfrm>
            <a:custGeom>
              <a:avLst/>
              <a:gdLst>
                <a:gd name="T0" fmla="*/ 0 w 114"/>
                <a:gd name="T1" fmla="*/ 86 h 227"/>
                <a:gd name="T2" fmla="*/ 0 w 114"/>
                <a:gd name="T3" fmla="*/ 227 h 227"/>
                <a:gd name="T4" fmla="*/ 114 w 114"/>
                <a:gd name="T5" fmla="*/ 138 h 227"/>
                <a:gd name="T6" fmla="*/ 114 w 114"/>
                <a:gd name="T7" fmla="*/ 0 h 227"/>
                <a:gd name="T8" fmla="*/ 0 w 114"/>
                <a:gd name="T9" fmla="*/ 8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27">
                  <a:moveTo>
                    <a:pt x="0" y="86"/>
                  </a:moveTo>
                  <a:lnTo>
                    <a:pt x="0" y="227"/>
                  </a:lnTo>
                  <a:lnTo>
                    <a:pt x="114" y="138"/>
                  </a:lnTo>
                  <a:lnTo>
                    <a:pt x="114" y="0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6" name="Freeform 198"/>
            <p:cNvSpPr>
              <a:spLocks/>
            </p:cNvSpPr>
            <p:nvPr/>
          </p:nvSpPr>
          <p:spPr bwMode="auto">
            <a:xfrm>
              <a:off x="6969720" y="5693625"/>
              <a:ext cx="133719" cy="269738"/>
            </a:xfrm>
            <a:custGeom>
              <a:avLst/>
              <a:gdLst>
                <a:gd name="T0" fmla="*/ 84 w 84"/>
                <a:gd name="T1" fmla="*/ 52 h 170"/>
                <a:gd name="T2" fmla="*/ 84 w 84"/>
                <a:gd name="T3" fmla="*/ 170 h 170"/>
                <a:gd name="T4" fmla="*/ 4 w 84"/>
                <a:gd name="T5" fmla="*/ 113 h 170"/>
                <a:gd name="T6" fmla="*/ 0 w 84"/>
                <a:gd name="T7" fmla="*/ 0 h 170"/>
                <a:gd name="T8" fmla="*/ 84 w 84"/>
                <a:gd name="T9" fmla="*/ 5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70">
                  <a:moveTo>
                    <a:pt x="84" y="52"/>
                  </a:moveTo>
                  <a:lnTo>
                    <a:pt x="84" y="170"/>
                  </a:lnTo>
                  <a:lnTo>
                    <a:pt x="4" y="113"/>
                  </a:lnTo>
                  <a:lnTo>
                    <a:pt x="0" y="0"/>
                  </a:lnTo>
                  <a:lnTo>
                    <a:pt x="84" y="52"/>
                  </a:lnTo>
                  <a:close/>
                </a:path>
              </a:pathLst>
            </a:custGeom>
            <a:solidFill>
              <a:srgbClr val="AE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7" name="Freeform 199"/>
            <p:cNvSpPr>
              <a:spLocks/>
            </p:cNvSpPr>
            <p:nvPr/>
          </p:nvSpPr>
          <p:spPr bwMode="auto">
            <a:xfrm>
              <a:off x="7356905" y="5715603"/>
              <a:ext cx="167647" cy="491523"/>
            </a:xfrm>
            <a:custGeom>
              <a:avLst/>
              <a:gdLst>
                <a:gd name="T0" fmla="*/ 0 w 91"/>
                <a:gd name="T1" fmla="*/ 262 h 262"/>
                <a:gd name="T2" fmla="*/ 15 w 91"/>
                <a:gd name="T3" fmla="*/ 262 h 262"/>
                <a:gd name="T4" fmla="*/ 91 w 91"/>
                <a:gd name="T5" fmla="*/ 252 h 262"/>
                <a:gd name="T6" fmla="*/ 91 w 91"/>
                <a:gd name="T7" fmla="*/ 0 h 262"/>
                <a:gd name="T8" fmla="*/ 0 w 91"/>
                <a:gd name="T9" fmla="*/ 56 h 262"/>
                <a:gd name="T10" fmla="*/ 0 w 91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62">
                  <a:moveTo>
                    <a:pt x="0" y="262"/>
                  </a:moveTo>
                  <a:cubicBezTo>
                    <a:pt x="5" y="262"/>
                    <a:pt x="10" y="262"/>
                    <a:pt x="15" y="262"/>
                  </a:cubicBezTo>
                  <a:cubicBezTo>
                    <a:pt x="42" y="262"/>
                    <a:pt x="67" y="258"/>
                    <a:pt x="91" y="252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0" y="56"/>
                    <a:pt x="0" y="56"/>
                    <a:pt x="0" y="56"/>
                  </a:cubicBezTo>
                  <a:lnTo>
                    <a:pt x="0" y="262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8" name="Rectangle 200"/>
            <p:cNvSpPr>
              <a:spLocks noChangeArrowheads="1"/>
            </p:cNvSpPr>
            <p:nvPr/>
          </p:nvSpPr>
          <p:spPr bwMode="auto">
            <a:xfrm>
              <a:off x="7700183" y="5577737"/>
              <a:ext cx="13971" cy="275732"/>
            </a:xfrm>
            <a:prstGeom prst="rect">
              <a:avLst/>
            </a:pr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9" name="Freeform 201"/>
            <p:cNvSpPr>
              <a:spLocks/>
            </p:cNvSpPr>
            <p:nvPr/>
          </p:nvSpPr>
          <p:spPr bwMode="auto">
            <a:xfrm>
              <a:off x="7606381" y="5651665"/>
              <a:ext cx="201575" cy="157847"/>
            </a:xfrm>
            <a:custGeom>
              <a:avLst/>
              <a:gdLst>
                <a:gd name="T0" fmla="*/ 6 w 128"/>
                <a:gd name="T1" fmla="*/ 100 h 100"/>
                <a:gd name="T2" fmla="*/ 0 w 128"/>
                <a:gd name="T3" fmla="*/ 93 h 100"/>
                <a:gd name="T4" fmla="*/ 122 w 128"/>
                <a:gd name="T5" fmla="*/ 0 h 100"/>
                <a:gd name="T6" fmla="*/ 128 w 128"/>
                <a:gd name="T7" fmla="*/ 8 h 100"/>
                <a:gd name="T8" fmla="*/ 6 w 128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00">
                  <a:moveTo>
                    <a:pt x="6" y="100"/>
                  </a:moveTo>
                  <a:lnTo>
                    <a:pt x="0" y="93"/>
                  </a:lnTo>
                  <a:lnTo>
                    <a:pt x="122" y="0"/>
                  </a:lnTo>
                  <a:lnTo>
                    <a:pt x="128" y="8"/>
                  </a:lnTo>
                  <a:lnTo>
                    <a:pt x="6" y="100"/>
                  </a:lnTo>
                  <a:close/>
                </a:path>
              </a:pathLst>
            </a:cu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0" name="Rectangle 202"/>
            <p:cNvSpPr>
              <a:spLocks noChangeArrowheads="1"/>
            </p:cNvSpPr>
            <p:nvPr/>
          </p:nvSpPr>
          <p:spPr bwMode="auto">
            <a:xfrm>
              <a:off x="7029594" y="5723595"/>
              <a:ext cx="11975" cy="213793"/>
            </a:xfrm>
            <a:prstGeom prst="rect">
              <a:avLst/>
            </a:pr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1" name="Freeform 203"/>
            <p:cNvSpPr>
              <a:spLocks/>
            </p:cNvSpPr>
            <p:nvPr/>
          </p:nvSpPr>
          <p:spPr bwMode="auto">
            <a:xfrm>
              <a:off x="6949762" y="5775545"/>
              <a:ext cx="187605" cy="119884"/>
            </a:xfrm>
            <a:custGeom>
              <a:avLst/>
              <a:gdLst>
                <a:gd name="T0" fmla="*/ 0 w 118"/>
                <a:gd name="T1" fmla="*/ 7 h 76"/>
                <a:gd name="T2" fmla="*/ 3 w 118"/>
                <a:gd name="T3" fmla="*/ 0 h 76"/>
                <a:gd name="T4" fmla="*/ 118 w 118"/>
                <a:gd name="T5" fmla="*/ 69 h 76"/>
                <a:gd name="T6" fmla="*/ 115 w 118"/>
                <a:gd name="T7" fmla="*/ 76 h 76"/>
                <a:gd name="T8" fmla="*/ 0 w 118"/>
                <a:gd name="T9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6">
                  <a:moveTo>
                    <a:pt x="0" y="7"/>
                  </a:moveTo>
                  <a:lnTo>
                    <a:pt x="3" y="0"/>
                  </a:lnTo>
                  <a:lnTo>
                    <a:pt x="118" y="69"/>
                  </a:lnTo>
                  <a:lnTo>
                    <a:pt x="115" y="76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B29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2" name="Oval 204"/>
            <p:cNvSpPr>
              <a:spLocks noChangeArrowheads="1"/>
            </p:cNvSpPr>
            <p:nvPr/>
          </p:nvSpPr>
          <p:spPr bwMode="auto">
            <a:xfrm>
              <a:off x="7384846" y="6063266"/>
              <a:ext cx="31933" cy="37964"/>
            </a:xfrm>
            <a:prstGeom prst="ellipse">
              <a:avLst/>
            </a:pr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13" name="组合 502"/>
          <p:cNvGrpSpPr>
            <a:grpSpLocks/>
          </p:cNvGrpSpPr>
          <p:nvPr/>
        </p:nvGrpSpPr>
        <p:grpSpPr bwMode="auto">
          <a:xfrm>
            <a:off x="7521575" y="2373313"/>
            <a:ext cx="803275" cy="809625"/>
            <a:chOff x="8039101" y="2651125"/>
            <a:chExt cx="1011238" cy="1017588"/>
          </a:xfrm>
        </p:grpSpPr>
        <p:sp>
          <p:nvSpPr>
            <p:cNvPr id="504" name="Oval 208"/>
            <p:cNvSpPr>
              <a:spLocks noChangeArrowheads="1"/>
            </p:cNvSpPr>
            <p:nvPr/>
          </p:nvSpPr>
          <p:spPr bwMode="auto">
            <a:xfrm>
              <a:off x="8039101" y="2651125"/>
              <a:ext cx="1011238" cy="1017588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5" name="Freeform 209"/>
            <p:cNvSpPr>
              <a:spLocks/>
            </p:cNvSpPr>
            <p:nvPr/>
          </p:nvSpPr>
          <p:spPr bwMode="auto">
            <a:xfrm>
              <a:off x="8039101" y="2701006"/>
              <a:ext cx="1011238" cy="748227"/>
            </a:xfrm>
            <a:custGeom>
              <a:avLst/>
              <a:gdLst>
                <a:gd name="T0" fmla="*/ 0 w 637"/>
                <a:gd name="T1" fmla="*/ 289 h 472"/>
                <a:gd name="T2" fmla="*/ 319 w 637"/>
                <a:gd name="T3" fmla="*/ 0 h 472"/>
                <a:gd name="T4" fmla="*/ 637 w 637"/>
                <a:gd name="T5" fmla="*/ 285 h 472"/>
                <a:gd name="T6" fmla="*/ 333 w 637"/>
                <a:gd name="T7" fmla="*/ 472 h 472"/>
                <a:gd name="T8" fmla="*/ 0 w 637"/>
                <a:gd name="T9" fmla="*/ 289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472">
                  <a:moveTo>
                    <a:pt x="0" y="289"/>
                  </a:moveTo>
                  <a:lnTo>
                    <a:pt x="319" y="0"/>
                  </a:lnTo>
                  <a:lnTo>
                    <a:pt x="637" y="285"/>
                  </a:lnTo>
                  <a:lnTo>
                    <a:pt x="333" y="472"/>
                  </a:lnTo>
                  <a:lnTo>
                    <a:pt x="0" y="289"/>
                  </a:lnTo>
                  <a:close/>
                </a:path>
              </a:pathLst>
            </a:custGeom>
            <a:solidFill>
              <a:srgbClr val="1B4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6" name="Freeform 210"/>
            <p:cNvSpPr>
              <a:spLocks/>
            </p:cNvSpPr>
            <p:nvPr/>
          </p:nvSpPr>
          <p:spPr bwMode="auto">
            <a:xfrm>
              <a:off x="8200980" y="2774832"/>
              <a:ext cx="691479" cy="712311"/>
            </a:xfrm>
            <a:custGeom>
              <a:avLst/>
              <a:gdLst>
                <a:gd name="T0" fmla="*/ 381 w 381"/>
                <a:gd name="T1" fmla="*/ 233 h 390"/>
                <a:gd name="T2" fmla="*/ 261 w 381"/>
                <a:gd name="T3" fmla="*/ 340 h 390"/>
                <a:gd name="T4" fmla="*/ 244 w 381"/>
                <a:gd name="T5" fmla="*/ 341 h 390"/>
                <a:gd name="T6" fmla="*/ 236 w 381"/>
                <a:gd name="T7" fmla="*/ 390 h 390"/>
                <a:gd name="T8" fmla="*/ 158 w 381"/>
                <a:gd name="T9" fmla="*/ 340 h 390"/>
                <a:gd name="T10" fmla="*/ 120 w 381"/>
                <a:gd name="T11" fmla="*/ 340 h 390"/>
                <a:gd name="T12" fmla="*/ 0 w 381"/>
                <a:gd name="T13" fmla="*/ 233 h 390"/>
                <a:gd name="T14" fmla="*/ 0 w 381"/>
                <a:gd name="T15" fmla="*/ 107 h 390"/>
                <a:gd name="T16" fmla="*/ 120 w 381"/>
                <a:gd name="T17" fmla="*/ 0 h 390"/>
                <a:gd name="T18" fmla="*/ 261 w 381"/>
                <a:gd name="T19" fmla="*/ 0 h 390"/>
                <a:gd name="T20" fmla="*/ 381 w 381"/>
                <a:gd name="T21" fmla="*/ 107 h 390"/>
                <a:gd name="T22" fmla="*/ 381 w 381"/>
                <a:gd name="T23" fmla="*/ 233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1" h="390">
                  <a:moveTo>
                    <a:pt x="381" y="233"/>
                  </a:moveTo>
                  <a:cubicBezTo>
                    <a:pt x="381" y="292"/>
                    <a:pt x="327" y="340"/>
                    <a:pt x="261" y="340"/>
                  </a:cubicBezTo>
                  <a:cubicBezTo>
                    <a:pt x="244" y="341"/>
                    <a:pt x="244" y="341"/>
                    <a:pt x="244" y="341"/>
                  </a:cubicBezTo>
                  <a:cubicBezTo>
                    <a:pt x="236" y="390"/>
                    <a:pt x="236" y="390"/>
                    <a:pt x="236" y="390"/>
                  </a:cubicBezTo>
                  <a:cubicBezTo>
                    <a:pt x="158" y="340"/>
                    <a:pt x="158" y="340"/>
                    <a:pt x="158" y="340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53" y="340"/>
                    <a:pt x="0" y="292"/>
                    <a:pt x="0" y="233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48"/>
                    <a:pt x="53" y="0"/>
                    <a:pt x="120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327" y="0"/>
                    <a:pt x="381" y="48"/>
                    <a:pt x="381" y="107"/>
                  </a:cubicBezTo>
                  <a:lnTo>
                    <a:pt x="381" y="233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7" name="Freeform 211"/>
            <p:cNvSpPr>
              <a:spLocks/>
            </p:cNvSpPr>
            <p:nvPr/>
          </p:nvSpPr>
          <p:spPr bwMode="auto">
            <a:xfrm>
              <a:off x="8290911" y="2858633"/>
              <a:ext cx="521608" cy="37910"/>
            </a:xfrm>
            <a:custGeom>
              <a:avLst/>
              <a:gdLst>
                <a:gd name="T0" fmla="*/ 288 w 288"/>
                <a:gd name="T1" fmla="*/ 10 h 21"/>
                <a:gd name="T2" fmla="*/ 278 w 288"/>
                <a:gd name="T3" fmla="*/ 0 h 21"/>
                <a:gd name="T4" fmla="*/ 11 w 288"/>
                <a:gd name="T5" fmla="*/ 0 h 21"/>
                <a:gd name="T6" fmla="*/ 0 w 288"/>
                <a:gd name="T7" fmla="*/ 10 h 21"/>
                <a:gd name="T8" fmla="*/ 0 w 288"/>
                <a:gd name="T9" fmla="*/ 10 h 21"/>
                <a:gd name="T10" fmla="*/ 11 w 288"/>
                <a:gd name="T11" fmla="*/ 21 h 21"/>
                <a:gd name="T12" fmla="*/ 278 w 288"/>
                <a:gd name="T13" fmla="*/ 21 h 21"/>
                <a:gd name="T14" fmla="*/ 288 w 288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21">
                  <a:moveTo>
                    <a:pt x="288" y="10"/>
                  </a:moveTo>
                  <a:cubicBezTo>
                    <a:pt x="288" y="5"/>
                    <a:pt x="284" y="0"/>
                    <a:pt x="27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278" y="21"/>
                    <a:pt x="278" y="21"/>
                    <a:pt x="278" y="21"/>
                  </a:cubicBezTo>
                  <a:cubicBezTo>
                    <a:pt x="284" y="21"/>
                    <a:pt x="288" y="16"/>
                    <a:pt x="288" y="10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8" name="Freeform 212"/>
            <p:cNvSpPr>
              <a:spLocks/>
            </p:cNvSpPr>
            <p:nvPr/>
          </p:nvSpPr>
          <p:spPr bwMode="auto">
            <a:xfrm>
              <a:off x="8290911" y="2954406"/>
              <a:ext cx="521608" cy="37910"/>
            </a:xfrm>
            <a:custGeom>
              <a:avLst/>
              <a:gdLst>
                <a:gd name="T0" fmla="*/ 288 w 288"/>
                <a:gd name="T1" fmla="*/ 10 h 21"/>
                <a:gd name="T2" fmla="*/ 278 w 288"/>
                <a:gd name="T3" fmla="*/ 0 h 21"/>
                <a:gd name="T4" fmla="*/ 11 w 288"/>
                <a:gd name="T5" fmla="*/ 0 h 21"/>
                <a:gd name="T6" fmla="*/ 0 w 288"/>
                <a:gd name="T7" fmla="*/ 10 h 21"/>
                <a:gd name="T8" fmla="*/ 0 w 288"/>
                <a:gd name="T9" fmla="*/ 10 h 21"/>
                <a:gd name="T10" fmla="*/ 11 w 288"/>
                <a:gd name="T11" fmla="*/ 21 h 21"/>
                <a:gd name="T12" fmla="*/ 278 w 288"/>
                <a:gd name="T13" fmla="*/ 21 h 21"/>
                <a:gd name="T14" fmla="*/ 288 w 288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21">
                  <a:moveTo>
                    <a:pt x="288" y="10"/>
                  </a:moveTo>
                  <a:cubicBezTo>
                    <a:pt x="288" y="4"/>
                    <a:pt x="284" y="0"/>
                    <a:pt x="27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278" y="21"/>
                    <a:pt x="278" y="21"/>
                    <a:pt x="278" y="21"/>
                  </a:cubicBezTo>
                  <a:cubicBezTo>
                    <a:pt x="284" y="21"/>
                    <a:pt x="288" y="16"/>
                    <a:pt x="288" y="10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9" name="Freeform 213"/>
            <p:cNvSpPr>
              <a:spLocks/>
            </p:cNvSpPr>
            <p:nvPr/>
          </p:nvSpPr>
          <p:spPr bwMode="auto">
            <a:xfrm>
              <a:off x="8290911" y="3044193"/>
              <a:ext cx="521608" cy="37911"/>
            </a:xfrm>
            <a:custGeom>
              <a:avLst/>
              <a:gdLst>
                <a:gd name="T0" fmla="*/ 288 w 288"/>
                <a:gd name="T1" fmla="*/ 10 h 21"/>
                <a:gd name="T2" fmla="*/ 278 w 288"/>
                <a:gd name="T3" fmla="*/ 0 h 21"/>
                <a:gd name="T4" fmla="*/ 11 w 288"/>
                <a:gd name="T5" fmla="*/ 0 h 21"/>
                <a:gd name="T6" fmla="*/ 0 w 288"/>
                <a:gd name="T7" fmla="*/ 10 h 21"/>
                <a:gd name="T8" fmla="*/ 0 w 288"/>
                <a:gd name="T9" fmla="*/ 10 h 21"/>
                <a:gd name="T10" fmla="*/ 11 w 288"/>
                <a:gd name="T11" fmla="*/ 21 h 21"/>
                <a:gd name="T12" fmla="*/ 278 w 288"/>
                <a:gd name="T13" fmla="*/ 21 h 21"/>
                <a:gd name="T14" fmla="*/ 288 w 288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21">
                  <a:moveTo>
                    <a:pt x="288" y="10"/>
                  </a:moveTo>
                  <a:cubicBezTo>
                    <a:pt x="288" y="5"/>
                    <a:pt x="284" y="0"/>
                    <a:pt x="27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278" y="21"/>
                    <a:pt x="278" y="21"/>
                    <a:pt x="278" y="21"/>
                  </a:cubicBezTo>
                  <a:cubicBezTo>
                    <a:pt x="284" y="21"/>
                    <a:pt x="288" y="16"/>
                    <a:pt x="288" y="10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0" name="Freeform 214"/>
            <p:cNvSpPr>
              <a:spLocks/>
            </p:cNvSpPr>
            <p:nvPr/>
          </p:nvSpPr>
          <p:spPr bwMode="auto">
            <a:xfrm>
              <a:off x="8290911" y="3131985"/>
              <a:ext cx="341743" cy="37911"/>
            </a:xfrm>
            <a:custGeom>
              <a:avLst/>
              <a:gdLst>
                <a:gd name="T0" fmla="*/ 189 w 189"/>
                <a:gd name="T1" fmla="*/ 11 h 21"/>
                <a:gd name="T2" fmla="*/ 182 w 189"/>
                <a:gd name="T3" fmla="*/ 0 h 21"/>
                <a:gd name="T4" fmla="*/ 7 w 189"/>
                <a:gd name="T5" fmla="*/ 0 h 21"/>
                <a:gd name="T6" fmla="*/ 0 w 189"/>
                <a:gd name="T7" fmla="*/ 11 h 21"/>
                <a:gd name="T8" fmla="*/ 0 w 189"/>
                <a:gd name="T9" fmla="*/ 11 h 21"/>
                <a:gd name="T10" fmla="*/ 7 w 189"/>
                <a:gd name="T11" fmla="*/ 21 h 21"/>
                <a:gd name="T12" fmla="*/ 182 w 189"/>
                <a:gd name="T13" fmla="*/ 21 h 21"/>
                <a:gd name="T14" fmla="*/ 189 w 189"/>
                <a:gd name="T15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21">
                  <a:moveTo>
                    <a:pt x="189" y="11"/>
                  </a:moveTo>
                  <a:cubicBezTo>
                    <a:pt x="189" y="5"/>
                    <a:pt x="186" y="0"/>
                    <a:pt x="18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6"/>
                    <a:pt x="4" y="21"/>
                    <a:pt x="7" y="21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86" y="21"/>
                    <a:pt x="189" y="16"/>
                    <a:pt x="189" y="11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1" name="Freeform 215"/>
            <p:cNvSpPr>
              <a:spLocks/>
            </p:cNvSpPr>
            <p:nvPr/>
          </p:nvSpPr>
          <p:spPr bwMode="auto">
            <a:xfrm>
              <a:off x="8039101" y="3151937"/>
              <a:ext cx="1011238" cy="516776"/>
            </a:xfrm>
            <a:custGeom>
              <a:avLst/>
              <a:gdLst>
                <a:gd name="T0" fmla="*/ 557 w 557"/>
                <a:gd name="T1" fmla="*/ 0 h 283"/>
                <a:gd name="T2" fmla="*/ 279 w 557"/>
                <a:gd name="T3" fmla="*/ 90 h 283"/>
                <a:gd name="T4" fmla="*/ 0 w 557"/>
                <a:gd name="T5" fmla="*/ 3 h 283"/>
                <a:gd name="T6" fmla="*/ 0 w 557"/>
                <a:gd name="T7" fmla="*/ 4 h 283"/>
                <a:gd name="T8" fmla="*/ 279 w 557"/>
                <a:gd name="T9" fmla="*/ 283 h 283"/>
                <a:gd name="T10" fmla="*/ 557 w 557"/>
                <a:gd name="T11" fmla="*/ 4 h 283"/>
                <a:gd name="T12" fmla="*/ 557 w 557"/>
                <a:gd name="T13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283">
                  <a:moveTo>
                    <a:pt x="557" y="0"/>
                  </a:moveTo>
                  <a:cubicBezTo>
                    <a:pt x="279" y="90"/>
                    <a:pt x="279" y="90"/>
                    <a:pt x="279" y="9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158"/>
                    <a:pt x="125" y="283"/>
                    <a:pt x="279" y="283"/>
                  </a:cubicBezTo>
                  <a:cubicBezTo>
                    <a:pt x="433" y="283"/>
                    <a:pt x="557" y="158"/>
                    <a:pt x="557" y="4"/>
                  </a:cubicBezTo>
                  <a:cubicBezTo>
                    <a:pt x="557" y="3"/>
                    <a:pt x="557" y="1"/>
                    <a:pt x="557" y="0"/>
                  </a:cubicBezTo>
                  <a:close/>
                </a:path>
              </a:pathLst>
            </a:custGeom>
            <a:solidFill>
              <a:srgbClr val="6DC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2" name="Freeform 216"/>
            <p:cNvSpPr>
              <a:spLocks/>
            </p:cNvSpPr>
            <p:nvPr/>
          </p:nvSpPr>
          <p:spPr bwMode="auto">
            <a:xfrm>
              <a:off x="8544721" y="3151937"/>
              <a:ext cx="505618" cy="516776"/>
            </a:xfrm>
            <a:custGeom>
              <a:avLst/>
              <a:gdLst>
                <a:gd name="T0" fmla="*/ 0 w 278"/>
                <a:gd name="T1" fmla="*/ 89 h 283"/>
                <a:gd name="T2" fmla="*/ 0 w 278"/>
                <a:gd name="T3" fmla="*/ 283 h 283"/>
                <a:gd name="T4" fmla="*/ 278 w 278"/>
                <a:gd name="T5" fmla="*/ 4 h 283"/>
                <a:gd name="T6" fmla="*/ 278 w 278"/>
                <a:gd name="T7" fmla="*/ 0 h 283"/>
                <a:gd name="T8" fmla="*/ 0 w 278"/>
                <a:gd name="T9" fmla="*/ 8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283">
                  <a:moveTo>
                    <a:pt x="0" y="89"/>
                  </a:moveTo>
                  <a:cubicBezTo>
                    <a:pt x="0" y="283"/>
                    <a:pt x="0" y="283"/>
                    <a:pt x="0" y="283"/>
                  </a:cubicBezTo>
                  <a:cubicBezTo>
                    <a:pt x="154" y="283"/>
                    <a:pt x="278" y="158"/>
                    <a:pt x="278" y="4"/>
                  </a:cubicBezTo>
                  <a:cubicBezTo>
                    <a:pt x="278" y="3"/>
                    <a:pt x="278" y="1"/>
                    <a:pt x="278" y="0"/>
                  </a:cubicBezTo>
                  <a:lnTo>
                    <a:pt x="0" y="89"/>
                  </a:lnTo>
                  <a:close/>
                </a:path>
              </a:pathLst>
            </a:custGeom>
            <a:solidFill>
              <a:srgbClr val="3685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3" name="Freeform 217"/>
            <p:cNvSpPr>
              <a:spLocks/>
            </p:cNvSpPr>
            <p:nvPr/>
          </p:nvSpPr>
          <p:spPr bwMode="auto">
            <a:xfrm>
              <a:off x="8250941" y="3315549"/>
              <a:ext cx="591554" cy="353164"/>
            </a:xfrm>
            <a:custGeom>
              <a:avLst/>
              <a:gdLst>
                <a:gd name="T0" fmla="*/ 162 w 325"/>
                <a:gd name="T1" fmla="*/ 193 h 193"/>
                <a:gd name="T2" fmla="*/ 325 w 325"/>
                <a:gd name="T3" fmla="*/ 140 h 193"/>
                <a:gd name="T4" fmla="*/ 162 w 325"/>
                <a:gd name="T5" fmla="*/ 0 h 193"/>
                <a:gd name="T6" fmla="*/ 0 w 325"/>
                <a:gd name="T7" fmla="*/ 141 h 193"/>
                <a:gd name="T8" fmla="*/ 162 w 325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193">
                  <a:moveTo>
                    <a:pt x="162" y="193"/>
                  </a:moveTo>
                  <a:cubicBezTo>
                    <a:pt x="223" y="193"/>
                    <a:pt x="279" y="173"/>
                    <a:pt x="325" y="14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52" y="96"/>
                    <a:pt x="0" y="141"/>
                  </a:cubicBezTo>
                  <a:cubicBezTo>
                    <a:pt x="46" y="174"/>
                    <a:pt x="101" y="193"/>
                    <a:pt x="162" y="193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14" name="组合 513"/>
          <p:cNvGrpSpPr>
            <a:grpSpLocks/>
          </p:cNvGrpSpPr>
          <p:nvPr/>
        </p:nvGrpSpPr>
        <p:grpSpPr bwMode="auto">
          <a:xfrm>
            <a:off x="8431213" y="2373313"/>
            <a:ext cx="806450" cy="809625"/>
            <a:chOff x="9183688" y="2624138"/>
            <a:chExt cx="1012825" cy="1017587"/>
          </a:xfrm>
        </p:grpSpPr>
        <p:sp>
          <p:nvSpPr>
            <p:cNvPr id="515" name="Oval 218"/>
            <p:cNvSpPr>
              <a:spLocks noChangeArrowheads="1"/>
            </p:cNvSpPr>
            <p:nvPr/>
          </p:nvSpPr>
          <p:spPr bwMode="auto">
            <a:xfrm>
              <a:off x="9183688" y="2624138"/>
              <a:ext cx="1012825" cy="1017587"/>
            </a:xfrm>
            <a:prstGeom prst="ellipse">
              <a:avLst/>
            </a:prstGeom>
            <a:solidFill>
              <a:srgbClr val="D8D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6" name="Freeform 219"/>
            <p:cNvSpPr>
              <a:spLocks/>
            </p:cNvSpPr>
            <p:nvPr/>
          </p:nvSpPr>
          <p:spPr bwMode="auto">
            <a:xfrm>
              <a:off x="9187675" y="3017205"/>
              <a:ext cx="1000863" cy="624520"/>
            </a:xfrm>
            <a:custGeom>
              <a:avLst/>
              <a:gdLst>
                <a:gd name="T0" fmla="*/ 0 w 551"/>
                <a:gd name="T1" fmla="*/ 100 h 342"/>
                <a:gd name="T2" fmla="*/ 277 w 551"/>
                <a:gd name="T3" fmla="*/ 342 h 342"/>
                <a:gd name="T4" fmla="*/ 551 w 551"/>
                <a:gd name="T5" fmla="*/ 112 h 342"/>
                <a:gd name="T6" fmla="*/ 277 w 551"/>
                <a:gd name="T7" fmla="*/ 0 h 342"/>
                <a:gd name="T8" fmla="*/ 0 w 551"/>
                <a:gd name="T9" fmla="*/ 10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342">
                  <a:moveTo>
                    <a:pt x="0" y="100"/>
                  </a:moveTo>
                  <a:cubicBezTo>
                    <a:pt x="18" y="236"/>
                    <a:pt x="135" y="342"/>
                    <a:pt x="277" y="342"/>
                  </a:cubicBezTo>
                  <a:cubicBezTo>
                    <a:pt x="414" y="342"/>
                    <a:pt x="528" y="243"/>
                    <a:pt x="551" y="112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77" y="0"/>
                    <a:pt x="92" y="68"/>
                    <a:pt x="0" y="100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7" name="Freeform 220"/>
            <p:cNvSpPr>
              <a:spLocks/>
            </p:cNvSpPr>
            <p:nvPr/>
          </p:nvSpPr>
          <p:spPr bwMode="auto">
            <a:xfrm>
              <a:off x="9197644" y="2624138"/>
              <a:ext cx="980925" cy="628509"/>
            </a:xfrm>
            <a:custGeom>
              <a:avLst/>
              <a:gdLst>
                <a:gd name="T0" fmla="*/ 0 w 540"/>
                <a:gd name="T1" fmla="*/ 214 h 345"/>
                <a:gd name="T2" fmla="*/ 271 w 540"/>
                <a:gd name="T3" fmla="*/ 345 h 345"/>
                <a:gd name="T4" fmla="*/ 540 w 540"/>
                <a:gd name="T5" fmla="*/ 205 h 345"/>
                <a:gd name="T6" fmla="*/ 271 w 540"/>
                <a:gd name="T7" fmla="*/ 0 h 345"/>
                <a:gd name="T8" fmla="*/ 0 w 540"/>
                <a:gd name="T9" fmla="*/ 214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45">
                  <a:moveTo>
                    <a:pt x="0" y="214"/>
                  </a:moveTo>
                  <a:cubicBezTo>
                    <a:pt x="271" y="345"/>
                    <a:pt x="271" y="345"/>
                    <a:pt x="271" y="345"/>
                  </a:cubicBezTo>
                  <a:cubicBezTo>
                    <a:pt x="540" y="205"/>
                    <a:pt x="540" y="205"/>
                    <a:pt x="540" y="205"/>
                  </a:cubicBezTo>
                  <a:cubicBezTo>
                    <a:pt x="507" y="87"/>
                    <a:pt x="399" y="0"/>
                    <a:pt x="271" y="0"/>
                  </a:cubicBezTo>
                  <a:cubicBezTo>
                    <a:pt x="139" y="0"/>
                    <a:pt x="29" y="92"/>
                    <a:pt x="0" y="214"/>
                  </a:cubicBezTo>
                  <a:close/>
                </a:path>
              </a:pathLst>
            </a:custGeom>
            <a:solidFill>
              <a:srgbClr val="B1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8" name="Freeform 221"/>
            <p:cNvSpPr>
              <a:spLocks/>
            </p:cNvSpPr>
            <p:nvPr/>
          </p:nvSpPr>
          <p:spPr bwMode="auto">
            <a:xfrm>
              <a:off x="9197644" y="2624138"/>
              <a:ext cx="980925" cy="602571"/>
            </a:xfrm>
            <a:custGeom>
              <a:avLst/>
              <a:gdLst>
                <a:gd name="T0" fmla="*/ 0 w 540"/>
                <a:gd name="T1" fmla="*/ 214 h 331"/>
                <a:gd name="T2" fmla="*/ 271 w 540"/>
                <a:gd name="T3" fmla="*/ 331 h 331"/>
                <a:gd name="T4" fmla="*/ 540 w 540"/>
                <a:gd name="T5" fmla="*/ 205 h 331"/>
                <a:gd name="T6" fmla="*/ 271 w 540"/>
                <a:gd name="T7" fmla="*/ 0 h 331"/>
                <a:gd name="T8" fmla="*/ 0 w 540"/>
                <a:gd name="T9" fmla="*/ 21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31">
                  <a:moveTo>
                    <a:pt x="0" y="214"/>
                  </a:moveTo>
                  <a:cubicBezTo>
                    <a:pt x="271" y="331"/>
                    <a:pt x="271" y="331"/>
                    <a:pt x="271" y="331"/>
                  </a:cubicBezTo>
                  <a:cubicBezTo>
                    <a:pt x="540" y="205"/>
                    <a:pt x="540" y="205"/>
                    <a:pt x="540" y="205"/>
                  </a:cubicBezTo>
                  <a:cubicBezTo>
                    <a:pt x="507" y="87"/>
                    <a:pt x="399" y="0"/>
                    <a:pt x="271" y="0"/>
                  </a:cubicBezTo>
                  <a:cubicBezTo>
                    <a:pt x="139" y="0"/>
                    <a:pt x="29" y="92"/>
                    <a:pt x="0" y="214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9" name="Freeform 222"/>
            <p:cNvSpPr>
              <a:spLocks/>
            </p:cNvSpPr>
            <p:nvPr/>
          </p:nvSpPr>
          <p:spPr bwMode="auto">
            <a:xfrm>
              <a:off x="9490725" y="2642095"/>
              <a:ext cx="69781" cy="69835"/>
            </a:xfrm>
            <a:custGeom>
              <a:avLst/>
              <a:gdLst>
                <a:gd name="T0" fmla="*/ 0 w 37"/>
                <a:gd name="T1" fmla="*/ 38 h 38"/>
                <a:gd name="T2" fmla="*/ 20 w 37"/>
                <a:gd name="T3" fmla="*/ 30 h 38"/>
                <a:gd name="T4" fmla="*/ 37 w 37"/>
                <a:gd name="T5" fmla="*/ 0 h 38"/>
                <a:gd name="T6" fmla="*/ 5 w 37"/>
                <a:gd name="T7" fmla="*/ 11 h 38"/>
                <a:gd name="T8" fmla="*/ 0 w 37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8">
                  <a:moveTo>
                    <a:pt x="0" y="38"/>
                  </a:moveTo>
                  <a:cubicBezTo>
                    <a:pt x="6" y="35"/>
                    <a:pt x="13" y="32"/>
                    <a:pt x="20" y="3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6" y="3"/>
                    <a:pt x="15" y="6"/>
                    <a:pt x="5" y="11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0" name="Freeform 223"/>
            <p:cNvSpPr>
              <a:spLocks/>
            </p:cNvSpPr>
            <p:nvPr/>
          </p:nvSpPr>
          <p:spPr bwMode="auto">
            <a:xfrm>
              <a:off x="9195650" y="2967324"/>
              <a:ext cx="43863" cy="87792"/>
            </a:xfrm>
            <a:custGeom>
              <a:avLst/>
              <a:gdLst>
                <a:gd name="T0" fmla="*/ 21 w 25"/>
                <a:gd name="T1" fmla="*/ 48 h 48"/>
                <a:gd name="T2" fmla="*/ 25 w 25"/>
                <a:gd name="T3" fmla="*/ 28 h 48"/>
                <a:gd name="T4" fmla="*/ 9 w 25"/>
                <a:gd name="T5" fmla="*/ 0 h 48"/>
                <a:gd name="T6" fmla="*/ 0 w 25"/>
                <a:gd name="T7" fmla="*/ 32 h 48"/>
                <a:gd name="T8" fmla="*/ 21 w 25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8">
                  <a:moveTo>
                    <a:pt x="21" y="48"/>
                  </a:moveTo>
                  <a:cubicBezTo>
                    <a:pt x="22" y="41"/>
                    <a:pt x="23" y="35"/>
                    <a:pt x="25" y="2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11"/>
                    <a:pt x="3" y="21"/>
                    <a:pt x="0" y="32"/>
                  </a:cubicBezTo>
                  <a:lnTo>
                    <a:pt x="21" y="48"/>
                  </a:ln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1" name="Freeform 224"/>
            <p:cNvSpPr>
              <a:spLocks/>
            </p:cNvSpPr>
            <p:nvPr/>
          </p:nvSpPr>
          <p:spPr bwMode="auto">
            <a:xfrm>
              <a:off x="9189669" y="3214738"/>
              <a:ext cx="69782" cy="97768"/>
            </a:xfrm>
            <a:custGeom>
              <a:avLst/>
              <a:gdLst>
                <a:gd name="T0" fmla="*/ 38 w 38"/>
                <a:gd name="T1" fmla="*/ 54 h 54"/>
                <a:gd name="T2" fmla="*/ 27 w 38"/>
                <a:gd name="T3" fmla="*/ 22 h 54"/>
                <a:gd name="T4" fmla="*/ 0 w 38"/>
                <a:gd name="T5" fmla="*/ 0 h 54"/>
                <a:gd name="T6" fmla="*/ 11 w 38"/>
                <a:gd name="T7" fmla="*/ 45 h 54"/>
                <a:gd name="T8" fmla="*/ 38 w 38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4">
                  <a:moveTo>
                    <a:pt x="38" y="54"/>
                  </a:moveTo>
                  <a:cubicBezTo>
                    <a:pt x="34" y="44"/>
                    <a:pt x="30" y="33"/>
                    <a:pt x="27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6"/>
                    <a:pt x="6" y="31"/>
                    <a:pt x="11" y="45"/>
                  </a:cubicBezTo>
                  <a:lnTo>
                    <a:pt x="38" y="54"/>
                  </a:ln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2" name="Freeform 225"/>
            <p:cNvSpPr>
              <a:spLocks/>
            </p:cNvSpPr>
            <p:nvPr/>
          </p:nvSpPr>
          <p:spPr bwMode="auto">
            <a:xfrm>
              <a:off x="9325244" y="3484098"/>
              <a:ext cx="97694" cy="41901"/>
            </a:xfrm>
            <a:custGeom>
              <a:avLst/>
              <a:gdLst>
                <a:gd name="T0" fmla="*/ 31 w 54"/>
                <a:gd name="T1" fmla="*/ 0 h 23"/>
                <a:gd name="T2" fmla="*/ 0 w 54"/>
                <a:gd name="T3" fmla="*/ 0 h 23"/>
                <a:gd name="T4" fmla="*/ 25 w 54"/>
                <a:gd name="T5" fmla="*/ 23 h 23"/>
                <a:gd name="T6" fmla="*/ 54 w 54"/>
                <a:gd name="T7" fmla="*/ 18 h 23"/>
                <a:gd name="T8" fmla="*/ 31 w 5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8"/>
                    <a:pt x="16" y="16"/>
                    <a:pt x="25" y="23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6" y="13"/>
                    <a:pt x="38" y="7"/>
                    <a:pt x="31" y="0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3" name="Freeform 226"/>
            <p:cNvSpPr>
              <a:spLocks/>
            </p:cNvSpPr>
            <p:nvPr/>
          </p:nvSpPr>
          <p:spPr bwMode="auto">
            <a:xfrm>
              <a:off x="9725988" y="2628129"/>
              <a:ext cx="97693" cy="45891"/>
            </a:xfrm>
            <a:custGeom>
              <a:avLst/>
              <a:gdLst>
                <a:gd name="T0" fmla="*/ 21 w 54"/>
                <a:gd name="T1" fmla="*/ 0 h 25"/>
                <a:gd name="T2" fmla="*/ 0 w 54"/>
                <a:gd name="T3" fmla="*/ 21 h 25"/>
                <a:gd name="T4" fmla="*/ 30 w 54"/>
                <a:gd name="T5" fmla="*/ 25 h 25"/>
                <a:gd name="T6" fmla="*/ 54 w 54"/>
                <a:gd name="T7" fmla="*/ 7 h 25"/>
                <a:gd name="T8" fmla="*/ 21 w 54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5">
                  <a:moveTo>
                    <a:pt x="21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0" y="22"/>
                    <a:pt x="20" y="23"/>
                    <a:pt x="30" y="25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43" y="4"/>
                    <a:pt x="32" y="2"/>
                    <a:pt x="21" y="0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4" name="Freeform 227"/>
            <p:cNvSpPr>
              <a:spLocks/>
            </p:cNvSpPr>
            <p:nvPr/>
          </p:nvSpPr>
          <p:spPr bwMode="auto">
            <a:xfrm>
              <a:off x="9297331" y="2769792"/>
              <a:ext cx="45857" cy="91782"/>
            </a:xfrm>
            <a:custGeom>
              <a:avLst/>
              <a:gdLst>
                <a:gd name="T0" fmla="*/ 9 w 25"/>
                <a:gd name="T1" fmla="*/ 50 h 50"/>
                <a:gd name="T2" fmla="*/ 25 w 25"/>
                <a:gd name="T3" fmla="*/ 29 h 50"/>
                <a:gd name="T4" fmla="*/ 21 w 25"/>
                <a:gd name="T5" fmla="*/ 0 h 50"/>
                <a:gd name="T6" fmla="*/ 0 w 25"/>
                <a:gd name="T7" fmla="*/ 23 h 50"/>
                <a:gd name="T8" fmla="*/ 9 w 25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0">
                  <a:moveTo>
                    <a:pt x="9" y="50"/>
                  </a:moveTo>
                  <a:cubicBezTo>
                    <a:pt x="14" y="43"/>
                    <a:pt x="19" y="36"/>
                    <a:pt x="25" y="2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4" y="7"/>
                    <a:pt x="7" y="15"/>
                    <a:pt x="0" y="23"/>
                  </a:cubicBezTo>
                  <a:lnTo>
                    <a:pt x="9" y="50"/>
                  </a:ln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5" name="Freeform 228"/>
            <p:cNvSpPr>
              <a:spLocks/>
            </p:cNvSpPr>
            <p:nvPr/>
          </p:nvSpPr>
          <p:spPr bwMode="auto">
            <a:xfrm>
              <a:off x="9841625" y="3547947"/>
              <a:ext cx="71775" cy="69835"/>
            </a:xfrm>
            <a:custGeom>
              <a:avLst/>
              <a:gdLst>
                <a:gd name="T0" fmla="*/ 36 w 39"/>
                <a:gd name="T1" fmla="*/ 24 h 38"/>
                <a:gd name="T2" fmla="*/ 39 w 39"/>
                <a:gd name="T3" fmla="*/ 0 h 38"/>
                <a:gd name="T4" fmla="*/ 12 w 39"/>
                <a:gd name="T5" fmla="*/ 13 h 38"/>
                <a:gd name="T6" fmla="*/ 0 w 39"/>
                <a:gd name="T7" fmla="*/ 38 h 38"/>
                <a:gd name="T8" fmla="*/ 36 w 39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6" y="24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5"/>
                    <a:pt x="21" y="9"/>
                    <a:pt x="12" y="1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2" y="34"/>
                    <a:pt x="25" y="29"/>
                    <a:pt x="36" y="24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6" name="Freeform 229"/>
            <p:cNvSpPr>
              <a:spLocks/>
            </p:cNvSpPr>
            <p:nvPr/>
          </p:nvSpPr>
          <p:spPr bwMode="auto">
            <a:xfrm>
              <a:off x="10154644" y="3140912"/>
              <a:ext cx="39875" cy="109740"/>
            </a:xfrm>
            <a:custGeom>
              <a:avLst/>
              <a:gdLst>
                <a:gd name="T0" fmla="*/ 3 w 23"/>
                <a:gd name="T1" fmla="*/ 0 h 61"/>
                <a:gd name="T2" fmla="*/ 0 w 23"/>
                <a:gd name="T3" fmla="*/ 38 h 61"/>
                <a:gd name="T4" fmla="*/ 16 w 23"/>
                <a:gd name="T5" fmla="*/ 61 h 61"/>
                <a:gd name="T6" fmla="*/ 23 w 23"/>
                <a:gd name="T7" fmla="*/ 15 h 61"/>
                <a:gd name="T8" fmla="*/ 3 w 23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1">
                  <a:moveTo>
                    <a:pt x="3" y="0"/>
                  </a:moveTo>
                  <a:cubicBezTo>
                    <a:pt x="3" y="13"/>
                    <a:pt x="2" y="26"/>
                    <a:pt x="0" y="38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9" y="46"/>
                    <a:pt x="22" y="31"/>
                    <a:pt x="23" y="15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7" name="Freeform 230"/>
            <p:cNvSpPr>
              <a:spLocks/>
            </p:cNvSpPr>
            <p:nvPr/>
          </p:nvSpPr>
          <p:spPr bwMode="auto">
            <a:xfrm>
              <a:off x="10060938" y="3378350"/>
              <a:ext cx="45856" cy="89786"/>
            </a:xfrm>
            <a:custGeom>
              <a:avLst/>
              <a:gdLst>
                <a:gd name="T0" fmla="*/ 17 w 26"/>
                <a:gd name="T1" fmla="*/ 0 h 49"/>
                <a:gd name="T2" fmla="*/ 0 w 26"/>
                <a:gd name="T3" fmla="*/ 25 h 49"/>
                <a:gd name="T4" fmla="*/ 5 w 26"/>
                <a:gd name="T5" fmla="*/ 49 h 49"/>
                <a:gd name="T6" fmla="*/ 26 w 26"/>
                <a:gd name="T7" fmla="*/ 22 h 49"/>
                <a:gd name="T8" fmla="*/ 17 w 26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9">
                  <a:moveTo>
                    <a:pt x="17" y="0"/>
                  </a:moveTo>
                  <a:cubicBezTo>
                    <a:pt x="12" y="9"/>
                    <a:pt x="6" y="17"/>
                    <a:pt x="0" y="25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13" y="41"/>
                    <a:pt x="20" y="32"/>
                    <a:pt x="26" y="22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8" name="Freeform 231"/>
            <p:cNvSpPr>
              <a:spLocks/>
            </p:cNvSpPr>
            <p:nvPr/>
          </p:nvSpPr>
          <p:spPr bwMode="auto">
            <a:xfrm>
              <a:off x="9546550" y="3595833"/>
              <a:ext cx="101681" cy="39905"/>
            </a:xfrm>
            <a:custGeom>
              <a:avLst/>
              <a:gdLst>
                <a:gd name="T0" fmla="*/ 57 w 57"/>
                <a:gd name="T1" fmla="*/ 4 h 22"/>
                <a:gd name="T2" fmla="*/ 33 w 57"/>
                <a:gd name="T3" fmla="*/ 0 h 22"/>
                <a:gd name="T4" fmla="*/ 0 w 57"/>
                <a:gd name="T5" fmla="*/ 13 h 22"/>
                <a:gd name="T6" fmla="*/ 39 w 57"/>
                <a:gd name="T7" fmla="*/ 22 h 22"/>
                <a:gd name="T8" fmla="*/ 57 w 57"/>
                <a:gd name="T9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2">
                  <a:moveTo>
                    <a:pt x="57" y="4"/>
                  </a:moveTo>
                  <a:cubicBezTo>
                    <a:pt x="49" y="3"/>
                    <a:pt x="41" y="2"/>
                    <a:pt x="3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17"/>
                    <a:pt x="25" y="20"/>
                    <a:pt x="39" y="22"/>
                  </a:cubicBezTo>
                  <a:lnTo>
                    <a:pt x="57" y="4"/>
                  </a:ln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9" name="Freeform 232"/>
            <p:cNvSpPr>
              <a:spLocks/>
            </p:cNvSpPr>
            <p:nvPr/>
          </p:nvSpPr>
          <p:spPr bwMode="auto">
            <a:xfrm>
              <a:off x="9937325" y="2715920"/>
              <a:ext cx="87725" cy="47886"/>
            </a:xfrm>
            <a:custGeom>
              <a:avLst/>
              <a:gdLst>
                <a:gd name="T0" fmla="*/ 0 w 48"/>
                <a:gd name="T1" fmla="*/ 11 h 26"/>
                <a:gd name="T2" fmla="*/ 22 w 48"/>
                <a:gd name="T3" fmla="*/ 26 h 26"/>
                <a:gd name="T4" fmla="*/ 48 w 48"/>
                <a:gd name="T5" fmla="*/ 19 h 26"/>
                <a:gd name="T6" fmla="*/ 24 w 48"/>
                <a:gd name="T7" fmla="*/ 0 h 26"/>
                <a:gd name="T8" fmla="*/ 0 w 4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6">
                  <a:moveTo>
                    <a:pt x="0" y="11"/>
                  </a:moveTo>
                  <a:cubicBezTo>
                    <a:pt x="8" y="15"/>
                    <a:pt x="15" y="20"/>
                    <a:pt x="22" y="2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0" y="12"/>
                    <a:pt x="32" y="6"/>
                    <a:pt x="24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0" name="Freeform 233"/>
            <p:cNvSpPr>
              <a:spLocks/>
            </p:cNvSpPr>
            <p:nvPr/>
          </p:nvSpPr>
          <p:spPr bwMode="auto">
            <a:xfrm>
              <a:off x="10094831" y="2899485"/>
              <a:ext cx="69782" cy="53872"/>
            </a:xfrm>
            <a:custGeom>
              <a:avLst/>
              <a:gdLst>
                <a:gd name="T0" fmla="*/ 25 w 38"/>
                <a:gd name="T1" fmla="*/ 1 h 30"/>
                <a:gd name="T2" fmla="*/ 0 w 38"/>
                <a:gd name="T3" fmla="*/ 0 h 30"/>
                <a:gd name="T4" fmla="*/ 10 w 38"/>
                <a:gd name="T5" fmla="*/ 18 h 30"/>
                <a:gd name="T6" fmla="*/ 38 w 38"/>
                <a:gd name="T7" fmla="*/ 30 h 30"/>
                <a:gd name="T8" fmla="*/ 25 w 38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0">
                  <a:moveTo>
                    <a:pt x="2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6"/>
                    <a:pt x="7" y="12"/>
                    <a:pt x="10" y="1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4" y="20"/>
                    <a:pt x="30" y="11"/>
                    <a:pt x="25" y="1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1" name="Freeform 234"/>
            <p:cNvSpPr>
              <a:spLocks/>
            </p:cNvSpPr>
            <p:nvPr/>
          </p:nvSpPr>
          <p:spPr bwMode="auto">
            <a:xfrm>
              <a:off x="9237519" y="2869555"/>
              <a:ext cx="37882" cy="77816"/>
            </a:xfrm>
            <a:custGeom>
              <a:avLst/>
              <a:gdLst>
                <a:gd name="T0" fmla="*/ 14 w 21"/>
                <a:gd name="T1" fmla="*/ 44 h 44"/>
                <a:gd name="T2" fmla="*/ 21 w 21"/>
                <a:gd name="T3" fmla="*/ 30 h 44"/>
                <a:gd name="T4" fmla="*/ 11 w 21"/>
                <a:gd name="T5" fmla="*/ 0 h 44"/>
                <a:gd name="T6" fmla="*/ 0 w 21"/>
                <a:gd name="T7" fmla="*/ 19 h 44"/>
                <a:gd name="T8" fmla="*/ 14 w 21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4">
                  <a:moveTo>
                    <a:pt x="14" y="44"/>
                  </a:moveTo>
                  <a:cubicBezTo>
                    <a:pt x="16" y="39"/>
                    <a:pt x="19" y="35"/>
                    <a:pt x="21" y="3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6"/>
                    <a:pt x="4" y="12"/>
                    <a:pt x="0" y="19"/>
                  </a:cubicBezTo>
                  <a:lnTo>
                    <a:pt x="14" y="44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2" name="Freeform 235"/>
            <p:cNvSpPr>
              <a:spLocks/>
            </p:cNvSpPr>
            <p:nvPr/>
          </p:nvSpPr>
          <p:spPr bwMode="auto">
            <a:xfrm>
              <a:off x="9183688" y="3087040"/>
              <a:ext cx="41868" cy="83801"/>
            </a:xfrm>
            <a:custGeom>
              <a:avLst/>
              <a:gdLst>
                <a:gd name="T0" fmla="*/ 0 w 24"/>
                <a:gd name="T1" fmla="*/ 29 h 47"/>
                <a:gd name="T2" fmla="*/ 24 w 24"/>
                <a:gd name="T3" fmla="*/ 47 h 47"/>
                <a:gd name="T4" fmla="*/ 23 w 24"/>
                <a:gd name="T5" fmla="*/ 27 h 47"/>
                <a:gd name="T6" fmla="*/ 23 w 24"/>
                <a:gd name="T7" fmla="*/ 17 h 47"/>
                <a:gd name="T8" fmla="*/ 1 w 24"/>
                <a:gd name="T9" fmla="*/ 0 h 47"/>
                <a:gd name="T10" fmla="*/ 0 w 24"/>
                <a:gd name="T11" fmla="*/ 25 h 47"/>
                <a:gd name="T12" fmla="*/ 0 w 24"/>
                <a:gd name="T13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7">
                  <a:moveTo>
                    <a:pt x="0" y="29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23" y="40"/>
                    <a:pt x="23" y="34"/>
                    <a:pt x="23" y="27"/>
                  </a:cubicBezTo>
                  <a:cubicBezTo>
                    <a:pt x="23" y="23"/>
                    <a:pt x="23" y="20"/>
                    <a:pt x="23" y="1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8"/>
                    <a:pt x="0" y="17"/>
                    <a:pt x="0" y="25"/>
                  </a:cubicBezTo>
                  <a:cubicBezTo>
                    <a:pt x="0" y="26"/>
                    <a:pt x="0" y="28"/>
                    <a:pt x="0" y="29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3" name="Freeform 236"/>
            <p:cNvSpPr>
              <a:spLocks/>
            </p:cNvSpPr>
            <p:nvPr/>
          </p:nvSpPr>
          <p:spPr bwMode="auto">
            <a:xfrm>
              <a:off x="9604369" y="2624138"/>
              <a:ext cx="83738" cy="49881"/>
            </a:xfrm>
            <a:custGeom>
              <a:avLst/>
              <a:gdLst>
                <a:gd name="T0" fmla="*/ 0 w 46"/>
                <a:gd name="T1" fmla="*/ 28 h 28"/>
                <a:gd name="T2" fmla="*/ 22 w 46"/>
                <a:gd name="T3" fmla="*/ 25 h 28"/>
                <a:gd name="T4" fmla="*/ 46 w 46"/>
                <a:gd name="T5" fmla="*/ 0 h 28"/>
                <a:gd name="T6" fmla="*/ 15 w 46"/>
                <a:gd name="T7" fmla="*/ 2 h 28"/>
                <a:gd name="T8" fmla="*/ 0 w 4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0" y="28"/>
                  </a:moveTo>
                  <a:cubicBezTo>
                    <a:pt x="7" y="26"/>
                    <a:pt x="15" y="25"/>
                    <a:pt x="22" y="2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6" y="0"/>
                    <a:pt x="25" y="1"/>
                    <a:pt x="15" y="2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4" name="Freeform 237"/>
            <p:cNvSpPr>
              <a:spLocks/>
            </p:cNvSpPr>
            <p:nvPr/>
          </p:nvSpPr>
          <p:spPr bwMode="auto">
            <a:xfrm>
              <a:off x="10124738" y="3280581"/>
              <a:ext cx="35888" cy="79811"/>
            </a:xfrm>
            <a:custGeom>
              <a:avLst/>
              <a:gdLst>
                <a:gd name="T0" fmla="*/ 0 w 20"/>
                <a:gd name="T1" fmla="*/ 18 h 43"/>
                <a:gd name="T2" fmla="*/ 10 w 20"/>
                <a:gd name="T3" fmla="*/ 43 h 43"/>
                <a:gd name="T4" fmla="*/ 20 w 20"/>
                <a:gd name="T5" fmla="*/ 20 h 43"/>
                <a:gd name="T6" fmla="*/ 6 w 20"/>
                <a:gd name="T7" fmla="*/ 0 h 43"/>
                <a:gd name="T8" fmla="*/ 0 w 20"/>
                <a:gd name="T9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3">
                  <a:moveTo>
                    <a:pt x="0" y="18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4" y="35"/>
                    <a:pt x="17" y="28"/>
                    <a:pt x="20" y="2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6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5" name="Freeform 238"/>
            <p:cNvSpPr>
              <a:spLocks/>
            </p:cNvSpPr>
            <p:nvPr/>
          </p:nvSpPr>
          <p:spPr bwMode="auto">
            <a:xfrm>
              <a:off x="9239513" y="3364382"/>
              <a:ext cx="87725" cy="63849"/>
            </a:xfrm>
            <a:custGeom>
              <a:avLst/>
              <a:gdLst>
                <a:gd name="T0" fmla="*/ 49 w 49"/>
                <a:gd name="T1" fmla="*/ 36 h 36"/>
                <a:gd name="T2" fmla="*/ 31 w 49"/>
                <a:gd name="T3" fmla="*/ 11 h 36"/>
                <a:gd name="T4" fmla="*/ 0 w 49"/>
                <a:gd name="T5" fmla="*/ 0 h 36"/>
                <a:gd name="T6" fmla="*/ 21 w 49"/>
                <a:gd name="T7" fmla="*/ 35 h 36"/>
                <a:gd name="T8" fmla="*/ 49 w 49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6">
                  <a:moveTo>
                    <a:pt x="49" y="36"/>
                  </a:moveTo>
                  <a:cubicBezTo>
                    <a:pt x="42" y="28"/>
                    <a:pt x="36" y="19"/>
                    <a:pt x="31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3"/>
                    <a:pt x="13" y="24"/>
                    <a:pt x="21" y="35"/>
                  </a:cubicBezTo>
                  <a:lnTo>
                    <a:pt x="49" y="36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6" name="Freeform 239"/>
            <p:cNvSpPr>
              <a:spLocks/>
            </p:cNvSpPr>
            <p:nvPr/>
          </p:nvSpPr>
          <p:spPr bwMode="auto">
            <a:xfrm>
              <a:off x="9387050" y="2689981"/>
              <a:ext cx="51838" cy="85797"/>
            </a:xfrm>
            <a:custGeom>
              <a:avLst/>
              <a:gdLst>
                <a:gd name="T0" fmla="*/ 4 w 29"/>
                <a:gd name="T1" fmla="*/ 46 h 46"/>
                <a:gd name="T2" fmla="*/ 23 w 29"/>
                <a:gd name="T3" fmla="*/ 31 h 46"/>
                <a:gd name="T4" fmla="*/ 29 w 29"/>
                <a:gd name="T5" fmla="*/ 0 h 46"/>
                <a:gd name="T6" fmla="*/ 0 w 29"/>
                <a:gd name="T7" fmla="*/ 19 h 46"/>
                <a:gd name="T8" fmla="*/ 4 w 29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6">
                  <a:moveTo>
                    <a:pt x="4" y="46"/>
                  </a:moveTo>
                  <a:cubicBezTo>
                    <a:pt x="10" y="41"/>
                    <a:pt x="17" y="36"/>
                    <a:pt x="23" y="3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9" y="6"/>
                    <a:pt x="9" y="12"/>
                    <a:pt x="0" y="19"/>
                  </a:cubicBezTo>
                  <a:lnTo>
                    <a:pt x="4" y="46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7" name="Freeform 240"/>
            <p:cNvSpPr>
              <a:spLocks/>
            </p:cNvSpPr>
            <p:nvPr/>
          </p:nvSpPr>
          <p:spPr bwMode="auto">
            <a:xfrm>
              <a:off x="9967231" y="3474122"/>
              <a:ext cx="57819" cy="83801"/>
            </a:xfrm>
            <a:custGeom>
              <a:avLst/>
              <a:gdLst>
                <a:gd name="T0" fmla="*/ 26 w 31"/>
                <a:gd name="T1" fmla="*/ 0 h 45"/>
                <a:gd name="T2" fmla="*/ 2 w 31"/>
                <a:gd name="T3" fmla="*/ 20 h 45"/>
                <a:gd name="T4" fmla="*/ 0 w 31"/>
                <a:gd name="T5" fmla="*/ 45 h 45"/>
                <a:gd name="T6" fmla="*/ 31 w 31"/>
                <a:gd name="T7" fmla="*/ 22 h 45"/>
                <a:gd name="T8" fmla="*/ 26 w 31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18" y="7"/>
                    <a:pt x="10" y="13"/>
                    <a:pt x="2" y="2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0" y="38"/>
                    <a:pt x="21" y="30"/>
                    <a:pt x="31" y="22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8" name="Freeform 241"/>
            <p:cNvSpPr>
              <a:spLocks/>
            </p:cNvSpPr>
            <p:nvPr/>
          </p:nvSpPr>
          <p:spPr bwMode="auto">
            <a:xfrm>
              <a:off x="9688106" y="3593839"/>
              <a:ext cx="103675" cy="47886"/>
            </a:xfrm>
            <a:custGeom>
              <a:avLst/>
              <a:gdLst>
                <a:gd name="T0" fmla="*/ 57 w 57"/>
                <a:gd name="T1" fmla="*/ 0 h 26"/>
                <a:gd name="T2" fmla="*/ 21 w 57"/>
                <a:gd name="T3" fmla="*/ 5 h 26"/>
                <a:gd name="T4" fmla="*/ 0 w 57"/>
                <a:gd name="T5" fmla="*/ 26 h 26"/>
                <a:gd name="T6" fmla="*/ 1 w 57"/>
                <a:gd name="T7" fmla="*/ 26 h 26"/>
                <a:gd name="T8" fmla="*/ 47 w 57"/>
                <a:gd name="T9" fmla="*/ 22 h 26"/>
                <a:gd name="T10" fmla="*/ 57 w 57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26">
                  <a:moveTo>
                    <a:pt x="57" y="0"/>
                  </a:moveTo>
                  <a:cubicBezTo>
                    <a:pt x="46" y="2"/>
                    <a:pt x="34" y="4"/>
                    <a:pt x="21" y="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1" y="26"/>
                    <a:pt x="1" y="26"/>
                  </a:cubicBezTo>
                  <a:cubicBezTo>
                    <a:pt x="16" y="26"/>
                    <a:pt x="32" y="25"/>
                    <a:pt x="47" y="22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9" name="Freeform 242"/>
            <p:cNvSpPr>
              <a:spLocks/>
            </p:cNvSpPr>
            <p:nvPr/>
          </p:nvSpPr>
          <p:spPr bwMode="auto">
            <a:xfrm>
              <a:off x="10140688" y="3005234"/>
              <a:ext cx="53831" cy="91782"/>
            </a:xfrm>
            <a:custGeom>
              <a:avLst/>
              <a:gdLst>
                <a:gd name="T0" fmla="*/ 0 w 30"/>
                <a:gd name="T1" fmla="*/ 0 h 51"/>
                <a:gd name="T2" fmla="*/ 8 w 30"/>
                <a:gd name="T3" fmla="*/ 34 h 51"/>
                <a:gd name="T4" fmla="*/ 30 w 30"/>
                <a:gd name="T5" fmla="*/ 51 h 51"/>
                <a:gd name="T6" fmla="*/ 24 w 30"/>
                <a:gd name="T7" fmla="*/ 10 h 51"/>
                <a:gd name="T8" fmla="*/ 0 w 30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1">
                  <a:moveTo>
                    <a:pt x="0" y="0"/>
                  </a:moveTo>
                  <a:cubicBezTo>
                    <a:pt x="3" y="11"/>
                    <a:pt x="6" y="22"/>
                    <a:pt x="8" y="34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37"/>
                    <a:pt x="27" y="23"/>
                    <a:pt x="24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0" name="Freeform 243"/>
            <p:cNvSpPr>
              <a:spLocks/>
            </p:cNvSpPr>
            <p:nvPr/>
          </p:nvSpPr>
          <p:spPr bwMode="auto">
            <a:xfrm>
              <a:off x="9849600" y="2664043"/>
              <a:ext cx="73768" cy="39905"/>
            </a:xfrm>
            <a:custGeom>
              <a:avLst/>
              <a:gdLst>
                <a:gd name="T0" fmla="*/ 41 w 41"/>
                <a:gd name="T1" fmla="*/ 10 h 22"/>
                <a:gd name="T2" fmla="*/ 21 w 41"/>
                <a:gd name="T3" fmla="*/ 0 h 22"/>
                <a:gd name="T4" fmla="*/ 0 w 41"/>
                <a:gd name="T5" fmla="*/ 16 h 22"/>
                <a:gd name="T6" fmla="*/ 15 w 41"/>
                <a:gd name="T7" fmla="*/ 22 h 22"/>
                <a:gd name="T8" fmla="*/ 41 w 41"/>
                <a:gd name="T9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2">
                  <a:moveTo>
                    <a:pt x="41" y="10"/>
                  </a:moveTo>
                  <a:cubicBezTo>
                    <a:pt x="35" y="6"/>
                    <a:pt x="28" y="3"/>
                    <a:pt x="21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" y="18"/>
                    <a:pt x="10" y="20"/>
                    <a:pt x="15" y="22"/>
                  </a:cubicBezTo>
                  <a:lnTo>
                    <a:pt x="41" y="10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1" name="Freeform 244"/>
            <p:cNvSpPr>
              <a:spLocks/>
            </p:cNvSpPr>
            <p:nvPr/>
          </p:nvSpPr>
          <p:spPr bwMode="auto">
            <a:xfrm>
              <a:off x="9436894" y="3559918"/>
              <a:ext cx="79750" cy="31924"/>
            </a:xfrm>
            <a:custGeom>
              <a:avLst/>
              <a:gdLst>
                <a:gd name="T0" fmla="*/ 45 w 45"/>
                <a:gd name="T1" fmla="*/ 5 h 16"/>
                <a:gd name="T2" fmla="*/ 34 w 45"/>
                <a:gd name="T3" fmla="*/ 0 h 16"/>
                <a:gd name="T4" fmla="*/ 0 w 45"/>
                <a:gd name="T5" fmla="*/ 6 h 16"/>
                <a:gd name="T6" fmla="*/ 18 w 45"/>
                <a:gd name="T7" fmla="*/ 16 h 16"/>
                <a:gd name="T8" fmla="*/ 45 w 45"/>
                <a:gd name="T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6">
                  <a:moveTo>
                    <a:pt x="45" y="5"/>
                  </a:moveTo>
                  <a:cubicBezTo>
                    <a:pt x="41" y="4"/>
                    <a:pt x="38" y="2"/>
                    <a:pt x="34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10"/>
                    <a:pt x="12" y="13"/>
                    <a:pt x="18" y="16"/>
                  </a:cubicBezTo>
                  <a:lnTo>
                    <a:pt x="45" y="5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2" name="Freeform 245"/>
            <p:cNvSpPr>
              <a:spLocks/>
            </p:cNvSpPr>
            <p:nvPr/>
          </p:nvSpPr>
          <p:spPr bwMode="auto">
            <a:xfrm>
              <a:off x="10027044" y="2797726"/>
              <a:ext cx="79750" cy="47886"/>
            </a:xfrm>
            <a:custGeom>
              <a:avLst/>
              <a:gdLst>
                <a:gd name="T0" fmla="*/ 0 w 44"/>
                <a:gd name="T1" fmla="*/ 6 h 26"/>
                <a:gd name="T2" fmla="*/ 17 w 44"/>
                <a:gd name="T3" fmla="*/ 25 h 26"/>
                <a:gd name="T4" fmla="*/ 44 w 44"/>
                <a:gd name="T5" fmla="*/ 26 h 26"/>
                <a:gd name="T6" fmla="*/ 24 w 44"/>
                <a:gd name="T7" fmla="*/ 0 h 26"/>
                <a:gd name="T8" fmla="*/ 0 w 44"/>
                <a:gd name="T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0" y="6"/>
                  </a:moveTo>
                  <a:cubicBezTo>
                    <a:pt x="6" y="12"/>
                    <a:pt x="12" y="18"/>
                    <a:pt x="17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8" y="17"/>
                    <a:pt x="31" y="8"/>
                    <a:pt x="24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15" name="组合 542"/>
          <p:cNvGrpSpPr>
            <a:grpSpLocks/>
          </p:cNvGrpSpPr>
          <p:nvPr/>
        </p:nvGrpSpPr>
        <p:grpSpPr bwMode="auto">
          <a:xfrm>
            <a:off x="9372600" y="2373313"/>
            <a:ext cx="912813" cy="917575"/>
            <a:chOff x="10366376" y="2466976"/>
            <a:chExt cx="1147763" cy="1152525"/>
          </a:xfrm>
        </p:grpSpPr>
        <p:sp>
          <p:nvSpPr>
            <p:cNvPr id="544" name="Oval 246"/>
            <p:cNvSpPr>
              <a:spLocks noChangeArrowheads="1"/>
            </p:cNvSpPr>
            <p:nvPr/>
          </p:nvSpPr>
          <p:spPr bwMode="auto">
            <a:xfrm>
              <a:off x="10432248" y="2532777"/>
              <a:ext cx="1014023" cy="1018928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5" name="Oval 247"/>
            <p:cNvSpPr>
              <a:spLocks noChangeArrowheads="1"/>
            </p:cNvSpPr>
            <p:nvPr/>
          </p:nvSpPr>
          <p:spPr bwMode="auto">
            <a:xfrm>
              <a:off x="10589940" y="2712236"/>
              <a:ext cx="688658" cy="687926"/>
            </a:xfrm>
            <a:prstGeom prst="ellipse">
              <a:avLst/>
            </a:prstGeom>
            <a:solidFill>
              <a:srgbClr val="57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6" name="Freeform 248"/>
            <p:cNvSpPr>
              <a:spLocks/>
            </p:cNvSpPr>
            <p:nvPr/>
          </p:nvSpPr>
          <p:spPr bwMode="auto">
            <a:xfrm>
              <a:off x="10905325" y="2993389"/>
              <a:ext cx="15969" cy="17945"/>
            </a:xfrm>
            <a:custGeom>
              <a:avLst/>
              <a:gdLst>
                <a:gd name="T0" fmla="*/ 11 w 11"/>
                <a:gd name="T1" fmla="*/ 11 h 11"/>
                <a:gd name="T2" fmla="*/ 0 w 11"/>
                <a:gd name="T3" fmla="*/ 0 h 11"/>
                <a:gd name="T4" fmla="*/ 0 w 11"/>
                <a:gd name="T5" fmla="*/ 0 h 11"/>
                <a:gd name="T6" fmla="*/ 11 w 1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" y="11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7" name="Freeform 249"/>
            <p:cNvSpPr>
              <a:spLocks/>
            </p:cNvSpPr>
            <p:nvPr/>
          </p:nvSpPr>
          <p:spPr bwMode="auto">
            <a:xfrm>
              <a:off x="10609901" y="3095082"/>
              <a:ext cx="265483" cy="279158"/>
            </a:xfrm>
            <a:custGeom>
              <a:avLst/>
              <a:gdLst>
                <a:gd name="T0" fmla="*/ 59 w 147"/>
                <a:gd name="T1" fmla="*/ 97 h 153"/>
                <a:gd name="T2" fmla="*/ 4 w 147"/>
                <a:gd name="T3" fmla="*/ 0 h 153"/>
                <a:gd name="T4" fmla="*/ 0 w 147"/>
                <a:gd name="T5" fmla="*/ 1 h 153"/>
                <a:gd name="T6" fmla="*/ 53 w 147"/>
                <a:gd name="T7" fmla="*/ 102 h 153"/>
                <a:gd name="T8" fmla="*/ 146 w 147"/>
                <a:gd name="T9" fmla="*/ 153 h 153"/>
                <a:gd name="T10" fmla="*/ 147 w 147"/>
                <a:gd name="T11" fmla="*/ 149 h 153"/>
                <a:gd name="T12" fmla="*/ 59 w 147"/>
                <a:gd name="T13" fmla="*/ 9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153">
                  <a:moveTo>
                    <a:pt x="59" y="97"/>
                  </a:moveTo>
                  <a:cubicBezTo>
                    <a:pt x="30" y="69"/>
                    <a:pt x="12" y="35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38"/>
                    <a:pt x="24" y="74"/>
                    <a:pt x="53" y="102"/>
                  </a:cubicBezTo>
                  <a:cubicBezTo>
                    <a:pt x="79" y="129"/>
                    <a:pt x="112" y="146"/>
                    <a:pt x="146" y="153"/>
                  </a:cubicBezTo>
                  <a:cubicBezTo>
                    <a:pt x="147" y="149"/>
                    <a:pt x="147" y="149"/>
                    <a:pt x="147" y="149"/>
                  </a:cubicBezTo>
                  <a:cubicBezTo>
                    <a:pt x="115" y="140"/>
                    <a:pt x="84" y="123"/>
                    <a:pt x="59" y="97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8" name="Freeform 250"/>
            <p:cNvSpPr>
              <a:spLocks/>
            </p:cNvSpPr>
            <p:nvPr/>
          </p:nvSpPr>
          <p:spPr bwMode="auto">
            <a:xfrm>
              <a:off x="10629862" y="3089100"/>
              <a:ext cx="255502" cy="265200"/>
            </a:xfrm>
            <a:custGeom>
              <a:avLst/>
              <a:gdLst>
                <a:gd name="T0" fmla="*/ 60 w 141"/>
                <a:gd name="T1" fmla="*/ 88 h 146"/>
                <a:gd name="T2" fmla="*/ 5 w 141"/>
                <a:gd name="T3" fmla="*/ 0 h 146"/>
                <a:gd name="T4" fmla="*/ 0 w 141"/>
                <a:gd name="T5" fmla="*/ 1 h 146"/>
                <a:gd name="T6" fmla="*/ 54 w 141"/>
                <a:gd name="T7" fmla="*/ 94 h 146"/>
                <a:gd name="T8" fmla="*/ 139 w 141"/>
                <a:gd name="T9" fmla="*/ 146 h 146"/>
                <a:gd name="T10" fmla="*/ 141 w 141"/>
                <a:gd name="T11" fmla="*/ 140 h 146"/>
                <a:gd name="T12" fmla="*/ 60 w 141"/>
                <a:gd name="T13" fmla="*/ 8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46">
                  <a:moveTo>
                    <a:pt x="60" y="88"/>
                  </a:moveTo>
                  <a:cubicBezTo>
                    <a:pt x="33" y="62"/>
                    <a:pt x="15" y="31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35"/>
                    <a:pt x="27" y="67"/>
                    <a:pt x="54" y="94"/>
                  </a:cubicBezTo>
                  <a:cubicBezTo>
                    <a:pt x="79" y="119"/>
                    <a:pt x="108" y="136"/>
                    <a:pt x="139" y="146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12" y="130"/>
                    <a:pt x="84" y="112"/>
                    <a:pt x="60" y="88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9" name="Freeform 251"/>
            <p:cNvSpPr>
              <a:spLocks/>
            </p:cNvSpPr>
            <p:nvPr/>
          </p:nvSpPr>
          <p:spPr bwMode="auto">
            <a:xfrm>
              <a:off x="10905325" y="2993389"/>
              <a:ext cx="61880" cy="67796"/>
            </a:xfrm>
            <a:custGeom>
              <a:avLst/>
              <a:gdLst>
                <a:gd name="T0" fmla="*/ 40 w 40"/>
                <a:gd name="T1" fmla="*/ 42 h 42"/>
                <a:gd name="T2" fmla="*/ 0 w 40"/>
                <a:gd name="T3" fmla="*/ 0 h 42"/>
                <a:gd name="T4" fmla="*/ 0 w 40"/>
                <a:gd name="T5" fmla="*/ 0 h 42"/>
                <a:gd name="T6" fmla="*/ 40 w 40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40" y="4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0" y="42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0" name="Freeform 252"/>
            <p:cNvSpPr>
              <a:spLocks/>
            </p:cNvSpPr>
            <p:nvPr/>
          </p:nvSpPr>
          <p:spPr bwMode="auto">
            <a:xfrm>
              <a:off x="10905325" y="2993389"/>
              <a:ext cx="27946" cy="29909"/>
            </a:xfrm>
            <a:custGeom>
              <a:avLst/>
              <a:gdLst>
                <a:gd name="T0" fmla="*/ 18 w 18"/>
                <a:gd name="T1" fmla="*/ 18 h 18"/>
                <a:gd name="T2" fmla="*/ 0 w 18"/>
                <a:gd name="T3" fmla="*/ 0 h 18"/>
                <a:gd name="T4" fmla="*/ 0 w 18"/>
                <a:gd name="T5" fmla="*/ 0 h 18"/>
                <a:gd name="T6" fmla="*/ 18 w 18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8">
                  <a:moveTo>
                    <a:pt x="18" y="1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1" name="Freeform 253"/>
            <p:cNvSpPr>
              <a:spLocks/>
            </p:cNvSpPr>
            <p:nvPr/>
          </p:nvSpPr>
          <p:spPr bwMode="auto">
            <a:xfrm>
              <a:off x="10659805" y="3079130"/>
              <a:ext cx="237536" cy="245261"/>
            </a:xfrm>
            <a:custGeom>
              <a:avLst/>
              <a:gdLst>
                <a:gd name="T0" fmla="*/ 55 w 130"/>
                <a:gd name="T1" fmla="*/ 83 h 135"/>
                <a:gd name="T2" fmla="*/ 4 w 130"/>
                <a:gd name="T3" fmla="*/ 0 h 135"/>
                <a:gd name="T4" fmla="*/ 0 w 130"/>
                <a:gd name="T5" fmla="*/ 2 h 135"/>
                <a:gd name="T6" fmla="*/ 49 w 130"/>
                <a:gd name="T7" fmla="*/ 88 h 135"/>
                <a:gd name="T8" fmla="*/ 128 w 130"/>
                <a:gd name="T9" fmla="*/ 135 h 135"/>
                <a:gd name="T10" fmla="*/ 130 w 130"/>
                <a:gd name="T11" fmla="*/ 131 h 135"/>
                <a:gd name="T12" fmla="*/ 55 w 130"/>
                <a:gd name="T13" fmla="*/ 8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35">
                  <a:moveTo>
                    <a:pt x="55" y="83"/>
                  </a:moveTo>
                  <a:cubicBezTo>
                    <a:pt x="30" y="59"/>
                    <a:pt x="14" y="3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8" y="33"/>
                    <a:pt x="24" y="63"/>
                    <a:pt x="49" y="88"/>
                  </a:cubicBezTo>
                  <a:cubicBezTo>
                    <a:pt x="72" y="111"/>
                    <a:pt x="99" y="127"/>
                    <a:pt x="128" y="135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03" y="121"/>
                    <a:pt x="77" y="105"/>
                    <a:pt x="55" y="83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2" name="Freeform 254"/>
            <p:cNvSpPr>
              <a:spLocks/>
            </p:cNvSpPr>
            <p:nvPr/>
          </p:nvSpPr>
          <p:spPr bwMode="auto">
            <a:xfrm>
              <a:off x="10681761" y="3069160"/>
              <a:ext cx="223564" cy="233296"/>
            </a:xfrm>
            <a:custGeom>
              <a:avLst/>
              <a:gdLst>
                <a:gd name="T0" fmla="*/ 55 w 123"/>
                <a:gd name="T1" fmla="*/ 75 h 128"/>
                <a:gd name="T2" fmla="*/ 6 w 123"/>
                <a:gd name="T3" fmla="*/ 0 h 128"/>
                <a:gd name="T4" fmla="*/ 0 w 123"/>
                <a:gd name="T5" fmla="*/ 2 h 128"/>
                <a:gd name="T6" fmla="*/ 49 w 123"/>
                <a:gd name="T7" fmla="*/ 81 h 128"/>
                <a:gd name="T8" fmla="*/ 121 w 123"/>
                <a:gd name="T9" fmla="*/ 128 h 128"/>
                <a:gd name="T10" fmla="*/ 123 w 123"/>
                <a:gd name="T11" fmla="*/ 122 h 128"/>
                <a:gd name="T12" fmla="*/ 55 w 123"/>
                <a:gd name="T13" fmla="*/ 7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28">
                  <a:moveTo>
                    <a:pt x="55" y="75"/>
                  </a:moveTo>
                  <a:cubicBezTo>
                    <a:pt x="33" y="53"/>
                    <a:pt x="16" y="27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9" y="31"/>
                    <a:pt x="26" y="58"/>
                    <a:pt x="49" y="81"/>
                  </a:cubicBezTo>
                  <a:cubicBezTo>
                    <a:pt x="70" y="102"/>
                    <a:pt x="95" y="118"/>
                    <a:pt x="121" y="128"/>
                  </a:cubicBezTo>
                  <a:cubicBezTo>
                    <a:pt x="123" y="122"/>
                    <a:pt x="123" y="122"/>
                    <a:pt x="123" y="122"/>
                  </a:cubicBezTo>
                  <a:cubicBezTo>
                    <a:pt x="99" y="111"/>
                    <a:pt x="76" y="96"/>
                    <a:pt x="55" y="75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3" name="Freeform 255"/>
            <p:cNvSpPr>
              <a:spLocks/>
            </p:cNvSpPr>
            <p:nvPr/>
          </p:nvSpPr>
          <p:spPr bwMode="auto">
            <a:xfrm>
              <a:off x="10905325" y="2993389"/>
              <a:ext cx="37927" cy="41873"/>
            </a:xfrm>
            <a:custGeom>
              <a:avLst/>
              <a:gdLst>
                <a:gd name="T0" fmla="*/ 25 w 25"/>
                <a:gd name="T1" fmla="*/ 26 h 26"/>
                <a:gd name="T2" fmla="*/ 0 w 25"/>
                <a:gd name="T3" fmla="*/ 0 h 26"/>
                <a:gd name="T4" fmla="*/ 0 w 25"/>
                <a:gd name="T5" fmla="*/ 0 h 26"/>
                <a:gd name="T6" fmla="*/ 25 w 25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5" y="26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4" name="Freeform 256"/>
            <p:cNvSpPr>
              <a:spLocks/>
            </p:cNvSpPr>
            <p:nvPr/>
          </p:nvSpPr>
          <p:spPr bwMode="auto">
            <a:xfrm>
              <a:off x="10943252" y="3093088"/>
              <a:ext cx="15969" cy="1994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12 h 12"/>
                <a:gd name="T4" fmla="*/ 11 w 11"/>
                <a:gd name="T5" fmla="*/ 12 h 12"/>
                <a:gd name="T6" fmla="*/ 0 w 1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lnTo>
                    <a:pt x="11" y="12"/>
                  </a:lnTo>
                  <a:lnTo>
                    <a:pt x="11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5" name="Freeform 257"/>
            <p:cNvSpPr>
              <a:spLocks/>
            </p:cNvSpPr>
            <p:nvPr/>
          </p:nvSpPr>
          <p:spPr bwMode="auto">
            <a:xfrm>
              <a:off x="10985170" y="2730182"/>
              <a:ext cx="267479" cy="279158"/>
            </a:xfrm>
            <a:custGeom>
              <a:avLst/>
              <a:gdLst>
                <a:gd name="T0" fmla="*/ 89 w 147"/>
                <a:gd name="T1" fmla="*/ 55 h 153"/>
                <a:gd name="T2" fmla="*/ 143 w 147"/>
                <a:gd name="T3" fmla="*/ 153 h 153"/>
                <a:gd name="T4" fmla="*/ 147 w 147"/>
                <a:gd name="T5" fmla="*/ 151 h 153"/>
                <a:gd name="T6" fmla="*/ 95 w 147"/>
                <a:gd name="T7" fmla="*/ 50 h 153"/>
                <a:gd name="T8" fmla="*/ 2 w 147"/>
                <a:gd name="T9" fmla="*/ 0 h 153"/>
                <a:gd name="T10" fmla="*/ 0 w 147"/>
                <a:gd name="T11" fmla="*/ 3 h 153"/>
                <a:gd name="T12" fmla="*/ 89 w 147"/>
                <a:gd name="T13" fmla="*/ 5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153">
                  <a:moveTo>
                    <a:pt x="89" y="55"/>
                  </a:moveTo>
                  <a:cubicBezTo>
                    <a:pt x="117" y="83"/>
                    <a:pt x="135" y="117"/>
                    <a:pt x="143" y="153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1" y="114"/>
                    <a:pt x="123" y="79"/>
                    <a:pt x="95" y="50"/>
                  </a:cubicBezTo>
                  <a:cubicBezTo>
                    <a:pt x="68" y="24"/>
                    <a:pt x="36" y="7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3" y="12"/>
                    <a:pt x="63" y="30"/>
                    <a:pt x="89" y="55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6" name="Freeform 258"/>
            <p:cNvSpPr>
              <a:spLocks/>
            </p:cNvSpPr>
            <p:nvPr/>
          </p:nvSpPr>
          <p:spPr bwMode="auto">
            <a:xfrm>
              <a:off x="10895345" y="3045232"/>
              <a:ext cx="63875" cy="67796"/>
            </a:xfrm>
            <a:custGeom>
              <a:avLst/>
              <a:gdLst>
                <a:gd name="T0" fmla="*/ 0 w 41"/>
                <a:gd name="T1" fmla="*/ 0 h 43"/>
                <a:gd name="T2" fmla="*/ 41 w 41"/>
                <a:gd name="T3" fmla="*/ 43 h 43"/>
                <a:gd name="T4" fmla="*/ 41 w 41"/>
                <a:gd name="T5" fmla="*/ 43 h 43"/>
                <a:gd name="T6" fmla="*/ 0 w 41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43">
                  <a:moveTo>
                    <a:pt x="0" y="0"/>
                  </a:moveTo>
                  <a:lnTo>
                    <a:pt x="41" y="43"/>
                  </a:lnTo>
                  <a:lnTo>
                    <a:pt x="41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7" name="Freeform 259"/>
            <p:cNvSpPr>
              <a:spLocks/>
            </p:cNvSpPr>
            <p:nvPr/>
          </p:nvSpPr>
          <p:spPr bwMode="auto">
            <a:xfrm>
              <a:off x="10975190" y="2752116"/>
              <a:ext cx="257497" cy="265201"/>
            </a:xfrm>
            <a:custGeom>
              <a:avLst/>
              <a:gdLst>
                <a:gd name="T0" fmla="*/ 82 w 141"/>
                <a:gd name="T1" fmla="*/ 57 h 146"/>
                <a:gd name="T2" fmla="*/ 136 w 141"/>
                <a:gd name="T3" fmla="*/ 146 h 146"/>
                <a:gd name="T4" fmla="*/ 141 w 141"/>
                <a:gd name="T5" fmla="*/ 144 h 146"/>
                <a:gd name="T6" fmla="*/ 88 w 141"/>
                <a:gd name="T7" fmla="*/ 51 h 146"/>
                <a:gd name="T8" fmla="*/ 2 w 141"/>
                <a:gd name="T9" fmla="*/ 0 h 146"/>
                <a:gd name="T10" fmla="*/ 0 w 141"/>
                <a:gd name="T11" fmla="*/ 6 h 146"/>
                <a:gd name="T12" fmla="*/ 82 w 141"/>
                <a:gd name="T13" fmla="*/ 5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46">
                  <a:moveTo>
                    <a:pt x="82" y="57"/>
                  </a:moveTo>
                  <a:cubicBezTo>
                    <a:pt x="108" y="84"/>
                    <a:pt x="126" y="114"/>
                    <a:pt x="136" y="146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33" y="111"/>
                    <a:pt x="115" y="78"/>
                    <a:pt x="88" y="51"/>
                  </a:cubicBezTo>
                  <a:cubicBezTo>
                    <a:pt x="63" y="26"/>
                    <a:pt x="33" y="9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0" y="16"/>
                    <a:pt x="58" y="33"/>
                    <a:pt x="82" y="57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8" name="Freeform 260"/>
            <p:cNvSpPr>
              <a:spLocks/>
            </p:cNvSpPr>
            <p:nvPr/>
          </p:nvSpPr>
          <p:spPr bwMode="auto">
            <a:xfrm>
              <a:off x="10967205" y="2780031"/>
              <a:ext cx="235541" cy="249249"/>
            </a:xfrm>
            <a:custGeom>
              <a:avLst/>
              <a:gdLst>
                <a:gd name="T0" fmla="*/ 75 w 130"/>
                <a:gd name="T1" fmla="*/ 53 h 136"/>
                <a:gd name="T2" fmla="*/ 125 w 130"/>
                <a:gd name="T3" fmla="*/ 136 h 136"/>
                <a:gd name="T4" fmla="*/ 130 w 130"/>
                <a:gd name="T5" fmla="*/ 134 h 136"/>
                <a:gd name="T6" fmla="*/ 80 w 130"/>
                <a:gd name="T7" fmla="*/ 48 h 136"/>
                <a:gd name="T8" fmla="*/ 1 w 130"/>
                <a:gd name="T9" fmla="*/ 0 h 136"/>
                <a:gd name="T10" fmla="*/ 0 w 130"/>
                <a:gd name="T11" fmla="*/ 5 h 136"/>
                <a:gd name="T12" fmla="*/ 75 w 130"/>
                <a:gd name="T13" fmla="*/ 5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36">
                  <a:moveTo>
                    <a:pt x="75" y="53"/>
                  </a:moveTo>
                  <a:cubicBezTo>
                    <a:pt x="99" y="77"/>
                    <a:pt x="116" y="106"/>
                    <a:pt x="125" y="136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22" y="102"/>
                    <a:pt x="105" y="72"/>
                    <a:pt x="80" y="48"/>
                  </a:cubicBezTo>
                  <a:cubicBezTo>
                    <a:pt x="58" y="25"/>
                    <a:pt x="30" y="9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15"/>
                    <a:pt x="53" y="31"/>
                    <a:pt x="75" y="53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9" name="Freeform 261"/>
            <p:cNvSpPr>
              <a:spLocks/>
            </p:cNvSpPr>
            <p:nvPr/>
          </p:nvSpPr>
          <p:spPr bwMode="auto">
            <a:xfrm>
              <a:off x="10931275" y="3081124"/>
              <a:ext cx="27946" cy="31904"/>
            </a:xfrm>
            <a:custGeom>
              <a:avLst/>
              <a:gdLst>
                <a:gd name="T0" fmla="*/ 0 w 18"/>
                <a:gd name="T1" fmla="*/ 0 h 20"/>
                <a:gd name="T2" fmla="*/ 18 w 18"/>
                <a:gd name="T3" fmla="*/ 20 h 20"/>
                <a:gd name="T4" fmla="*/ 18 w 18"/>
                <a:gd name="T5" fmla="*/ 20 h 20"/>
                <a:gd name="T6" fmla="*/ 0 w 1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0">
                  <a:moveTo>
                    <a:pt x="0" y="0"/>
                  </a:moveTo>
                  <a:lnTo>
                    <a:pt x="18" y="20"/>
                  </a:lnTo>
                  <a:lnTo>
                    <a:pt x="18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0" name="Freeform 262"/>
            <p:cNvSpPr>
              <a:spLocks/>
            </p:cNvSpPr>
            <p:nvPr/>
          </p:nvSpPr>
          <p:spPr bwMode="auto">
            <a:xfrm>
              <a:off x="10957224" y="2803959"/>
              <a:ext cx="225561" cy="231303"/>
            </a:xfrm>
            <a:custGeom>
              <a:avLst/>
              <a:gdLst>
                <a:gd name="T0" fmla="*/ 69 w 124"/>
                <a:gd name="T1" fmla="*/ 52 h 127"/>
                <a:gd name="T2" fmla="*/ 118 w 124"/>
                <a:gd name="T3" fmla="*/ 127 h 127"/>
                <a:gd name="T4" fmla="*/ 124 w 124"/>
                <a:gd name="T5" fmla="*/ 125 h 127"/>
                <a:gd name="T6" fmla="*/ 75 w 124"/>
                <a:gd name="T7" fmla="*/ 46 h 127"/>
                <a:gd name="T8" fmla="*/ 3 w 124"/>
                <a:gd name="T9" fmla="*/ 0 h 127"/>
                <a:gd name="T10" fmla="*/ 0 w 124"/>
                <a:gd name="T11" fmla="*/ 6 h 127"/>
                <a:gd name="T12" fmla="*/ 69 w 124"/>
                <a:gd name="T13" fmla="*/ 5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27">
                  <a:moveTo>
                    <a:pt x="69" y="52"/>
                  </a:moveTo>
                  <a:cubicBezTo>
                    <a:pt x="91" y="75"/>
                    <a:pt x="107" y="101"/>
                    <a:pt x="118" y="127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14" y="97"/>
                    <a:pt x="98" y="70"/>
                    <a:pt x="75" y="46"/>
                  </a:cubicBezTo>
                  <a:cubicBezTo>
                    <a:pt x="53" y="25"/>
                    <a:pt x="29" y="10"/>
                    <a:pt x="3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5" y="16"/>
                    <a:pt x="48" y="32"/>
                    <a:pt x="69" y="52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1" name="Freeform 263"/>
            <p:cNvSpPr>
              <a:spLocks/>
            </p:cNvSpPr>
            <p:nvPr/>
          </p:nvSpPr>
          <p:spPr bwMode="auto">
            <a:xfrm>
              <a:off x="10921294" y="3071154"/>
              <a:ext cx="37927" cy="41874"/>
            </a:xfrm>
            <a:custGeom>
              <a:avLst/>
              <a:gdLst>
                <a:gd name="T0" fmla="*/ 0 w 25"/>
                <a:gd name="T1" fmla="*/ 0 h 27"/>
                <a:gd name="T2" fmla="*/ 25 w 25"/>
                <a:gd name="T3" fmla="*/ 27 h 27"/>
                <a:gd name="T4" fmla="*/ 25 w 25"/>
                <a:gd name="T5" fmla="*/ 27 h 27"/>
                <a:gd name="T6" fmla="*/ 0 w 25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25" y="27"/>
                  </a:lnTo>
                  <a:lnTo>
                    <a:pt x="25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2" name="Freeform 264"/>
            <p:cNvSpPr>
              <a:spLocks noEditPoints="1"/>
            </p:cNvSpPr>
            <p:nvPr/>
          </p:nvSpPr>
          <p:spPr bwMode="auto">
            <a:xfrm>
              <a:off x="10366376" y="2466976"/>
              <a:ext cx="1147763" cy="1152525"/>
            </a:xfrm>
            <a:custGeom>
              <a:avLst/>
              <a:gdLst>
                <a:gd name="T0" fmla="*/ 212 w 632"/>
                <a:gd name="T1" fmla="*/ 57 h 632"/>
                <a:gd name="T2" fmla="*/ 57 w 632"/>
                <a:gd name="T3" fmla="*/ 420 h 632"/>
                <a:gd name="T4" fmla="*/ 419 w 632"/>
                <a:gd name="T5" fmla="*/ 575 h 632"/>
                <a:gd name="T6" fmla="*/ 574 w 632"/>
                <a:gd name="T7" fmla="*/ 212 h 632"/>
                <a:gd name="T8" fmla="*/ 212 w 632"/>
                <a:gd name="T9" fmla="*/ 57 h 632"/>
                <a:gd name="T10" fmla="*/ 173 w 632"/>
                <a:gd name="T11" fmla="*/ 110 h 632"/>
                <a:gd name="T12" fmla="*/ 277 w 632"/>
                <a:gd name="T13" fmla="*/ 155 h 632"/>
                <a:gd name="T14" fmla="*/ 233 w 632"/>
                <a:gd name="T15" fmla="*/ 260 h 632"/>
                <a:gd name="T16" fmla="*/ 128 w 632"/>
                <a:gd name="T17" fmla="*/ 215 h 632"/>
                <a:gd name="T18" fmla="*/ 173 w 632"/>
                <a:gd name="T19" fmla="*/ 110 h 632"/>
                <a:gd name="T20" fmla="*/ 84 w 632"/>
                <a:gd name="T21" fmla="*/ 418 h 632"/>
                <a:gd name="T22" fmla="*/ 128 w 632"/>
                <a:gd name="T23" fmla="*/ 313 h 632"/>
                <a:gd name="T24" fmla="*/ 233 w 632"/>
                <a:gd name="T25" fmla="*/ 358 h 632"/>
                <a:gd name="T26" fmla="*/ 188 w 632"/>
                <a:gd name="T27" fmla="*/ 462 h 632"/>
                <a:gd name="T28" fmla="*/ 84 w 632"/>
                <a:gd name="T29" fmla="*/ 418 h 632"/>
                <a:gd name="T30" fmla="*/ 366 w 632"/>
                <a:gd name="T31" fmla="*/ 564 h 632"/>
                <a:gd name="T32" fmla="*/ 261 w 632"/>
                <a:gd name="T33" fmla="*/ 519 h 632"/>
                <a:gd name="T34" fmla="*/ 306 w 632"/>
                <a:gd name="T35" fmla="*/ 415 h 632"/>
                <a:gd name="T36" fmla="*/ 411 w 632"/>
                <a:gd name="T37" fmla="*/ 459 h 632"/>
                <a:gd name="T38" fmla="*/ 366 w 632"/>
                <a:gd name="T39" fmla="*/ 564 h 632"/>
                <a:gd name="T40" fmla="*/ 376 w 632"/>
                <a:gd name="T41" fmla="*/ 94 h 632"/>
                <a:gd name="T42" fmla="*/ 481 w 632"/>
                <a:gd name="T43" fmla="*/ 139 h 632"/>
                <a:gd name="T44" fmla="*/ 436 w 632"/>
                <a:gd name="T45" fmla="*/ 244 h 632"/>
                <a:gd name="T46" fmla="*/ 332 w 632"/>
                <a:gd name="T47" fmla="*/ 199 h 632"/>
                <a:gd name="T48" fmla="*/ 376 w 632"/>
                <a:gd name="T49" fmla="*/ 94 h 632"/>
                <a:gd name="T50" fmla="*/ 516 w 632"/>
                <a:gd name="T51" fmla="*/ 427 h 632"/>
                <a:gd name="T52" fmla="*/ 411 w 632"/>
                <a:gd name="T53" fmla="*/ 382 h 632"/>
                <a:gd name="T54" fmla="*/ 456 w 632"/>
                <a:gd name="T55" fmla="*/ 278 h 632"/>
                <a:gd name="T56" fmla="*/ 560 w 632"/>
                <a:gd name="T57" fmla="*/ 322 h 632"/>
                <a:gd name="T58" fmla="*/ 516 w 632"/>
                <a:gd name="T59" fmla="*/ 427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2" h="632">
                  <a:moveTo>
                    <a:pt x="212" y="57"/>
                  </a:moveTo>
                  <a:cubicBezTo>
                    <a:pt x="69" y="115"/>
                    <a:pt x="0" y="277"/>
                    <a:pt x="57" y="420"/>
                  </a:cubicBezTo>
                  <a:cubicBezTo>
                    <a:pt x="114" y="563"/>
                    <a:pt x="277" y="632"/>
                    <a:pt x="419" y="575"/>
                  </a:cubicBezTo>
                  <a:cubicBezTo>
                    <a:pt x="562" y="517"/>
                    <a:pt x="632" y="355"/>
                    <a:pt x="574" y="212"/>
                  </a:cubicBezTo>
                  <a:cubicBezTo>
                    <a:pt x="517" y="69"/>
                    <a:pt x="355" y="0"/>
                    <a:pt x="212" y="57"/>
                  </a:cubicBezTo>
                  <a:close/>
                  <a:moveTo>
                    <a:pt x="173" y="110"/>
                  </a:moveTo>
                  <a:cubicBezTo>
                    <a:pt x="214" y="94"/>
                    <a:pt x="261" y="114"/>
                    <a:pt x="277" y="155"/>
                  </a:cubicBezTo>
                  <a:cubicBezTo>
                    <a:pt x="294" y="196"/>
                    <a:pt x="274" y="243"/>
                    <a:pt x="233" y="260"/>
                  </a:cubicBezTo>
                  <a:cubicBezTo>
                    <a:pt x="191" y="276"/>
                    <a:pt x="144" y="256"/>
                    <a:pt x="128" y="215"/>
                  </a:cubicBezTo>
                  <a:cubicBezTo>
                    <a:pt x="111" y="174"/>
                    <a:pt x="131" y="127"/>
                    <a:pt x="173" y="110"/>
                  </a:cubicBezTo>
                  <a:close/>
                  <a:moveTo>
                    <a:pt x="84" y="418"/>
                  </a:moveTo>
                  <a:cubicBezTo>
                    <a:pt x="67" y="376"/>
                    <a:pt x="87" y="329"/>
                    <a:pt x="128" y="313"/>
                  </a:cubicBezTo>
                  <a:cubicBezTo>
                    <a:pt x="170" y="296"/>
                    <a:pt x="216" y="316"/>
                    <a:pt x="233" y="358"/>
                  </a:cubicBezTo>
                  <a:cubicBezTo>
                    <a:pt x="250" y="399"/>
                    <a:pt x="230" y="446"/>
                    <a:pt x="188" y="462"/>
                  </a:cubicBezTo>
                  <a:cubicBezTo>
                    <a:pt x="147" y="479"/>
                    <a:pt x="100" y="459"/>
                    <a:pt x="84" y="418"/>
                  </a:cubicBezTo>
                  <a:close/>
                  <a:moveTo>
                    <a:pt x="366" y="564"/>
                  </a:moveTo>
                  <a:cubicBezTo>
                    <a:pt x="325" y="581"/>
                    <a:pt x="278" y="561"/>
                    <a:pt x="261" y="519"/>
                  </a:cubicBezTo>
                  <a:cubicBezTo>
                    <a:pt x="245" y="478"/>
                    <a:pt x="265" y="431"/>
                    <a:pt x="306" y="415"/>
                  </a:cubicBezTo>
                  <a:cubicBezTo>
                    <a:pt x="347" y="398"/>
                    <a:pt x="394" y="418"/>
                    <a:pt x="411" y="459"/>
                  </a:cubicBezTo>
                  <a:cubicBezTo>
                    <a:pt x="427" y="501"/>
                    <a:pt x="407" y="548"/>
                    <a:pt x="366" y="564"/>
                  </a:cubicBezTo>
                  <a:close/>
                  <a:moveTo>
                    <a:pt x="376" y="94"/>
                  </a:moveTo>
                  <a:cubicBezTo>
                    <a:pt x="418" y="78"/>
                    <a:pt x="464" y="98"/>
                    <a:pt x="481" y="139"/>
                  </a:cubicBezTo>
                  <a:cubicBezTo>
                    <a:pt x="498" y="180"/>
                    <a:pt x="478" y="227"/>
                    <a:pt x="436" y="244"/>
                  </a:cubicBezTo>
                  <a:cubicBezTo>
                    <a:pt x="395" y="260"/>
                    <a:pt x="348" y="240"/>
                    <a:pt x="332" y="199"/>
                  </a:cubicBezTo>
                  <a:cubicBezTo>
                    <a:pt x="315" y="158"/>
                    <a:pt x="335" y="111"/>
                    <a:pt x="376" y="94"/>
                  </a:cubicBezTo>
                  <a:close/>
                  <a:moveTo>
                    <a:pt x="516" y="427"/>
                  </a:moveTo>
                  <a:cubicBezTo>
                    <a:pt x="474" y="444"/>
                    <a:pt x="427" y="424"/>
                    <a:pt x="411" y="382"/>
                  </a:cubicBezTo>
                  <a:cubicBezTo>
                    <a:pt x="394" y="341"/>
                    <a:pt x="414" y="294"/>
                    <a:pt x="456" y="278"/>
                  </a:cubicBezTo>
                  <a:cubicBezTo>
                    <a:pt x="497" y="261"/>
                    <a:pt x="544" y="281"/>
                    <a:pt x="560" y="322"/>
                  </a:cubicBezTo>
                  <a:cubicBezTo>
                    <a:pt x="577" y="364"/>
                    <a:pt x="557" y="410"/>
                    <a:pt x="516" y="427"/>
                  </a:cubicBezTo>
                  <a:close/>
                </a:path>
              </a:pathLst>
            </a:cu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3" name="Oval 265"/>
            <p:cNvSpPr>
              <a:spLocks noChangeArrowheads="1"/>
            </p:cNvSpPr>
            <p:nvPr/>
          </p:nvSpPr>
          <p:spPr bwMode="auto">
            <a:xfrm>
              <a:off x="10847439" y="2949521"/>
              <a:ext cx="185637" cy="185440"/>
            </a:xfrm>
            <a:prstGeom prst="ellipse">
              <a:avLst/>
            </a:pr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16" name="组合 563"/>
          <p:cNvGrpSpPr>
            <a:grpSpLocks/>
          </p:cNvGrpSpPr>
          <p:nvPr/>
        </p:nvGrpSpPr>
        <p:grpSpPr bwMode="auto">
          <a:xfrm>
            <a:off x="9509125" y="4514850"/>
            <a:ext cx="804863" cy="809625"/>
            <a:chOff x="12769851" y="2514600"/>
            <a:chExt cx="1011238" cy="1017587"/>
          </a:xfrm>
        </p:grpSpPr>
        <p:sp>
          <p:nvSpPr>
            <p:cNvPr id="565" name="Oval 287"/>
            <p:cNvSpPr>
              <a:spLocks noChangeArrowheads="1"/>
            </p:cNvSpPr>
            <p:nvPr/>
          </p:nvSpPr>
          <p:spPr bwMode="auto">
            <a:xfrm>
              <a:off x="12769851" y="2514600"/>
              <a:ext cx="1011238" cy="1017587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6" name="Oval 288"/>
            <p:cNvSpPr>
              <a:spLocks noChangeArrowheads="1"/>
            </p:cNvSpPr>
            <p:nvPr/>
          </p:nvSpPr>
          <p:spPr bwMode="auto">
            <a:xfrm>
              <a:off x="12885535" y="2628331"/>
              <a:ext cx="781864" cy="788130"/>
            </a:xfrm>
            <a:prstGeom prst="ellipse">
              <a:avLst/>
            </a:prstGeom>
            <a:solidFill>
              <a:srgbClr val="D3D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7" name="Freeform 289"/>
            <p:cNvSpPr>
              <a:spLocks/>
            </p:cNvSpPr>
            <p:nvPr/>
          </p:nvSpPr>
          <p:spPr bwMode="auto">
            <a:xfrm>
              <a:off x="13258517" y="2750042"/>
              <a:ext cx="51858" cy="249409"/>
            </a:xfrm>
            <a:custGeom>
              <a:avLst/>
              <a:gdLst>
                <a:gd name="T0" fmla="*/ 0 w 33"/>
                <a:gd name="T1" fmla="*/ 157 h 157"/>
                <a:gd name="T2" fmla="*/ 33 w 33"/>
                <a:gd name="T3" fmla="*/ 157 h 157"/>
                <a:gd name="T4" fmla="*/ 19 w 33"/>
                <a:gd name="T5" fmla="*/ 0 h 157"/>
                <a:gd name="T6" fmla="*/ 0 w 33"/>
                <a:gd name="T7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57">
                  <a:moveTo>
                    <a:pt x="0" y="157"/>
                  </a:moveTo>
                  <a:lnTo>
                    <a:pt x="33" y="157"/>
                  </a:lnTo>
                  <a:lnTo>
                    <a:pt x="19" y="0"/>
                  </a:lnTo>
                  <a:lnTo>
                    <a:pt x="0" y="157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8" name="Freeform 290"/>
            <p:cNvSpPr>
              <a:spLocks/>
            </p:cNvSpPr>
            <p:nvPr/>
          </p:nvSpPr>
          <p:spPr bwMode="auto">
            <a:xfrm>
              <a:off x="13023160" y="2987479"/>
              <a:ext cx="249318" cy="53872"/>
            </a:xfrm>
            <a:custGeom>
              <a:avLst/>
              <a:gdLst>
                <a:gd name="T0" fmla="*/ 158 w 158"/>
                <a:gd name="T1" fmla="*/ 34 h 34"/>
                <a:gd name="T2" fmla="*/ 158 w 158"/>
                <a:gd name="T3" fmla="*/ 0 h 34"/>
                <a:gd name="T4" fmla="*/ 0 w 158"/>
                <a:gd name="T5" fmla="*/ 13 h 34"/>
                <a:gd name="T6" fmla="*/ 158 w 158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4">
                  <a:moveTo>
                    <a:pt x="158" y="34"/>
                  </a:moveTo>
                  <a:lnTo>
                    <a:pt x="158" y="0"/>
                  </a:lnTo>
                  <a:lnTo>
                    <a:pt x="0" y="13"/>
                  </a:lnTo>
                  <a:lnTo>
                    <a:pt x="158" y="34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9" name="Freeform 291"/>
            <p:cNvSpPr>
              <a:spLocks/>
            </p:cNvSpPr>
            <p:nvPr/>
          </p:nvSpPr>
          <p:spPr bwMode="auto">
            <a:xfrm>
              <a:off x="13258517" y="3023394"/>
              <a:ext cx="51858" cy="251404"/>
            </a:xfrm>
            <a:custGeom>
              <a:avLst/>
              <a:gdLst>
                <a:gd name="T0" fmla="*/ 33 w 33"/>
                <a:gd name="T1" fmla="*/ 1 h 159"/>
                <a:gd name="T2" fmla="*/ 0 w 33"/>
                <a:gd name="T3" fmla="*/ 0 h 159"/>
                <a:gd name="T4" fmla="*/ 12 w 33"/>
                <a:gd name="T5" fmla="*/ 159 h 159"/>
                <a:gd name="T6" fmla="*/ 33 w 33"/>
                <a:gd name="T7" fmla="*/ 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59">
                  <a:moveTo>
                    <a:pt x="33" y="1"/>
                  </a:moveTo>
                  <a:lnTo>
                    <a:pt x="0" y="0"/>
                  </a:lnTo>
                  <a:lnTo>
                    <a:pt x="12" y="159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0" name="Freeform 292"/>
            <p:cNvSpPr>
              <a:spLocks/>
            </p:cNvSpPr>
            <p:nvPr/>
          </p:nvSpPr>
          <p:spPr bwMode="auto">
            <a:xfrm>
              <a:off x="13296412" y="2987479"/>
              <a:ext cx="251313" cy="53872"/>
            </a:xfrm>
            <a:custGeom>
              <a:avLst/>
              <a:gdLst>
                <a:gd name="T0" fmla="*/ 1 w 158"/>
                <a:gd name="T1" fmla="*/ 0 h 34"/>
                <a:gd name="T2" fmla="*/ 0 w 158"/>
                <a:gd name="T3" fmla="*/ 34 h 34"/>
                <a:gd name="T4" fmla="*/ 158 w 158"/>
                <a:gd name="T5" fmla="*/ 21 h 34"/>
                <a:gd name="T6" fmla="*/ 1 w 15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4">
                  <a:moveTo>
                    <a:pt x="1" y="0"/>
                  </a:moveTo>
                  <a:lnTo>
                    <a:pt x="0" y="34"/>
                  </a:lnTo>
                  <a:lnTo>
                    <a:pt x="158" y="2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1" name="Freeform 293"/>
            <p:cNvSpPr>
              <a:spLocks/>
            </p:cNvSpPr>
            <p:nvPr/>
          </p:nvSpPr>
          <p:spPr bwMode="auto">
            <a:xfrm>
              <a:off x="13278462" y="2877739"/>
              <a:ext cx="143608" cy="143659"/>
            </a:xfrm>
            <a:custGeom>
              <a:avLst/>
              <a:gdLst>
                <a:gd name="T0" fmla="*/ 0 w 91"/>
                <a:gd name="T1" fmla="*/ 73 h 90"/>
                <a:gd name="T2" fmla="*/ 18 w 91"/>
                <a:gd name="T3" fmla="*/ 90 h 90"/>
                <a:gd name="T4" fmla="*/ 91 w 91"/>
                <a:gd name="T5" fmla="*/ 0 h 90"/>
                <a:gd name="T6" fmla="*/ 0 w 91"/>
                <a:gd name="T7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90">
                  <a:moveTo>
                    <a:pt x="0" y="73"/>
                  </a:moveTo>
                  <a:lnTo>
                    <a:pt x="18" y="90"/>
                  </a:lnTo>
                  <a:lnTo>
                    <a:pt x="91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2" name="Freeform 294"/>
            <p:cNvSpPr>
              <a:spLocks/>
            </p:cNvSpPr>
            <p:nvPr/>
          </p:nvSpPr>
          <p:spPr bwMode="auto">
            <a:xfrm>
              <a:off x="13150811" y="2877739"/>
              <a:ext cx="143608" cy="145655"/>
            </a:xfrm>
            <a:custGeom>
              <a:avLst/>
              <a:gdLst>
                <a:gd name="T0" fmla="*/ 72 w 90"/>
                <a:gd name="T1" fmla="*/ 91 h 91"/>
                <a:gd name="T2" fmla="*/ 90 w 90"/>
                <a:gd name="T3" fmla="*/ 74 h 91"/>
                <a:gd name="T4" fmla="*/ 0 w 90"/>
                <a:gd name="T5" fmla="*/ 0 h 91"/>
                <a:gd name="T6" fmla="*/ 72 w 90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1">
                  <a:moveTo>
                    <a:pt x="72" y="91"/>
                  </a:moveTo>
                  <a:lnTo>
                    <a:pt x="90" y="74"/>
                  </a:lnTo>
                  <a:lnTo>
                    <a:pt x="0" y="0"/>
                  </a:lnTo>
                  <a:lnTo>
                    <a:pt x="72" y="91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3" name="Freeform 295"/>
            <p:cNvSpPr>
              <a:spLocks/>
            </p:cNvSpPr>
            <p:nvPr/>
          </p:nvSpPr>
          <p:spPr bwMode="auto">
            <a:xfrm>
              <a:off x="13150811" y="3007432"/>
              <a:ext cx="143608" cy="139669"/>
            </a:xfrm>
            <a:custGeom>
              <a:avLst/>
              <a:gdLst>
                <a:gd name="T0" fmla="*/ 91 w 91"/>
                <a:gd name="T1" fmla="*/ 16 h 88"/>
                <a:gd name="T2" fmla="*/ 74 w 91"/>
                <a:gd name="T3" fmla="*/ 0 h 88"/>
                <a:gd name="T4" fmla="*/ 0 w 91"/>
                <a:gd name="T5" fmla="*/ 88 h 88"/>
                <a:gd name="T6" fmla="*/ 91 w 91"/>
                <a:gd name="T7" fmla="*/ 1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88">
                  <a:moveTo>
                    <a:pt x="91" y="16"/>
                  </a:moveTo>
                  <a:lnTo>
                    <a:pt x="74" y="0"/>
                  </a:lnTo>
                  <a:lnTo>
                    <a:pt x="0" y="88"/>
                  </a:lnTo>
                  <a:lnTo>
                    <a:pt x="91" y="16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4" name="Freeform 296"/>
            <p:cNvSpPr>
              <a:spLocks/>
            </p:cNvSpPr>
            <p:nvPr/>
          </p:nvSpPr>
          <p:spPr bwMode="auto">
            <a:xfrm>
              <a:off x="13278462" y="3007432"/>
              <a:ext cx="141612" cy="143659"/>
            </a:xfrm>
            <a:custGeom>
              <a:avLst/>
              <a:gdLst>
                <a:gd name="T0" fmla="*/ 18 w 90"/>
                <a:gd name="T1" fmla="*/ 0 h 90"/>
                <a:gd name="T2" fmla="*/ 0 w 90"/>
                <a:gd name="T3" fmla="*/ 17 h 90"/>
                <a:gd name="T4" fmla="*/ 90 w 90"/>
                <a:gd name="T5" fmla="*/ 90 h 90"/>
                <a:gd name="T6" fmla="*/ 18 w 90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0">
                  <a:moveTo>
                    <a:pt x="18" y="0"/>
                  </a:moveTo>
                  <a:lnTo>
                    <a:pt x="0" y="17"/>
                  </a:lnTo>
                  <a:lnTo>
                    <a:pt x="90" y="9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5" name="Freeform 297"/>
            <p:cNvSpPr>
              <a:spLocks/>
            </p:cNvSpPr>
            <p:nvPr/>
          </p:nvSpPr>
          <p:spPr bwMode="auto">
            <a:xfrm>
              <a:off x="13260511" y="2760019"/>
              <a:ext cx="295194" cy="285323"/>
            </a:xfrm>
            <a:custGeom>
              <a:avLst/>
              <a:gdLst>
                <a:gd name="T0" fmla="*/ 0 w 186"/>
                <a:gd name="T1" fmla="*/ 131 h 180"/>
                <a:gd name="T2" fmla="*/ 47 w 186"/>
                <a:gd name="T3" fmla="*/ 180 h 180"/>
                <a:gd name="T4" fmla="*/ 186 w 186"/>
                <a:gd name="T5" fmla="*/ 0 h 180"/>
                <a:gd name="T6" fmla="*/ 0 w 186"/>
                <a:gd name="T7" fmla="*/ 13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80">
                  <a:moveTo>
                    <a:pt x="0" y="131"/>
                  </a:moveTo>
                  <a:lnTo>
                    <a:pt x="47" y="180"/>
                  </a:lnTo>
                  <a:lnTo>
                    <a:pt x="186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6" name="Freeform 298"/>
            <p:cNvSpPr>
              <a:spLocks/>
            </p:cNvSpPr>
            <p:nvPr/>
          </p:nvSpPr>
          <p:spPr bwMode="auto">
            <a:xfrm>
              <a:off x="12999225" y="2983489"/>
              <a:ext cx="317133" cy="309266"/>
            </a:xfrm>
            <a:custGeom>
              <a:avLst/>
              <a:gdLst>
                <a:gd name="T0" fmla="*/ 199 w 199"/>
                <a:gd name="T1" fmla="*/ 49 h 195"/>
                <a:gd name="T2" fmla="*/ 151 w 199"/>
                <a:gd name="T3" fmla="*/ 0 h 195"/>
                <a:gd name="T4" fmla="*/ 0 w 199"/>
                <a:gd name="T5" fmla="*/ 195 h 195"/>
                <a:gd name="T6" fmla="*/ 199 w 199"/>
                <a:gd name="T7" fmla="*/ 4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195">
                  <a:moveTo>
                    <a:pt x="199" y="49"/>
                  </a:moveTo>
                  <a:lnTo>
                    <a:pt x="151" y="0"/>
                  </a:lnTo>
                  <a:lnTo>
                    <a:pt x="0" y="195"/>
                  </a:lnTo>
                  <a:lnTo>
                    <a:pt x="199" y="49"/>
                  </a:ln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7" name="Oval 299"/>
            <p:cNvSpPr>
              <a:spLocks noChangeArrowheads="1"/>
            </p:cNvSpPr>
            <p:nvPr/>
          </p:nvSpPr>
          <p:spPr bwMode="auto">
            <a:xfrm>
              <a:off x="13230593" y="2955555"/>
              <a:ext cx="113689" cy="113730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8" name="Oval 300"/>
            <p:cNvSpPr>
              <a:spLocks noChangeArrowheads="1"/>
            </p:cNvSpPr>
            <p:nvPr/>
          </p:nvSpPr>
          <p:spPr bwMode="auto">
            <a:xfrm>
              <a:off x="13264500" y="2620350"/>
              <a:ext cx="33908" cy="33919"/>
            </a:xfrm>
            <a:prstGeom prst="ellipse">
              <a:avLst/>
            </a:pr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9" name="Oval 301"/>
            <p:cNvSpPr>
              <a:spLocks noChangeArrowheads="1"/>
            </p:cNvSpPr>
            <p:nvPr/>
          </p:nvSpPr>
          <p:spPr bwMode="auto">
            <a:xfrm>
              <a:off x="13260511" y="3392518"/>
              <a:ext cx="33908" cy="33920"/>
            </a:xfrm>
            <a:prstGeom prst="ellipse">
              <a:avLst/>
            </a:pr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0" name="Oval 302"/>
            <p:cNvSpPr>
              <a:spLocks noChangeArrowheads="1"/>
            </p:cNvSpPr>
            <p:nvPr/>
          </p:nvSpPr>
          <p:spPr bwMode="auto">
            <a:xfrm>
              <a:off x="13645460" y="3011423"/>
              <a:ext cx="31913" cy="33919"/>
            </a:xfrm>
            <a:prstGeom prst="ellipse">
              <a:avLst/>
            </a:pr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1" name="Oval 303"/>
            <p:cNvSpPr>
              <a:spLocks noChangeArrowheads="1"/>
            </p:cNvSpPr>
            <p:nvPr/>
          </p:nvSpPr>
          <p:spPr bwMode="auto">
            <a:xfrm>
              <a:off x="12875563" y="3009427"/>
              <a:ext cx="35902" cy="35915"/>
            </a:xfrm>
            <a:prstGeom prst="ellipse">
              <a:avLst/>
            </a:pr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17" name="组合 581"/>
          <p:cNvGrpSpPr>
            <a:grpSpLocks/>
          </p:cNvGrpSpPr>
          <p:nvPr/>
        </p:nvGrpSpPr>
        <p:grpSpPr bwMode="auto">
          <a:xfrm>
            <a:off x="7523163" y="3497263"/>
            <a:ext cx="825500" cy="830262"/>
            <a:chOff x="8042275" y="3979863"/>
            <a:chExt cx="1038225" cy="1042987"/>
          </a:xfrm>
        </p:grpSpPr>
        <p:sp>
          <p:nvSpPr>
            <p:cNvPr id="583" name="Oval 317"/>
            <p:cNvSpPr>
              <a:spLocks noChangeArrowheads="1"/>
            </p:cNvSpPr>
            <p:nvPr/>
          </p:nvSpPr>
          <p:spPr bwMode="auto">
            <a:xfrm>
              <a:off x="8042275" y="3979863"/>
              <a:ext cx="1038225" cy="1042987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4" name="Freeform 318"/>
            <p:cNvSpPr>
              <a:spLocks/>
            </p:cNvSpPr>
            <p:nvPr/>
          </p:nvSpPr>
          <p:spPr bwMode="auto">
            <a:xfrm>
              <a:off x="8198009" y="4181281"/>
              <a:ext cx="728753" cy="650122"/>
            </a:xfrm>
            <a:custGeom>
              <a:avLst/>
              <a:gdLst>
                <a:gd name="T0" fmla="*/ 391 w 391"/>
                <a:gd name="T1" fmla="*/ 150 h 346"/>
                <a:gd name="T2" fmla="*/ 195 w 391"/>
                <a:gd name="T3" fmla="*/ 0 h 346"/>
                <a:gd name="T4" fmla="*/ 0 w 391"/>
                <a:gd name="T5" fmla="*/ 150 h 346"/>
                <a:gd name="T6" fmla="*/ 195 w 391"/>
                <a:gd name="T7" fmla="*/ 300 h 346"/>
                <a:gd name="T8" fmla="*/ 247 w 391"/>
                <a:gd name="T9" fmla="*/ 295 h 346"/>
                <a:gd name="T10" fmla="*/ 236 w 391"/>
                <a:gd name="T11" fmla="*/ 346 h 346"/>
                <a:gd name="T12" fmla="*/ 391 w 391"/>
                <a:gd name="T13" fmla="*/ 15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346">
                  <a:moveTo>
                    <a:pt x="391" y="150"/>
                  </a:moveTo>
                  <a:cubicBezTo>
                    <a:pt x="391" y="64"/>
                    <a:pt x="303" y="0"/>
                    <a:pt x="195" y="0"/>
                  </a:cubicBezTo>
                  <a:cubicBezTo>
                    <a:pt x="88" y="0"/>
                    <a:pt x="0" y="67"/>
                    <a:pt x="0" y="150"/>
                  </a:cubicBezTo>
                  <a:cubicBezTo>
                    <a:pt x="0" y="233"/>
                    <a:pt x="88" y="300"/>
                    <a:pt x="195" y="300"/>
                  </a:cubicBezTo>
                  <a:cubicBezTo>
                    <a:pt x="213" y="300"/>
                    <a:pt x="231" y="298"/>
                    <a:pt x="247" y="295"/>
                  </a:cubicBezTo>
                  <a:cubicBezTo>
                    <a:pt x="248" y="300"/>
                    <a:pt x="252" y="321"/>
                    <a:pt x="236" y="346"/>
                  </a:cubicBezTo>
                  <a:cubicBezTo>
                    <a:pt x="236" y="346"/>
                    <a:pt x="391" y="303"/>
                    <a:pt x="391" y="150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5" name="Freeform 319"/>
            <p:cNvSpPr>
              <a:spLocks/>
            </p:cNvSpPr>
            <p:nvPr/>
          </p:nvSpPr>
          <p:spPr bwMode="auto">
            <a:xfrm>
              <a:off x="8327786" y="4334838"/>
              <a:ext cx="467201" cy="31908"/>
            </a:xfrm>
            <a:custGeom>
              <a:avLst/>
              <a:gdLst>
                <a:gd name="T0" fmla="*/ 250 w 250"/>
                <a:gd name="T1" fmla="*/ 9 h 18"/>
                <a:gd name="T2" fmla="*/ 241 w 250"/>
                <a:gd name="T3" fmla="*/ 0 h 18"/>
                <a:gd name="T4" fmla="*/ 10 w 250"/>
                <a:gd name="T5" fmla="*/ 0 h 18"/>
                <a:gd name="T6" fmla="*/ 0 w 250"/>
                <a:gd name="T7" fmla="*/ 9 h 18"/>
                <a:gd name="T8" fmla="*/ 0 w 250"/>
                <a:gd name="T9" fmla="*/ 9 h 18"/>
                <a:gd name="T10" fmla="*/ 10 w 250"/>
                <a:gd name="T11" fmla="*/ 18 h 18"/>
                <a:gd name="T12" fmla="*/ 241 w 250"/>
                <a:gd name="T13" fmla="*/ 18 h 18"/>
                <a:gd name="T14" fmla="*/ 250 w 250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0" h="18">
                  <a:moveTo>
                    <a:pt x="250" y="9"/>
                  </a:moveTo>
                  <a:cubicBezTo>
                    <a:pt x="250" y="4"/>
                    <a:pt x="246" y="0"/>
                    <a:pt x="24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241" y="18"/>
                    <a:pt x="241" y="18"/>
                    <a:pt x="241" y="18"/>
                  </a:cubicBezTo>
                  <a:cubicBezTo>
                    <a:pt x="246" y="18"/>
                    <a:pt x="250" y="14"/>
                    <a:pt x="250" y="9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6" name="Freeform 320"/>
            <p:cNvSpPr>
              <a:spLocks/>
            </p:cNvSpPr>
            <p:nvPr/>
          </p:nvSpPr>
          <p:spPr bwMode="auto">
            <a:xfrm>
              <a:off x="8327786" y="4418596"/>
              <a:ext cx="467201" cy="31908"/>
            </a:xfrm>
            <a:custGeom>
              <a:avLst/>
              <a:gdLst>
                <a:gd name="T0" fmla="*/ 250 w 250"/>
                <a:gd name="T1" fmla="*/ 9 h 18"/>
                <a:gd name="T2" fmla="*/ 241 w 250"/>
                <a:gd name="T3" fmla="*/ 0 h 18"/>
                <a:gd name="T4" fmla="*/ 10 w 250"/>
                <a:gd name="T5" fmla="*/ 0 h 18"/>
                <a:gd name="T6" fmla="*/ 0 w 250"/>
                <a:gd name="T7" fmla="*/ 9 h 18"/>
                <a:gd name="T8" fmla="*/ 0 w 250"/>
                <a:gd name="T9" fmla="*/ 9 h 18"/>
                <a:gd name="T10" fmla="*/ 10 w 250"/>
                <a:gd name="T11" fmla="*/ 18 h 18"/>
                <a:gd name="T12" fmla="*/ 241 w 250"/>
                <a:gd name="T13" fmla="*/ 18 h 18"/>
                <a:gd name="T14" fmla="*/ 250 w 250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0" h="18">
                  <a:moveTo>
                    <a:pt x="250" y="9"/>
                  </a:moveTo>
                  <a:cubicBezTo>
                    <a:pt x="250" y="4"/>
                    <a:pt x="246" y="0"/>
                    <a:pt x="24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241" y="18"/>
                    <a:pt x="241" y="18"/>
                    <a:pt x="241" y="18"/>
                  </a:cubicBezTo>
                  <a:cubicBezTo>
                    <a:pt x="246" y="18"/>
                    <a:pt x="250" y="14"/>
                    <a:pt x="250" y="9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7" name="Freeform 321"/>
            <p:cNvSpPr>
              <a:spLocks/>
            </p:cNvSpPr>
            <p:nvPr/>
          </p:nvSpPr>
          <p:spPr bwMode="auto">
            <a:xfrm>
              <a:off x="8327786" y="4498365"/>
              <a:ext cx="467201" cy="33901"/>
            </a:xfrm>
            <a:custGeom>
              <a:avLst/>
              <a:gdLst>
                <a:gd name="T0" fmla="*/ 250 w 250"/>
                <a:gd name="T1" fmla="*/ 9 h 18"/>
                <a:gd name="T2" fmla="*/ 241 w 250"/>
                <a:gd name="T3" fmla="*/ 0 h 18"/>
                <a:gd name="T4" fmla="*/ 10 w 250"/>
                <a:gd name="T5" fmla="*/ 0 h 18"/>
                <a:gd name="T6" fmla="*/ 0 w 250"/>
                <a:gd name="T7" fmla="*/ 9 h 18"/>
                <a:gd name="T8" fmla="*/ 0 w 250"/>
                <a:gd name="T9" fmla="*/ 9 h 18"/>
                <a:gd name="T10" fmla="*/ 10 w 250"/>
                <a:gd name="T11" fmla="*/ 18 h 18"/>
                <a:gd name="T12" fmla="*/ 241 w 250"/>
                <a:gd name="T13" fmla="*/ 18 h 18"/>
                <a:gd name="T14" fmla="*/ 250 w 250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0" h="18">
                  <a:moveTo>
                    <a:pt x="250" y="9"/>
                  </a:moveTo>
                  <a:cubicBezTo>
                    <a:pt x="250" y="4"/>
                    <a:pt x="246" y="0"/>
                    <a:pt x="24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241" y="18"/>
                    <a:pt x="241" y="18"/>
                    <a:pt x="241" y="18"/>
                  </a:cubicBezTo>
                  <a:cubicBezTo>
                    <a:pt x="246" y="18"/>
                    <a:pt x="250" y="14"/>
                    <a:pt x="250" y="9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8" name="Freeform 322"/>
            <p:cNvSpPr>
              <a:spLocks/>
            </p:cNvSpPr>
            <p:nvPr/>
          </p:nvSpPr>
          <p:spPr bwMode="auto">
            <a:xfrm>
              <a:off x="8327786" y="4576140"/>
              <a:ext cx="307474" cy="35896"/>
            </a:xfrm>
            <a:custGeom>
              <a:avLst/>
              <a:gdLst>
                <a:gd name="T0" fmla="*/ 164 w 164"/>
                <a:gd name="T1" fmla="*/ 9 h 18"/>
                <a:gd name="T2" fmla="*/ 158 w 164"/>
                <a:gd name="T3" fmla="*/ 0 h 18"/>
                <a:gd name="T4" fmla="*/ 6 w 164"/>
                <a:gd name="T5" fmla="*/ 0 h 18"/>
                <a:gd name="T6" fmla="*/ 0 w 164"/>
                <a:gd name="T7" fmla="*/ 9 h 18"/>
                <a:gd name="T8" fmla="*/ 0 w 164"/>
                <a:gd name="T9" fmla="*/ 9 h 18"/>
                <a:gd name="T10" fmla="*/ 6 w 164"/>
                <a:gd name="T11" fmla="*/ 18 h 18"/>
                <a:gd name="T12" fmla="*/ 158 w 164"/>
                <a:gd name="T13" fmla="*/ 18 h 18"/>
                <a:gd name="T14" fmla="*/ 164 w 164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8">
                  <a:moveTo>
                    <a:pt x="164" y="9"/>
                  </a:moveTo>
                  <a:cubicBezTo>
                    <a:pt x="164" y="4"/>
                    <a:pt x="161" y="0"/>
                    <a:pt x="15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3" y="18"/>
                    <a:pt x="6" y="18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61" y="18"/>
                    <a:pt x="164" y="14"/>
                    <a:pt x="164" y="9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18" name="组合 588"/>
          <p:cNvGrpSpPr>
            <a:grpSpLocks/>
          </p:cNvGrpSpPr>
          <p:nvPr/>
        </p:nvGrpSpPr>
        <p:grpSpPr bwMode="auto">
          <a:xfrm>
            <a:off x="8482013" y="3497263"/>
            <a:ext cx="827087" cy="830262"/>
            <a:chOff x="9245600" y="3976688"/>
            <a:chExt cx="1039812" cy="1042987"/>
          </a:xfrm>
        </p:grpSpPr>
        <p:sp>
          <p:nvSpPr>
            <p:cNvPr id="590" name="Oval 323"/>
            <p:cNvSpPr>
              <a:spLocks noChangeArrowheads="1"/>
            </p:cNvSpPr>
            <p:nvPr/>
          </p:nvSpPr>
          <p:spPr bwMode="auto">
            <a:xfrm>
              <a:off x="9245600" y="3976688"/>
              <a:ext cx="1039812" cy="1042987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1" name="Freeform 324"/>
            <p:cNvSpPr>
              <a:spLocks/>
            </p:cNvSpPr>
            <p:nvPr/>
          </p:nvSpPr>
          <p:spPr bwMode="auto">
            <a:xfrm>
              <a:off x="9285516" y="4166140"/>
              <a:ext cx="942018" cy="596278"/>
            </a:xfrm>
            <a:custGeom>
              <a:avLst/>
              <a:gdLst>
                <a:gd name="T0" fmla="*/ 17 w 505"/>
                <a:gd name="T1" fmla="*/ 237 h 319"/>
                <a:gd name="T2" fmla="*/ 174 w 505"/>
                <a:gd name="T3" fmla="*/ 313 h 319"/>
                <a:gd name="T4" fmla="*/ 408 w 505"/>
                <a:gd name="T5" fmla="*/ 310 h 319"/>
                <a:gd name="T6" fmla="*/ 498 w 505"/>
                <a:gd name="T7" fmla="*/ 198 h 319"/>
                <a:gd name="T8" fmla="*/ 387 w 505"/>
                <a:gd name="T9" fmla="*/ 122 h 319"/>
                <a:gd name="T10" fmla="*/ 311 w 505"/>
                <a:gd name="T11" fmla="*/ 9 h 319"/>
                <a:gd name="T12" fmla="*/ 215 w 505"/>
                <a:gd name="T13" fmla="*/ 96 h 319"/>
                <a:gd name="T14" fmla="*/ 133 w 505"/>
                <a:gd name="T15" fmla="*/ 66 h 319"/>
                <a:gd name="T16" fmla="*/ 89 w 505"/>
                <a:gd name="T17" fmla="*/ 164 h 319"/>
                <a:gd name="T18" fmla="*/ 17 w 505"/>
                <a:gd name="T19" fmla="*/ 237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5" h="319">
                  <a:moveTo>
                    <a:pt x="17" y="237"/>
                  </a:moveTo>
                  <a:cubicBezTo>
                    <a:pt x="17" y="237"/>
                    <a:pt x="0" y="308"/>
                    <a:pt x="174" y="313"/>
                  </a:cubicBezTo>
                  <a:cubicBezTo>
                    <a:pt x="349" y="319"/>
                    <a:pt x="408" y="310"/>
                    <a:pt x="408" y="310"/>
                  </a:cubicBezTo>
                  <a:cubicBezTo>
                    <a:pt x="408" y="310"/>
                    <a:pt x="491" y="306"/>
                    <a:pt x="498" y="198"/>
                  </a:cubicBezTo>
                  <a:cubicBezTo>
                    <a:pt x="505" y="108"/>
                    <a:pt x="383" y="99"/>
                    <a:pt x="387" y="122"/>
                  </a:cubicBezTo>
                  <a:cubicBezTo>
                    <a:pt x="387" y="122"/>
                    <a:pt x="417" y="22"/>
                    <a:pt x="311" y="9"/>
                  </a:cubicBezTo>
                  <a:cubicBezTo>
                    <a:pt x="228" y="0"/>
                    <a:pt x="215" y="96"/>
                    <a:pt x="215" y="96"/>
                  </a:cubicBezTo>
                  <a:cubicBezTo>
                    <a:pt x="215" y="96"/>
                    <a:pt x="200" y="51"/>
                    <a:pt x="133" y="66"/>
                  </a:cubicBezTo>
                  <a:cubicBezTo>
                    <a:pt x="77" y="79"/>
                    <a:pt x="89" y="164"/>
                    <a:pt x="89" y="164"/>
                  </a:cubicBezTo>
                  <a:cubicBezTo>
                    <a:pt x="89" y="164"/>
                    <a:pt x="14" y="162"/>
                    <a:pt x="17" y="237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2" name="Freeform 325"/>
            <p:cNvSpPr>
              <a:spLocks/>
            </p:cNvSpPr>
            <p:nvPr/>
          </p:nvSpPr>
          <p:spPr bwMode="auto">
            <a:xfrm>
              <a:off x="9662722" y="4431375"/>
              <a:ext cx="209560" cy="293153"/>
            </a:xfrm>
            <a:custGeom>
              <a:avLst/>
              <a:gdLst>
                <a:gd name="T0" fmla="*/ 112 w 112"/>
                <a:gd name="T1" fmla="*/ 72 h 157"/>
                <a:gd name="T2" fmla="*/ 55 w 112"/>
                <a:gd name="T3" fmla="*/ 0 h 157"/>
                <a:gd name="T4" fmla="*/ 0 w 112"/>
                <a:gd name="T5" fmla="*/ 72 h 157"/>
                <a:gd name="T6" fmla="*/ 20 w 112"/>
                <a:gd name="T7" fmla="*/ 72 h 157"/>
                <a:gd name="T8" fmla="*/ 20 w 112"/>
                <a:gd name="T9" fmla="*/ 157 h 157"/>
                <a:gd name="T10" fmla="*/ 95 w 112"/>
                <a:gd name="T11" fmla="*/ 157 h 157"/>
                <a:gd name="T12" fmla="*/ 95 w 112"/>
                <a:gd name="T13" fmla="*/ 72 h 157"/>
                <a:gd name="T14" fmla="*/ 112 w 112"/>
                <a:gd name="T15" fmla="*/ 7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157">
                  <a:moveTo>
                    <a:pt x="112" y="72"/>
                  </a:moveTo>
                  <a:cubicBezTo>
                    <a:pt x="112" y="72"/>
                    <a:pt x="68" y="0"/>
                    <a:pt x="55" y="0"/>
                  </a:cubicBezTo>
                  <a:cubicBezTo>
                    <a:pt x="42" y="0"/>
                    <a:pt x="0" y="72"/>
                    <a:pt x="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5" y="72"/>
                    <a:pt x="95" y="72"/>
                    <a:pt x="95" y="72"/>
                  </a:cubicBezTo>
                  <a:lnTo>
                    <a:pt x="112" y="72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19" name="组合 592"/>
          <p:cNvGrpSpPr>
            <a:grpSpLocks/>
          </p:cNvGrpSpPr>
          <p:nvPr/>
        </p:nvGrpSpPr>
        <p:grpSpPr bwMode="auto">
          <a:xfrm>
            <a:off x="9510713" y="3497263"/>
            <a:ext cx="828675" cy="831850"/>
            <a:chOff x="10541000" y="3895725"/>
            <a:chExt cx="1041400" cy="1044575"/>
          </a:xfrm>
        </p:grpSpPr>
        <p:sp>
          <p:nvSpPr>
            <p:cNvPr id="594" name="Oval 326"/>
            <p:cNvSpPr>
              <a:spLocks noChangeArrowheads="1"/>
            </p:cNvSpPr>
            <p:nvPr/>
          </p:nvSpPr>
          <p:spPr bwMode="auto">
            <a:xfrm>
              <a:off x="10541000" y="3895725"/>
              <a:ext cx="1041400" cy="1044575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5" name="Freeform 327"/>
            <p:cNvSpPr>
              <a:spLocks/>
            </p:cNvSpPr>
            <p:nvPr/>
          </p:nvSpPr>
          <p:spPr bwMode="auto">
            <a:xfrm>
              <a:off x="10541000" y="4378143"/>
              <a:ext cx="508729" cy="279085"/>
            </a:xfrm>
            <a:custGeom>
              <a:avLst/>
              <a:gdLst>
                <a:gd name="T0" fmla="*/ 224 w 272"/>
                <a:gd name="T1" fmla="*/ 0 h 149"/>
                <a:gd name="T2" fmla="*/ 39 w 272"/>
                <a:gd name="T3" fmla="*/ 0 h 149"/>
                <a:gd name="T4" fmla="*/ 1 w 272"/>
                <a:gd name="T5" fmla="*/ 10 h 149"/>
                <a:gd name="T6" fmla="*/ 0 w 272"/>
                <a:gd name="T7" fmla="*/ 21 h 149"/>
                <a:gd name="T8" fmla="*/ 31 w 272"/>
                <a:gd name="T9" fmla="*/ 148 h 149"/>
                <a:gd name="T10" fmla="*/ 39 w 272"/>
                <a:gd name="T11" fmla="*/ 149 h 149"/>
                <a:gd name="T12" fmla="*/ 224 w 272"/>
                <a:gd name="T13" fmla="*/ 149 h 149"/>
                <a:gd name="T14" fmla="*/ 272 w 272"/>
                <a:gd name="T15" fmla="*/ 123 h 149"/>
                <a:gd name="T16" fmla="*/ 272 w 272"/>
                <a:gd name="T17" fmla="*/ 25 h 149"/>
                <a:gd name="T18" fmla="*/ 224 w 272"/>
                <a:gd name="T1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149">
                  <a:moveTo>
                    <a:pt x="22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3" y="0"/>
                    <a:pt x="9" y="4"/>
                    <a:pt x="1" y="10"/>
                  </a:cubicBezTo>
                  <a:cubicBezTo>
                    <a:pt x="0" y="14"/>
                    <a:pt x="0" y="17"/>
                    <a:pt x="0" y="21"/>
                  </a:cubicBezTo>
                  <a:cubicBezTo>
                    <a:pt x="0" y="67"/>
                    <a:pt x="12" y="110"/>
                    <a:pt x="31" y="148"/>
                  </a:cubicBezTo>
                  <a:cubicBezTo>
                    <a:pt x="34" y="149"/>
                    <a:pt x="36" y="149"/>
                    <a:pt x="39" y="149"/>
                  </a:cubicBezTo>
                  <a:cubicBezTo>
                    <a:pt x="224" y="149"/>
                    <a:pt x="224" y="149"/>
                    <a:pt x="224" y="149"/>
                  </a:cubicBezTo>
                  <a:cubicBezTo>
                    <a:pt x="251" y="149"/>
                    <a:pt x="272" y="137"/>
                    <a:pt x="272" y="123"/>
                  </a:cubicBezTo>
                  <a:cubicBezTo>
                    <a:pt x="272" y="25"/>
                    <a:pt x="272" y="25"/>
                    <a:pt x="272" y="25"/>
                  </a:cubicBezTo>
                  <a:cubicBezTo>
                    <a:pt x="272" y="11"/>
                    <a:pt x="251" y="0"/>
                    <a:pt x="224" y="0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6" name="Freeform 328"/>
            <p:cNvSpPr>
              <a:spLocks/>
            </p:cNvSpPr>
            <p:nvPr/>
          </p:nvSpPr>
          <p:spPr bwMode="auto">
            <a:xfrm>
              <a:off x="11073669" y="4378143"/>
              <a:ext cx="508731" cy="279085"/>
            </a:xfrm>
            <a:custGeom>
              <a:avLst/>
              <a:gdLst>
                <a:gd name="T0" fmla="*/ 48 w 273"/>
                <a:gd name="T1" fmla="*/ 0 h 149"/>
                <a:gd name="T2" fmla="*/ 0 w 273"/>
                <a:gd name="T3" fmla="*/ 25 h 149"/>
                <a:gd name="T4" fmla="*/ 0 w 273"/>
                <a:gd name="T5" fmla="*/ 123 h 149"/>
                <a:gd name="T6" fmla="*/ 48 w 273"/>
                <a:gd name="T7" fmla="*/ 149 h 149"/>
                <a:gd name="T8" fmla="*/ 233 w 273"/>
                <a:gd name="T9" fmla="*/ 149 h 149"/>
                <a:gd name="T10" fmla="*/ 242 w 273"/>
                <a:gd name="T11" fmla="*/ 148 h 149"/>
                <a:gd name="T12" fmla="*/ 273 w 273"/>
                <a:gd name="T13" fmla="*/ 21 h 149"/>
                <a:gd name="T14" fmla="*/ 273 w 273"/>
                <a:gd name="T15" fmla="*/ 11 h 149"/>
                <a:gd name="T16" fmla="*/ 233 w 273"/>
                <a:gd name="T17" fmla="*/ 0 h 149"/>
                <a:gd name="T18" fmla="*/ 48 w 273"/>
                <a:gd name="T1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49">
                  <a:moveTo>
                    <a:pt x="48" y="0"/>
                  </a:moveTo>
                  <a:cubicBezTo>
                    <a:pt x="22" y="0"/>
                    <a:pt x="0" y="11"/>
                    <a:pt x="0" y="25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7"/>
                    <a:pt x="22" y="149"/>
                    <a:pt x="48" y="149"/>
                  </a:cubicBezTo>
                  <a:cubicBezTo>
                    <a:pt x="233" y="149"/>
                    <a:pt x="233" y="149"/>
                    <a:pt x="233" y="149"/>
                  </a:cubicBezTo>
                  <a:cubicBezTo>
                    <a:pt x="236" y="149"/>
                    <a:pt x="239" y="148"/>
                    <a:pt x="242" y="148"/>
                  </a:cubicBezTo>
                  <a:cubicBezTo>
                    <a:pt x="262" y="110"/>
                    <a:pt x="273" y="67"/>
                    <a:pt x="273" y="21"/>
                  </a:cubicBezTo>
                  <a:cubicBezTo>
                    <a:pt x="273" y="18"/>
                    <a:pt x="273" y="14"/>
                    <a:pt x="273" y="11"/>
                  </a:cubicBezTo>
                  <a:cubicBezTo>
                    <a:pt x="264" y="4"/>
                    <a:pt x="250" y="0"/>
                    <a:pt x="233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7" name="Freeform 329"/>
            <p:cNvSpPr>
              <a:spLocks/>
            </p:cNvSpPr>
            <p:nvPr/>
          </p:nvSpPr>
          <p:spPr bwMode="auto">
            <a:xfrm>
              <a:off x="10608831" y="4675169"/>
              <a:ext cx="440899" cy="263137"/>
            </a:xfrm>
            <a:custGeom>
              <a:avLst/>
              <a:gdLst>
                <a:gd name="T0" fmla="*/ 188 w 236"/>
                <a:gd name="T1" fmla="*/ 0 h 141"/>
                <a:gd name="T2" fmla="*/ 3 w 236"/>
                <a:gd name="T3" fmla="*/ 0 h 141"/>
                <a:gd name="T4" fmla="*/ 0 w 236"/>
                <a:gd name="T5" fmla="*/ 0 h 141"/>
                <a:gd name="T6" fmla="*/ 222 w 236"/>
                <a:gd name="T7" fmla="*/ 141 h 141"/>
                <a:gd name="T8" fmla="*/ 236 w 236"/>
                <a:gd name="T9" fmla="*/ 123 h 141"/>
                <a:gd name="T10" fmla="*/ 236 w 236"/>
                <a:gd name="T11" fmla="*/ 25 h 141"/>
                <a:gd name="T12" fmla="*/ 188 w 236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141">
                  <a:moveTo>
                    <a:pt x="1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45" y="79"/>
                    <a:pt x="127" y="134"/>
                    <a:pt x="222" y="141"/>
                  </a:cubicBezTo>
                  <a:cubicBezTo>
                    <a:pt x="231" y="136"/>
                    <a:pt x="236" y="130"/>
                    <a:pt x="236" y="123"/>
                  </a:cubicBezTo>
                  <a:cubicBezTo>
                    <a:pt x="236" y="25"/>
                    <a:pt x="236" y="25"/>
                    <a:pt x="236" y="25"/>
                  </a:cubicBezTo>
                  <a:cubicBezTo>
                    <a:pt x="236" y="11"/>
                    <a:pt x="215" y="0"/>
                    <a:pt x="188" y="0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8" name="Freeform 330"/>
            <p:cNvSpPr>
              <a:spLocks/>
            </p:cNvSpPr>
            <p:nvPr/>
          </p:nvSpPr>
          <p:spPr bwMode="auto">
            <a:xfrm>
              <a:off x="11073669" y="4675169"/>
              <a:ext cx="442894" cy="263137"/>
            </a:xfrm>
            <a:custGeom>
              <a:avLst/>
              <a:gdLst>
                <a:gd name="T0" fmla="*/ 237 w 237"/>
                <a:gd name="T1" fmla="*/ 0 h 141"/>
                <a:gd name="T2" fmla="*/ 233 w 237"/>
                <a:gd name="T3" fmla="*/ 0 h 141"/>
                <a:gd name="T4" fmla="*/ 48 w 237"/>
                <a:gd name="T5" fmla="*/ 0 h 141"/>
                <a:gd name="T6" fmla="*/ 0 w 237"/>
                <a:gd name="T7" fmla="*/ 25 h 141"/>
                <a:gd name="T8" fmla="*/ 0 w 237"/>
                <a:gd name="T9" fmla="*/ 123 h 141"/>
                <a:gd name="T10" fmla="*/ 14 w 237"/>
                <a:gd name="T11" fmla="*/ 141 h 141"/>
                <a:gd name="T12" fmla="*/ 237 w 237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41">
                  <a:moveTo>
                    <a:pt x="237" y="0"/>
                  </a:moveTo>
                  <a:cubicBezTo>
                    <a:pt x="236" y="0"/>
                    <a:pt x="235" y="0"/>
                    <a:pt x="23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11"/>
                    <a:pt x="0" y="25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0"/>
                    <a:pt x="6" y="136"/>
                    <a:pt x="14" y="141"/>
                  </a:cubicBezTo>
                  <a:cubicBezTo>
                    <a:pt x="110" y="134"/>
                    <a:pt x="192" y="79"/>
                    <a:pt x="237" y="0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9" name="Freeform 331"/>
            <p:cNvSpPr>
              <a:spLocks/>
            </p:cNvSpPr>
            <p:nvPr/>
          </p:nvSpPr>
          <p:spPr bwMode="auto">
            <a:xfrm>
              <a:off x="10592870" y="3897718"/>
              <a:ext cx="935663" cy="440556"/>
            </a:xfrm>
            <a:custGeom>
              <a:avLst/>
              <a:gdLst>
                <a:gd name="T0" fmla="*/ 429 w 501"/>
                <a:gd name="T1" fmla="*/ 236 h 236"/>
                <a:gd name="T2" fmla="*/ 501 w 501"/>
                <a:gd name="T3" fmla="*/ 163 h 236"/>
                <a:gd name="T4" fmla="*/ 501 w 501"/>
                <a:gd name="T5" fmla="*/ 155 h 236"/>
                <a:gd name="T6" fmla="*/ 252 w 501"/>
                <a:gd name="T7" fmla="*/ 0 h 236"/>
                <a:gd name="T8" fmla="*/ 0 w 501"/>
                <a:gd name="T9" fmla="*/ 160 h 236"/>
                <a:gd name="T10" fmla="*/ 0 w 501"/>
                <a:gd name="T11" fmla="*/ 163 h 236"/>
                <a:gd name="T12" fmla="*/ 73 w 501"/>
                <a:gd name="T13" fmla="*/ 236 h 236"/>
                <a:gd name="T14" fmla="*/ 429 w 501"/>
                <a:gd name="T1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1" h="236">
                  <a:moveTo>
                    <a:pt x="429" y="236"/>
                  </a:moveTo>
                  <a:cubicBezTo>
                    <a:pt x="469" y="236"/>
                    <a:pt x="501" y="203"/>
                    <a:pt x="501" y="163"/>
                  </a:cubicBezTo>
                  <a:cubicBezTo>
                    <a:pt x="501" y="155"/>
                    <a:pt x="501" y="155"/>
                    <a:pt x="501" y="155"/>
                  </a:cubicBezTo>
                  <a:cubicBezTo>
                    <a:pt x="456" y="63"/>
                    <a:pt x="361" y="0"/>
                    <a:pt x="252" y="0"/>
                  </a:cubicBezTo>
                  <a:cubicBezTo>
                    <a:pt x="140" y="0"/>
                    <a:pt x="44" y="65"/>
                    <a:pt x="0" y="160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203"/>
                    <a:pt x="32" y="236"/>
                    <a:pt x="73" y="236"/>
                  </a:cubicBezTo>
                  <a:lnTo>
                    <a:pt x="429" y="236"/>
                  </a:ln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0" name="Freeform 332"/>
            <p:cNvSpPr>
              <a:spLocks/>
            </p:cNvSpPr>
            <p:nvPr/>
          </p:nvSpPr>
          <p:spPr bwMode="auto">
            <a:xfrm>
              <a:off x="10610825" y="3895725"/>
              <a:ext cx="901749" cy="410654"/>
            </a:xfrm>
            <a:custGeom>
              <a:avLst/>
              <a:gdLst>
                <a:gd name="T0" fmla="*/ 413 w 484"/>
                <a:gd name="T1" fmla="*/ 220 h 220"/>
                <a:gd name="T2" fmla="*/ 484 w 484"/>
                <a:gd name="T3" fmla="*/ 147 h 220"/>
                <a:gd name="T4" fmla="*/ 484 w 484"/>
                <a:gd name="T5" fmla="*/ 140 h 220"/>
                <a:gd name="T6" fmla="*/ 242 w 484"/>
                <a:gd name="T7" fmla="*/ 0 h 220"/>
                <a:gd name="T8" fmla="*/ 12 w 484"/>
                <a:gd name="T9" fmla="*/ 121 h 220"/>
                <a:gd name="T10" fmla="*/ 0 w 484"/>
                <a:gd name="T11" fmla="*/ 145 h 220"/>
                <a:gd name="T12" fmla="*/ 0 w 484"/>
                <a:gd name="T13" fmla="*/ 147 h 220"/>
                <a:gd name="T14" fmla="*/ 71 w 484"/>
                <a:gd name="T15" fmla="*/ 220 h 220"/>
                <a:gd name="T16" fmla="*/ 413 w 484"/>
                <a:gd name="T17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4" h="220">
                  <a:moveTo>
                    <a:pt x="413" y="220"/>
                  </a:moveTo>
                  <a:cubicBezTo>
                    <a:pt x="452" y="220"/>
                    <a:pt x="484" y="188"/>
                    <a:pt x="484" y="147"/>
                  </a:cubicBezTo>
                  <a:cubicBezTo>
                    <a:pt x="484" y="140"/>
                    <a:pt x="484" y="140"/>
                    <a:pt x="484" y="140"/>
                  </a:cubicBezTo>
                  <a:cubicBezTo>
                    <a:pt x="435" y="56"/>
                    <a:pt x="345" y="0"/>
                    <a:pt x="242" y="0"/>
                  </a:cubicBezTo>
                  <a:cubicBezTo>
                    <a:pt x="147" y="0"/>
                    <a:pt x="63" y="48"/>
                    <a:pt x="12" y="121"/>
                  </a:cubicBezTo>
                  <a:cubicBezTo>
                    <a:pt x="8" y="129"/>
                    <a:pt x="4" y="137"/>
                    <a:pt x="0" y="145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88"/>
                    <a:pt x="32" y="220"/>
                    <a:pt x="71" y="220"/>
                  </a:cubicBezTo>
                  <a:lnTo>
                    <a:pt x="413" y="220"/>
                  </a:lnTo>
                  <a:close/>
                </a:path>
              </a:pathLst>
            </a:custGeom>
            <a:solidFill>
              <a:srgbClr val="6DC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1" name="Freeform 333"/>
            <p:cNvSpPr>
              <a:spLocks/>
            </p:cNvSpPr>
            <p:nvPr/>
          </p:nvSpPr>
          <p:spPr bwMode="auto">
            <a:xfrm>
              <a:off x="10826287" y="4697097"/>
              <a:ext cx="167582" cy="169444"/>
            </a:xfrm>
            <a:custGeom>
              <a:avLst/>
              <a:gdLst>
                <a:gd name="T0" fmla="*/ 64 w 89"/>
                <a:gd name="T1" fmla="*/ 45 h 90"/>
                <a:gd name="T2" fmla="*/ 84 w 89"/>
                <a:gd name="T3" fmla="*/ 25 h 90"/>
                <a:gd name="T4" fmla="*/ 86 w 89"/>
                <a:gd name="T5" fmla="*/ 12 h 90"/>
                <a:gd name="T6" fmla="*/ 78 w 89"/>
                <a:gd name="T7" fmla="*/ 3 h 90"/>
                <a:gd name="T8" fmla="*/ 65 w 89"/>
                <a:gd name="T9" fmla="*/ 5 h 90"/>
                <a:gd name="T10" fmla="*/ 45 w 89"/>
                <a:gd name="T11" fmla="*/ 25 h 90"/>
                <a:gd name="T12" fmla="*/ 24 w 89"/>
                <a:gd name="T13" fmla="*/ 5 h 90"/>
                <a:gd name="T14" fmla="*/ 11 w 89"/>
                <a:gd name="T15" fmla="*/ 3 h 90"/>
                <a:gd name="T16" fmla="*/ 3 w 89"/>
                <a:gd name="T17" fmla="*/ 12 h 90"/>
                <a:gd name="T18" fmla="*/ 5 w 89"/>
                <a:gd name="T19" fmla="*/ 25 h 90"/>
                <a:gd name="T20" fmla="*/ 25 w 89"/>
                <a:gd name="T21" fmla="*/ 45 h 90"/>
                <a:gd name="T22" fmla="*/ 5 w 89"/>
                <a:gd name="T23" fmla="*/ 65 h 90"/>
                <a:gd name="T24" fmla="*/ 3 w 89"/>
                <a:gd name="T25" fmla="*/ 78 h 90"/>
                <a:gd name="T26" fmla="*/ 11 w 89"/>
                <a:gd name="T27" fmla="*/ 87 h 90"/>
                <a:gd name="T28" fmla="*/ 24 w 89"/>
                <a:gd name="T29" fmla="*/ 85 h 90"/>
                <a:gd name="T30" fmla="*/ 45 w 89"/>
                <a:gd name="T31" fmla="*/ 65 h 90"/>
                <a:gd name="T32" fmla="*/ 65 w 89"/>
                <a:gd name="T33" fmla="*/ 85 h 90"/>
                <a:gd name="T34" fmla="*/ 78 w 89"/>
                <a:gd name="T35" fmla="*/ 87 h 90"/>
                <a:gd name="T36" fmla="*/ 86 w 89"/>
                <a:gd name="T37" fmla="*/ 78 h 90"/>
                <a:gd name="T38" fmla="*/ 84 w 89"/>
                <a:gd name="T39" fmla="*/ 65 h 90"/>
                <a:gd name="T40" fmla="*/ 64 w 89"/>
                <a:gd name="T41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90">
                  <a:moveTo>
                    <a:pt x="64" y="45"/>
                  </a:moveTo>
                  <a:cubicBezTo>
                    <a:pt x="84" y="25"/>
                    <a:pt x="84" y="25"/>
                    <a:pt x="84" y="25"/>
                  </a:cubicBezTo>
                  <a:cubicBezTo>
                    <a:pt x="89" y="21"/>
                    <a:pt x="89" y="15"/>
                    <a:pt x="86" y="12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69" y="1"/>
                    <a:pt x="65" y="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0" y="1"/>
                    <a:pt x="15" y="0"/>
                    <a:pt x="11" y="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5"/>
                    <a:pt x="1" y="21"/>
                    <a:pt x="5" y="2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1" y="69"/>
                    <a:pt x="0" y="75"/>
                    <a:pt x="3" y="78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5" y="90"/>
                    <a:pt x="20" y="89"/>
                    <a:pt x="24" y="8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9" y="89"/>
                    <a:pt x="75" y="90"/>
                    <a:pt x="78" y="87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9" y="75"/>
                    <a:pt x="89" y="69"/>
                    <a:pt x="84" y="65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2" name="Freeform 334"/>
            <p:cNvSpPr>
              <a:spLocks/>
            </p:cNvSpPr>
            <p:nvPr/>
          </p:nvSpPr>
          <p:spPr bwMode="auto">
            <a:xfrm>
              <a:off x="10802347" y="4408045"/>
              <a:ext cx="217458" cy="219281"/>
            </a:xfrm>
            <a:custGeom>
              <a:avLst/>
              <a:gdLst>
                <a:gd name="T0" fmla="*/ 106 w 117"/>
                <a:gd name="T1" fmla="*/ 43 h 117"/>
                <a:gd name="T2" fmla="*/ 74 w 117"/>
                <a:gd name="T3" fmla="*/ 43 h 117"/>
                <a:gd name="T4" fmla="*/ 74 w 117"/>
                <a:gd name="T5" fmla="*/ 11 h 117"/>
                <a:gd name="T6" fmla="*/ 65 w 117"/>
                <a:gd name="T7" fmla="*/ 0 h 117"/>
                <a:gd name="T8" fmla="*/ 52 w 117"/>
                <a:gd name="T9" fmla="*/ 0 h 117"/>
                <a:gd name="T10" fmla="*/ 43 w 117"/>
                <a:gd name="T11" fmla="*/ 11 h 117"/>
                <a:gd name="T12" fmla="*/ 43 w 117"/>
                <a:gd name="T13" fmla="*/ 43 h 117"/>
                <a:gd name="T14" fmla="*/ 12 w 117"/>
                <a:gd name="T15" fmla="*/ 43 h 117"/>
                <a:gd name="T16" fmla="*/ 0 w 117"/>
                <a:gd name="T17" fmla="*/ 52 h 117"/>
                <a:gd name="T18" fmla="*/ 0 w 117"/>
                <a:gd name="T19" fmla="*/ 65 h 117"/>
                <a:gd name="T20" fmla="*/ 12 w 117"/>
                <a:gd name="T21" fmla="*/ 74 h 117"/>
                <a:gd name="T22" fmla="*/ 43 w 117"/>
                <a:gd name="T23" fmla="*/ 74 h 117"/>
                <a:gd name="T24" fmla="*/ 43 w 117"/>
                <a:gd name="T25" fmla="*/ 105 h 117"/>
                <a:gd name="T26" fmla="*/ 52 w 117"/>
                <a:gd name="T27" fmla="*/ 117 h 117"/>
                <a:gd name="T28" fmla="*/ 65 w 117"/>
                <a:gd name="T29" fmla="*/ 117 h 117"/>
                <a:gd name="T30" fmla="*/ 74 w 117"/>
                <a:gd name="T31" fmla="*/ 105 h 117"/>
                <a:gd name="T32" fmla="*/ 74 w 117"/>
                <a:gd name="T33" fmla="*/ 74 h 117"/>
                <a:gd name="T34" fmla="*/ 106 w 117"/>
                <a:gd name="T35" fmla="*/ 74 h 117"/>
                <a:gd name="T36" fmla="*/ 117 w 117"/>
                <a:gd name="T37" fmla="*/ 65 h 117"/>
                <a:gd name="T38" fmla="*/ 117 w 117"/>
                <a:gd name="T39" fmla="*/ 52 h 117"/>
                <a:gd name="T40" fmla="*/ 106 w 117"/>
                <a:gd name="T41" fmla="*/ 4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7">
                  <a:moveTo>
                    <a:pt x="106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4" y="5"/>
                    <a:pt x="70" y="0"/>
                    <a:pt x="6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7" y="0"/>
                    <a:pt x="43" y="5"/>
                    <a:pt x="43" y="11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5" y="43"/>
                    <a:pt x="0" y="47"/>
                    <a:pt x="0" y="5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0"/>
                    <a:pt x="5" y="74"/>
                    <a:pt x="12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3" y="112"/>
                    <a:pt x="47" y="117"/>
                    <a:pt x="52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70" y="117"/>
                    <a:pt x="74" y="112"/>
                    <a:pt x="74" y="105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12" y="74"/>
                    <a:pt x="117" y="70"/>
                    <a:pt x="117" y="65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7" y="47"/>
                    <a:pt x="112" y="43"/>
                    <a:pt x="106" y="43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3" name="Freeform 335"/>
            <p:cNvSpPr>
              <a:spLocks/>
            </p:cNvSpPr>
            <p:nvPr/>
          </p:nvSpPr>
          <p:spPr bwMode="auto">
            <a:xfrm>
              <a:off x="11111575" y="4483796"/>
              <a:ext cx="247382" cy="67778"/>
            </a:xfrm>
            <a:custGeom>
              <a:avLst/>
              <a:gdLst>
                <a:gd name="T0" fmla="*/ 133 w 133"/>
                <a:gd name="T1" fmla="*/ 10 h 35"/>
                <a:gd name="T2" fmla="*/ 120 w 133"/>
                <a:gd name="T3" fmla="*/ 0 h 35"/>
                <a:gd name="T4" fmla="*/ 13 w 133"/>
                <a:gd name="T5" fmla="*/ 0 h 35"/>
                <a:gd name="T6" fmla="*/ 0 w 133"/>
                <a:gd name="T7" fmla="*/ 10 h 35"/>
                <a:gd name="T8" fmla="*/ 0 w 133"/>
                <a:gd name="T9" fmla="*/ 25 h 35"/>
                <a:gd name="T10" fmla="*/ 13 w 133"/>
                <a:gd name="T11" fmla="*/ 35 h 35"/>
                <a:gd name="T12" fmla="*/ 120 w 133"/>
                <a:gd name="T13" fmla="*/ 35 h 35"/>
                <a:gd name="T14" fmla="*/ 133 w 133"/>
                <a:gd name="T15" fmla="*/ 25 h 35"/>
                <a:gd name="T16" fmla="*/ 133 w 133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35">
                  <a:moveTo>
                    <a:pt x="133" y="10"/>
                  </a:moveTo>
                  <a:cubicBezTo>
                    <a:pt x="133" y="4"/>
                    <a:pt x="127" y="0"/>
                    <a:pt x="1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4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6" y="35"/>
                    <a:pt x="13" y="35"/>
                  </a:cubicBezTo>
                  <a:cubicBezTo>
                    <a:pt x="120" y="35"/>
                    <a:pt x="120" y="35"/>
                    <a:pt x="120" y="35"/>
                  </a:cubicBezTo>
                  <a:cubicBezTo>
                    <a:pt x="127" y="35"/>
                    <a:pt x="133" y="30"/>
                    <a:pt x="133" y="25"/>
                  </a:cubicBezTo>
                  <a:lnTo>
                    <a:pt x="133" y="10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4" name="Freeform 336"/>
            <p:cNvSpPr>
              <a:spLocks/>
            </p:cNvSpPr>
            <p:nvPr/>
          </p:nvSpPr>
          <p:spPr bwMode="auto">
            <a:xfrm>
              <a:off x="11111575" y="4713045"/>
              <a:ext cx="209476" cy="57810"/>
            </a:xfrm>
            <a:custGeom>
              <a:avLst/>
              <a:gdLst>
                <a:gd name="T0" fmla="*/ 113 w 113"/>
                <a:gd name="T1" fmla="*/ 9 h 30"/>
                <a:gd name="T2" fmla="*/ 102 w 113"/>
                <a:gd name="T3" fmla="*/ 0 h 30"/>
                <a:gd name="T4" fmla="*/ 11 w 113"/>
                <a:gd name="T5" fmla="*/ 0 h 30"/>
                <a:gd name="T6" fmla="*/ 0 w 113"/>
                <a:gd name="T7" fmla="*/ 9 h 30"/>
                <a:gd name="T8" fmla="*/ 0 w 113"/>
                <a:gd name="T9" fmla="*/ 21 h 30"/>
                <a:gd name="T10" fmla="*/ 11 w 113"/>
                <a:gd name="T11" fmla="*/ 30 h 30"/>
                <a:gd name="T12" fmla="*/ 102 w 113"/>
                <a:gd name="T13" fmla="*/ 30 h 30"/>
                <a:gd name="T14" fmla="*/ 113 w 113"/>
                <a:gd name="T15" fmla="*/ 21 h 30"/>
                <a:gd name="T16" fmla="*/ 113 w 113"/>
                <a:gd name="T17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30">
                  <a:moveTo>
                    <a:pt x="113" y="9"/>
                  </a:moveTo>
                  <a:cubicBezTo>
                    <a:pt x="113" y="4"/>
                    <a:pt x="108" y="0"/>
                    <a:pt x="10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6"/>
                    <a:pt x="5" y="30"/>
                    <a:pt x="11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8" y="30"/>
                    <a:pt x="113" y="26"/>
                    <a:pt x="113" y="21"/>
                  </a:cubicBezTo>
                  <a:lnTo>
                    <a:pt x="113" y="9"/>
                  </a:lnTo>
                  <a:close/>
                </a:path>
              </a:pathLst>
            </a:cu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5" name="Freeform 337"/>
            <p:cNvSpPr>
              <a:spLocks/>
            </p:cNvSpPr>
            <p:nvPr/>
          </p:nvSpPr>
          <p:spPr bwMode="auto">
            <a:xfrm>
              <a:off x="11111575" y="4794777"/>
              <a:ext cx="209476" cy="55817"/>
            </a:xfrm>
            <a:custGeom>
              <a:avLst/>
              <a:gdLst>
                <a:gd name="T0" fmla="*/ 113 w 113"/>
                <a:gd name="T1" fmla="*/ 9 h 30"/>
                <a:gd name="T2" fmla="*/ 102 w 113"/>
                <a:gd name="T3" fmla="*/ 0 h 30"/>
                <a:gd name="T4" fmla="*/ 11 w 113"/>
                <a:gd name="T5" fmla="*/ 0 h 30"/>
                <a:gd name="T6" fmla="*/ 0 w 113"/>
                <a:gd name="T7" fmla="*/ 9 h 30"/>
                <a:gd name="T8" fmla="*/ 0 w 113"/>
                <a:gd name="T9" fmla="*/ 21 h 30"/>
                <a:gd name="T10" fmla="*/ 11 w 113"/>
                <a:gd name="T11" fmla="*/ 30 h 30"/>
                <a:gd name="T12" fmla="*/ 102 w 113"/>
                <a:gd name="T13" fmla="*/ 30 h 30"/>
                <a:gd name="T14" fmla="*/ 113 w 113"/>
                <a:gd name="T15" fmla="*/ 21 h 30"/>
                <a:gd name="T16" fmla="*/ 113 w 113"/>
                <a:gd name="T17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30">
                  <a:moveTo>
                    <a:pt x="113" y="9"/>
                  </a:moveTo>
                  <a:cubicBezTo>
                    <a:pt x="113" y="4"/>
                    <a:pt x="108" y="0"/>
                    <a:pt x="10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6"/>
                    <a:pt x="5" y="30"/>
                    <a:pt x="11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8" y="30"/>
                    <a:pt x="113" y="26"/>
                    <a:pt x="113" y="21"/>
                  </a:cubicBezTo>
                  <a:lnTo>
                    <a:pt x="113" y="9"/>
                  </a:lnTo>
                  <a:close/>
                </a:path>
              </a:pathLst>
            </a:cu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20" name="组合 605"/>
          <p:cNvGrpSpPr>
            <a:grpSpLocks/>
          </p:cNvGrpSpPr>
          <p:nvPr/>
        </p:nvGrpSpPr>
        <p:grpSpPr bwMode="auto">
          <a:xfrm>
            <a:off x="7569200" y="4514850"/>
            <a:ext cx="828675" cy="831850"/>
            <a:chOff x="11747500" y="3911600"/>
            <a:chExt cx="1041400" cy="1046162"/>
          </a:xfrm>
        </p:grpSpPr>
        <p:sp>
          <p:nvSpPr>
            <p:cNvPr id="607" name="Oval 338"/>
            <p:cNvSpPr>
              <a:spLocks noChangeArrowheads="1"/>
            </p:cNvSpPr>
            <p:nvPr/>
          </p:nvSpPr>
          <p:spPr bwMode="auto">
            <a:xfrm>
              <a:off x="11747500" y="3911600"/>
              <a:ext cx="1041400" cy="1046162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8" name="Freeform 339"/>
            <p:cNvSpPr>
              <a:spLocks/>
            </p:cNvSpPr>
            <p:nvPr/>
          </p:nvSpPr>
          <p:spPr bwMode="auto">
            <a:xfrm>
              <a:off x="11751490" y="3917590"/>
              <a:ext cx="504740" cy="511102"/>
            </a:xfrm>
            <a:custGeom>
              <a:avLst/>
              <a:gdLst>
                <a:gd name="T0" fmla="*/ 0 w 271"/>
                <a:gd name="T1" fmla="*/ 243 h 273"/>
                <a:gd name="T2" fmla="*/ 51 w 271"/>
                <a:gd name="T3" fmla="*/ 273 h 273"/>
                <a:gd name="T4" fmla="*/ 213 w 271"/>
                <a:gd name="T5" fmla="*/ 273 h 273"/>
                <a:gd name="T6" fmla="*/ 271 w 271"/>
                <a:gd name="T7" fmla="*/ 214 h 273"/>
                <a:gd name="T8" fmla="*/ 271 w 271"/>
                <a:gd name="T9" fmla="*/ 53 h 273"/>
                <a:gd name="T10" fmla="*/ 238 w 271"/>
                <a:gd name="T11" fmla="*/ 0 h 273"/>
                <a:gd name="T12" fmla="*/ 0 w 271"/>
                <a:gd name="T13" fmla="*/ 24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273">
                  <a:moveTo>
                    <a:pt x="0" y="243"/>
                  </a:moveTo>
                  <a:cubicBezTo>
                    <a:pt x="10" y="261"/>
                    <a:pt x="29" y="273"/>
                    <a:pt x="51" y="273"/>
                  </a:cubicBezTo>
                  <a:cubicBezTo>
                    <a:pt x="213" y="273"/>
                    <a:pt x="213" y="273"/>
                    <a:pt x="213" y="273"/>
                  </a:cubicBezTo>
                  <a:cubicBezTo>
                    <a:pt x="245" y="273"/>
                    <a:pt x="271" y="247"/>
                    <a:pt x="271" y="214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29"/>
                    <a:pt x="258" y="9"/>
                    <a:pt x="238" y="0"/>
                  </a:cubicBezTo>
                  <a:cubicBezTo>
                    <a:pt x="113" y="17"/>
                    <a:pt x="15" y="117"/>
                    <a:pt x="0" y="243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9" name="Freeform 340"/>
            <p:cNvSpPr>
              <a:spLocks/>
            </p:cNvSpPr>
            <p:nvPr/>
          </p:nvSpPr>
          <p:spPr bwMode="auto">
            <a:xfrm>
              <a:off x="12280171" y="4440671"/>
              <a:ext cx="504739" cy="511102"/>
            </a:xfrm>
            <a:custGeom>
              <a:avLst/>
              <a:gdLst>
                <a:gd name="T0" fmla="*/ 271 w 271"/>
                <a:gd name="T1" fmla="*/ 30 h 273"/>
                <a:gd name="T2" fmla="*/ 220 w 271"/>
                <a:gd name="T3" fmla="*/ 0 h 273"/>
                <a:gd name="T4" fmla="*/ 58 w 271"/>
                <a:gd name="T5" fmla="*/ 0 h 273"/>
                <a:gd name="T6" fmla="*/ 0 w 271"/>
                <a:gd name="T7" fmla="*/ 58 h 273"/>
                <a:gd name="T8" fmla="*/ 0 w 271"/>
                <a:gd name="T9" fmla="*/ 220 h 273"/>
                <a:gd name="T10" fmla="*/ 33 w 271"/>
                <a:gd name="T11" fmla="*/ 273 h 273"/>
                <a:gd name="T12" fmla="*/ 271 w 271"/>
                <a:gd name="T13" fmla="*/ 3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273">
                  <a:moveTo>
                    <a:pt x="271" y="30"/>
                  </a:moveTo>
                  <a:cubicBezTo>
                    <a:pt x="261" y="12"/>
                    <a:pt x="242" y="0"/>
                    <a:pt x="22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43"/>
                    <a:pt x="14" y="263"/>
                    <a:pt x="33" y="273"/>
                  </a:cubicBezTo>
                  <a:cubicBezTo>
                    <a:pt x="158" y="255"/>
                    <a:pt x="256" y="155"/>
                    <a:pt x="271" y="30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0" name="Freeform 341"/>
            <p:cNvSpPr>
              <a:spLocks/>
            </p:cNvSpPr>
            <p:nvPr/>
          </p:nvSpPr>
          <p:spPr bwMode="auto">
            <a:xfrm>
              <a:off x="11753486" y="4436678"/>
              <a:ext cx="514715" cy="515095"/>
            </a:xfrm>
            <a:custGeom>
              <a:avLst/>
              <a:gdLst>
                <a:gd name="T0" fmla="*/ 218 w 276"/>
                <a:gd name="T1" fmla="*/ 0 h 275"/>
                <a:gd name="T2" fmla="*/ 56 w 276"/>
                <a:gd name="T3" fmla="*/ 0 h 275"/>
                <a:gd name="T4" fmla="*/ 0 w 276"/>
                <a:gd name="T5" fmla="*/ 40 h 275"/>
                <a:gd name="T6" fmla="*/ 237 w 276"/>
                <a:gd name="T7" fmla="*/ 275 h 275"/>
                <a:gd name="T8" fmla="*/ 276 w 276"/>
                <a:gd name="T9" fmla="*/ 220 h 275"/>
                <a:gd name="T10" fmla="*/ 276 w 276"/>
                <a:gd name="T11" fmla="*/ 58 h 275"/>
                <a:gd name="T12" fmla="*/ 218 w 276"/>
                <a:gd name="T1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75">
                  <a:moveTo>
                    <a:pt x="218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30" y="0"/>
                    <a:pt x="8" y="17"/>
                    <a:pt x="0" y="40"/>
                  </a:cubicBezTo>
                  <a:cubicBezTo>
                    <a:pt x="19" y="162"/>
                    <a:pt x="115" y="258"/>
                    <a:pt x="237" y="275"/>
                  </a:cubicBezTo>
                  <a:cubicBezTo>
                    <a:pt x="260" y="267"/>
                    <a:pt x="276" y="245"/>
                    <a:pt x="276" y="220"/>
                  </a:cubicBezTo>
                  <a:cubicBezTo>
                    <a:pt x="276" y="58"/>
                    <a:pt x="276" y="58"/>
                    <a:pt x="276" y="58"/>
                  </a:cubicBezTo>
                  <a:cubicBezTo>
                    <a:pt x="276" y="26"/>
                    <a:pt x="250" y="0"/>
                    <a:pt x="218" y="0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1" name="Freeform 342"/>
            <p:cNvSpPr>
              <a:spLocks/>
            </p:cNvSpPr>
            <p:nvPr/>
          </p:nvSpPr>
          <p:spPr bwMode="auto">
            <a:xfrm>
              <a:off x="12268201" y="3917590"/>
              <a:ext cx="514715" cy="515095"/>
            </a:xfrm>
            <a:custGeom>
              <a:avLst/>
              <a:gdLst>
                <a:gd name="T0" fmla="*/ 276 w 276"/>
                <a:gd name="T1" fmla="*/ 234 h 275"/>
                <a:gd name="T2" fmla="*/ 39 w 276"/>
                <a:gd name="T3" fmla="*/ 0 h 275"/>
                <a:gd name="T4" fmla="*/ 0 w 276"/>
                <a:gd name="T5" fmla="*/ 55 h 275"/>
                <a:gd name="T6" fmla="*/ 0 w 276"/>
                <a:gd name="T7" fmla="*/ 216 h 275"/>
                <a:gd name="T8" fmla="*/ 59 w 276"/>
                <a:gd name="T9" fmla="*/ 275 h 275"/>
                <a:gd name="T10" fmla="*/ 220 w 276"/>
                <a:gd name="T11" fmla="*/ 275 h 275"/>
                <a:gd name="T12" fmla="*/ 276 w 276"/>
                <a:gd name="T13" fmla="*/ 23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75">
                  <a:moveTo>
                    <a:pt x="276" y="234"/>
                  </a:moveTo>
                  <a:cubicBezTo>
                    <a:pt x="258" y="113"/>
                    <a:pt x="161" y="17"/>
                    <a:pt x="39" y="0"/>
                  </a:cubicBezTo>
                  <a:cubicBezTo>
                    <a:pt x="16" y="8"/>
                    <a:pt x="0" y="29"/>
                    <a:pt x="0" y="55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9"/>
                    <a:pt x="26" y="275"/>
                    <a:pt x="59" y="275"/>
                  </a:cubicBezTo>
                  <a:cubicBezTo>
                    <a:pt x="220" y="275"/>
                    <a:pt x="220" y="275"/>
                    <a:pt x="220" y="275"/>
                  </a:cubicBezTo>
                  <a:cubicBezTo>
                    <a:pt x="246" y="275"/>
                    <a:pt x="268" y="258"/>
                    <a:pt x="276" y="234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2" name="Freeform 343"/>
            <p:cNvSpPr>
              <a:spLocks/>
            </p:cNvSpPr>
            <p:nvPr/>
          </p:nvSpPr>
          <p:spPr bwMode="auto">
            <a:xfrm>
              <a:off x="12369946" y="4219060"/>
              <a:ext cx="245388" cy="65885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1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3" name="Freeform 344"/>
            <p:cNvSpPr>
              <a:spLocks/>
            </p:cNvSpPr>
            <p:nvPr/>
          </p:nvSpPr>
          <p:spPr bwMode="auto">
            <a:xfrm>
              <a:off x="12369946" y="4566449"/>
              <a:ext cx="245388" cy="63888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1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4" name="Freeform 345"/>
            <p:cNvSpPr>
              <a:spLocks/>
            </p:cNvSpPr>
            <p:nvPr/>
          </p:nvSpPr>
          <p:spPr bwMode="auto">
            <a:xfrm>
              <a:off x="12369946" y="4660285"/>
              <a:ext cx="245388" cy="67881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0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rgbClr val="EDC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5" name="Freeform 346"/>
            <p:cNvSpPr>
              <a:spLocks/>
            </p:cNvSpPr>
            <p:nvPr/>
          </p:nvSpPr>
          <p:spPr bwMode="auto">
            <a:xfrm>
              <a:off x="11933037" y="4129218"/>
              <a:ext cx="245387" cy="247565"/>
            </a:xfrm>
            <a:custGeom>
              <a:avLst/>
              <a:gdLst>
                <a:gd name="T0" fmla="*/ 119 w 132"/>
                <a:gd name="T1" fmla="*/ 48 h 132"/>
                <a:gd name="T2" fmla="*/ 83 w 132"/>
                <a:gd name="T3" fmla="*/ 48 h 132"/>
                <a:gd name="T4" fmla="*/ 83 w 132"/>
                <a:gd name="T5" fmla="*/ 13 h 132"/>
                <a:gd name="T6" fmla="*/ 73 w 132"/>
                <a:gd name="T7" fmla="*/ 0 h 132"/>
                <a:gd name="T8" fmla="*/ 58 w 132"/>
                <a:gd name="T9" fmla="*/ 0 h 132"/>
                <a:gd name="T10" fmla="*/ 48 w 132"/>
                <a:gd name="T11" fmla="*/ 13 h 132"/>
                <a:gd name="T12" fmla="*/ 48 w 132"/>
                <a:gd name="T13" fmla="*/ 48 h 132"/>
                <a:gd name="T14" fmla="*/ 13 w 132"/>
                <a:gd name="T15" fmla="*/ 48 h 132"/>
                <a:gd name="T16" fmla="*/ 0 w 132"/>
                <a:gd name="T17" fmla="*/ 58 h 132"/>
                <a:gd name="T18" fmla="*/ 0 w 132"/>
                <a:gd name="T19" fmla="*/ 73 h 132"/>
                <a:gd name="T20" fmla="*/ 13 w 132"/>
                <a:gd name="T21" fmla="*/ 83 h 132"/>
                <a:gd name="T22" fmla="*/ 48 w 132"/>
                <a:gd name="T23" fmla="*/ 83 h 132"/>
                <a:gd name="T24" fmla="*/ 48 w 132"/>
                <a:gd name="T25" fmla="*/ 119 h 132"/>
                <a:gd name="T26" fmla="*/ 58 w 132"/>
                <a:gd name="T27" fmla="*/ 132 h 132"/>
                <a:gd name="T28" fmla="*/ 73 w 132"/>
                <a:gd name="T29" fmla="*/ 132 h 132"/>
                <a:gd name="T30" fmla="*/ 83 w 132"/>
                <a:gd name="T31" fmla="*/ 119 h 132"/>
                <a:gd name="T32" fmla="*/ 83 w 132"/>
                <a:gd name="T33" fmla="*/ 83 h 132"/>
                <a:gd name="T34" fmla="*/ 119 w 132"/>
                <a:gd name="T35" fmla="*/ 83 h 132"/>
                <a:gd name="T36" fmla="*/ 132 w 132"/>
                <a:gd name="T37" fmla="*/ 73 h 132"/>
                <a:gd name="T38" fmla="*/ 132 w 132"/>
                <a:gd name="T39" fmla="*/ 58 h 132"/>
                <a:gd name="T40" fmla="*/ 119 w 132"/>
                <a:gd name="T41" fmla="*/ 4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32">
                  <a:moveTo>
                    <a:pt x="119" y="48"/>
                  </a:moveTo>
                  <a:cubicBezTo>
                    <a:pt x="83" y="48"/>
                    <a:pt x="83" y="48"/>
                    <a:pt x="83" y="48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5"/>
                    <a:pt x="79" y="0"/>
                    <a:pt x="7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0"/>
                    <a:pt x="48" y="5"/>
                    <a:pt x="48" y="13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5" y="48"/>
                    <a:pt x="0" y="53"/>
                    <a:pt x="0" y="5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9"/>
                    <a:pt x="5" y="83"/>
                    <a:pt x="13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8" y="126"/>
                    <a:pt x="53" y="132"/>
                    <a:pt x="58" y="132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9" y="132"/>
                    <a:pt x="83" y="126"/>
                    <a:pt x="83" y="119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26" y="83"/>
                    <a:pt x="132" y="79"/>
                    <a:pt x="132" y="73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2" y="53"/>
                    <a:pt x="126" y="48"/>
                    <a:pt x="119" y="48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6" name="Freeform 347"/>
            <p:cNvSpPr>
              <a:spLocks/>
            </p:cNvSpPr>
            <p:nvPr/>
          </p:nvSpPr>
          <p:spPr bwMode="auto">
            <a:xfrm>
              <a:off x="11966952" y="4542492"/>
              <a:ext cx="207482" cy="209632"/>
            </a:xfrm>
            <a:custGeom>
              <a:avLst/>
              <a:gdLst>
                <a:gd name="T0" fmla="*/ 80 w 112"/>
                <a:gd name="T1" fmla="*/ 56 h 112"/>
                <a:gd name="T2" fmla="*/ 106 w 112"/>
                <a:gd name="T3" fmla="*/ 31 h 112"/>
                <a:gd name="T4" fmla="*/ 108 w 112"/>
                <a:gd name="T5" fmla="*/ 14 h 112"/>
                <a:gd name="T6" fmla="*/ 97 w 112"/>
                <a:gd name="T7" fmla="*/ 4 h 112"/>
                <a:gd name="T8" fmla="*/ 81 w 112"/>
                <a:gd name="T9" fmla="*/ 6 h 112"/>
                <a:gd name="T10" fmla="*/ 56 w 112"/>
                <a:gd name="T11" fmla="*/ 31 h 112"/>
                <a:gd name="T12" fmla="*/ 30 w 112"/>
                <a:gd name="T13" fmla="*/ 6 h 112"/>
                <a:gd name="T14" fmla="*/ 14 w 112"/>
                <a:gd name="T15" fmla="*/ 4 h 112"/>
                <a:gd name="T16" fmla="*/ 4 w 112"/>
                <a:gd name="T17" fmla="*/ 14 h 112"/>
                <a:gd name="T18" fmla="*/ 6 w 112"/>
                <a:gd name="T19" fmla="*/ 31 h 112"/>
                <a:gd name="T20" fmla="*/ 31 w 112"/>
                <a:gd name="T21" fmla="*/ 56 h 112"/>
                <a:gd name="T22" fmla="*/ 6 w 112"/>
                <a:gd name="T23" fmla="*/ 81 h 112"/>
                <a:gd name="T24" fmla="*/ 4 w 112"/>
                <a:gd name="T25" fmla="*/ 98 h 112"/>
                <a:gd name="T26" fmla="*/ 14 w 112"/>
                <a:gd name="T27" fmla="*/ 108 h 112"/>
                <a:gd name="T28" fmla="*/ 30 w 112"/>
                <a:gd name="T29" fmla="*/ 106 h 112"/>
                <a:gd name="T30" fmla="*/ 56 w 112"/>
                <a:gd name="T31" fmla="*/ 81 h 112"/>
                <a:gd name="T32" fmla="*/ 81 w 112"/>
                <a:gd name="T33" fmla="*/ 106 h 112"/>
                <a:gd name="T34" fmla="*/ 97 w 112"/>
                <a:gd name="T35" fmla="*/ 108 h 112"/>
                <a:gd name="T36" fmla="*/ 108 w 112"/>
                <a:gd name="T37" fmla="*/ 98 h 112"/>
                <a:gd name="T38" fmla="*/ 106 w 112"/>
                <a:gd name="T39" fmla="*/ 81 h 112"/>
                <a:gd name="T40" fmla="*/ 80 w 112"/>
                <a:gd name="T41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80" y="56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11" y="26"/>
                    <a:pt x="112" y="18"/>
                    <a:pt x="108" y="1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3" y="0"/>
                    <a:pt x="86" y="1"/>
                    <a:pt x="81" y="6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5" y="1"/>
                    <a:pt x="18" y="0"/>
                    <a:pt x="14" y="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0" y="18"/>
                    <a:pt x="1" y="26"/>
                    <a:pt x="6" y="31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" y="86"/>
                    <a:pt x="0" y="94"/>
                    <a:pt x="4" y="98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18" y="112"/>
                    <a:pt x="25" y="111"/>
                    <a:pt x="30" y="106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11"/>
                    <a:pt x="93" y="112"/>
                    <a:pt x="97" y="108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12" y="94"/>
                    <a:pt x="111" y="86"/>
                    <a:pt x="106" y="81"/>
                  </a:cubicBezTo>
                  <a:lnTo>
                    <a:pt x="80" y="56"/>
                  </a:ln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821" name="组合 616"/>
          <p:cNvGrpSpPr>
            <a:grpSpLocks/>
          </p:cNvGrpSpPr>
          <p:nvPr/>
        </p:nvGrpSpPr>
        <p:grpSpPr bwMode="auto">
          <a:xfrm>
            <a:off x="8559800" y="4514850"/>
            <a:ext cx="827088" cy="830263"/>
            <a:chOff x="12911138" y="3929063"/>
            <a:chExt cx="1039812" cy="1044575"/>
          </a:xfrm>
        </p:grpSpPr>
        <p:sp>
          <p:nvSpPr>
            <p:cNvPr id="618" name="Oval 348"/>
            <p:cNvSpPr>
              <a:spLocks noChangeArrowheads="1"/>
            </p:cNvSpPr>
            <p:nvPr/>
          </p:nvSpPr>
          <p:spPr bwMode="auto">
            <a:xfrm>
              <a:off x="12911138" y="3929063"/>
              <a:ext cx="1039812" cy="1044575"/>
            </a:xfrm>
            <a:prstGeom prst="ellipse">
              <a:avLst/>
            </a:pr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9" name="Freeform 349"/>
            <p:cNvSpPr>
              <a:spLocks/>
            </p:cNvSpPr>
            <p:nvPr/>
          </p:nvSpPr>
          <p:spPr bwMode="auto">
            <a:xfrm>
              <a:off x="13290340" y="3976998"/>
              <a:ext cx="277417" cy="211711"/>
            </a:xfrm>
            <a:custGeom>
              <a:avLst/>
              <a:gdLst>
                <a:gd name="T0" fmla="*/ 93 w 149"/>
                <a:gd name="T1" fmla="*/ 0 h 113"/>
                <a:gd name="T2" fmla="*/ 56 w 149"/>
                <a:gd name="T3" fmla="*/ 0 h 113"/>
                <a:gd name="T4" fmla="*/ 0 w 149"/>
                <a:gd name="T5" fmla="*/ 56 h 113"/>
                <a:gd name="T6" fmla="*/ 56 w 149"/>
                <a:gd name="T7" fmla="*/ 113 h 113"/>
                <a:gd name="T8" fmla="*/ 60 w 149"/>
                <a:gd name="T9" fmla="*/ 113 h 113"/>
                <a:gd name="T10" fmla="*/ 18 w 149"/>
                <a:gd name="T11" fmla="*/ 65 h 113"/>
                <a:gd name="T12" fmla="*/ 60 w 149"/>
                <a:gd name="T13" fmla="*/ 17 h 113"/>
                <a:gd name="T14" fmla="*/ 88 w 149"/>
                <a:gd name="T15" fmla="*/ 17 h 113"/>
                <a:gd name="T16" fmla="*/ 131 w 149"/>
                <a:gd name="T17" fmla="*/ 65 h 113"/>
                <a:gd name="T18" fmla="*/ 88 w 149"/>
                <a:gd name="T19" fmla="*/ 113 h 113"/>
                <a:gd name="T20" fmla="*/ 93 w 149"/>
                <a:gd name="T21" fmla="*/ 113 h 113"/>
                <a:gd name="T22" fmla="*/ 149 w 149"/>
                <a:gd name="T23" fmla="*/ 56 h 113"/>
                <a:gd name="T24" fmla="*/ 93 w 149"/>
                <a:gd name="T2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113">
                  <a:moveTo>
                    <a:pt x="93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6"/>
                    <a:pt x="0" y="56"/>
                  </a:cubicBezTo>
                  <a:cubicBezTo>
                    <a:pt x="0" y="87"/>
                    <a:pt x="25" y="113"/>
                    <a:pt x="56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37" y="113"/>
                    <a:pt x="18" y="91"/>
                    <a:pt x="18" y="65"/>
                  </a:cubicBezTo>
                  <a:cubicBezTo>
                    <a:pt x="18" y="38"/>
                    <a:pt x="37" y="17"/>
                    <a:pt x="60" y="17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112" y="17"/>
                    <a:pt x="131" y="38"/>
                    <a:pt x="131" y="65"/>
                  </a:cubicBezTo>
                  <a:cubicBezTo>
                    <a:pt x="131" y="91"/>
                    <a:pt x="112" y="113"/>
                    <a:pt x="88" y="113"/>
                  </a:cubicBezTo>
                  <a:cubicBezTo>
                    <a:pt x="93" y="113"/>
                    <a:pt x="93" y="113"/>
                    <a:pt x="93" y="113"/>
                  </a:cubicBezTo>
                  <a:cubicBezTo>
                    <a:pt x="124" y="113"/>
                    <a:pt x="149" y="87"/>
                    <a:pt x="149" y="56"/>
                  </a:cubicBezTo>
                  <a:cubicBezTo>
                    <a:pt x="149" y="26"/>
                    <a:pt x="124" y="0"/>
                    <a:pt x="93" y="0"/>
                  </a:cubicBez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0" name="Freeform 350"/>
            <p:cNvSpPr>
              <a:spLocks/>
            </p:cNvSpPr>
            <p:nvPr/>
          </p:nvSpPr>
          <p:spPr bwMode="auto">
            <a:xfrm>
              <a:off x="13022903" y="4096834"/>
              <a:ext cx="818278" cy="734997"/>
            </a:xfrm>
            <a:custGeom>
              <a:avLst/>
              <a:gdLst>
                <a:gd name="T0" fmla="*/ 439 w 439"/>
                <a:gd name="T1" fmla="*/ 269 h 392"/>
                <a:gd name="T2" fmla="*/ 301 w 439"/>
                <a:gd name="T3" fmla="*/ 392 h 392"/>
                <a:gd name="T4" fmla="*/ 138 w 439"/>
                <a:gd name="T5" fmla="*/ 392 h 392"/>
                <a:gd name="T6" fmla="*/ 0 w 439"/>
                <a:gd name="T7" fmla="*/ 269 h 392"/>
                <a:gd name="T8" fmla="*/ 0 w 439"/>
                <a:gd name="T9" fmla="*/ 124 h 392"/>
                <a:gd name="T10" fmla="*/ 138 w 439"/>
                <a:gd name="T11" fmla="*/ 0 h 392"/>
                <a:gd name="T12" fmla="*/ 301 w 439"/>
                <a:gd name="T13" fmla="*/ 0 h 392"/>
                <a:gd name="T14" fmla="*/ 439 w 439"/>
                <a:gd name="T15" fmla="*/ 124 h 392"/>
                <a:gd name="T16" fmla="*/ 439 w 439"/>
                <a:gd name="T17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9" h="392">
                  <a:moveTo>
                    <a:pt x="439" y="269"/>
                  </a:moveTo>
                  <a:cubicBezTo>
                    <a:pt x="439" y="337"/>
                    <a:pt x="377" y="392"/>
                    <a:pt x="301" y="392"/>
                  </a:cubicBezTo>
                  <a:cubicBezTo>
                    <a:pt x="138" y="392"/>
                    <a:pt x="138" y="392"/>
                    <a:pt x="138" y="392"/>
                  </a:cubicBezTo>
                  <a:cubicBezTo>
                    <a:pt x="61" y="392"/>
                    <a:pt x="0" y="337"/>
                    <a:pt x="0" y="26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56"/>
                    <a:pt x="61" y="0"/>
                    <a:pt x="138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77" y="0"/>
                    <a:pt x="439" y="56"/>
                    <a:pt x="439" y="124"/>
                  </a:cubicBezTo>
                  <a:lnTo>
                    <a:pt x="439" y="269"/>
                  </a:lnTo>
                  <a:close/>
                </a:path>
              </a:pathLst>
            </a:custGeom>
            <a:solidFill>
              <a:srgbClr val="E07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1" name="Freeform 351"/>
            <p:cNvSpPr>
              <a:spLocks/>
            </p:cNvSpPr>
            <p:nvPr/>
          </p:nvSpPr>
          <p:spPr bwMode="auto">
            <a:xfrm>
              <a:off x="13042861" y="4112812"/>
              <a:ext cx="774370" cy="461371"/>
            </a:xfrm>
            <a:custGeom>
              <a:avLst/>
              <a:gdLst>
                <a:gd name="T0" fmla="*/ 416 w 416"/>
                <a:gd name="T1" fmla="*/ 119 h 247"/>
                <a:gd name="T2" fmla="*/ 285 w 416"/>
                <a:gd name="T3" fmla="*/ 0 h 247"/>
                <a:gd name="T4" fmla="*/ 130 w 416"/>
                <a:gd name="T5" fmla="*/ 0 h 247"/>
                <a:gd name="T6" fmla="*/ 0 w 416"/>
                <a:gd name="T7" fmla="*/ 119 h 247"/>
                <a:gd name="T8" fmla="*/ 0 w 416"/>
                <a:gd name="T9" fmla="*/ 193 h 247"/>
                <a:gd name="T10" fmla="*/ 208 w 416"/>
                <a:gd name="T11" fmla="*/ 247 h 247"/>
                <a:gd name="T12" fmla="*/ 416 w 416"/>
                <a:gd name="T13" fmla="*/ 193 h 247"/>
                <a:gd name="T14" fmla="*/ 416 w 416"/>
                <a:gd name="T15" fmla="*/ 11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6" h="247">
                  <a:moveTo>
                    <a:pt x="416" y="119"/>
                  </a:moveTo>
                  <a:cubicBezTo>
                    <a:pt x="416" y="53"/>
                    <a:pt x="357" y="0"/>
                    <a:pt x="285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58" y="0"/>
                    <a:pt x="0" y="53"/>
                    <a:pt x="0" y="119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5" y="247"/>
                    <a:pt x="208" y="247"/>
                  </a:cubicBezTo>
                  <a:cubicBezTo>
                    <a:pt x="410" y="247"/>
                    <a:pt x="416" y="193"/>
                    <a:pt x="416" y="193"/>
                  </a:cubicBezTo>
                  <a:lnTo>
                    <a:pt x="416" y="119"/>
                  </a:lnTo>
                  <a:close/>
                </a:path>
              </a:pathLst>
            </a:custGeom>
            <a:solidFill>
              <a:srgbClr val="E69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2" name="Freeform 352"/>
            <p:cNvSpPr>
              <a:spLocks/>
            </p:cNvSpPr>
            <p:nvPr/>
          </p:nvSpPr>
          <p:spPr bwMode="auto">
            <a:xfrm>
              <a:off x="13384143" y="4490298"/>
              <a:ext cx="95798" cy="169768"/>
            </a:xfrm>
            <a:custGeom>
              <a:avLst/>
              <a:gdLst>
                <a:gd name="T0" fmla="*/ 51 w 51"/>
                <a:gd name="T1" fmla="*/ 26 h 92"/>
                <a:gd name="T2" fmla="*/ 25 w 51"/>
                <a:gd name="T3" fmla="*/ 0 h 92"/>
                <a:gd name="T4" fmla="*/ 25 w 51"/>
                <a:gd name="T5" fmla="*/ 0 h 92"/>
                <a:gd name="T6" fmla="*/ 0 w 51"/>
                <a:gd name="T7" fmla="*/ 26 h 92"/>
                <a:gd name="T8" fmla="*/ 0 w 51"/>
                <a:gd name="T9" fmla="*/ 66 h 92"/>
                <a:gd name="T10" fmla="*/ 25 w 51"/>
                <a:gd name="T11" fmla="*/ 92 h 92"/>
                <a:gd name="T12" fmla="*/ 25 w 51"/>
                <a:gd name="T13" fmla="*/ 92 h 92"/>
                <a:gd name="T14" fmla="*/ 51 w 51"/>
                <a:gd name="T15" fmla="*/ 66 h 92"/>
                <a:gd name="T16" fmla="*/ 51 w 51"/>
                <a:gd name="T17" fmla="*/ 2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92">
                  <a:moveTo>
                    <a:pt x="51" y="26"/>
                  </a:moveTo>
                  <a:cubicBezTo>
                    <a:pt x="51" y="12"/>
                    <a:pt x="40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80"/>
                    <a:pt x="11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40" y="92"/>
                    <a:pt x="51" y="80"/>
                    <a:pt x="51" y="66"/>
                  </a:cubicBezTo>
                  <a:lnTo>
                    <a:pt x="51" y="26"/>
                  </a:lnTo>
                  <a:close/>
                </a:path>
              </a:pathLst>
            </a:custGeom>
            <a:solidFill>
              <a:srgbClr val="E9E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751" tIns="36376" rIns="72751" bIns="36376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8761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6773" y="-368368"/>
            <a:ext cx="13368548" cy="759648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863398"/>
            <a:ext cx="12311016" cy="2800591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Freeform 5"/>
          <p:cNvSpPr>
            <a:spLocks noEditPoints="1"/>
          </p:cNvSpPr>
          <p:nvPr/>
        </p:nvSpPr>
        <p:spPr bwMode="auto">
          <a:xfrm>
            <a:off x="703121" y="2276389"/>
            <a:ext cx="1711468" cy="1989765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close/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-31068" y="4470400"/>
            <a:ext cx="48913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535184" y="2061029"/>
            <a:ext cx="48913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208882" y="2516184"/>
            <a:ext cx="61427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8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85175" y="3597863"/>
            <a:ext cx="1947360" cy="461665"/>
          </a:xfrm>
          <a:prstGeom prst="rect">
            <a:avLst/>
          </a:prstGeom>
          <a:solidFill>
            <a:srgbClr val="2228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</a:rPr>
              <a:t>PART ONE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2870" y="2597209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公司产品介绍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983993" y="3385266"/>
            <a:ext cx="40870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ENGLISH TITLE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06711" y="2521661"/>
            <a:ext cx="1858201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添加章节标题</a:t>
            </a:r>
            <a:endParaRPr lang="en-US" altLang="zh-CN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添加章节标题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添加章节标题</a:t>
            </a:r>
          </a:p>
        </p:txBody>
      </p:sp>
    </p:spTree>
    <p:extLst>
      <p:ext uri="{BB962C8B-B14F-4D97-AF65-F5344CB8AC3E}">
        <p14:creationId xmlns:p14="http://schemas.microsoft.com/office/powerpoint/2010/main" val="3526422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10442104" y="6357256"/>
            <a:ext cx="3860800" cy="217715"/>
          </a:xfrm>
          <a:prstGeom prst="parallelogram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1298447" y="6132544"/>
            <a:ext cx="2826655" cy="159398"/>
          </a:xfrm>
          <a:prstGeom prst="parallelogram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386435" y="1547387"/>
            <a:ext cx="2995585" cy="2995585"/>
          </a:xfrm>
          <a:prstGeom prst="ellipse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736916" y="1692673"/>
            <a:ext cx="505943" cy="514803"/>
            <a:chOff x="3627907" y="1980747"/>
            <a:chExt cx="1105193" cy="762453"/>
          </a:xfrm>
        </p:grpSpPr>
        <p:sp>
          <p:nvSpPr>
            <p:cNvPr id="20" name="燕尾形 19"/>
            <p:cNvSpPr/>
            <p:nvPr/>
          </p:nvSpPr>
          <p:spPr>
            <a:xfrm>
              <a:off x="3627907" y="2000250"/>
              <a:ext cx="601193" cy="742950"/>
            </a:xfrm>
            <a:prstGeom prst="chevron">
              <a:avLst/>
            </a:prstGeom>
            <a:solidFill>
              <a:srgbClr val="5859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4131907" y="1980747"/>
              <a:ext cx="601193" cy="742950"/>
            </a:xfrm>
            <a:prstGeom prst="chevron">
              <a:avLst/>
            </a:prstGeom>
            <a:solidFill>
              <a:srgbClr val="5859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283582" y="1633492"/>
            <a:ext cx="3286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企业简介</a:t>
            </a:r>
          </a:p>
        </p:txBody>
      </p:sp>
      <p:sp>
        <p:nvSpPr>
          <p:cNvPr id="23" name="矩形 22"/>
          <p:cNvSpPr/>
          <p:nvPr/>
        </p:nvSpPr>
        <p:spPr>
          <a:xfrm>
            <a:off x="1651163" y="2269158"/>
            <a:ext cx="511184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单击此处添加您的文字内容。框架完整，您可以根据实际进行增添。图表类型和小章节均是一一对应的关系，具有很强的针对性，希望为您的演示加分。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761676" y="3615671"/>
            <a:ext cx="5317361" cy="1884218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219341" y="3410396"/>
            <a:ext cx="429256" cy="429256"/>
          </a:xfrm>
          <a:prstGeom prst="ellipse">
            <a:avLst/>
          </a:prstGeom>
          <a:solidFill>
            <a:srgbClr val="58595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3548592" y="3410396"/>
            <a:ext cx="429256" cy="429256"/>
          </a:xfrm>
          <a:prstGeom prst="ellipse">
            <a:avLst/>
          </a:prstGeom>
          <a:solidFill>
            <a:srgbClr val="58595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7" name="椭圆 26"/>
          <p:cNvSpPr/>
          <p:nvPr/>
        </p:nvSpPr>
        <p:spPr>
          <a:xfrm>
            <a:off x="4877843" y="3410396"/>
            <a:ext cx="429256" cy="429256"/>
          </a:xfrm>
          <a:prstGeom prst="ellipse">
            <a:avLst/>
          </a:prstGeom>
          <a:solidFill>
            <a:srgbClr val="58595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6207288" y="3410396"/>
            <a:ext cx="429256" cy="429256"/>
          </a:xfrm>
          <a:prstGeom prst="ellipse">
            <a:avLst/>
          </a:prstGeom>
          <a:solidFill>
            <a:srgbClr val="58595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1967641" y="3989716"/>
            <a:ext cx="1163937" cy="1350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框架完整，您可以根据实际进行增添。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181251" y="3989716"/>
            <a:ext cx="1163937" cy="1350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框架完整，您可以根据实际进行增添。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25108" y="3989716"/>
            <a:ext cx="1163937" cy="1350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框架完整，您可以根据实际进行增添。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839947" y="3989716"/>
            <a:ext cx="1163937" cy="1350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框架完整，您可以根据实际进行增添。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7158" y="1588917"/>
            <a:ext cx="2914141" cy="2914141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8183031" y="3661228"/>
            <a:ext cx="2119086" cy="2119086"/>
            <a:chOff x="5036457" y="2369456"/>
            <a:chExt cx="2119086" cy="2119086"/>
          </a:xfrm>
        </p:grpSpPr>
        <p:sp>
          <p:nvSpPr>
            <p:cNvPr id="16" name="椭圆 15"/>
            <p:cNvSpPr/>
            <p:nvPr/>
          </p:nvSpPr>
          <p:spPr>
            <a:xfrm>
              <a:off x="5036457" y="2369456"/>
              <a:ext cx="2119086" cy="2119086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08362" y="2441362"/>
              <a:ext cx="1975275" cy="1975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83820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10442104" y="6357256"/>
            <a:ext cx="3860800" cy="217715"/>
          </a:xfrm>
          <a:prstGeom prst="parallelogram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1298447" y="6132544"/>
            <a:ext cx="2826655" cy="159398"/>
          </a:xfrm>
          <a:prstGeom prst="parallelogram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229864" y="2034329"/>
            <a:ext cx="1681073" cy="1681073"/>
          </a:xfrm>
          <a:prstGeom prst="ellipse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81171" y="2026748"/>
            <a:ext cx="1681073" cy="1681073"/>
          </a:xfrm>
          <a:prstGeom prst="ellipse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903340" y="1998173"/>
            <a:ext cx="1681073" cy="1681073"/>
          </a:xfrm>
          <a:prstGeom prst="ellipse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57062" y="2007054"/>
            <a:ext cx="1681073" cy="1681073"/>
          </a:xfrm>
          <a:prstGeom prst="ellipse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1947" y="2067185"/>
            <a:ext cx="1540088" cy="154959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0910" y="2067185"/>
            <a:ext cx="1540088" cy="154959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9870" y="2092488"/>
            <a:ext cx="1549594" cy="154959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08336" y="2117950"/>
            <a:ext cx="1524132" cy="152413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73992" y="4315567"/>
            <a:ext cx="25448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单击此处添加您的文字内容。均可自由编辑替换和移动。</a:t>
            </a:r>
            <a:endParaRPr lang="zh-CN" altLang="en-US" sz="1400" dirty="0"/>
          </a:p>
        </p:txBody>
      </p:sp>
      <p:sp>
        <p:nvSpPr>
          <p:cNvPr id="23" name="文本框 22"/>
          <p:cNvSpPr txBox="1"/>
          <p:nvPr/>
        </p:nvSpPr>
        <p:spPr>
          <a:xfrm>
            <a:off x="1229167" y="3915457"/>
            <a:ext cx="172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成员姓名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882882" y="3915457"/>
            <a:ext cx="172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成员姓名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536597" y="3915457"/>
            <a:ext cx="172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成员姓名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207578" y="3915457"/>
            <a:ext cx="172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成员姓名</a:t>
            </a:r>
          </a:p>
        </p:txBody>
      </p:sp>
      <p:sp>
        <p:nvSpPr>
          <p:cNvPr id="27" name="矩形 26"/>
          <p:cNvSpPr/>
          <p:nvPr/>
        </p:nvSpPr>
        <p:spPr>
          <a:xfrm>
            <a:off x="3519074" y="4315567"/>
            <a:ext cx="25448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单击此处添加您的文字内容。均可自由编辑替换和移动。</a:t>
            </a:r>
            <a:endParaRPr lang="zh-CN" altLang="en-US" sz="1400" dirty="0"/>
          </a:p>
        </p:txBody>
      </p:sp>
      <p:sp>
        <p:nvSpPr>
          <p:cNvPr id="28" name="矩形 27"/>
          <p:cNvSpPr/>
          <p:nvPr/>
        </p:nvSpPr>
        <p:spPr>
          <a:xfrm>
            <a:off x="6126992" y="4315567"/>
            <a:ext cx="25448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单击此处添加您的文字内容。均可自由编辑替换和移动。</a:t>
            </a:r>
            <a:endParaRPr lang="zh-CN" altLang="en-US" sz="1400" dirty="0"/>
          </a:p>
        </p:txBody>
      </p:sp>
      <p:sp>
        <p:nvSpPr>
          <p:cNvPr id="29" name="矩形 28"/>
          <p:cNvSpPr/>
          <p:nvPr/>
        </p:nvSpPr>
        <p:spPr>
          <a:xfrm>
            <a:off x="8797973" y="4315567"/>
            <a:ext cx="25448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单击此处添加您的文字内容。均可自由编辑替换和移动。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518873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10442104" y="6357256"/>
            <a:ext cx="3860800" cy="217715"/>
          </a:xfrm>
          <a:prstGeom prst="parallelogram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1298447" y="6132544"/>
            <a:ext cx="2826655" cy="159398"/>
          </a:xfrm>
          <a:prstGeom prst="parallelogram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4" name="肘形连接符 63"/>
          <p:cNvCxnSpPr>
            <a:endCxn id="66" idx="16"/>
          </p:cNvCxnSpPr>
          <p:nvPr/>
        </p:nvCxnSpPr>
        <p:spPr>
          <a:xfrm rot="10800000" flipV="1">
            <a:off x="2682134" y="1577126"/>
            <a:ext cx="2352511" cy="2298486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5034643" y="1338943"/>
            <a:ext cx="2122714" cy="522514"/>
          </a:xfrm>
          <a:prstGeom prst="rect">
            <a:avLst/>
          </a:prstGeom>
          <a:solidFill>
            <a:srgbClr val="37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Freeform 153"/>
          <p:cNvSpPr>
            <a:spLocks noEditPoints="1"/>
          </p:cNvSpPr>
          <p:nvPr/>
        </p:nvSpPr>
        <p:spPr bwMode="auto">
          <a:xfrm>
            <a:off x="2110311" y="3525228"/>
            <a:ext cx="704419" cy="700768"/>
          </a:xfrm>
          <a:custGeom>
            <a:avLst/>
            <a:gdLst>
              <a:gd name="T0" fmla="*/ 43 w 85"/>
              <a:gd name="T1" fmla="*/ 0 h 84"/>
              <a:gd name="T2" fmla="*/ 73 w 85"/>
              <a:gd name="T3" fmla="*/ 12 h 84"/>
              <a:gd name="T4" fmla="*/ 85 w 85"/>
              <a:gd name="T5" fmla="*/ 42 h 84"/>
              <a:gd name="T6" fmla="*/ 73 w 85"/>
              <a:gd name="T7" fmla="*/ 72 h 84"/>
              <a:gd name="T8" fmla="*/ 43 w 85"/>
              <a:gd name="T9" fmla="*/ 84 h 84"/>
              <a:gd name="T10" fmla="*/ 13 w 85"/>
              <a:gd name="T11" fmla="*/ 72 h 84"/>
              <a:gd name="T12" fmla="*/ 0 w 85"/>
              <a:gd name="T13" fmla="*/ 42 h 84"/>
              <a:gd name="T14" fmla="*/ 13 w 85"/>
              <a:gd name="T15" fmla="*/ 12 h 84"/>
              <a:gd name="T16" fmla="*/ 43 w 85"/>
              <a:gd name="T17" fmla="*/ 0 h 84"/>
              <a:gd name="T18" fmla="*/ 62 w 85"/>
              <a:gd name="T19" fmla="*/ 23 h 84"/>
              <a:gd name="T20" fmla="*/ 43 w 85"/>
              <a:gd name="T21" fmla="*/ 15 h 84"/>
              <a:gd name="T22" fmla="*/ 24 w 85"/>
              <a:gd name="T23" fmla="*/ 23 h 84"/>
              <a:gd name="T24" fmla="*/ 16 w 85"/>
              <a:gd name="T25" fmla="*/ 42 h 84"/>
              <a:gd name="T26" fmla="*/ 24 w 85"/>
              <a:gd name="T27" fmla="*/ 61 h 84"/>
              <a:gd name="T28" fmla="*/ 43 w 85"/>
              <a:gd name="T29" fmla="*/ 69 h 84"/>
              <a:gd name="T30" fmla="*/ 62 w 85"/>
              <a:gd name="T31" fmla="*/ 61 h 84"/>
              <a:gd name="T32" fmla="*/ 69 w 85"/>
              <a:gd name="T33" fmla="*/ 42 h 84"/>
              <a:gd name="T34" fmla="*/ 62 w 85"/>
              <a:gd name="T35" fmla="*/ 23 h 84"/>
              <a:gd name="T36" fmla="*/ 35 w 85"/>
              <a:gd name="T37" fmla="*/ 23 h 84"/>
              <a:gd name="T38" fmla="*/ 22 w 85"/>
              <a:gd name="T39" fmla="*/ 36 h 84"/>
              <a:gd name="T40" fmla="*/ 44 w 85"/>
              <a:gd name="T41" fmla="*/ 31 h 84"/>
              <a:gd name="T42" fmla="*/ 35 w 85"/>
              <a:gd name="T43" fmla="*/ 23 h 84"/>
              <a:gd name="T44" fmla="*/ 22 w 85"/>
              <a:gd name="T45" fmla="*/ 39 h 84"/>
              <a:gd name="T46" fmla="*/ 28 w 85"/>
              <a:gd name="T47" fmla="*/ 57 h 84"/>
              <a:gd name="T48" fmla="*/ 34 w 85"/>
              <a:gd name="T49" fmla="*/ 36 h 84"/>
              <a:gd name="T50" fmla="*/ 22 w 85"/>
              <a:gd name="T51" fmla="*/ 39 h 84"/>
              <a:gd name="T52" fmla="*/ 30 w 85"/>
              <a:gd name="T53" fmla="*/ 59 h 84"/>
              <a:gd name="T54" fmla="*/ 48 w 85"/>
              <a:gd name="T55" fmla="*/ 63 h 84"/>
              <a:gd name="T56" fmla="*/ 34 w 85"/>
              <a:gd name="T57" fmla="*/ 47 h 84"/>
              <a:gd name="T58" fmla="*/ 30 w 85"/>
              <a:gd name="T59" fmla="*/ 59 h 84"/>
              <a:gd name="T60" fmla="*/ 51 w 85"/>
              <a:gd name="T61" fmla="*/ 61 h 84"/>
              <a:gd name="T62" fmla="*/ 63 w 85"/>
              <a:gd name="T63" fmla="*/ 48 h 84"/>
              <a:gd name="T64" fmla="*/ 42 w 85"/>
              <a:gd name="T65" fmla="*/ 53 h 84"/>
              <a:gd name="T66" fmla="*/ 51 w 85"/>
              <a:gd name="T67" fmla="*/ 61 h 84"/>
              <a:gd name="T68" fmla="*/ 64 w 85"/>
              <a:gd name="T69" fmla="*/ 45 h 84"/>
              <a:gd name="T70" fmla="*/ 58 w 85"/>
              <a:gd name="T71" fmla="*/ 27 h 84"/>
              <a:gd name="T72" fmla="*/ 52 w 85"/>
              <a:gd name="T73" fmla="*/ 48 h 84"/>
              <a:gd name="T74" fmla="*/ 64 w 85"/>
              <a:gd name="T75" fmla="*/ 45 h 84"/>
              <a:gd name="T76" fmla="*/ 55 w 85"/>
              <a:gd name="T77" fmla="*/ 25 h 84"/>
              <a:gd name="T78" fmla="*/ 38 w 85"/>
              <a:gd name="T79" fmla="*/ 22 h 84"/>
              <a:gd name="T80" fmla="*/ 53 w 85"/>
              <a:gd name="T81" fmla="*/ 36 h 84"/>
              <a:gd name="T82" fmla="*/ 55 w 85"/>
              <a:gd name="T83" fmla="*/ 2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5" h="84">
                <a:moveTo>
                  <a:pt x="43" y="0"/>
                </a:moveTo>
                <a:cubicBezTo>
                  <a:pt x="54" y="0"/>
                  <a:pt x="65" y="4"/>
                  <a:pt x="73" y="12"/>
                </a:cubicBezTo>
                <a:cubicBezTo>
                  <a:pt x="80" y="20"/>
                  <a:pt x="85" y="30"/>
                  <a:pt x="85" y="42"/>
                </a:cubicBezTo>
                <a:cubicBezTo>
                  <a:pt x="85" y="54"/>
                  <a:pt x="80" y="64"/>
                  <a:pt x="73" y="72"/>
                </a:cubicBezTo>
                <a:cubicBezTo>
                  <a:pt x="65" y="79"/>
                  <a:pt x="54" y="84"/>
                  <a:pt x="43" y="84"/>
                </a:cubicBezTo>
                <a:cubicBezTo>
                  <a:pt x="31" y="84"/>
                  <a:pt x="20" y="79"/>
                  <a:pt x="13" y="72"/>
                </a:cubicBezTo>
                <a:cubicBezTo>
                  <a:pt x="5" y="64"/>
                  <a:pt x="0" y="54"/>
                  <a:pt x="0" y="42"/>
                </a:cubicBezTo>
                <a:cubicBezTo>
                  <a:pt x="0" y="30"/>
                  <a:pt x="5" y="20"/>
                  <a:pt x="13" y="12"/>
                </a:cubicBezTo>
                <a:cubicBezTo>
                  <a:pt x="20" y="4"/>
                  <a:pt x="31" y="0"/>
                  <a:pt x="43" y="0"/>
                </a:cubicBezTo>
                <a:close/>
                <a:moveTo>
                  <a:pt x="62" y="23"/>
                </a:moveTo>
                <a:cubicBezTo>
                  <a:pt x="57" y="18"/>
                  <a:pt x="50" y="15"/>
                  <a:pt x="43" y="15"/>
                </a:cubicBezTo>
                <a:cubicBezTo>
                  <a:pt x="35" y="15"/>
                  <a:pt x="29" y="18"/>
                  <a:pt x="24" y="23"/>
                </a:cubicBezTo>
                <a:cubicBezTo>
                  <a:pt x="19" y="28"/>
                  <a:pt x="16" y="35"/>
                  <a:pt x="16" y="42"/>
                </a:cubicBezTo>
                <a:cubicBezTo>
                  <a:pt x="16" y="49"/>
                  <a:pt x="19" y="56"/>
                  <a:pt x="24" y="61"/>
                </a:cubicBezTo>
                <a:cubicBezTo>
                  <a:pt x="29" y="66"/>
                  <a:pt x="35" y="69"/>
                  <a:pt x="43" y="69"/>
                </a:cubicBezTo>
                <a:cubicBezTo>
                  <a:pt x="50" y="69"/>
                  <a:pt x="57" y="66"/>
                  <a:pt x="62" y="61"/>
                </a:cubicBezTo>
                <a:cubicBezTo>
                  <a:pt x="66" y="56"/>
                  <a:pt x="69" y="49"/>
                  <a:pt x="69" y="42"/>
                </a:cubicBezTo>
                <a:cubicBezTo>
                  <a:pt x="69" y="35"/>
                  <a:pt x="66" y="28"/>
                  <a:pt x="62" y="23"/>
                </a:cubicBezTo>
                <a:close/>
                <a:moveTo>
                  <a:pt x="35" y="23"/>
                </a:moveTo>
                <a:cubicBezTo>
                  <a:pt x="27" y="26"/>
                  <a:pt x="24" y="31"/>
                  <a:pt x="22" y="36"/>
                </a:cubicBezTo>
                <a:cubicBezTo>
                  <a:pt x="44" y="31"/>
                  <a:pt x="44" y="31"/>
                  <a:pt x="44" y="31"/>
                </a:cubicBezTo>
                <a:cubicBezTo>
                  <a:pt x="35" y="23"/>
                  <a:pt x="35" y="23"/>
                  <a:pt x="35" y="23"/>
                </a:cubicBezTo>
                <a:close/>
                <a:moveTo>
                  <a:pt x="22" y="39"/>
                </a:moveTo>
                <a:cubicBezTo>
                  <a:pt x="21" y="47"/>
                  <a:pt x="24" y="53"/>
                  <a:pt x="28" y="57"/>
                </a:cubicBezTo>
                <a:cubicBezTo>
                  <a:pt x="34" y="36"/>
                  <a:pt x="34" y="36"/>
                  <a:pt x="34" y="36"/>
                </a:cubicBezTo>
                <a:cubicBezTo>
                  <a:pt x="22" y="39"/>
                  <a:pt x="22" y="39"/>
                  <a:pt x="22" y="39"/>
                </a:cubicBezTo>
                <a:close/>
                <a:moveTo>
                  <a:pt x="30" y="59"/>
                </a:moveTo>
                <a:cubicBezTo>
                  <a:pt x="36" y="63"/>
                  <a:pt x="42" y="64"/>
                  <a:pt x="48" y="63"/>
                </a:cubicBezTo>
                <a:cubicBezTo>
                  <a:pt x="34" y="47"/>
                  <a:pt x="34" y="47"/>
                  <a:pt x="34" y="47"/>
                </a:cubicBezTo>
                <a:cubicBezTo>
                  <a:pt x="30" y="59"/>
                  <a:pt x="30" y="59"/>
                  <a:pt x="30" y="59"/>
                </a:cubicBezTo>
                <a:close/>
                <a:moveTo>
                  <a:pt x="51" y="61"/>
                </a:moveTo>
                <a:cubicBezTo>
                  <a:pt x="58" y="58"/>
                  <a:pt x="61" y="53"/>
                  <a:pt x="63" y="48"/>
                </a:cubicBezTo>
                <a:cubicBezTo>
                  <a:pt x="42" y="53"/>
                  <a:pt x="42" y="53"/>
                  <a:pt x="42" y="53"/>
                </a:cubicBezTo>
                <a:cubicBezTo>
                  <a:pt x="51" y="61"/>
                  <a:pt x="51" y="61"/>
                  <a:pt x="51" y="61"/>
                </a:cubicBezTo>
                <a:close/>
                <a:moveTo>
                  <a:pt x="64" y="45"/>
                </a:moveTo>
                <a:cubicBezTo>
                  <a:pt x="64" y="37"/>
                  <a:pt x="62" y="32"/>
                  <a:pt x="58" y="27"/>
                </a:cubicBezTo>
                <a:cubicBezTo>
                  <a:pt x="52" y="48"/>
                  <a:pt x="52" y="48"/>
                  <a:pt x="52" y="48"/>
                </a:cubicBezTo>
                <a:cubicBezTo>
                  <a:pt x="64" y="45"/>
                  <a:pt x="64" y="45"/>
                  <a:pt x="64" y="45"/>
                </a:cubicBezTo>
                <a:close/>
                <a:moveTo>
                  <a:pt x="55" y="25"/>
                </a:moveTo>
                <a:cubicBezTo>
                  <a:pt x="49" y="21"/>
                  <a:pt x="43" y="20"/>
                  <a:pt x="38" y="22"/>
                </a:cubicBezTo>
                <a:cubicBezTo>
                  <a:pt x="53" y="36"/>
                  <a:pt x="53" y="36"/>
                  <a:pt x="53" y="36"/>
                </a:cubicBezTo>
                <a:lnTo>
                  <a:pt x="55" y="25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1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7" name="Freeform 356"/>
          <p:cNvSpPr>
            <a:spLocks noEditPoints="1"/>
          </p:cNvSpPr>
          <p:nvPr/>
        </p:nvSpPr>
        <p:spPr bwMode="auto">
          <a:xfrm>
            <a:off x="4529748" y="3429000"/>
            <a:ext cx="504895" cy="795732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rgbClr val="222830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1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8" name="KSO_Shape"/>
          <p:cNvSpPr/>
          <p:nvPr/>
        </p:nvSpPr>
        <p:spPr>
          <a:xfrm>
            <a:off x="6749661" y="3505200"/>
            <a:ext cx="727242" cy="740824"/>
          </a:xfrm>
          <a:custGeom>
            <a:avLst/>
            <a:gdLst>
              <a:gd name="connsiteX0" fmla="*/ 150612 w 405200"/>
              <a:gd name="connsiteY0" fmla="*/ 52389 h 413075"/>
              <a:gd name="connsiteX1" fmla="*/ 52389 w 405200"/>
              <a:gd name="connsiteY1" fmla="*/ 150612 h 413075"/>
              <a:gd name="connsiteX2" fmla="*/ 150612 w 405200"/>
              <a:gd name="connsiteY2" fmla="*/ 248836 h 413075"/>
              <a:gd name="connsiteX3" fmla="*/ 248836 w 405200"/>
              <a:gd name="connsiteY3" fmla="*/ 150612 h 413075"/>
              <a:gd name="connsiteX4" fmla="*/ 150612 w 405200"/>
              <a:gd name="connsiteY4" fmla="*/ 52389 h 413075"/>
              <a:gd name="connsiteX5" fmla="*/ 150612 w 405200"/>
              <a:gd name="connsiteY5" fmla="*/ 0 h 413075"/>
              <a:gd name="connsiteX6" fmla="*/ 301225 w 405200"/>
              <a:gd name="connsiteY6" fmla="*/ 150612 h 413075"/>
              <a:gd name="connsiteX7" fmla="*/ 276789 w 405200"/>
              <a:gd name="connsiteY7" fmla="*/ 232452 h 413075"/>
              <a:gd name="connsiteX8" fmla="*/ 279486 w 405200"/>
              <a:gd name="connsiteY8" fmla="*/ 234307 h 413075"/>
              <a:gd name="connsiteX9" fmla="*/ 395404 w 405200"/>
              <a:gd name="connsiteY9" fmla="*/ 354065 h 413075"/>
              <a:gd name="connsiteX10" fmla="*/ 394603 w 405200"/>
              <a:gd name="connsiteY10" fmla="*/ 403280 h 413075"/>
              <a:gd name="connsiteX11" fmla="*/ 345389 w 405200"/>
              <a:gd name="connsiteY11" fmla="*/ 402478 h 413075"/>
              <a:gd name="connsiteX12" fmla="*/ 229470 w 405200"/>
              <a:gd name="connsiteY12" fmla="*/ 282720 h 413075"/>
              <a:gd name="connsiteX13" fmla="*/ 227420 w 405200"/>
              <a:gd name="connsiteY13" fmla="*/ 279520 h 413075"/>
              <a:gd name="connsiteX14" fmla="*/ 150612 w 405200"/>
              <a:gd name="connsiteY14" fmla="*/ 301225 h 413075"/>
              <a:gd name="connsiteX15" fmla="*/ 0 w 405200"/>
              <a:gd name="connsiteY15" fmla="*/ 150612 h 413075"/>
              <a:gd name="connsiteX16" fmla="*/ 150612 w 405200"/>
              <a:gd name="connsiteY16" fmla="*/ 0 h 41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1">
              <a:solidFill>
                <a:prstClr val="white"/>
              </a:solidFill>
            </a:endParaRPr>
          </a:p>
        </p:txBody>
      </p:sp>
      <p:sp>
        <p:nvSpPr>
          <p:cNvPr id="69" name="Freeform 26"/>
          <p:cNvSpPr>
            <a:spLocks noEditPoints="1"/>
          </p:cNvSpPr>
          <p:nvPr/>
        </p:nvSpPr>
        <p:spPr bwMode="auto">
          <a:xfrm>
            <a:off x="9191921" y="3487128"/>
            <a:ext cx="632479" cy="730821"/>
          </a:xfrm>
          <a:custGeom>
            <a:avLst/>
            <a:gdLst>
              <a:gd name="T0" fmla="*/ 1137 w 1137"/>
              <a:gd name="T1" fmla="*/ 1189 h 1313"/>
              <a:gd name="T2" fmla="*/ 802 w 1137"/>
              <a:gd name="T3" fmla="*/ 777 h 1313"/>
              <a:gd name="T4" fmla="*/ 655 w 1137"/>
              <a:gd name="T5" fmla="*/ 1245 h 1313"/>
              <a:gd name="T6" fmla="*/ 608 w 1137"/>
              <a:gd name="T7" fmla="*/ 958 h 1313"/>
              <a:gd name="T8" fmla="*/ 529 w 1137"/>
              <a:gd name="T9" fmla="*/ 958 h 1313"/>
              <a:gd name="T10" fmla="*/ 482 w 1137"/>
              <a:gd name="T11" fmla="*/ 1245 h 1313"/>
              <a:gd name="T12" fmla="*/ 335 w 1137"/>
              <a:gd name="T13" fmla="*/ 777 h 1313"/>
              <a:gd name="T14" fmla="*/ 0 w 1137"/>
              <a:gd name="T15" fmla="*/ 1189 h 1313"/>
              <a:gd name="T16" fmla="*/ 0 w 1137"/>
              <a:gd name="T17" fmla="*/ 1195 h 1313"/>
              <a:gd name="T18" fmla="*/ 0 w 1137"/>
              <a:gd name="T19" fmla="*/ 1198 h 1313"/>
              <a:gd name="T20" fmla="*/ 568 w 1137"/>
              <a:gd name="T21" fmla="*/ 1302 h 1313"/>
              <a:gd name="T22" fmla="*/ 1137 w 1137"/>
              <a:gd name="T23" fmla="*/ 1198 h 1313"/>
              <a:gd name="T24" fmla="*/ 1137 w 1137"/>
              <a:gd name="T25" fmla="*/ 1195 h 1313"/>
              <a:gd name="T26" fmla="*/ 1137 w 1137"/>
              <a:gd name="T27" fmla="*/ 1189 h 1313"/>
              <a:gd name="T28" fmla="*/ 598 w 1137"/>
              <a:gd name="T29" fmla="*/ 814 h 1313"/>
              <a:gd name="T30" fmla="*/ 539 w 1137"/>
              <a:gd name="T31" fmla="*/ 814 h 1313"/>
              <a:gd name="T32" fmla="*/ 523 w 1137"/>
              <a:gd name="T33" fmla="*/ 821 h 1313"/>
              <a:gd name="T34" fmla="*/ 500 w 1137"/>
              <a:gd name="T35" fmla="*/ 843 h 1313"/>
              <a:gd name="T36" fmla="*/ 496 w 1137"/>
              <a:gd name="T37" fmla="*/ 871 h 1313"/>
              <a:gd name="T38" fmla="*/ 525 w 1137"/>
              <a:gd name="T39" fmla="*/ 919 h 1313"/>
              <a:gd name="T40" fmla="*/ 544 w 1137"/>
              <a:gd name="T41" fmla="*/ 930 h 1313"/>
              <a:gd name="T42" fmla="*/ 593 w 1137"/>
              <a:gd name="T43" fmla="*/ 930 h 1313"/>
              <a:gd name="T44" fmla="*/ 612 w 1137"/>
              <a:gd name="T45" fmla="*/ 919 h 1313"/>
              <a:gd name="T46" fmla="*/ 641 w 1137"/>
              <a:gd name="T47" fmla="*/ 871 h 1313"/>
              <a:gd name="T48" fmla="*/ 637 w 1137"/>
              <a:gd name="T49" fmla="*/ 843 h 1313"/>
              <a:gd name="T50" fmla="*/ 614 w 1137"/>
              <a:gd name="T51" fmla="*/ 821 h 1313"/>
              <a:gd name="T52" fmla="*/ 598 w 1137"/>
              <a:gd name="T53" fmla="*/ 814 h 1313"/>
              <a:gd name="T54" fmla="*/ 568 w 1137"/>
              <a:gd name="T55" fmla="*/ 700 h 1313"/>
              <a:gd name="T56" fmla="*/ 822 w 1137"/>
              <a:gd name="T57" fmla="*/ 326 h 1313"/>
              <a:gd name="T58" fmla="*/ 568 w 1137"/>
              <a:gd name="T59" fmla="*/ 0 h 1313"/>
              <a:gd name="T60" fmla="*/ 315 w 1137"/>
              <a:gd name="T61" fmla="*/ 326 h 1313"/>
              <a:gd name="T62" fmla="*/ 568 w 1137"/>
              <a:gd name="T63" fmla="*/ 700 h 1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7" h="1313">
                <a:moveTo>
                  <a:pt x="1137" y="1189"/>
                </a:moveTo>
                <a:cubicBezTo>
                  <a:pt x="1137" y="1017"/>
                  <a:pt x="1000" y="853"/>
                  <a:pt x="802" y="777"/>
                </a:cubicBezTo>
                <a:lnTo>
                  <a:pt x="655" y="1245"/>
                </a:lnTo>
                <a:lnTo>
                  <a:pt x="608" y="958"/>
                </a:lnTo>
                <a:lnTo>
                  <a:pt x="529" y="958"/>
                </a:lnTo>
                <a:lnTo>
                  <a:pt x="482" y="1245"/>
                </a:lnTo>
                <a:lnTo>
                  <a:pt x="335" y="777"/>
                </a:lnTo>
                <a:cubicBezTo>
                  <a:pt x="138" y="853"/>
                  <a:pt x="0" y="1017"/>
                  <a:pt x="0" y="1189"/>
                </a:cubicBezTo>
                <a:cubicBezTo>
                  <a:pt x="0" y="1191"/>
                  <a:pt x="0" y="1193"/>
                  <a:pt x="0" y="1195"/>
                </a:cubicBezTo>
                <a:cubicBezTo>
                  <a:pt x="0" y="1196"/>
                  <a:pt x="0" y="1197"/>
                  <a:pt x="0" y="1198"/>
                </a:cubicBezTo>
                <a:cubicBezTo>
                  <a:pt x="0" y="1313"/>
                  <a:pt x="119" y="1302"/>
                  <a:pt x="568" y="1302"/>
                </a:cubicBezTo>
                <a:cubicBezTo>
                  <a:pt x="1047" y="1302"/>
                  <a:pt x="1137" y="1313"/>
                  <a:pt x="1137" y="1198"/>
                </a:cubicBezTo>
                <a:cubicBezTo>
                  <a:pt x="1137" y="1197"/>
                  <a:pt x="1137" y="1196"/>
                  <a:pt x="1137" y="1195"/>
                </a:cubicBezTo>
                <a:cubicBezTo>
                  <a:pt x="1137" y="1193"/>
                  <a:pt x="1137" y="1191"/>
                  <a:pt x="1137" y="1189"/>
                </a:cubicBezTo>
                <a:close/>
                <a:moveTo>
                  <a:pt x="598" y="814"/>
                </a:moveTo>
                <a:lnTo>
                  <a:pt x="539" y="814"/>
                </a:lnTo>
                <a:cubicBezTo>
                  <a:pt x="533" y="814"/>
                  <a:pt x="527" y="816"/>
                  <a:pt x="523" y="821"/>
                </a:cubicBezTo>
                <a:lnTo>
                  <a:pt x="500" y="843"/>
                </a:lnTo>
                <a:cubicBezTo>
                  <a:pt x="493" y="851"/>
                  <a:pt x="491" y="862"/>
                  <a:pt x="496" y="871"/>
                </a:cubicBezTo>
                <a:lnTo>
                  <a:pt x="525" y="919"/>
                </a:lnTo>
                <a:cubicBezTo>
                  <a:pt x="529" y="926"/>
                  <a:pt x="536" y="930"/>
                  <a:pt x="544" y="930"/>
                </a:cubicBezTo>
                <a:lnTo>
                  <a:pt x="593" y="930"/>
                </a:lnTo>
                <a:cubicBezTo>
                  <a:pt x="601" y="930"/>
                  <a:pt x="608" y="926"/>
                  <a:pt x="612" y="919"/>
                </a:cubicBezTo>
                <a:lnTo>
                  <a:pt x="641" y="871"/>
                </a:lnTo>
                <a:cubicBezTo>
                  <a:pt x="646" y="862"/>
                  <a:pt x="644" y="851"/>
                  <a:pt x="637" y="843"/>
                </a:cubicBezTo>
                <a:lnTo>
                  <a:pt x="614" y="821"/>
                </a:lnTo>
                <a:cubicBezTo>
                  <a:pt x="610" y="816"/>
                  <a:pt x="604" y="814"/>
                  <a:pt x="598" y="814"/>
                </a:cubicBezTo>
                <a:close/>
                <a:moveTo>
                  <a:pt x="568" y="700"/>
                </a:moveTo>
                <a:cubicBezTo>
                  <a:pt x="708" y="700"/>
                  <a:pt x="822" y="506"/>
                  <a:pt x="822" y="326"/>
                </a:cubicBezTo>
                <a:cubicBezTo>
                  <a:pt x="822" y="146"/>
                  <a:pt x="708" y="0"/>
                  <a:pt x="568" y="0"/>
                </a:cubicBezTo>
                <a:cubicBezTo>
                  <a:pt x="429" y="0"/>
                  <a:pt x="315" y="146"/>
                  <a:pt x="315" y="326"/>
                </a:cubicBezTo>
                <a:cubicBezTo>
                  <a:pt x="315" y="506"/>
                  <a:pt x="429" y="700"/>
                  <a:pt x="568" y="700"/>
                </a:cubicBezTo>
                <a:close/>
              </a:path>
            </a:pathLst>
          </a:custGeom>
          <a:solidFill>
            <a:srgbClr val="22283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70" name="肘形连接符 69"/>
          <p:cNvCxnSpPr/>
          <p:nvPr/>
        </p:nvCxnSpPr>
        <p:spPr>
          <a:xfrm rot="5400000">
            <a:off x="4503696" y="2596511"/>
            <a:ext cx="1965409" cy="495300"/>
          </a:xfrm>
          <a:prstGeom prst="bentConnector3">
            <a:avLst>
              <a:gd name="adj1" fmla="val 100402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肘形连接符 70"/>
          <p:cNvCxnSpPr/>
          <p:nvPr/>
        </p:nvCxnSpPr>
        <p:spPr>
          <a:xfrm rot="16200000" flipH="1">
            <a:off x="5503820" y="2691761"/>
            <a:ext cx="1965410" cy="304800"/>
          </a:xfrm>
          <a:prstGeom prst="bentConnector3">
            <a:avLst>
              <a:gd name="adj1" fmla="val 99917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/>
        </p:nvSpPr>
        <p:spPr>
          <a:xfrm>
            <a:off x="5516725" y="1415534"/>
            <a:ext cx="112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8532760" y="4558183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部门四</a:t>
            </a:r>
          </a:p>
        </p:txBody>
      </p:sp>
      <p:sp>
        <p:nvSpPr>
          <p:cNvPr id="74" name="矩形 73"/>
          <p:cNvSpPr/>
          <p:nvPr/>
        </p:nvSpPr>
        <p:spPr>
          <a:xfrm>
            <a:off x="8532760" y="5008044"/>
            <a:ext cx="18036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</a:t>
            </a:r>
            <a:endParaRPr lang="zh-CN" altLang="en-US" sz="1600" dirty="0"/>
          </a:p>
        </p:txBody>
      </p:sp>
      <p:sp>
        <p:nvSpPr>
          <p:cNvPr id="75" name="文本框 74"/>
          <p:cNvSpPr txBox="1"/>
          <p:nvPr/>
        </p:nvSpPr>
        <p:spPr>
          <a:xfrm>
            <a:off x="6356216" y="4558183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部门三</a:t>
            </a:r>
          </a:p>
        </p:txBody>
      </p:sp>
      <p:sp>
        <p:nvSpPr>
          <p:cNvPr id="76" name="矩形 75"/>
          <p:cNvSpPr/>
          <p:nvPr/>
        </p:nvSpPr>
        <p:spPr>
          <a:xfrm>
            <a:off x="6356216" y="5008044"/>
            <a:ext cx="18036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</a:t>
            </a:r>
            <a:endParaRPr lang="zh-CN" altLang="en-US" sz="1600" dirty="0"/>
          </a:p>
        </p:txBody>
      </p:sp>
      <p:sp>
        <p:nvSpPr>
          <p:cNvPr id="77" name="文本框 76"/>
          <p:cNvSpPr txBox="1"/>
          <p:nvPr/>
        </p:nvSpPr>
        <p:spPr>
          <a:xfrm>
            <a:off x="3930384" y="4558183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部门二</a:t>
            </a:r>
          </a:p>
        </p:txBody>
      </p:sp>
      <p:sp>
        <p:nvSpPr>
          <p:cNvPr id="78" name="矩形 77"/>
          <p:cNvSpPr/>
          <p:nvPr/>
        </p:nvSpPr>
        <p:spPr>
          <a:xfrm>
            <a:off x="3930384" y="5008044"/>
            <a:ext cx="18036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</a:t>
            </a:r>
            <a:endParaRPr lang="zh-CN" altLang="en-US" sz="1600" dirty="0"/>
          </a:p>
        </p:txBody>
      </p:sp>
      <p:sp>
        <p:nvSpPr>
          <p:cNvPr id="79" name="文本框 78"/>
          <p:cNvSpPr txBox="1"/>
          <p:nvPr/>
        </p:nvSpPr>
        <p:spPr>
          <a:xfrm>
            <a:off x="1520363" y="4607934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部门一</a:t>
            </a:r>
          </a:p>
        </p:txBody>
      </p:sp>
      <p:sp>
        <p:nvSpPr>
          <p:cNvPr id="80" name="矩形 79"/>
          <p:cNvSpPr/>
          <p:nvPr/>
        </p:nvSpPr>
        <p:spPr>
          <a:xfrm>
            <a:off x="1520363" y="5057795"/>
            <a:ext cx="18036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</a:t>
            </a:r>
            <a:endParaRPr lang="zh-CN" altLang="en-US" sz="1600" dirty="0"/>
          </a:p>
        </p:txBody>
      </p:sp>
      <p:cxnSp>
        <p:nvCxnSpPr>
          <p:cNvPr id="81" name="肘形连接符 80"/>
          <p:cNvCxnSpPr>
            <a:stCxn id="65" idx="3"/>
          </p:cNvCxnSpPr>
          <p:nvPr/>
        </p:nvCxnSpPr>
        <p:spPr>
          <a:xfrm>
            <a:off x="7157357" y="1600200"/>
            <a:ext cx="1522186" cy="2226666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8677275" y="3826866"/>
            <a:ext cx="51464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7084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10442104" y="6357256"/>
            <a:ext cx="3860800" cy="217715"/>
          </a:xfrm>
          <a:prstGeom prst="parallelogram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1298447" y="6132544"/>
            <a:ext cx="2826655" cy="159398"/>
          </a:xfrm>
          <a:prstGeom prst="parallelogram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906556" y="1814707"/>
            <a:ext cx="1296144" cy="1296144"/>
          </a:xfrm>
          <a:prstGeom prst="round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349354" y="3254867"/>
            <a:ext cx="1296144" cy="1296144"/>
          </a:xfrm>
          <a:prstGeom prst="roundRect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658070" y="1814707"/>
            <a:ext cx="1296144" cy="1296144"/>
          </a:xfrm>
          <a:prstGeom prst="round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217910" y="3254867"/>
            <a:ext cx="1296144" cy="1296144"/>
          </a:xfrm>
          <a:prstGeom prst="roundRect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3"/>
          <a:stretch/>
        </p:blipFill>
        <p:spPr>
          <a:xfrm>
            <a:off x="3893981" y="3254867"/>
            <a:ext cx="1307030" cy="1296144"/>
          </a:xfrm>
          <a:prstGeom prst="round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9145" y="1814707"/>
            <a:ext cx="1302026" cy="1296144"/>
          </a:xfrm>
          <a:prstGeom prst="roundRect">
            <a:avLst/>
          </a:prstGeom>
        </p:spPr>
      </p:pic>
      <p:sp>
        <p:nvSpPr>
          <p:cNvPr id="20" name="圆角矩形 19"/>
          <p:cNvSpPr/>
          <p:nvPr/>
        </p:nvSpPr>
        <p:spPr>
          <a:xfrm>
            <a:off x="8217910" y="1814707"/>
            <a:ext cx="1296144" cy="1296144"/>
          </a:xfrm>
          <a:prstGeom prst="roundRect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52188" y="3254867"/>
            <a:ext cx="1302026" cy="1296144"/>
          </a:xfrm>
          <a:prstGeom prst="round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6783632" y="3254867"/>
            <a:ext cx="1296144" cy="1296144"/>
          </a:xfrm>
          <a:prstGeom prst="round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5323" y="1814707"/>
            <a:ext cx="1307908" cy="1296144"/>
          </a:xfrm>
          <a:prstGeom prst="roundRect">
            <a:avLst/>
          </a:prstGeom>
        </p:spPr>
      </p:pic>
      <p:sp>
        <p:nvSpPr>
          <p:cNvPr id="24" name="圆角矩形 23"/>
          <p:cNvSpPr/>
          <p:nvPr/>
        </p:nvSpPr>
        <p:spPr>
          <a:xfrm>
            <a:off x="9658070" y="4695027"/>
            <a:ext cx="1296144" cy="1296144"/>
          </a:xfrm>
          <a:prstGeom prst="roundRect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3880810" y="4911051"/>
            <a:ext cx="5674028" cy="78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95" y="3155362"/>
            <a:ext cx="2837197" cy="370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16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/>
          <a:stretch/>
        </p:blipFill>
        <p:spPr>
          <a:xfrm>
            <a:off x="-656773" y="-1588"/>
            <a:ext cx="13368548" cy="722970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90285"/>
            <a:ext cx="1364343" cy="435429"/>
          </a:xfrm>
          <a:custGeom>
            <a:avLst/>
            <a:gdLst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364343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  <a:gd name="connsiteX0" fmla="*/ 0 w 1364343"/>
              <a:gd name="connsiteY0" fmla="*/ 0 h 435429"/>
              <a:gd name="connsiteX1" fmla="*/ 1364343 w 1364343"/>
              <a:gd name="connsiteY1" fmla="*/ 0 h 435429"/>
              <a:gd name="connsiteX2" fmla="*/ 1190171 w 1364343"/>
              <a:gd name="connsiteY2" fmla="*/ 435429 h 435429"/>
              <a:gd name="connsiteX3" fmla="*/ 0 w 1364343"/>
              <a:gd name="connsiteY3" fmla="*/ 435429 h 435429"/>
              <a:gd name="connsiteX4" fmla="*/ 0 w 1364343"/>
              <a:gd name="connsiteY4" fmla="*/ 0 h 4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343" h="435429">
                <a:moveTo>
                  <a:pt x="0" y="0"/>
                </a:moveTo>
                <a:lnTo>
                  <a:pt x="1364343" y="0"/>
                </a:lnTo>
                <a:lnTo>
                  <a:pt x="1190171" y="435429"/>
                </a:lnTo>
                <a:lnTo>
                  <a:pt x="0" y="435429"/>
                </a:lnTo>
                <a:lnTo>
                  <a:pt x="0" y="0"/>
                </a:lnTo>
                <a:close/>
              </a:path>
            </a:pathLst>
          </a:cu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42276" y="291873"/>
            <a:ext cx="447334" cy="433841"/>
          </a:xfrm>
          <a:prstGeom prst="parallelogram">
            <a:avLst>
              <a:gd name="adj" fmla="val 40109"/>
            </a:avLst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28" y="323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10442104" y="6357256"/>
            <a:ext cx="3860800" cy="217715"/>
          </a:xfrm>
          <a:prstGeom prst="parallelogram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1298447" y="6132544"/>
            <a:ext cx="2826655" cy="159398"/>
          </a:xfrm>
          <a:prstGeom prst="parallelogram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330960"/>
            <a:ext cx="4718785" cy="323088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718784" y="1330960"/>
            <a:ext cx="7473216" cy="3230880"/>
          </a:xfrm>
          <a:prstGeom prst="rect">
            <a:avLst/>
          </a:prstGeom>
          <a:solidFill>
            <a:srgbClr val="58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47653" y="3370590"/>
            <a:ext cx="64652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-2" y="4561840"/>
            <a:ext cx="12192001" cy="71120"/>
            <a:chOff x="-1" y="4561840"/>
            <a:chExt cx="10485124" cy="101600"/>
          </a:xfrm>
          <a:solidFill>
            <a:srgbClr val="222830"/>
          </a:solidFill>
        </p:grpSpPr>
        <p:sp>
          <p:nvSpPr>
            <p:cNvPr id="17" name="矩形 16"/>
            <p:cNvSpPr/>
            <p:nvPr/>
          </p:nvSpPr>
          <p:spPr>
            <a:xfrm>
              <a:off x="-1" y="4561840"/>
              <a:ext cx="2621281" cy="101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621280" y="4561840"/>
              <a:ext cx="2621281" cy="101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242561" y="4561840"/>
              <a:ext cx="2621281" cy="101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863842" y="4561840"/>
              <a:ext cx="2621281" cy="101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5147653" y="290892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23998" y="5392837"/>
            <a:ext cx="88568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单击此处添加您的文字内容。本模板的所有素材和逻辑图表，均可自由编辑替换和移动。作品中目录框架完整，您可以根据实际进行增添。</a:t>
            </a:r>
          </a:p>
          <a:p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3261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3505"/>
            <a:ext cx="12311016" cy="7031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6773" y="-368368"/>
            <a:ext cx="13368548" cy="7596482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176" y="-38100"/>
            <a:ext cx="2411413" cy="2803526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863398"/>
            <a:ext cx="12311016" cy="2800591"/>
          </a:xfrm>
          <a:prstGeom prst="rect">
            <a:avLst/>
          </a:prstGeom>
          <a:solidFill>
            <a:srgbClr val="22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Freeform 5"/>
          <p:cNvSpPr>
            <a:spLocks noEditPoints="1"/>
          </p:cNvSpPr>
          <p:nvPr/>
        </p:nvSpPr>
        <p:spPr bwMode="auto">
          <a:xfrm>
            <a:off x="703121" y="2276389"/>
            <a:ext cx="1711468" cy="1989765"/>
          </a:xfrm>
          <a:custGeom>
            <a:avLst/>
            <a:gdLst>
              <a:gd name="T0" fmla="*/ 771 w 1519"/>
              <a:gd name="T1" fmla="*/ 1673 h 1766"/>
              <a:gd name="T2" fmla="*/ 70 w 1519"/>
              <a:gd name="T3" fmla="*/ 1278 h 1766"/>
              <a:gd name="T4" fmla="*/ 70 w 1519"/>
              <a:gd name="T5" fmla="*/ 488 h 1766"/>
              <a:gd name="T6" fmla="*/ 771 w 1519"/>
              <a:gd name="T7" fmla="*/ 93 h 1766"/>
              <a:gd name="T8" fmla="*/ 1449 w 1519"/>
              <a:gd name="T9" fmla="*/ 488 h 1766"/>
              <a:gd name="T10" fmla="*/ 1449 w 1519"/>
              <a:gd name="T11" fmla="*/ 1278 h 1766"/>
              <a:gd name="T12" fmla="*/ 771 w 1519"/>
              <a:gd name="T13" fmla="*/ 1673 h 1766"/>
              <a:gd name="T14" fmla="*/ 771 w 1519"/>
              <a:gd name="T15" fmla="*/ 0 h 1766"/>
              <a:gd name="T16" fmla="*/ 0 w 1519"/>
              <a:gd name="T17" fmla="*/ 441 h 1766"/>
              <a:gd name="T18" fmla="*/ 0 w 1519"/>
              <a:gd name="T19" fmla="*/ 1325 h 1766"/>
              <a:gd name="T20" fmla="*/ 771 w 1519"/>
              <a:gd name="T21" fmla="*/ 1766 h 1766"/>
              <a:gd name="T22" fmla="*/ 1519 w 1519"/>
              <a:gd name="T23" fmla="*/ 1325 h 1766"/>
              <a:gd name="T24" fmla="*/ 1519 w 1519"/>
              <a:gd name="T25" fmla="*/ 441 h 1766"/>
              <a:gd name="T26" fmla="*/ 771 w 1519"/>
              <a:gd name="T27" fmla="*/ 0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9" h="1766">
                <a:moveTo>
                  <a:pt x="771" y="1673"/>
                </a:moveTo>
                <a:lnTo>
                  <a:pt x="70" y="1278"/>
                </a:lnTo>
                <a:lnTo>
                  <a:pt x="70" y="488"/>
                </a:lnTo>
                <a:lnTo>
                  <a:pt x="771" y="93"/>
                </a:lnTo>
                <a:lnTo>
                  <a:pt x="1449" y="488"/>
                </a:lnTo>
                <a:lnTo>
                  <a:pt x="1449" y="1278"/>
                </a:lnTo>
                <a:lnTo>
                  <a:pt x="771" y="1673"/>
                </a:lnTo>
                <a:close/>
                <a:moveTo>
                  <a:pt x="771" y="0"/>
                </a:moveTo>
                <a:lnTo>
                  <a:pt x="0" y="441"/>
                </a:lnTo>
                <a:lnTo>
                  <a:pt x="0" y="1325"/>
                </a:lnTo>
                <a:lnTo>
                  <a:pt x="771" y="1766"/>
                </a:lnTo>
                <a:lnTo>
                  <a:pt x="1519" y="1325"/>
                </a:lnTo>
                <a:lnTo>
                  <a:pt x="1519" y="441"/>
                </a:lnTo>
                <a:lnTo>
                  <a:pt x="771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-31068" y="4470400"/>
            <a:ext cx="48913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535184" y="2061029"/>
            <a:ext cx="48913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140755" y="2516184"/>
            <a:ext cx="75052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8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85175" y="3597863"/>
            <a:ext cx="1947360" cy="461665"/>
          </a:xfrm>
          <a:prstGeom prst="rect">
            <a:avLst/>
          </a:prstGeom>
          <a:solidFill>
            <a:srgbClr val="2228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</a:rPr>
              <a:t>PART TWO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688424" y="2597209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项目简介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983993" y="3385266"/>
            <a:ext cx="40870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ENGLISH TITLE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06711" y="2521661"/>
            <a:ext cx="1858201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添加章节标题</a:t>
            </a:r>
            <a:endParaRPr lang="en-US" altLang="zh-CN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添加章节标题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添加章节标题</a:t>
            </a:r>
          </a:p>
        </p:txBody>
      </p:sp>
    </p:spTree>
    <p:extLst>
      <p:ext uri="{BB962C8B-B14F-4D97-AF65-F5344CB8AC3E}">
        <p14:creationId xmlns:p14="http://schemas.microsoft.com/office/powerpoint/2010/main" val="3659872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1390</Words>
  <Application>Microsoft Office PowerPoint</Application>
  <PresentationFormat>宽屏</PresentationFormat>
  <Paragraphs>196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等线</vt:lpstr>
      <vt:lpstr>等线 Light</vt:lpstr>
      <vt:lpstr>宋体</vt:lpstr>
      <vt:lpstr>微软雅黑</vt:lpstr>
      <vt:lpstr>Arial</vt:lpstr>
      <vt:lpstr>Calibri</vt:lpstr>
      <vt:lpstr>Calibri Light</vt:lpstr>
      <vt:lpstr>Impact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Jin</dc:creator>
  <cp:lastModifiedBy>阳 亮</cp:lastModifiedBy>
  <cp:revision>21</cp:revision>
  <dcterms:created xsi:type="dcterms:W3CDTF">2016-04-14T04:45:03Z</dcterms:created>
  <dcterms:modified xsi:type="dcterms:W3CDTF">2018-04-27T02:58:20Z</dcterms:modified>
</cp:coreProperties>
</file>