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87" r:id="rId2"/>
    <p:sldId id="284" r:id="rId3"/>
    <p:sldId id="283" r:id="rId4"/>
    <p:sldId id="256" r:id="rId5"/>
    <p:sldId id="264" r:id="rId6"/>
    <p:sldId id="266" r:id="rId7"/>
    <p:sldId id="271" r:id="rId8"/>
    <p:sldId id="274" r:id="rId9"/>
    <p:sldId id="288" r:id="rId10"/>
    <p:sldId id="279" r:id="rId11"/>
    <p:sldId id="273" r:id="rId12"/>
    <p:sldId id="281" r:id="rId13"/>
    <p:sldId id="268" r:id="rId14"/>
    <p:sldId id="289" r:id="rId15"/>
    <p:sldId id="261" r:id="rId16"/>
    <p:sldId id="265" r:id="rId17"/>
    <p:sldId id="272" r:id="rId18"/>
    <p:sldId id="290" r:id="rId19"/>
    <p:sldId id="260" r:id="rId20"/>
    <p:sldId id="269" r:id="rId21"/>
    <p:sldId id="263" r:id="rId22"/>
    <p:sldId id="267" r:id="rId23"/>
    <p:sldId id="291"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D4E"/>
    <a:srgbClr val="E71C63"/>
    <a:srgbClr val="7BC72D"/>
    <a:srgbClr val="50B6E8"/>
    <a:srgbClr val="A5D223"/>
    <a:srgbClr val="80DAF9"/>
    <a:srgbClr val="F7A7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96" autoAdjust="0"/>
    <p:restoredTop sz="94660"/>
  </p:normalViewPr>
  <p:slideViewPr>
    <p:cSldViewPr snapToGrid="0" showGuides="1">
      <p:cViewPr varScale="1">
        <p:scale>
          <a:sx n="110" d="100"/>
          <a:sy n="110" d="100"/>
        </p:scale>
        <p:origin x="762" y="102"/>
      </p:cViewPr>
      <p:guideLst/>
    </p:cSldViewPr>
  </p:slideViewPr>
  <p:notesTextViewPr>
    <p:cViewPr>
      <p:scale>
        <a:sx n="1" d="1"/>
        <a:sy n="1" d="1"/>
      </p:scale>
      <p:origin x="0" y="0"/>
    </p:cViewPr>
  </p:notesTextViewPr>
  <p:sorterViewPr>
    <p:cViewPr>
      <p:scale>
        <a:sx n="75" d="100"/>
        <a:sy n="75" d="100"/>
      </p:scale>
      <p:origin x="0" y="0"/>
    </p:cViewPr>
  </p:sorterViewPr>
  <p:notesViewPr>
    <p:cSldViewPr snapToGrid="0">
      <p:cViewPr varScale="1">
        <p:scale>
          <a:sx n="87" d="100"/>
          <a:sy n="87" d="100"/>
        </p:scale>
        <p:origin x="298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130E1-6E8D-4D67-A37F-8652380762A4}" type="datetimeFigureOut">
              <a:rPr lang="zh-CN" altLang="en-US" smtClean="0"/>
              <a:t>2017/12/12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AB389-C53E-4D42-8F9A-7ED952DD5AAF}" type="slidenum">
              <a:rPr lang="zh-CN" altLang="en-US" smtClean="0"/>
              <a:t>‹#›</a:t>
            </a:fld>
            <a:endParaRPr lang="zh-CN" altLang="en-US"/>
          </a:p>
        </p:txBody>
      </p:sp>
    </p:spTree>
    <p:extLst>
      <p:ext uri="{BB962C8B-B14F-4D97-AF65-F5344CB8AC3E}">
        <p14:creationId xmlns:p14="http://schemas.microsoft.com/office/powerpoint/2010/main" val="746112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a:t>
            </a:fld>
            <a:endParaRPr lang="zh-CN" altLang="en-US"/>
          </a:p>
        </p:txBody>
      </p:sp>
    </p:spTree>
    <p:extLst>
      <p:ext uri="{BB962C8B-B14F-4D97-AF65-F5344CB8AC3E}">
        <p14:creationId xmlns:p14="http://schemas.microsoft.com/office/powerpoint/2010/main" val="2159254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10</a:t>
            </a:fld>
            <a:endParaRPr lang="zh-CN" altLang="en-US"/>
          </a:p>
        </p:txBody>
      </p:sp>
    </p:spTree>
    <p:extLst>
      <p:ext uri="{BB962C8B-B14F-4D97-AF65-F5344CB8AC3E}">
        <p14:creationId xmlns:p14="http://schemas.microsoft.com/office/powerpoint/2010/main" val="3352548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11</a:t>
            </a:fld>
            <a:endParaRPr lang="zh-CN" altLang="en-US"/>
          </a:p>
        </p:txBody>
      </p:sp>
    </p:spTree>
    <p:extLst>
      <p:ext uri="{BB962C8B-B14F-4D97-AF65-F5344CB8AC3E}">
        <p14:creationId xmlns:p14="http://schemas.microsoft.com/office/powerpoint/2010/main" val="2587588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032D598-67D6-4E68-A1CE-0A61140357EA}"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12</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58257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13</a:t>
            </a:fld>
            <a:endParaRPr lang="zh-CN" altLang="en-US"/>
          </a:p>
        </p:txBody>
      </p:sp>
    </p:spTree>
    <p:extLst>
      <p:ext uri="{BB962C8B-B14F-4D97-AF65-F5344CB8AC3E}">
        <p14:creationId xmlns:p14="http://schemas.microsoft.com/office/powerpoint/2010/main" val="1465264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14</a:t>
            </a:fld>
            <a:endParaRPr lang="zh-CN" altLang="en-US"/>
          </a:p>
        </p:txBody>
      </p:sp>
    </p:spTree>
    <p:extLst>
      <p:ext uri="{BB962C8B-B14F-4D97-AF65-F5344CB8AC3E}">
        <p14:creationId xmlns:p14="http://schemas.microsoft.com/office/powerpoint/2010/main" val="2023163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15</a:t>
            </a:fld>
            <a:endParaRPr lang="zh-CN" altLang="en-US"/>
          </a:p>
        </p:txBody>
      </p:sp>
    </p:spTree>
    <p:extLst>
      <p:ext uri="{BB962C8B-B14F-4D97-AF65-F5344CB8AC3E}">
        <p14:creationId xmlns:p14="http://schemas.microsoft.com/office/powerpoint/2010/main" val="2637382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16</a:t>
            </a:fld>
            <a:endParaRPr lang="zh-CN" altLang="en-US"/>
          </a:p>
        </p:txBody>
      </p:sp>
    </p:spTree>
    <p:extLst>
      <p:ext uri="{BB962C8B-B14F-4D97-AF65-F5344CB8AC3E}">
        <p14:creationId xmlns:p14="http://schemas.microsoft.com/office/powerpoint/2010/main" val="3493967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17</a:t>
            </a:fld>
            <a:endParaRPr lang="zh-CN" altLang="en-US"/>
          </a:p>
        </p:txBody>
      </p:sp>
    </p:spTree>
    <p:extLst>
      <p:ext uri="{BB962C8B-B14F-4D97-AF65-F5344CB8AC3E}">
        <p14:creationId xmlns:p14="http://schemas.microsoft.com/office/powerpoint/2010/main" val="1733773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18</a:t>
            </a:fld>
            <a:endParaRPr lang="zh-CN" altLang="en-US"/>
          </a:p>
        </p:txBody>
      </p:sp>
    </p:spTree>
    <p:extLst>
      <p:ext uri="{BB962C8B-B14F-4D97-AF65-F5344CB8AC3E}">
        <p14:creationId xmlns:p14="http://schemas.microsoft.com/office/powerpoint/2010/main" val="3721908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19</a:t>
            </a:fld>
            <a:endParaRPr lang="zh-CN" altLang="en-US"/>
          </a:p>
        </p:txBody>
      </p:sp>
    </p:spTree>
    <p:extLst>
      <p:ext uri="{BB962C8B-B14F-4D97-AF65-F5344CB8AC3E}">
        <p14:creationId xmlns:p14="http://schemas.microsoft.com/office/powerpoint/2010/main" val="2272174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a:t>
            </a:fld>
            <a:endParaRPr lang="zh-CN" altLang="en-US"/>
          </a:p>
        </p:txBody>
      </p:sp>
    </p:spTree>
    <p:extLst>
      <p:ext uri="{BB962C8B-B14F-4D97-AF65-F5344CB8AC3E}">
        <p14:creationId xmlns:p14="http://schemas.microsoft.com/office/powerpoint/2010/main" val="2430837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20</a:t>
            </a:fld>
            <a:endParaRPr lang="zh-CN" altLang="en-US"/>
          </a:p>
        </p:txBody>
      </p:sp>
    </p:spTree>
    <p:extLst>
      <p:ext uri="{BB962C8B-B14F-4D97-AF65-F5344CB8AC3E}">
        <p14:creationId xmlns:p14="http://schemas.microsoft.com/office/powerpoint/2010/main" val="1490407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21</a:t>
            </a:fld>
            <a:endParaRPr lang="zh-CN" altLang="en-US"/>
          </a:p>
        </p:txBody>
      </p:sp>
    </p:spTree>
    <p:extLst>
      <p:ext uri="{BB962C8B-B14F-4D97-AF65-F5344CB8AC3E}">
        <p14:creationId xmlns:p14="http://schemas.microsoft.com/office/powerpoint/2010/main" val="383257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22</a:t>
            </a:fld>
            <a:endParaRPr lang="zh-CN" altLang="en-US"/>
          </a:p>
        </p:txBody>
      </p:sp>
    </p:spTree>
    <p:extLst>
      <p:ext uri="{BB962C8B-B14F-4D97-AF65-F5344CB8AC3E}">
        <p14:creationId xmlns:p14="http://schemas.microsoft.com/office/powerpoint/2010/main" val="25208460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23</a:t>
            </a:fld>
            <a:endParaRPr lang="zh-CN" altLang="en-US"/>
          </a:p>
        </p:txBody>
      </p:sp>
    </p:spTree>
    <p:extLst>
      <p:ext uri="{BB962C8B-B14F-4D97-AF65-F5344CB8AC3E}">
        <p14:creationId xmlns:p14="http://schemas.microsoft.com/office/powerpoint/2010/main" val="2105491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3</a:t>
            </a:fld>
            <a:endParaRPr lang="zh-CN" altLang="en-US"/>
          </a:p>
        </p:txBody>
      </p:sp>
    </p:spTree>
    <p:extLst>
      <p:ext uri="{BB962C8B-B14F-4D97-AF65-F5344CB8AC3E}">
        <p14:creationId xmlns:p14="http://schemas.microsoft.com/office/powerpoint/2010/main" val="1643498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4</a:t>
            </a:fld>
            <a:endParaRPr lang="zh-CN" altLang="en-US"/>
          </a:p>
        </p:txBody>
      </p:sp>
    </p:spTree>
    <p:extLst>
      <p:ext uri="{BB962C8B-B14F-4D97-AF65-F5344CB8AC3E}">
        <p14:creationId xmlns:p14="http://schemas.microsoft.com/office/powerpoint/2010/main" val="2893431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5</a:t>
            </a:fld>
            <a:endParaRPr lang="zh-CN" altLang="en-US"/>
          </a:p>
        </p:txBody>
      </p:sp>
    </p:spTree>
    <p:extLst>
      <p:ext uri="{BB962C8B-B14F-4D97-AF65-F5344CB8AC3E}">
        <p14:creationId xmlns:p14="http://schemas.microsoft.com/office/powerpoint/2010/main" val="2543120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6</a:t>
            </a:fld>
            <a:endParaRPr lang="zh-CN" altLang="en-US"/>
          </a:p>
        </p:txBody>
      </p:sp>
    </p:spTree>
    <p:extLst>
      <p:ext uri="{BB962C8B-B14F-4D97-AF65-F5344CB8AC3E}">
        <p14:creationId xmlns:p14="http://schemas.microsoft.com/office/powerpoint/2010/main" val="128552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7</a:t>
            </a:fld>
            <a:endParaRPr lang="zh-CN" altLang="en-US"/>
          </a:p>
        </p:txBody>
      </p:sp>
    </p:spTree>
    <p:extLst>
      <p:ext uri="{BB962C8B-B14F-4D97-AF65-F5344CB8AC3E}">
        <p14:creationId xmlns:p14="http://schemas.microsoft.com/office/powerpoint/2010/main" val="1959976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8</a:t>
            </a:fld>
            <a:endParaRPr lang="zh-CN" altLang="en-US"/>
          </a:p>
        </p:txBody>
      </p:sp>
    </p:spTree>
    <p:extLst>
      <p:ext uri="{BB962C8B-B14F-4D97-AF65-F5344CB8AC3E}">
        <p14:creationId xmlns:p14="http://schemas.microsoft.com/office/powerpoint/2010/main" val="1590464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9</a:t>
            </a:fld>
            <a:endParaRPr lang="zh-CN" altLang="en-US"/>
          </a:p>
        </p:txBody>
      </p:sp>
    </p:spTree>
    <p:extLst>
      <p:ext uri="{BB962C8B-B14F-4D97-AF65-F5344CB8AC3E}">
        <p14:creationId xmlns:p14="http://schemas.microsoft.com/office/powerpoint/2010/main" val="3668101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419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0580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943266"/>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slideLayout" Target="../slideLayouts/slideLayout2.xml"/><Relationship Id="rId7" Type="http://schemas.openxmlformats.org/officeDocument/2006/relationships/image" Target="../media/image22.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notesSlide" Target="../notesSlides/notesSlide12.xml"/><Relationship Id="rId7" Type="http://schemas.openxmlformats.org/officeDocument/2006/relationships/image" Target="../media/image25.jp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4.jpg"/><Relationship Id="rId5" Type="http://schemas.openxmlformats.org/officeDocument/2006/relationships/image" Target="../media/image13.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1.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A03E9543-74CF-4A01-8E6E-02BA7159A4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图片 20">
            <a:extLst>
              <a:ext uri="{FF2B5EF4-FFF2-40B4-BE49-F238E27FC236}">
                <a16:creationId xmlns:a16="http://schemas.microsoft.com/office/drawing/2014/main" xmlns="" id="{BE1C60CF-11D6-4292-ABC0-6E6979BC5BC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15967" y="3546361"/>
            <a:ext cx="2928515" cy="794104"/>
          </a:xfrm>
          <a:prstGeom prst="rect">
            <a:avLst/>
          </a:prstGeom>
        </p:spPr>
      </p:pic>
      <p:sp>
        <p:nvSpPr>
          <p:cNvPr id="8" name="矩形 7"/>
          <p:cNvSpPr/>
          <p:nvPr/>
        </p:nvSpPr>
        <p:spPr>
          <a:xfrm>
            <a:off x="1710840" y="2194995"/>
            <a:ext cx="8745911" cy="1569660"/>
          </a:xfrm>
          <a:prstGeom prst="rect">
            <a:avLst/>
          </a:prstGeom>
        </p:spPr>
        <p:txBody>
          <a:bodyPr wrap="square">
            <a:spAutoFit/>
            <a:scene3d>
              <a:camera prst="orthographicFront"/>
              <a:lightRig rig="threePt" dir="t"/>
            </a:scene3d>
            <a:sp3d contourW="12700"/>
          </a:bodyPr>
          <a:lstStyle/>
          <a:p>
            <a:pPr algn="ctr"/>
            <a:r>
              <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幼</a:t>
            </a:r>
            <a:r>
              <a:rPr lang="zh-CN" altLang="en-US" sz="9600" b="1" dirty="0">
                <a:ln w="15875">
                  <a:solidFill>
                    <a:schemeClr val="bg1"/>
                  </a:solidFill>
                </a:ln>
                <a:solidFill>
                  <a:schemeClr val="accent2">
                    <a:lumMod val="75000"/>
                  </a:schemeClr>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儿</a:t>
            </a:r>
            <a:r>
              <a:rPr lang="zh-CN" altLang="en-US" sz="9600" b="1" dirty="0">
                <a:ln w="15875">
                  <a:solidFill>
                    <a:schemeClr val="bg1"/>
                  </a:solidFill>
                </a:ln>
                <a:solidFill>
                  <a:srgbClr val="7030A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园</a:t>
            </a:r>
            <a:r>
              <a:rPr lang="zh-CN" altLang="en-US" sz="9600" b="1" dirty="0">
                <a:ln w="15875">
                  <a:solidFill>
                    <a:schemeClr val="bg1"/>
                  </a:solidFill>
                </a:ln>
                <a:solidFill>
                  <a:srgbClr val="E71C63"/>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家</a:t>
            </a:r>
            <a:r>
              <a:rPr lang="zh-CN" altLang="en-US" sz="9600" b="1" dirty="0">
                <a:ln w="15875">
                  <a:solidFill>
                    <a:schemeClr val="bg1"/>
                  </a:solidFill>
                </a:ln>
                <a:solidFill>
                  <a:srgbClr val="50B6E8"/>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长</a:t>
            </a:r>
            <a:r>
              <a:rPr lang="zh-CN" altLang="en-US" sz="9600" b="1" dirty="0">
                <a:ln w="15875">
                  <a:solidFill>
                    <a:schemeClr val="bg1"/>
                  </a:solidFill>
                </a:ln>
                <a:solidFill>
                  <a:srgbClr val="7BC72D"/>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会</a:t>
            </a:r>
          </a:p>
        </p:txBody>
      </p:sp>
      <p:pic>
        <p:nvPicPr>
          <p:cNvPr id="12" name="图片 11">
            <a:extLst>
              <a:ext uri="{FF2B5EF4-FFF2-40B4-BE49-F238E27FC236}">
                <a16:creationId xmlns:a16="http://schemas.microsoft.com/office/drawing/2014/main" xmlns="" id="{6851A9A0-D5EB-47E3-A902-EA3DA4E06EE5}"/>
              </a:ext>
            </a:extLst>
          </p:cNvPr>
          <p:cNvPicPr>
            <a:picLocks noChangeAspect="1"/>
          </p:cNvPicPr>
          <p:nvPr/>
        </p:nvPicPr>
        <p:blipFill rotWithShape="1">
          <a:blip r:embed="rId7">
            <a:extLst>
              <a:ext uri="{28A0092B-C50C-407E-A947-70E740481C1C}">
                <a14:useLocalDpi xmlns:a14="http://schemas.microsoft.com/office/drawing/2010/main" val="0"/>
              </a:ext>
            </a:extLst>
          </a:blip>
          <a:srcRect l="68539" t="45017" r="24480" b="43630"/>
          <a:stretch/>
        </p:blipFill>
        <p:spPr>
          <a:xfrm>
            <a:off x="10891319" y="4411222"/>
            <a:ext cx="851025" cy="778599"/>
          </a:xfrm>
          <a:prstGeom prst="rect">
            <a:avLst/>
          </a:prstGeom>
        </p:spPr>
      </p:pic>
      <p:pic>
        <p:nvPicPr>
          <p:cNvPr id="13" name="图片 12">
            <a:extLst>
              <a:ext uri="{FF2B5EF4-FFF2-40B4-BE49-F238E27FC236}">
                <a16:creationId xmlns:a16="http://schemas.microsoft.com/office/drawing/2014/main" xmlns="" id="{AB1A5CA7-FAA6-4F24-B7A4-FD503EA1F416}"/>
              </a:ext>
            </a:extLst>
          </p:cNvPr>
          <p:cNvPicPr>
            <a:picLocks noChangeAspect="1"/>
          </p:cNvPicPr>
          <p:nvPr/>
        </p:nvPicPr>
        <p:blipFill rotWithShape="1">
          <a:blip r:embed="rId7">
            <a:extLst>
              <a:ext uri="{28A0092B-C50C-407E-A947-70E740481C1C}">
                <a14:useLocalDpi xmlns:a14="http://schemas.microsoft.com/office/drawing/2010/main" val="0"/>
              </a:ext>
            </a:extLst>
          </a:blip>
          <a:srcRect l="18502" t="44114" r="76597" b="46249"/>
          <a:stretch/>
        </p:blipFill>
        <p:spPr>
          <a:xfrm>
            <a:off x="2795125" y="2206508"/>
            <a:ext cx="597528" cy="660903"/>
          </a:xfrm>
          <a:prstGeom prst="rect">
            <a:avLst/>
          </a:prstGeom>
        </p:spPr>
      </p:pic>
      <p:pic>
        <p:nvPicPr>
          <p:cNvPr id="14" name="图片 13">
            <a:extLst>
              <a:ext uri="{FF2B5EF4-FFF2-40B4-BE49-F238E27FC236}">
                <a16:creationId xmlns:a16="http://schemas.microsoft.com/office/drawing/2014/main" xmlns="" id="{9E5FFBA5-8D51-4593-A18D-2917A3B2A067}"/>
              </a:ext>
            </a:extLst>
          </p:cNvPr>
          <p:cNvPicPr>
            <a:picLocks noChangeAspect="1"/>
          </p:cNvPicPr>
          <p:nvPr/>
        </p:nvPicPr>
        <p:blipFill rotWithShape="1">
          <a:blip r:embed="rId7">
            <a:extLst>
              <a:ext uri="{28A0092B-C50C-407E-A947-70E740481C1C}">
                <a14:useLocalDpi xmlns:a14="http://schemas.microsoft.com/office/drawing/2010/main" val="0"/>
              </a:ext>
            </a:extLst>
          </a:blip>
          <a:srcRect l="32983" t="55864" r="58478" b="28977"/>
          <a:stretch/>
        </p:blipFill>
        <p:spPr>
          <a:xfrm>
            <a:off x="4854320" y="1619185"/>
            <a:ext cx="1041149" cy="1039640"/>
          </a:xfrm>
          <a:prstGeom prst="rect">
            <a:avLst/>
          </a:prstGeom>
        </p:spPr>
      </p:pic>
      <p:sp>
        <p:nvSpPr>
          <p:cNvPr id="15" name="文本框 14">
            <a:extLst>
              <a:ext uri="{FF2B5EF4-FFF2-40B4-BE49-F238E27FC236}">
                <a16:creationId xmlns:a16="http://schemas.microsoft.com/office/drawing/2014/main" xmlns="" id="{E537D5DB-F2E7-4F08-B969-10A5AAE2FD7B}"/>
              </a:ext>
            </a:extLst>
          </p:cNvPr>
          <p:cNvSpPr txBox="1"/>
          <p:nvPr/>
        </p:nvSpPr>
        <p:spPr>
          <a:xfrm>
            <a:off x="4556786" y="3764655"/>
            <a:ext cx="2646878" cy="461665"/>
          </a:xfrm>
          <a:prstGeom prst="rect">
            <a:avLst/>
          </a:prstGeom>
          <a:noFill/>
        </p:spPr>
        <p:txBody>
          <a:bodyPr wrap="none" rtlCol="0">
            <a:spAutoFit/>
          </a:bodyPr>
          <a:lstStyle/>
          <a:p>
            <a:r>
              <a:rPr lang="zh-CN" altLang="en-US" sz="2400" dirty="0">
                <a:latin typeface="汉仪乐喵体W" panose="00020600040101010101" pitchFamily="18" charset="-122"/>
                <a:ea typeface="汉仪乐喵体W" panose="00020600040101010101" pitchFamily="18" charset="-122"/>
              </a:rPr>
              <a:t>上海市第一幼儿园</a:t>
            </a:r>
          </a:p>
        </p:txBody>
      </p:sp>
      <p:pic>
        <p:nvPicPr>
          <p:cNvPr id="19" name="儿童歌曲 - 让我们荡起双桨 (原版伴奏)">
            <a:hlinkClick r:id="" action="ppaction://media"/>
            <a:extLst>
              <a:ext uri="{FF2B5EF4-FFF2-40B4-BE49-F238E27FC236}">
                <a16:creationId xmlns:a16="http://schemas.microsoft.com/office/drawing/2014/main" xmlns="" id="{6E231FE8-5098-4C31-9149-C3AD4041244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0" y="-691793"/>
            <a:ext cx="609600" cy="609600"/>
          </a:xfrm>
          <a:prstGeom prst="rect">
            <a:avLst/>
          </a:prstGeom>
        </p:spPr>
      </p:pic>
    </p:spTree>
    <p:extLst>
      <p:ext uri="{BB962C8B-B14F-4D97-AF65-F5344CB8AC3E}">
        <p14:creationId xmlns:p14="http://schemas.microsoft.com/office/powerpoint/2010/main" val="419928619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8"/>
                                        </p:tgtEl>
                                        <p:attrNameLst>
                                          <p:attrName>ppt_y</p:attrName>
                                        </p:attrNameLst>
                                      </p:cBhvr>
                                      <p:tavLst>
                                        <p:tav tm="0">
                                          <p:val>
                                            <p:strVal val="#ppt_y"/>
                                          </p:val>
                                        </p:tav>
                                        <p:tav tm="100000">
                                          <p:val>
                                            <p:strVal val="#ppt_y"/>
                                          </p:val>
                                        </p:tav>
                                      </p:tavLst>
                                    </p:anim>
                                    <p:anim calcmode="lin" valueType="num">
                                      <p:cBhvr>
                                        <p:cTn id="13" dur="10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288"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1250" fill="hold"/>
                                        <p:tgtEl>
                                          <p:spTgt spid="23"/>
                                        </p:tgtEl>
                                        <p:attrNameLst>
                                          <p:attrName>ppt_w</p:attrName>
                                        </p:attrNameLst>
                                      </p:cBhvr>
                                      <p:tavLst>
                                        <p:tav tm="0">
                                          <p:val>
                                            <p:strVal val="4/3*#ppt_w"/>
                                          </p:val>
                                        </p:tav>
                                        <p:tav tm="100000">
                                          <p:val>
                                            <p:strVal val="#ppt_w"/>
                                          </p:val>
                                        </p:tav>
                                      </p:tavLst>
                                    </p:anim>
                                    <p:anim calcmode="lin" valueType="num">
                                      <p:cBhvr>
                                        <p:cTn id="21" dur="1250" fill="hold"/>
                                        <p:tgtEl>
                                          <p:spTgt spid="23"/>
                                        </p:tgtEl>
                                        <p:attrNameLst>
                                          <p:attrName>ppt_h</p:attrName>
                                        </p:attrNameLst>
                                      </p:cBhvr>
                                      <p:tavLst>
                                        <p:tav tm="0">
                                          <p:val>
                                            <p:strVal val="4/3*#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9"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500" fill="hold"/>
                                        <p:tgtEl>
                                          <p:spTgt spid="14"/>
                                        </p:tgtEl>
                                        <p:attrNameLst>
                                          <p:attrName>ppt_x</p:attrName>
                                        </p:attrNameLst>
                                      </p:cBhvr>
                                      <p:tavLst>
                                        <p:tav tm="0">
                                          <p:val>
                                            <p:strVal val="0-#ppt_w/2"/>
                                          </p:val>
                                        </p:tav>
                                        <p:tav tm="100000">
                                          <p:val>
                                            <p:strVal val="#ppt_x"/>
                                          </p:val>
                                        </p:tav>
                                      </p:tavLst>
                                    </p:anim>
                                    <p:anim calcmode="lin" valueType="num">
                                      <p:cBhvr additive="base">
                                        <p:cTn id="27" dur="1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250" fill="hold"/>
                                        <p:tgtEl>
                                          <p:spTgt spid="12"/>
                                        </p:tgtEl>
                                        <p:attrNameLst>
                                          <p:attrName>ppt_x</p:attrName>
                                        </p:attrNameLst>
                                      </p:cBhvr>
                                      <p:tavLst>
                                        <p:tav tm="0">
                                          <p:val>
                                            <p:strVal val="1+#ppt_w/2"/>
                                          </p:val>
                                        </p:tav>
                                        <p:tav tm="100000">
                                          <p:val>
                                            <p:strVal val="#ppt_x"/>
                                          </p:val>
                                        </p:tav>
                                      </p:tavLst>
                                    </p:anim>
                                    <p:anim calcmode="lin" valueType="num">
                                      <p:cBhvr additive="base">
                                        <p:cTn id="44" dur="1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remove" display="0">
                  <p:stCondLst>
                    <p:cond delay="indefinite"/>
                  </p:stCondLst>
                  <p:endCondLst>
                    <p:cond evt="onStopAudio" delay="0">
                      <p:tgtEl>
                        <p:sldTgt/>
                      </p:tgtEl>
                    </p:cond>
                  </p:endCondLst>
                </p:cTn>
                <p:tgtEl>
                  <p:spTgt spid="19"/>
                </p:tgtEl>
              </p:cMediaNode>
            </p:audio>
          </p:childTnLst>
        </p:cTn>
      </p:par>
    </p:tnLst>
    <p:bldLst>
      <p:bldP spid="8"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E1BEDA1C-C87F-424B-BA59-3C74B168CC5D}"/>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sp>
        <p:nvSpPr>
          <p:cNvPr id="47" name="MH_Other_16"/>
          <p:cNvSpPr/>
          <p:nvPr>
            <p:custDataLst>
              <p:tags r:id="rId2"/>
            </p:custDataLst>
          </p:nvPr>
        </p:nvSpPr>
        <p:spPr>
          <a:xfrm>
            <a:off x="9563101" y="4440692"/>
            <a:ext cx="265113" cy="266700"/>
          </a:xfrm>
          <a:custGeom>
            <a:avLst/>
            <a:gdLst>
              <a:gd name="connsiteX0" fmla="*/ 429702 w 859404"/>
              <a:gd name="connsiteY0" fmla="*/ 62523 h 859404"/>
              <a:gd name="connsiteX1" fmla="*/ 62523 w 859404"/>
              <a:gd name="connsiteY1" fmla="*/ 429702 h 859404"/>
              <a:gd name="connsiteX2" fmla="*/ 429702 w 859404"/>
              <a:gd name="connsiteY2" fmla="*/ 796881 h 859404"/>
              <a:gd name="connsiteX3" fmla="*/ 796881 w 859404"/>
              <a:gd name="connsiteY3" fmla="*/ 429702 h 859404"/>
              <a:gd name="connsiteX4" fmla="*/ 429702 w 859404"/>
              <a:gd name="connsiteY4" fmla="*/ 62523 h 859404"/>
              <a:gd name="connsiteX5" fmla="*/ 429702 w 859404"/>
              <a:gd name="connsiteY5" fmla="*/ 0 h 859404"/>
              <a:gd name="connsiteX6" fmla="*/ 859404 w 859404"/>
              <a:gd name="connsiteY6" fmla="*/ 429702 h 859404"/>
              <a:gd name="connsiteX7" fmla="*/ 429702 w 859404"/>
              <a:gd name="connsiteY7" fmla="*/ 859404 h 859404"/>
              <a:gd name="connsiteX8" fmla="*/ 0 w 859404"/>
              <a:gd name="connsiteY8" fmla="*/ 429702 h 859404"/>
              <a:gd name="connsiteX9" fmla="*/ 429702 w 859404"/>
              <a:gd name="connsiteY9" fmla="*/ 0 h 85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9404" h="859404">
                <a:moveTo>
                  <a:pt x="429702" y="62523"/>
                </a:moveTo>
                <a:cubicBezTo>
                  <a:pt x="226915" y="62523"/>
                  <a:pt x="62523" y="226915"/>
                  <a:pt x="62523" y="429702"/>
                </a:cubicBezTo>
                <a:cubicBezTo>
                  <a:pt x="62523" y="632489"/>
                  <a:pt x="226915" y="796881"/>
                  <a:pt x="429702" y="796881"/>
                </a:cubicBezTo>
                <a:cubicBezTo>
                  <a:pt x="632489" y="796881"/>
                  <a:pt x="796881" y="632489"/>
                  <a:pt x="796881" y="429702"/>
                </a:cubicBezTo>
                <a:cubicBezTo>
                  <a:pt x="796881" y="226915"/>
                  <a:pt x="632489" y="62523"/>
                  <a:pt x="429702" y="62523"/>
                </a:cubicBezTo>
                <a:close/>
                <a:moveTo>
                  <a:pt x="429702" y="0"/>
                </a:moveTo>
                <a:cubicBezTo>
                  <a:pt x="667020" y="0"/>
                  <a:pt x="859404" y="192384"/>
                  <a:pt x="859404" y="429702"/>
                </a:cubicBezTo>
                <a:cubicBezTo>
                  <a:pt x="859404" y="667020"/>
                  <a:pt x="667020" y="859404"/>
                  <a:pt x="429702" y="859404"/>
                </a:cubicBezTo>
                <a:cubicBezTo>
                  <a:pt x="192384" y="859404"/>
                  <a:pt x="0" y="667020"/>
                  <a:pt x="0" y="429702"/>
                </a:cubicBezTo>
                <a:cubicBezTo>
                  <a:pt x="0" y="192384"/>
                  <a:pt x="192384" y="0"/>
                  <a:pt x="429702" y="0"/>
                </a:cubicBezTo>
                <a:close/>
              </a:path>
            </a:pathLst>
          </a:custGeom>
          <a:solidFill>
            <a:schemeClr val="accent1">
              <a:lumMod val="20000"/>
              <a:lumOff val="8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6119357" y="2090462"/>
            <a:ext cx="344374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学习委员：包小图同学</a:t>
            </a:r>
          </a:p>
        </p:txBody>
      </p:sp>
      <p:sp>
        <p:nvSpPr>
          <p:cNvPr id="27" name="矩形 26"/>
          <p:cNvSpPr/>
          <p:nvPr/>
        </p:nvSpPr>
        <p:spPr>
          <a:xfrm>
            <a:off x="2523923" y="4987312"/>
            <a:ext cx="3677368" cy="51706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班长：包小图同学</a:t>
            </a:r>
          </a:p>
        </p:txBody>
      </p:sp>
      <p:pic>
        <p:nvPicPr>
          <p:cNvPr id="21" name="图片 20">
            <a:extLst>
              <a:ext uri="{FF2B5EF4-FFF2-40B4-BE49-F238E27FC236}">
                <a16:creationId xmlns:a16="http://schemas.microsoft.com/office/drawing/2014/main" xmlns="" id="{F7DBEEAF-4CF5-4376-9B04-6D7128216CF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22" name="矩形 21">
            <a:extLst>
              <a:ext uri="{FF2B5EF4-FFF2-40B4-BE49-F238E27FC236}">
                <a16:creationId xmlns:a16="http://schemas.microsoft.com/office/drawing/2014/main" xmlns="" id="{AE4BF3A8-67AA-491B-80DB-96EB519DF21D}"/>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23" name="图片 22">
            <a:extLst>
              <a:ext uri="{FF2B5EF4-FFF2-40B4-BE49-F238E27FC236}">
                <a16:creationId xmlns:a16="http://schemas.microsoft.com/office/drawing/2014/main" xmlns="" id="{D069FFE0-2C9E-4F23-BC55-C266BF0081B0}"/>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4" name="图片 23">
            <a:extLst>
              <a:ext uri="{FF2B5EF4-FFF2-40B4-BE49-F238E27FC236}">
                <a16:creationId xmlns:a16="http://schemas.microsoft.com/office/drawing/2014/main" xmlns="" id="{A2019063-9DE2-4E65-ADE6-B4EAAFF047DE}"/>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31" name="图片 30">
            <a:extLst>
              <a:ext uri="{FF2B5EF4-FFF2-40B4-BE49-F238E27FC236}">
                <a16:creationId xmlns:a16="http://schemas.microsoft.com/office/drawing/2014/main" xmlns="" id="{92A6D785-05F3-4366-A173-CBD3881E3EE9}"/>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32" name="图片 31">
            <a:extLst>
              <a:ext uri="{FF2B5EF4-FFF2-40B4-BE49-F238E27FC236}">
                <a16:creationId xmlns:a16="http://schemas.microsoft.com/office/drawing/2014/main" xmlns="" id="{AF8287D3-4CEB-4A7B-B0A8-50900185A920}"/>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4" name="图片 3">
            <a:extLst>
              <a:ext uri="{FF2B5EF4-FFF2-40B4-BE49-F238E27FC236}">
                <a16:creationId xmlns:a16="http://schemas.microsoft.com/office/drawing/2014/main" xmlns="" id="{FF4E2973-0BFA-4FD9-A8BC-0CEAA06BDD58}"/>
              </a:ext>
            </a:extLst>
          </p:cNvPr>
          <p:cNvPicPr>
            <a:picLocks noChangeAspect="1"/>
          </p:cNvPicPr>
          <p:nvPr/>
        </p:nvPicPr>
        <p:blipFill rotWithShape="1">
          <a:blip r:embed="rId7">
            <a:extLst>
              <a:ext uri="{28A0092B-C50C-407E-A947-70E740481C1C}">
                <a14:useLocalDpi xmlns:a14="http://schemas.microsoft.com/office/drawing/2010/main" val="0"/>
              </a:ext>
            </a:extLst>
          </a:blip>
          <a:srcRect l="13093" r="27491" b="7527"/>
          <a:stretch/>
        </p:blipFill>
        <p:spPr>
          <a:xfrm>
            <a:off x="6532439" y="2815952"/>
            <a:ext cx="2617579" cy="28516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图片 11">
            <a:extLst>
              <a:ext uri="{FF2B5EF4-FFF2-40B4-BE49-F238E27FC236}">
                <a16:creationId xmlns:a16="http://schemas.microsoft.com/office/drawing/2014/main" xmlns="" id="{D488E81B-7FEE-4CFD-9AC2-B2E32D9F318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9617" t="9410" r="26670"/>
          <a:stretch/>
        </p:blipFill>
        <p:spPr>
          <a:xfrm>
            <a:off x="1926864" y="2214716"/>
            <a:ext cx="2691829" cy="25515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1"/>
    </p:custDataLst>
    <p:extLst>
      <p:ext uri="{BB962C8B-B14F-4D97-AF65-F5344CB8AC3E}">
        <p14:creationId xmlns:p14="http://schemas.microsoft.com/office/powerpoint/2010/main" val="68402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80">
                                          <p:stCondLst>
                                            <p:cond delay="0"/>
                                          </p:stCondLst>
                                        </p:cTn>
                                        <p:tgtEl>
                                          <p:spTgt spid="23"/>
                                        </p:tgtEl>
                                      </p:cBhvr>
                                    </p:animEffect>
                                    <p:anim calcmode="lin" valueType="num">
                                      <p:cBhvr>
                                        <p:cTn id="1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1" dur="26">
                                          <p:stCondLst>
                                            <p:cond delay="650"/>
                                          </p:stCondLst>
                                        </p:cTn>
                                        <p:tgtEl>
                                          <p:spTgt spid="23"/>
                                        </p:tgtEl>
                                      </p:cBhvr>
                                      <p:to x="100000" y="60000"/>
                                    </p:animScale>
                                    <p:animScale>
                                      <p:cBhvr>
                                        <p:cTn id="22" dur="166" decel="50000">
                                          <p:stCondLst>
                                            <p:cond delay="676"/>
                                          </p:stCondLst>
                                        </p:cTn>
                                        <p:tgtEl>
                                          <p:spTgt spid="23"/>
                                        </p:tgtEl>
                                      </p:cBhvr>
                                      <p:to x="100000" y="100000"/>
                                    </p:animScale>
                                    <p:animScale>
                                      <p:cBhvr>
                                        <p:cTn id="23" dur="26">
                                          <p:stCondLst>
                                            <p:cond delay="1312"/>
                                          </p:stCondLst>
                                        </p:cTn>
                                        <p:tgtEl>
                                          <p:spTgt spid="23"/>
                                        </p:tgtEl>
                                      </p:cBhvr>
                                      <p:to x="100000" y="80000"/>
                                    </p:animScale>
                                    <p:animScale>
                                      <p:cBhvr>
                                        <p:cTn id="24" dur="166" decel="50000">
                                          <p:stCondLst>
                                            <p:cond delay="1338"/>
                                          </p:stCondLst>
                                        </p:cTn>
                                        <p:tgtEl>
                                          <p:spTgt spid="23"/>
                                        </p:tgtEl>
                                      </p:cBhvr>
                                      <p:to x="100000" y="100000"/>
                                    </p:animScale>
                                    <p:animScale>
                                      <p:cBhvr>
                                        <p:cTn id="25" dur="26">
                                          <p:stCondLst>
                                            <p:cond delay="1642"/>
                                          </p:stCondLst>
                                        </p:cTn>
                                        <p:tgtEl>
                                          <p:spTgt spid="23"/>
                                        </p:tgtEl>
                                      </p:cBhvr>
                                      <p:to x="100000" y="90000"/>
                                    </p:animScale>
                                    <p:animScale>
                                      <p:cBhvr>
                                        <p:cTn id="26" dur="166" decel="50000">
                                          <p:stCondLst>
                                            <p:cond delay="1668"/>
                                          </p:stCondLst>
                                        </p:cTn>
                                        <p:tgtEl>
                                          <p:spTgt spid="23"/>
                                        </p:tgtEl>
                                      </p:cBhvr>
                                      <p:to x="100000" y="100000"/>
                                    </p:animScale>
                                    <p:animScale>
                                      <p:cBhvr>
                                        <p:cTn id="27" dur="26">
                                          <p:stCondLst>
                                            <p:cond delay="1808"/>
                                          </p:stCondLst>
                                        </p:cTn>
                                        <p:tgtEl>
                                          <p:spTgt spid="23"/>
                                        </p:tgtEl>
                                      </p:cBhvr>
                                      <p:to x="100000" y="95000"/>
                                    </p:animScale>
                                    <p:animScale>
                                      <p:cBhvr>
                                        <p:cTn id="28" dur="166" decel="50000">
                                          <p:stCondLst>
                                            <p:cond delay="1834"/>
                                          </p:stCondLst>
                                        </p:cTn>
                                        <p:tgtEl>
                                          <p:spTgt spid="23"/>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80">
                                          <p:stCondLst>
                                            <p:cond delay="0"/>
                                          </p:stCondLst>
                                        </p:cTn>
                                        <p:tgtEl>
                                          <p:spTgt spid="24"/>
                                        </p:tgtEl>
                                      </p:cBhvr>
                                    </p:animEffect>
                                    <p:anim calcmode="lin" valueType="num">
                                      <p:cBhvr>
                                        <p:cTn id="32"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7" dur="26">
                                          <p:stCondLst>
                                            <p:cond delay="650"/>
                                          </p:stCondLst>
                                        </p:cTn>
                                        <p:tgtEl>
                                          <p:spTgt spid="24"/>
                                        </p:tgtEl>
                                      </p:cBhvr>
                                      <p:to x="100000" y="60000"/>
                                    </p:animScale>
                                    <p:animScale>
                                      <p:cBhvr>
                                        <p:cTn id="38" dur="166" decel="50000">
                                          <p:stCondLst>
                                            <p:cond delay="676"/>
                                          </p:stCondLst>
                                        </p:cTn>
                                        <p:tgtEl>
                                          <p:spTgt spid="24"/>
                                        </p:tgtEl>
                                      </p:cBhvr>
                                      <p:to x="100000" y="100000"/>
                                    </p:animScale>
                                    <p:animScale>
                                      <p:cBhvr>
                                        <p:cTn id="39" dur="26">
                                          <p:stCondLst>
                                            <p:cond delay="1312"/>
                                          </p:stCondLst>
                                        </p:cTn>
                                        <p:tgtEl>
                                          <p:spTgt spid="24"/>
                                        </p:tgtEl>
                                      </p:cBhvr>
                                      <p:to x="100000" y="80000"/>
                                    </p:animScale>
                                    <p:animScale>
                                      <p:cBhvr>
                                        <p:cTn id="40" dur="166" decel="50000">
                                          <p:stCondLst>
                                            <p:cond delay="1338"/>
                                          </p:stCondLst>
                                        </p:cTn>
                                        <p:tgtEl>
                                          <p:spTgt spid="24"/>
                                        </p:tgtEl>
                                      </p:cBhvr>
                                      <p:to x="100000" y="100000"/>
                                    </p:animScale>
                                    <p:animScale>
                                      <p:cBhvr>
                                        <p:cTn id="41" dur="26">
                                          <p:stCondLst>
                                            <p:cond delay="1642"/>
                                          </p:stCondLst>
                                        </p:cTn>
                                        <p:tgtEl>
                                          <p:spTgt spid="24"/>
                                        </p:tgtEl>
                                      </p:cBhvr>
                                      <p:to x="100000" y="90000"/>
                                    </p:animScale>
                                    <p:animScale>
                                      <p:cBhvr>
                                        <p:cTn id="42" dur="166" decel="50000">
                                          <p:stCondLst>
                                            <p:cond delay="1668"/>
                                          </p:stCondLst>
                                        </p:cTn>
                                        <p:tgtEl>
                                          <p:spTgt spid="24"/>
                                        </p:tgtEl>
                                      </p:cBhvr>
                                      <p:to x="100000" y="100000"/>
                                    </p:animScale>
                                    <p:animScale>
                                      <p:cBhvr>
                                        <p:cTn id="43" dur="26">
                                          <p:stCondLst>
                                            <p:cond delay="1808"/>
                                          </p:stCondLst>
                                        </p:cTn>
                                        <p:tgtEl>
                                          <p:spTgt spid="24"/>
                                        </p:tgtEl>
                                      </p:cBhvr>
                                      <p:to x="100000" y="95000"/>
                                    </p:animScale>
                                    <p:animScale>
                                      <p:cBhvr>
                                        <p:cTn id="44" dur="166" decel="50000">
                                          <p:stCondLst>
                                            <p:cond delay="1834"/>
                                          </p:stCondLst>
                                        </p:cTn>
                                        <p:tgtEl>
                                          <p:spTgt spid="24"/>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80">
                                          <p:stCondLst>
                                            <p:cond delay="0"/>
                                          </p:stCondLst>
                                        </p:cTn>
                                        <p:tgtEl>
                                          <p:spTgt spid="31"/>
                                        </p:tgtEl>
                                      </p:cBhvr>
                                    </p:animEffect>
                                    <p:anim calcmode="lin" valueType="num">
                                      <p:cBhvr>
                                        <p:cTn id="48"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53" dur="26">
                                          <p:stCondLst>
                                            <p:cond delay="650"/>
                                          </p:stCondLst>
                                        </p:cTn>
                                        <p:tgtEl>
                                          <p:spTgt spid="31"/>
                                        </p:tgtEl>
                                      </p:cBhvr>
                                      <p:to x="100000" y="60000"/>
                                    </p:animScale>
                                    <p:animScale>
                                      <p:cBhvr>
                                        <p:cTn id="54" dur="166" decel="50000">
                                          <p:stCondLst>
                                            <p:cond delay="676"/>
                                          </p:stCondLst>
                                        </p:cTn>
                                        <p:tgtEl>
                                          <p:spTgt spid="31"/>
                                        </p:tgtEl>
                                      </p:cBhvr>
                                      <p:to x="100000" y="100000"/>
                                    </p:animScale>
                                    <p:animScale>
                                      <p:cBhvr>
                                        <p:cTn id="55" dur="26">
                                          <p:stCondLst>
                                            <p:cond delay="1312"/>
                                          </p:stCondLst>
                                        </p:cTn>
                                        <p:tgtEl>
                                          <p:spTgt spid="31"/>
                                        </p:tgtEl>
                                      </p:cBhvr>
                                      <p:to x="100000" y="80000"/>
                                    </p:animScale>
                                    <p:animScale>
                                      <p:cBhvr>
                                        <p:cTn id="56" dur="166" decel="50000">
                                          <p:stCondLst>
                                            <p:cond delay="1338"/>
                                          </p:stCondLst>
                                        </p:cTn>
                                        <p:tgtEl>
                                          <p:spTgt spid="31"/>
                                        </p:tgtEl>
                                      </p:cBhvr>
                                      <p:to x="100000" y="100000"/>
                                    </p:animScale>
                                    <p:animScale>
                                      <p:cBhvr>
                                        <p:cTn id="57" dur="26">
                                          <p:stCondLst>
                                            <p:cond delay="1642"/>
                                          </p:stCondLst>
                                        </p:cTn>
                                        <p:tgtEl>
                                          <p:spTgt spid="31"/>
                                        </p:tgtEl>
                                      </p:cBhvr>
                                      <p:to x="100000" y="90000"/>
                                    </p:animScale>
                                    <p:animScale>
                                      <p:cBhvr>
                                        <p:cTn id="58" dur="166" decel="50000">
                                          <p:stCondLst>
                                            <p:cond delay="1668"/>
                                          </p:stCondLst>
                                        </p:cTn>
                                        <p:tgtEl>
                                          <p:spTgt spid="31"/>
                                        </p:tgtEl>
                                      </p:cBhvr>
                                      <p:to x="100000" y="100000"/>
                                    </p:animScale>
                                    <p:animScale>
                                      <p:cBhvr>
                                        <p:cTn id="59" dur="26">
                                          <p:stCondLst>
                                            <p:cond delay="1808"/>
                                          </p:stCondLst>
                                        </p:cTn>
                                        <p:tgtEl>
                                          <p:spTgt spid="31"/>
                                        </p:tgtEl>
                                      </p:cBhvr>
                                      <p:to x="100000" y="95000"/>
                                    </p:animScale>
                                    <p:animScale>
                                      <p:cBhvr>
                                        <p:cTn id="60" dur="166" decel="50000">
                                          <p:stCondLst>
                                            <p:cond delay="1834"/>
                                          </p:stCondLst>
                                        </p:cTn>
                                        <p:tgtEl>
                                          <p:spTgt spid="31"/>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nodeType="clickEffect">
                                  <p:stCondLst>
                                    <p:cond delay="0"/>
                                  </p:stCondLst>
                                  <p:childTnLst>
                                    <p:animEffect transition="out" filter="fade">
                                      <p:cBhvr>
                                        <p:cTn id="64" dur="500" tmFilter="0, 0; .2, .5; .8, .5; 1, 0"/>
                                        <p:tgtEl>
                                          <p:spTgt spid="23"/>
                                        </p:tgtEl>
                                      </p:cBhvr>
                                    </p:animEffect>
                                    <p:animScale>
                                      <p:cBhvr>
                                        <p:cTn id="65" dur="250" autoRev="1" fill="hold"/>
                                        <p:tgtEl>
                                          <p:spTgt spid="23"/>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24"/>
                                        </p:tgtEl>
                                      </p:cBhvr>
                                    </p:animEffect>
                                    <p:animScale>
                                      <p:cBhvr>
                                        <p:cTn id="68" dur="250" autoRev="1" fill="hold"/>
                                        <p:tgtEl>
                                          <p:spTgt spid="24"/>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31"/>
                                        </p:tgtEl>
                                      </p:cBhvr>
                                    </p:animEffect>
                                    <p:animScale>
                                      <p:cBhvr>
                                        <p:cTn id="71" dur="250" autoRev="1" fill="hold"/>
                                        <p:tgtEl>
                                          <p:spTgt spid="31"/>
                                        </p:tgtEl>
                                      </p:cBhvr>
                                      <p:by x="105000" y="105000"/>
                                    </p:animScale>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par>
                                <p:cTn id="84" presetID="2" presetClass="entr" presetSubtype="12" fill="hold" nodeType="with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2250" fill="hold"/>
                                        <p:tgtEl>
                                          <p:spTgt spid="32"/>
                                        </p:tgtEl>
                                        <p:attrNameLst>
                                          <p:attrName>ppt_x</p:attrName>
                                        </p:attrNameLst>
                                      </p:cBhvr>
                                      <p:tavLst>
                                        <p:tav tm="0">
                                          <p:val>
                                            <p:strVal val="0-#ppt_w/2"/>
                                          </p:val>
                                        </p:tav>
                                        <p:tav tm="100000">
                                          <p:val>
                                            <p:strVal val="#ppt_x"/>
                                          </p:val>
                                        </p:tav>
                                      </p:tavLst>
                                    </p:anim>
                                    <p:anim calcmode="lin" valueType="num">
                                      <p:cBhvr additive="base">
                                        <p:cTn id="87" dur="22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 name="组合 2"/>
          <p:cNvGrpSpPr/>
          <p:nvPr/>
        </p:nvGrpSpPr>
        <p:grpSpPr>
          <a:xfrm>
            <a:off x="7478537" y="2190421"/>
            <a:ext cx="3410227" cy="1165673"/>
            <a:chOff x="874712" y="3195403"/>
            <a:chExt cx="3410227" cy="1165673"/>
          </a:xfrm>
        </p:grpSpPr>
        <p:sp>
          <p:nvSpPr>
            <p:cNvPr id="4" name="矩形 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5" name="矩形 4"/>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成绩稳中有升</a:t>
              </a:r>
            </a:p>
          </p:txBody>
        </p:sp>
      </p:grpSp>
      <p:grpSp>
        <p:nvGrpSpPr>
          <p:cNvPr id="6" name="组合 5"/>
          <p:cNvGrpSpPr/>
          <p:nvPr/>
        </p:nvGrpSpPr>
        <p:grpSpPr>
          <a:xfrm>
            <a:off x="7478537" y="4177515"/>
            <a:ext cx="3410227" cy="1165673"/>
            <a:chOff x="874712" y="3195403"/>
            <a:chExt cx="3410227" cy="1165673"/>
          </a:xfrm>
        </p:grpSpPr>
        <p:sp>
          <p:nvSpPr>
            <p:cNvPr id="7" name="矩形 6"/>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部分学生偏科</a:t>
              </a:r>
            </a:p>
          </p:txBody>
        </p:sp>
      </p:grpSp>
      <p:grpSp>
        <p:nvGrpSpPr>
          <p:cNvPr id="9" name="组合 8"/>
          <p:cNvGrpSpPr/>
          <p:nvPr/>
        </p:nvGrpSpPr>
        <p:grpSpPr>
          <a:xfrm>
            <a:off x="975616" y="2190421"/>
            <a:ext cx="3551162" cy="1165673"/>
            <a:chOff x="733777" y="3195403"/>
            <a:chExt cx="3551162" cy="1165673"/>
          </a:xfrm>
        </p:grpSpPr>
        <p:sp>
          <p:nvSpPr>
            <p:cNvPr id="10" name="矩形 9"/>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1" name="矩形 10"/>
            <p:cNvSpPr/>
            <p:nvPr/>
          </p:nvSpPr>
          <p:spPr>
            <a:xfrm>
              <a:off x="733777" y="3195403"/>
              <a:ext cx="35511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家长重视的成绩提高快</a:t>
              </a:r>
            </a:p>
          </p:txBody>
        </p:sp>
      </p:grpSp>
      <p:grpSp>
        <p:nvGrpSpPr>
          <p:cNvPr id="12" name="组合 11"/>
          <p:cNvGrpSpPr/>
          <p:nvPr/>
        </p:nvGrpSpPr>
        <p:grpSpPr>
          <a:xfrm>
            <a:off x="1116551" y="4177515"/>
            <a:ext cx="3410227" cy="1165673"/>
            <a:chOff x="874712" y="3195403"/>
            <a:chExt cx="3410227" cy="1165673"/>
          </a:xfrm>
        </p:grpSpPr>
        <p:sp>
          <p:nvSpPr>
            <p:cNvPr id="13" name="矩形 12"/>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4" name="矩形 13"/>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年级处于中上</a:t>
              </a:r>
            </a:p>
          </p:txBody>
        </p:sp>
      </p:grpSp>
      <p:pic>
        <p:nvPicPr>
          <p:cNvPr id="20" name="图片 19">
            <a:extLst>
              <a:ext uri="{FF2B5EF4-FFF2-40B4-BE49-F238E27FC236}">
                <a16:creationId xmlns:a16="http://schemas.microsoft.com/office/drawing/2014/main" xmlns="" id="{81636DA7-EDB0-4A1C-A1CC-F7E81A442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21" name="矩形 20">
            <a:extLst>
              <a:ext uri="{FF2B5EF4-FFF2-40B4-BE49-F238E27FC236}">
                <a16:creationId xmlns:a16="http://schemas.microsoft.com/office/drawing/2014/main" xmlns="" id="{528025CE-388E-401A-9E9D-81563D3FBCD2}"/>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22" name="图片 21">
            <a:extLst>
              <a:ext uri="{FF2B5EF4-FFF2-40B4-BE49-F238E27FC236}">
                <a16:creationId xmlns:a16="http://schemas.microsoft.com/office/drawing/2014/main" xmlns="" id="{D4A9C951-499F-4DA1-881F-EBCBA3BD34AA}"/>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3" name="图片 22">
            <a:extLst>
              <a:ext uri="{FF2B5EF4-FFF2-40B4-BE49-F238E27FC236}">
                <a16:creationId xmlns:a16="http://schemas.microsoft.com/office/drawing/2014/main" xmlns="" id="{71657FC1-CD1C-4AB5-8174-E38947734D80}"/>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4" name="图片 23">
            <a:extLst>
              <a:ext uri="{FF2B5EF4-FFF2-40B4-BE49-F238E27FC236}">
                <a16:creationId xmlns:a16="http://schemas.microsoft.com/office/drawing/2014/main" xmlns="" id="{1690AC89-09D7-4F00-8B76-097A063A649A}"/>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5" name="图片 24">
            <a:extLst>
              <a:ext uri="{FF2B5EF4-FFF2-40B4-BE49-F238E27FC236}">
                <a16:creationId xmlns:a16="http://schemas.microsoft.com/office/drawing/2014/main" xmlns="" id="{9D486ADF-D284-4D38-8AD6-F74BC1B519B4}"/>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7" name="图片 26">
            <a:extLst>
              <a:ext uri="{FF2B5EF4-FFF2-40B4-BE49-F238E27FC236}">
                <a16:creationId xmlns:a16="http://schemas.microsoft.com/office/drawing/2014/main" xmlns="" id="{B3B89C1C-AF5E-438E-9602-BEDF54374A21}"/>
              </a:ext>
            </a:extLst>
          </p:cNvPr>
          <p:cNvPicPr>
            <a:picLocks noChangeAspect="1"/>
          </p:cNvPicPr>
          <p:nvPr/>
        </p:nvPicPr>
        <p:blipFill rotWithShape="1">
          <a:blip r:embed="rId5">
            <a:extLst>
              <a:ext uri="{28A0092B-C50C-407E-A947-70E740481C1C}">
                <a14:useLocalDpi xmlns:a14="http://schemas.microsoft.com/office/drawing/2010/main" val="0"/>
              </a:ext>
            </a:extLst>
          </a:blip>
          <a:srcRect l="29349" t="48554" r="50068" b="28958"/>
          <a:stretch/>
        </p:blipFill>
        <p:spPr>
          <a:xfrm>
            <a:off x="4299508" y="1571107"/>
            <a:ext cx="3471205" cy="3792418"/>
          </a:xfrm>
          <a:prstGeom prst="rect">
            <a:avLst/>
          </a:prstGeom>
        </p:spPr>
      </p:pic>
      <p:pic>
        <p:nvPicPr>
          <p:cNvPr id="28" name="图片 27">
            <a:extLst>
              <a:ext uri="{FF2B5EF4-FFF2-40B4-BE49-F238E27FC236}">
                <a16:creationId xmlns:a16="http://schemas.microsoft.com/office/drawing/2014/main" xmlns="" id="{0E0A19E8-6471-498E-A0AD-8BFA4980C3A0}"/>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spTree>
    <p:extLst>
      <p:ext uri="{BB962C8B-B14F-4D97-AF65-F5344CB8AC3E}">
        <p14:creationId xmlns:p14="http://schemas.microsoft.com/office/powerpoint/2010/main" val="3613075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80">
                                          <p:stCondLst>
                                            <p:cond delay="0"/>
                                          </p:stCondLst>
                                        </p:cTn>
                                        <p:tgtEl>
                                          <p:spTgt spid="22"/>
                                        </p:tgtEl>
                                      </p:cBhvr>
                                    </p:animEffect>
                                    <p:anim calcmode="lin" valueType="num">
                                      <p:cBhvr>
                                        <p:cTn id="26"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31" dur="26">
                                          <p:stCondLst>
                                            <p:cond delay="650"/>
                                          </p:stCondLst>
                                        </p:cTn>
                                        <p:tgtEl>
                                          <p:spTgt spid="22"/>
                                        </p:tgtEl>
                                      </p:cBhvr>
                                      <p:to x="100000" y="60000"/>
                                    </p:animScale>
                                    <p:animScale>
                                      <p:cBhvr>
                                        <p:cTn id="32" dur="166" decel="50000">
                                          <p:stCondLst>
                                            <p:cond delay="676"/>
                                          </p:stCondLst>
                                        </p:cTn>
                                        <p:tgtEl>
                                          <p:spTgt spid="22"/>
                                        </p:tgtEl>
                                      </p:cBhvr>
                                      <p:to x="100000" y="100000"/>
                                    </p:animScale>
                                    <p:animScale>
                                      <p:cBhvr>
                                        <p:cTn id="33" dur="26">
                                          <p:stCondLst>
                                            <p:cond delay="1312"/>
                                          </p:stCondLst>
                                        </p:cTn>
                                        <p:tgtEl>
                                          <p:spTgt spid="22"/>
                                        </p:tgtEl>
                                      </p:cBhvr>
                                      <p:to x="100000" y="80000"/>
                                    </p:animScale>
                                    <p:animScale>
                                      <p:cBhvr>
                                        <p:cTn id="34" dur="166" decel="50000">
                                          <p:stCondLst>
                                            <p:cond delay="1338"/>
                                          </p:stCondLst>
                                        </p:cTn>
                                        <p:tgtEl>
                                          <p:spTgt spid="22"/>
                                        </p:tgtEl>
                                      </p:cBhvr>
                                      <p:to x="100000" y="100000"/>
                                    </p:animScale>
                                    <p:animScale>
                                      <p:cBhvr>
                                        <p:cTn id="35" dur="26">
                                          <p:stCondLst>
                                            <p:cond delay="1642"/>
                                          </p:stCondLst>
                                        </p:cTn>
                                        <p:tgtEl>
                                          <p:spTgt spid="22"/>
                                        </p:tgtEl>
                                      </p:cBhvr>
                                      <p:to x="100000" y="90000"/>
                                    </p:animScale>
                                    <p:animScale>
                                      <p:cBhvr>
                                        <p:cTn id="36" dur="166" decel="50000">
                                          <p:stCondLst>
                                            <p:cond delay="1668"/>
                                          </p:stCondLst>
                                        </p:cTn>
                                        <p:tgtEl>
                                          <p:spTgt spid="22"/>
                                        </p:tgtEl>
                                      </p:cBhvr>
                                      <p:to x="100000" y="100000"/>
                                    </p:animScale>
                                    <p:animScale>
                                      <p:cBhvr>
                                        <p:cTn id="37" dur="26">
                                          <p:stCondLst>
                                            <p:cond delay="1808"/>
                                          </p:stCondLst>
                                        </p:cTn>
                                        <p:tgtEl>
                                          <p:spTgt spid="22"/>
                                        </p:tgtEl>
                                      </p:cBhvr>
                                      <p:to x="100000" y="95000"/>
                                    </p:animScale>
                                    <p:animScale>
                                      <p:cBhvr>
                                        <p:cTn id="38" dur="166" decel="50000">
                                          <p:stCondLst>
                                            <p:cond delay="1834"/>
                                          </p:stCondLst>
                                        </p:cTn>
                                        <p:tgtEl>
                                          <p:spTgt spid="22"/>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80">
                                          <p:stCondLst>
                                            <p:cond delay="0"/>
                                          </p:stCondLst>
                                        </p:cTn>
                                        <p:tgtEl>
                                          <p:spTgt spid="23"/>
                                        </p:tgtEl>
                                      </p:cBhvr>
                                    </p:animEffect>
                                    <p:anim calcmode="lin" valueType="num">
                                      <p:cBhvr>
                                        <p:cTn id="4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7" dur="26">
                                          <p:stCondLst>
                                            <p:cond delay="650"/>
                                          </p:stCondLst>
                                        </p:cTn>
                                        <p:tgtEl>
                                          <p:spTgt spid="23"/>
                                        </p:tgtEl>
                                      </p:cBhvr>
                                      <p:to x="100000" y="60000"/>
                                    </p:animScale>
                                    <p:animScale>
                                      <p:cBhvr>
                                        <p:cTn id="48" dur="166" decel="50000">
                                          <p:stCondLst>
                                            <p:cond delay="676"/>
                                          </p:stCondLst>
                                        </p:cTn>
                                        <p:tgtEl>
                                          <p:spTgt spid="23"/>
                                        </p:tgtEl>
                                      </p:cBhvr>
                                      <p:to x="100000" y="100000"/>
                                    </p:animScale>
                                    <p:animScale>
                                      <p:cBhvr>
                                        <p:cTn id="49" dur="26">
                                          <p:stCondLst>
                                            <p:cond delay="1312"/>
                                          </p:stCondLst>
                                        </p:cTn>
                                        <p:tgtEl>
                                          <p:spTgt spid="23"/>
                                        </p:tgtEl>
                                      </p:cBhvr>
                                      <p:to x="100000" y="80000"/>
                                    </p:animScale>
                                    <p:animScale>
                                      <p:cBhvr>
                                        <p:cTn id="50" dur="166" decel="50000">
                                          <p:stCondLst>
                                            <p:cond delay="1338"/>
                                          </p:stCondLst>
                                        </p:cTn>
                                        <p:tgtEl>
                                          <p:spTgt spid="23"/>
                                        </p:tgtEl>
                                      </p:cBhvr>
                                      <p:to x="100000" y="100000"/>
                                    </p:animScale>
                                    <p:animScale>
                                      <p:cBhvr>
                                        <p:cTn id="51" dur="26">
                                          <p:stCondLst>
                                            <p:cond delay="1642"/>
                                          </p:stCondLst>
                                        </p:cTn>
                                        <p:tgtEl>
                                          <p:spTgt spid="23"/>
                                        </p:tgtEl>
                                      </p:cBhvr>
                                      <p:to x="100000" y="90000"/>
                                    </p:animScale>
                                    <p:animScale>
                                      <p:cBhvr>
                                        <p:cTn id="52" dur="166" decel="50000">
                                          <p:stCondLst>
                                            <p:cond delay="1668"/>
                                          </p:stCondLst>
                                        </p:cTn>
                                        <p:tgtEl>
                                          <p:spTgt spid="23"/>
                                        </p:tgtEl>
                                      </p:cBhvr>
                                      <p:to x="100000" y="100000"/>
                                    </p:animScale>
                                    <p:animScale>
                                      <p:cBhvr>
                                        <p:cTn id="53" dur="26">
                                          <p:stCondLst>
                                            <p:cond delay="1808"/>
                                          </p:stCondLst>
                                        </p:cTn>
                                        <p:tgtEl>
                                          <p:spTgt spid="23"/>
                                        </p:tgtEl>
                                      </p:cBhvr>
                                      <p:to x="100000" y="95000"/>
                                    </p:animScale>
                                    <p:animScale>
                                      <p:cBhvr>
                                        <p:cTn id="54" dur="166" decel="50000">
                                          <p:stCondLst>
                                            <p:cond delay="1834"/>
                                          </p:stCondLst>
                                        </p:cTn>
                                        <p:tgtEl>
                                          <p:spTgt spid="23"/>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580">
                                          <p:stCondLst>
                                            <p:cond delay="0"/>
                                          </p:stCondLst>
                                        </p:cTn>
                                        <p:tgtEl>
                                          <p:spTgt spid="24"/>
                                        </p:tgtEl>
                                      </p:cBhvr>
                                    </p:animEffect>
                                    <p:anim calcmode="lin" valueType="num">
                                      <p:cBhvr>
                                        <p:cTn id="5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63" dur="26">
                                          <p:stCondLst>
                                            <p:cond delay="650"/>
                                          </p:stCondLst>
                                        </p:cTn>
                                        <p:tgtEl>
                                          <p:spTgt spid="24"/>
                                        </p:tgtEl>
                                      </p:cBhvr>
                                      <p:to x="100000" y="60000"/>
                                    </p:animScale>
                                    <p:animScale>
                                      <p:cBhvr>
                                        <p:cTn id="64" dur="166" decel="50000">
                                          <p:stCondLst>
                                            <p:cond delay="676"/>
                                          </p:stCondLst>
                                        </p:cTn>
                                        <p:tgtEl>
                                          <p:spTgt spid="24"/>
                                        </p:tgtEl>
                                      </p:cBhvr>
                                      <p:to x="100000" y="100000"/>
                                    </p:animScale>
                                    <p:animScale>
                                      <p:cBhvr>
                                        <p:cTn id="65" dur="26">
                                          <p:stCondLst>
                                            <p:cond delay="1312"/>
                                          </p:stCondLst>
                                        </p:cTn>
                                        <p:tgtEl>
                                          <p:spTgt spid="24"/>
                                        </p:tgtEl>
                                      </p:cBhvr>
                                      <p:to x="100000" y="80000"/>
                                    </p:animScale>
                                    <p:animScale>
                                      <p:cBhvr>
                                        <p:cTn id="66" dur="166" decel="50000">
                                          <p:stCondLst>
                                            <p:cond delay="1338"/>
                                          </p:stCondLst>
                                        </p:cTn>
                                        <p:tgtEl>
                                          <p:spTgt spid="24"/>
                                        </p:tgtEl>
                                      </p:cBhvr>
                                      <p:to x="100000" y="100000"/>
                                    </p:animScale>
                                    <p:animScale>
                                      <p:cBhvr>
                                        <p:cTn id="67" dur="26">
                                          <p:stCondLst>
                                            <p:cond delay="1642"/>
                                          </p:stCondLst>
                                        </p:cTn>
                                        <p:tgtEl>
                                          <p:spTgt spid="24"/>
                                        </p:tgtEl>
                                      </p:cBhvr>
                                      <p:to x="100000" y="90000"/>
                                    </p:animScale>
                                    <p:animScale>
                                      <p:cBhvr>
                                        <p:cTn id="68" dur="166" decel="50000">
                                          <p:stCondLst>
                                            <p:cond delay="1668"/>
                                          </p:stCondLst>
                                        </p:cTn>
                                        <p:tgtEl>
                                          <p:spTgt spid="24"/>
                                        </p:tgtEl>
                                      </p:cBhvr>
                                      <p:to x="100000" y="100000"/>
                                    </p:animScale>
                                    <p:animScale>
                                      <p:cBhvr>
                                        <p:cTn id="69" dur="26">
                                          <p:stCondLst>
                                            <p:cond delay="1808"/>
                                          </p:stCondLst>
                                        </p:cTn>
                                        <p:tgtEl>
                                          <p:spTgt spid="24"/>
                                        </p:tgtEl>
                                      </p:cBhvr>
                                      <p:to x="100000" y="95000"/>
                                    </p:animScale>
                                    <p:animScale>
                                      <p:cBhvr>
                                        <p:cTn id="70" dur="166" decel="50000">
                                          <p:stCondLst>
                                            <p:cond delay="1834"/>
                                          </p:stCondLst>
                                        </p:cTn>
                                        <p:tgtEl>
                                          <p:spTgt spid="24"/>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nodeType="clickEffect">
                                  <p:stCondLst>
                                    <p:cond delay="0"/>
                                  </p:stCondLst>
                                  <p:childTnLst>
                                    <p:animEffect transition="out" filter="fade">
                                      <p:cBhvr>
                                        <p:cTn id="74" dur="500" tmFilter="0, 0; .2, .5; .8, .5; 1, 0"/>
                                        <p:tgtEl>
                                          <p:spTgt spid="22"/>
                                        </p:tgtEl>
                                      </p:cBhvr>
                                    </p:animEffect>
                                    <p:animScale>
                                      <p:cBhvr>
                                        <p:cTn id="75" dur="250" autoRev="1" fill="hold"/>
                                        <p:tgtEl>
                                          <p:spTgt spid="22"/>
                                        </p:tgtEl>
                                      </p:cBhvr>
                                      <p:by x="105000" y="105000"/>
                                    </p:animScale>
                                  </p:childTnLst>
                                </p:cTn>
                              </p:par>
                              <p:par>
                                <p:cTn id="76" presetID="26" presetClass="emph" presetSubtype="0" fill="hold" nodeType="withEffect">
                                  <p:stCondLst>
                                    <p:cond delay="0"/>
                                  </p:stCondLst>
                                  <p:childTnLst>
                                    <p:animEffect transition="out" filter="fade">
                                      <p:cBhvr>
                                        <p:cTn id="77" dur="500" tmFilter="0, 0; .2, .5; .8, .5; 1, 0"/>
                                        <p:tgtEl>
                                          <p:spTgt spid="23"/>
                                        </p:tgtEl>
                                      </p:cBhvr>
                                    </p:animEffect>
                                    <p:animScale>
                                      <p:cBhvr>
                                        <p:cTn id="78" dur="250" autoRev="1" fill="hold"/>
                                        <p:tgtEl>
                                          <p:spTgt spid="23"/>
                                        </p:tgtEl>
                                      </p:cBhvr>
                                      <p:by x="105000" y="105000"/>
                                    </p:animScale>
                                  </p:childTnLst>
                                </p:cTn>
                              </p:par>
                              <p:par>
                                <p:cTn id="79" presetID="26" presetClass="emph" presetSubtype="0" fill="hold" nodeType="withEffect">
                                  <p:stCondLst>
                                    <p:cond delay="0"/>
                                  </p:stCondLst>
                                  <p:childTnLst>
                                    <p:animEffect transition="out" filter="fade">
                                      <p:cBhvr>
                                        <p:cTn id="80" dur="500" tmFilter="0, 0; .2, .5; .8, .5; 1, 0"/>
                                        <p:tgtEl>
                                          <p:spTgt spid="24"/>
                                        </p:tgtEl>
                                      </p:cBhvr>
                                    </p:animEffect>
                                    <p:animScale>
                                      <p:cBhvr>
                                        <p:cTn id="81" dur="250" autoRev="1" fill="hold"/>
                                        <p:tgtEl>
                                          <p:spTgt spid="24"/>
                                        </p:tgtEl>
                                      </p:cBhvr>
                                      <p:by x="105000" y="105000"/>
                                    </p:animScale>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left)">
                                      <p:cBhvr>
                                        <p:cTn id="93" dur="500"/>
                                        <p:tgtEl>
                                          <p:spTgt spid="21"/>
                                        </p:tgtEl>
                                      </p:cBhvr>
                                    </p:animEffect>
                                  </p:childTnLst>
                                </p:cTn>
                              </p:par>
                              <p:par>
                                <p:cTn id="94" presetID="2" presetClass="entr" presetSubtype="12"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2250" fill="hold"/>
                                        <p:tgtEl>
                                          <p:spTgt spid="25"/>
                                        </p:tgtEl>
                                        <p:attrNameLst>
                                          <p:attrName>ppt_x</p:attrName>
                                        </p:attrNameLst>
                                      </p:cBhvr>
                                      <p:tavLst>
                                        <p:tav tm="0">
                                          <p:val>
                                            <p:strVal val="0-#ppt_w/2"/>
                                          </p:val>
                                        </p:tav>
                                        <p:tav tm="100000">
                                          <p:val>
                                            <p:strVal val="#ppt_x"/>
                                          </p:val>
                                        </p:tav>
                                      </p:tavLst>
                                    </p:anim>
                                    <p:anim calcmode="lin" valueType="num">
                                      <p:cBhvr additive="base">
                                        <p:cTn id="97" dur="2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0" name="矩形 19"/>
          <p:cNvSpPr/>
          <p:nvPr/>
        </p:nvSpPr>
        <p:spPr>
          <a:xfrm>
            <a:off x="1867525" y="4478091"/>
            <a:ext cx="21463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汉仪乐喵体W" panose="00020600040101010101" pitchFamily="18" charset="-122"/>
                <a:ea typeface="汉仪乐喵体W" panose="00020600040101010101" pitchFamily="18" charset="-122"/>
              </a:rPr>
              <a:t>部分学生有偏科现象，需要注意补齐</a:t>
            </a:r>
          </a:p>
        </p:txBody>
      </p:sp>
      <p:sp>
        <p:nvSpPr>
          <p:cNvPr id="21" name="矩形 20"/>
          <p:cNvSpPr/>
          <p:nvPr/>
        </p:nvSpPr>
        <p:spPr>
          <a:xfrm>
            <a:off x="5546833" y="4467850"/>
            <a:ext cx="21463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汉仪乐喵体W" panose="00020600040101010101" pitchFamily="18" charset="-122"/>
                <a:ea typeface="汉仪乐喵体W" panose="00020600040101010101" pitchFamily="18" charset="-122"/>
              </a:rPr>
              <a:t>有的学生很努力但是不注意学习方法</a:t>
            </a:r>
          </a:p>
        </p:txBody>
      </p:sp>
      <p:sp>
        <p:nvSpPr>
          <p:cNvPr id="22" name="矩形 21"/>
          <p:cNvSpPr/>
          <p:nvPr/>
        </p:nvSpPr>
        <p:spPr>
          <a:xfrm>
            <a:off x="8858588" y="4289542"/>
            <a:ext cx="21463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汉仪乐喵体W" panose="00020600040101010101" pitchFamily="18" charset="-122"/>
                <a:ea typeface="汉仪乐喵体W" panose="00020600040101010101" pitchFamily="18" charset="-122"/>
              </a:rPr>
              <a:t>有的学生不努力被动学习现象很多</a:t>
            </a:r>
          </a:p>
        </p:txBody>
      </p:sp>
      <p:pic>
        <p:nvPicPr>
          <p:cNvPr id="10" name="图片 9">
            <a:extLst>
              <a:ext uri="{FF2B5EF4-FFF2-40B4-BE49-F238E27FC236}">
                <a16:creationId xmlns:a16="http://schemas.microsoft.com/office/drawing/2014/main" xmlns="" id="{72A61E0B-4FEC-4670-AE86-3B3B9C10FE0B}"/>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1" name="图片 10">
            <a:extLst>
              <a:ext uri="{FF2B5EF4-FFF2-40B4-BE49-F238E27FC236}">
                <a16:creationId xmlns:a16="http://schemas.microsoft.com/office/drawing/2014/main" xmlns="" id="{A38BD9EB-D28C-4792-821C-A4053341D1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4" name="矩形 13">
            <a:extLst>
              <a:ext uri="{FF2B5EF4-FFF2-40B4-BE49-F238E27FC236}">
                <a16:creationId xmlns:a16="http://schemas.microsoft.com/office/drawing/2014/main" xmlns="" id="{A39646AF-BDC7-4556-9127-A8140B610117}"/>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15" name="图片 14">
            <a:extLst>
              <a:ext uri="{FF2B5EF4-FFF2-40B4-BE49-F238E27FC236}">
                <a16:creationId xmlns:a16="http://schemas.microsoft.com/office/drawing/2014/main" xmlns="" id="{5A4F8A68-FEA1-4C98-AA55-AE40A716AFE0}"/>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6" name="图片 15">
            <a:extLst>
              <a:ext uri="{FF2B5EF4-FFF2-40B4-BE49-F238E27FC236}">
                <a16:creationId xmlns:a16="http://schemas.microsoft.com/office/drawing/2014/main" xmlns="" id="{38036A7D-98CF-42D6-B56D-F7573F508650}"/>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8" name="图片 17">
            <a:extLst>
              <a:ext uri="{FF2B5EF4-FFF2-40B4-BE49-F238E27FC236}">
                <a16:creationId xmlns:a16="http://schemas.microsoft.com/office/drawing/2014/main" xmlns="" id="{04C2CECC-817C-48A4-9612-60678AE55EFD}"/>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9" name="图片 18">
            <a:extLst>
              <a:ext uri="{FF2B5EF4-FFF2-40B4-BE49-F238E27FC236}">
                <a16:creationId xmlns:a16="http://schemas.microsoft.com/office/drawing/2014/main" xmlns="" id="{94F25B07-C991-4E93-B326-F1A12B6116F8}"/>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3" name="图片 2">
            <a:extLst>
              <a:ext uri="{FF2B5EF4-FFF2-40B4-BE49-F238E27FC236}">
                <a16:creationId xmlns:a16="http://schemas.microsoft.com/office/drawing/2014/main" xmlns="" id="{FC96C521-A8C7-4B74-82E0-923E96E099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83322" y="1747370"/>
            <a:ext cx="3367232" cy="26709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a:extLst>
              <a:ext uri="{FF2B5EF4-FFF2-40B4-BE49-F238E27FC236}">
                <a16:creationId xmlns:a16="http://schemas.microsoft.com/office/drawing/2014/main" xmlns="" id="{B2024963-D65B-4C2E-8B85-ACC13DBC99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73850" y="2172668"/>
            <a:ext cx="2370441" cy="1878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a:extLst>
              <a:ext uri="{FF2B5EF4-FFF2-40B4-BE49-F238E27FC236}">
                <a16:creationId xmlns:a16="http://schemas.microsoft.com/office/drawing/2014/main" xmlns="" id="{754DC3A4-5B8B-4516-8E7C-F1F59FB66A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20834" y="1971732"/>
            <a:ext cx="2841639" cy="225399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4" name="图片 23">
            <a:extLst>
              <a:ext uri="{FF2B5EF4-FFF2-40B4-BE49-F238E27FC236}">
                <a16:creationId xmlns:a16="http://schemas.microsoft.com/office/drawing/2014/main" xmlns="" id="{CC16A373-EB23-4872-B422-C7568444DC9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1380173" y="4498086"/>
            <a:ext cx="735106" cy="576436"/>
          </a:xfrm>
          <a:prstGeom prst="rect">
            <a:avLst/>
          </a:prstGeom>
        </p:spPr>
      </p:pic>
      <p:pic>
        <p:nvPicPr>
          <p:cNvPr id="25" name="图片 24">
            <a:extLst>
              <a:ext uri="{FF2B5EF4-FFF2-40B4-BE49-F238E27FC236}">
                <a16:creationId xmlns:a16="http://schemas.microsoft.com/office/drawing/2014/main" xmlns="" id="{7E383F1F-F88C-46CE-9280-D60424494E33}"/>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5055982" y="4538857"/>
            <a:ext cx="735106" cy="576436"/>
          </a:xfrm>
          <a:prstGeom prst="rect">
            <a:avLst/>
          </a:prstGeom>
        </p:spPr>
      </p:pic>
      <p:pic>
        <p:nvPicPr>
          <p:cNvPr id="26" name="图片 25">
            <a:extLst>
              <a:ext uri="{FF2B5EF4-FFF2-40B4-BE49-F238E27FC236}">
                <a16:creationId xmlns:a16="http://schemas.microsoft.com/office/drawing/2014/main" xmlns="" id="{94E60E63-4FB0-4870-8C78-8F1642BD120B}"/>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8491035" y="4381884"/>
            <a:ext cx="735106" cy="576436"/>
          </a:xfrm>
          <a:prstGeom prst="rect">
            <a:avLst/>
          </a:prstGeom>
        </p:spPr>
      </p:pic>
    </p:spTree>
    <p:custDataLst>
      <p:tags r:id="rId1"/>
    </p:custDataLst>
    <p:extLst>
      <p:ext uri="{BB962C8B-B14F-4D97-AF65-F5344CB8AC3E}">
        <p14:creationId xmlns:p14="http://schemas.microsoft.com/office/powerpoint/2010/main" val="25742009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80">
                                          <p:stCondLst>
                                            <p:cond delay="0"/>
                                          </p:stCondLst>
                                        </p:cTn>
                                        <p:tgtEl>
                                          <p:spTgt spid="15"/>
                                        </p:tgtEl>
                                      </p:cBhvr>
                                    </p:animEffect>
                                    <p:anim calcmode="lin" valueType="num">
                                      <p:cBhvr>
                                        <p:cTn id="2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2" dur="26">
                                          <p:stCondLst>
                                            <p:cond delay="650"/>
                                          </p:stCondLst>
                                        </p:cTn>
                                        <p:tgtEl>
                                          <p:spTgt spid="15"/>
                                        </p:tgtEl>
                                      </p:cBhvr>
                                      <p:to x="100000" y="60000"/>
                                    </p:animScale>
                                    <p:animScale>
                                      <p:cBhvr>
                                        <p:cTn id="33" dur="166" decel="50000">
                                          <p:stCondLst>
                                            <p:cond delay="676"/>
                                          </p:stCondLst>
                                        </p:cTn>
                                        <p:tgtEl>
                                          <p:spTgt spid="15"/>
                                        </p:tgtEl>
                                      </p:cBhvr>
                                      <p:to x="100000" y="100000"/>
                                    </p:animScale>
                                    <p:animScale>
                                      <p:cBhvr>
                                        <p:cTn id="34" dur="26">
                                          <p:stCondLst>
                                            <p:cond delay="1312"/>
                                          </p:stCondLst>
                                        </p:cTn>
                                        <p:tgtEl>
                                          <p:spTgt spid="15"/>
                                        </p:tgtEl>
                                      </p:cBhvr>
                                      <p:to x="100000" y="80000"/>
                                    </p:animScale>
                                    <p:animScale>
                                      <p:cBhvr>
                                        <p:cTn id="35" dur="166" decel="50000">
                                          <p:stCondLst>
                                            <p:cond delay="1338"/>
                                          </p:stCondLst>
                                        </p:cTn>
                                        <p:tgtEl>
                                          <p:spTgt spid="15"/>
                                        </p:tgtEl>
                                      </p:cBhvr>
                                      <p:to x="100000" y="100000"/>
                                    </p:animScale>
                                    <p:animScale>
                                      <p:cBhvr>
                                        <p:cTn id="36" dur="26">
                                          <p:stCondLst>
                                            <p:cond delay="1642"/>
                                          </p:stCondLst>
                                        </p:cTn>
                                        <p:tgtEl>
                                          <p:spTgt spid="15"/>
                                        </p:tgtEl>
                                      </p:cBhvr>
                                      <p:to x="100000" y="90000"/>
                                    </p:animScale>
                                    <p:animScale>
                                      <p:cBhvr>
                                        <p:cTn id="37" dur="166" decel="50000">
                                          <p:stCondLst>
                                            <p:cond delay="1668"/>
                                          </p:stCondLst>
                                        </p:cTn>
                                        <p:tgtEl>
                                          <p:spTgt spid="15"/>
                                        </p:tgtEl>
                                      </p:cBhvr>
                                      <p:to x="100000" y="100000"/>
                                    </p:animScale>
                                    <p:animScale>
                                      <p:cBhvr>
                                        <p:cTn id="38" dur="26">
                                          <p:stCondLst>
                                            <p:cond delay="1808"/>
                                          </p:stCondLst>
                                        </p:cTn>
                                        <p:tgtEl>
                                          <p:spTgt spid="15"/>
                                        </p:tgtEl>
                                      </p:cBhvr>
                                      <p:to x="100000" y="95000"/>
                                    </p:animScale>
                                    <p:animScale>
                                      <p:cBhvr>
                                        <p:cTn id="39" dur="166" decel="50000">
                                          <p:stCondLst>
                                            <p:cond delay="1834"/>
                                          </p:stCondLst>
                                        </p:cTn>
                                        <p:tgtEl>
                                          <p:spTgt spid="15"/>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80">
                                          <p:stCondLst>
                                            <p:cond delay="0"/>
                                          </p:stCondLst>
                                        </p:cTn>
                                        <p:tgtEl>
                                          <p:spTgt spid="16"/>
                                        </p:tgtEl>
                                      </p:cBhvr>
                                    </p:animEffect>
                                    <p:anim calcmode="lin" valueType="num">
                                      <p:cBhvr>
                                        <p:cTn id="4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8" dur="26">
                                          <p:stCondLst>
                                            <p:cond delay="650"/>
                                          </p:stCondLst>
                                        </p:cTn>
                                        <p:tgtEl>
                                          <p:spTgt spid="16"/>
                                        </p:tgtEl>
                                      </p:cBhvr>
                                      <p:to x="100000" y="60000"/>
                                    </p:animScale>
                                    <p:animScale>
                                      <p:cBhvr>
                                        <p:cTn id="49" dur="166" decel="50000">
                                          <p:stCondLst>
                                            <p:cond delay="676"/>
                                          </p:stCondLst>
                                        </p:cTn>
                                        <p:tgtEl>
                                          <p:spTgt spid="16"/>
                                        </p:tgtEl>
                                      </p:cBhvr>
                                      <p:to x="100000" y="100000"/>
                                    </p:animScale>
                                    <p:animScale>
                                      <p:cBhvr>
                                        <p:cTn id="50" dur="26">
                                          <p:stCondLst>
                                            <p:cond delay="1312"/>
                                          </p:stCondLst>
                                        </p:cTn>
                                        <p:tgtEl>
                                          <p:spTgt spid="16"/>
                                        </p:tgtEl>
                                      </p:cBhvr>
                                      <p:to x="100000" y="80000"/>
                                    </p:animScale>
                                    <p:animScale>
                                      <p:cBhvr>
                                        <p:cTn id="51" dur="166" decel="50000">
                                          <p:stCondLst>
                                            <p:cond delay="1338"/>
                                          </p:stCondLst>
                                        </p:cTn>
                                        <p:tgtEl>
                                          <p:spTgt spid="16"/>
                                        </p:tgtEl>
                                      </p:cBhvr>
                                      <p:to x="100000" y="100000"/>
                                    </p:animScale>
                                    <p:animScale>
                                      <p:cBhvr>
                                        <p:cTn id="52" dur="26">
                                          <p:stCondLst>
                                            <p:cond delay="1642"/>
                                          </p:stCondLst>
                                        </p:cTn>
                                        <p:tgtEl>
                                          <p:spTgt spid="16"/>
                                        </p:tgtEl>
                                      </p:cBhvr>
                                      <p:to x="100000" y="90000"/>
                                    </p:animScale>
                                    <p:animScale>
                                      <p:cBhvr>
                                        <p:cTn id="53" dur="166" decel="50000">
                                          <p:stCondLst>
                                            <p:cond delay="1668"/>
                                          </p:stCondLst>
                                        </p:cTn>
                                        <p:tgtEl>
                                          <p:spTgt spid="16"/>
                                        </p:tgtEl>
                                      </p:cBhvr>
                                      <p:to x="100000" y="100000"/>
                                    </p:animScale>
                                    <p:animScale>
                                      <p:cBhvr>
                                        <p:cTn id="54" dur="26">
                                          <p:stCondLst>
                                            <p:cond delay="1808"/>
                                          </p:stCondLst>
                                        </p:cTn>
                                        <p:tgtEl>
                                          <p:spTgt spid="16"/>
                                        </p:tgtEl>
                                      </p:cBhvr>
                                      <p:to x="100000" y="95000"/>
                                    </p:animScale>
                                    <p:animScale>
                                      <p:cBhvr>
                                        <p:cTn id="55" dur="166" decel="50000">
                                          <p:stCondLst>
                                            <p:cond delay="1834"/>
                                          </p:stCondLst>
                                        </p:cTn>
                                        <p:tgtEl>
                                          <p:spTgt spid="16"/>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80">
                                          <p:stCondLst>
                                            <p:cond delay="0"/>
                                          </p:stCondLst>
                                        </p:cTn>
                                        <p:tgtEl>
                                          <p:spTgt spid="18"/>
                                        </p:tgtEl>
                                      </p:cBhvr>
                                    </p:animEffect>
                                    <p:anim calcmode="lin" valueType="num">
                                      <p:cBhvr>
                                        <p:cTn id="5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4" dur="26">
                                          <p:stCondLst>
                                            <p:cond delay="650"/>
                                          </p:stCondLst>
                                        </p:cTn>
                                        <p:tgtEl>
                                          <p:spTgt spid="18"/>
                                        </p:tgtEl>
                                      </p:cBhvr>
                                      <p:to x="100000" y="60000"/>
                                    </p:animScale>
                                    <p:animScale>
                                      <p:cBhvr>
                                        <p:cTn id="65" dur="166" decel="50000">
                                          <p:stCondLst>
                                            <p:cond delay="676"/>
                                          </p:stCondLst>
                                        </p:cTn>
                                        <p:tgtEl>
                                          <p:spTgt spid="18"/>
                                        </p:tgtEl>
                                      </p:cBhvr>
                                      <p:to x="100000" y="100000"/>
                                    </p:animScale>
                                    <p:animScale>
                                      <p:cBhvr>
                                        <p:cTn id="66" dur="26">
                                          <p:stCondLst>
                                            <p:cond delay="1312"/>
                                          </p:stCondLst>
                                        </p:cTn>
                                        <p:tgtEl>
                                          <p:spTgt spid="18"/>
                                        </p:tgtEl>
                                      </p:cBhvr>
                                      <p:to x="100000" y="80000"/>
                                    </p:animScale>
                                    <p:animScale>
                                      <p:cBhvr>
                                        <p:cTn id="67" dur="166" decel="50000">
                                          <p:stCondLst>
                                            <p:cond delay="1338"/>
                                          </p:stCondLst>
                                        </p:cTn>
                                        <p:tgtEl>
                                          <p:spTgt spid="18"/>
                                        </p:tgtEl>
                                      </p:cBhvr>
                                      <p:to x="100000" y="100000"/>
                                    </p:animScale>
                                    <p:animScale>
                                      <p:cBhvr>
                                        <p:cTn id="68" dur="26">
                                          <p:stCondLst>
                                            <p:cond delay="1642"/>
                                          </p:stCondLst>
                                        </p:cTn>
                                        <p:tgtEl>
                                          <p:spTgt spid="18"/>
                                        </p:tgtEl>
                                      </p:cBhvr>
                                      <p:to x="100000" y="90000"/>
                                    </p:animScale>
                                    <p:animScale>
                                      <p:cBhvr>
                                        <p:cTn id="69" dur="166" decel="50000">
                                          <p:stCondLst>
                                            <p:cond delay="1668"/>
                                          </p:stCondLst>
                                        </p:cTn>
                                        <p:tgtEl>
                                          <p:spTgt spid="18"/>
                                        </p:tgtEl>
                                      </p:cBhvr>
                                      <p:to x="100000" y="100000"/>
                                    </p:animScale>
                                    <p:animScale>
                                      <p:cBhvr>
                                        <p:cTn id="70" dur="26">
                                          <p:stCondLst>
                                            <p:cond delay="1808"/>
                                          </p:stCondLst>
                                        </p:cTn>
                                        <p:tgtEl>
                                          <p:spTgt spid="18"/>
                                        </p:tgtEl>
                                      </p:cBhvr>
                                      <p:to x="100000" y="95000"/>
                                    </p:animScale>
                                    <p:animScale>
                                      <p:cBhvr>
                                        <p:cTn id="71" dur="166" decel="50000">
                                          <p:stCondLst>
                                            <p:cond delay="1834"/>
                                          </p:stCondLst>
                                        </p:cTn>
                                        <p:tgtEl>
                                          <p:spTgt spid="18"/>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15"/>
                                        </p:tgtEl>
                                      </p:cBhvr>
                                    </p:animEffect>
                                    <p:animScale>
                                      <p:cBhvr>
                                        <p:cTn id="76" dur="250" autoRev="1" fill="hold"/>
                                        <p:tgtEl>
                                          <p:spTgt spid="15"/>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16"/>
                                        </p:tgtEl>
                                      </p:cBhvr>
                                    </p:animEffect>
                                    <p:animScale>
                                      <p:cBhvr>
                                        <p:cTn id="79" dur="250" autoRev="1" fill="hold"/>
                                        <p:tgtEl>
                                          <p:spTgt spid="16"/>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18"/>
                                        </p:tgtEl>
                                      </p:cBhvr>
                                    </p:animEffect>
                                    <p:animScale>
                                      <p:cBhvr>
                                        <p:cTn id="82" dur="250" autoRev="1" fill="hold"/>
                                        <p:tgtEl>
                                          <p:spTgt spid="18"/>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1000"/>
                                        <p:tgtEl>
                                          <p:spTgt spid="11"/>
                                        </p:tgtEl>
                                      </p:cBhvr>
                                    </p:animEffect>
                                    <p:anim calcmode="lin" valueType="num">
                                      <p:cBhvr>
                                        <p:cTn id="88" dur="1000" fill="hold"/>
                                        <p:tgtEl>
                                          <p:spTgt spid="11"/>
                                        </p:tgtEl>
                                        <p:attrNameLst>
                                          <p:attrName>ppt_x</p:attrName>
                                        </p:attrNameLst>
                                      </p:cBhvr>
                                      <p:tavLst>
                                        <p:tav tm="0">
                                          <p:val>
                                            <p:strVal val="#ppt_x"/>
                                          </p:val>
                                        </p:tav>
                                        <p:tav tm="100000">
                                          <p:val>
                                            <p:strVal val="#ppt_x"/>
                                          </p:val>
                                        </p:tav>
                                      </p:tavLst>
                                    </p:anim>
                                    <p:anim calcmode="lin" valueType="num">
                                      <p:cBhvr>
                                        <p:cTn id="8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 presetClass="entr" presetSubtype="12"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2250" fill="hold"/>
                                        <p:tgtEl>
                                          <p:spTgt spid="19"/>
                                        </p:tgtEl>
                                        <p:attrNameLst>
                                          <p:attrName>ppt_x</p:attrName>
                                        </p:attrNameLst>
                                      </p:cBhvr>
                                      <p:tavLst>
                                        <p:tav tm="0">
                                          <p:val>
                                            <p:strVal val="0-#ppt_w/2"/>
                                          </p:val>
                                        </p:tav>
                                        <p:tav tm="100000">
                                          <p:val>
                                            <p:strVal val="#ppt_x"/>
                                          </p:val>
                                        </p:tav>
                                      </p:tavLst>
                                    </p:anim>
                                    <p:anim calcmode="lin" valueType="num">
                                      <p:cBhvr additive="base">
                                        <p:cTn id="98" dur="225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down)">
                                      <p:cBhvr>
                                        <p:cTn id="103" dur="580">
                                          <p:stCondLst>
                                            <p:cond delay="0"/>
                                          </p:stCondLst>
                                        </p:cTn>
                                        <p:tgtEl>
                                          <p:spTgt spid="24"/>
                                        </p:tgtEl>
                                      </p:cBhvr>
                                    </p:animEffect>
                                    <p:anim calcmode="lin" valueType="num">
                                      <p:cBhvr>
                                        <p:cTn id="10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09" dur="26">
                                          <p:stCondLst>
                                            <p:cond delay="650"/>
                                          </p:stCondLst>
                                        </p:cTn>
                                        <p:tgtEl>
                                          <p:spTgt spid="24"/>
                                        </p:tgtEl>
                                      </p:cBhvr>
                                      <p:to x="100000" y="60000"/>
                                    </p:animScale>
                                    <p:animScale>
                                      <p:cBhvr>
                                        <p:cTn id="110" dur="166" decel="50000">
                                          <p:stCondLst>
                                            <p:cond delay="676"/>
                                          </p:stCondLst>
                                        </p:cTn>
                                        <p:tgtEl>
                                          <p:spTgt spid="24"/>
                                        </p:tgtEl>
                                      </p:cBhvr>
                                      <p:to x="100000" y="100000"/>
                                    </p:animScale>
                                    <p:animScale>
                                      <p:cBhvr>
                                        <p:cTn id="111" dur="26">
                                          <p:stCondLst>
                                            <p:cond delay="1312"/>
                                          </p:stCondLst>
                                        </p:cTn>
                                        <p:tgtEl>
                                          <p:spTgt spid="24"/>
                                        </p:tgtEl>
                                      </p:cBhvr>
                                      <p:to x="100000" y="80000"/>
                                    </p:animScale>
                                    <p:animScale>
                                      <p:cBhvr>
                                        <p:cTn id="112" dur="166" decel="50000">
                                          <p:stCondLst>
                                            <p:cond delay="1338"/>
                                          </p:stCondLst>
                                        </p:cTn>
                                        <p:tgtEl>
                                          <p:spTgt spid="24"/>
                                        </p:tgtEl>
                                      </p:cBhvr>
                                      <p:to x="100000" y="100000"/>
                                    </p:animScale>
                                    <p:animScale>
                                      <p:cBhvr>
                                        <p:cTn id="113" dur="26">
                                          <p:stCondLst>
                                            <p:cond delay="1642"/>
                                          </p:stCondLst>
                                        </p:cTn>
                                        <p:tgtEl>
                                          <p:spTgt spid="24"/>
                                        </p:tgtEl>
                                      </p:cBhvr>
                                      <p:to x="100000" y="90000"/>
                                    </p:animScale>
                                    <p:animScale>
                                      <p:cBhvr>
                                        <p:cTn id="114" dur="166" decel="50000">
                                          <p:stCondLst>
                                            <p:cond delay="1668"/>
                                          </p:stCondLst>
                                        </p:cTn>
                                        <p:tgtEl>
                                          <p:spTgt spid="24"/>
                                        </p:tgtEl>
                                      </p:cBhvr>
                                      <p:to x="100000" y="100000"/>
                                    </p:animScale>
                                    <p:animScale>
                                      <p:cBhvr>
                                        <p:cTn id="115" dur="26">
                                          <p:stCondLst>
                                            <p:cond delay="1808"/>
                                          </p:stCondLst>
                                        </p:cTn>
                                        <p:tgtEl>
                                          <p:spTgt spid="24"/>
                                        </p:tgtEl>
                                      </p:cBhvr>
                                      <p:to x="100000" y="95000"/>
                                    </p:animScale>
                                    <p:animScale>
                                      <p:cBhvr>
                                        <p:cTn id="116" dur="166" decel="50000">
                                          <p:stCondLst>
                                            <p:cond delay="1834"/>
                                          </p:stCondLst>
                                        </p:cTn>
                                        <p:tgtEl>
                                          <p:spTgt spid="24"/>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mph" presetSubtype="0" fill="hold" nodeType="clickEffect">
                                  <p:stCondLst>
                                    <p:cond delay="0"/>
                                  </p:stCondLst>
                                  <p:childTnLst>
                                    <p:animEffect transition="out" filter="fade">
                                      <p:cBhvr>
                                        <p:cTn id="120" dur="500" tmFilter="0, 0; .2, .5; .8, .5; 1, 0"/>
                                        <p:tgtEl>
                                          <p:spTgt spid="24"/>
                                        </p:tgtEl>
                                      </p:cBhvr>
                                    </p:animEffect>
                                    <p:animScale>
                                      <p:cBhvr>
                                        <p:cTn id="121" dur="250" autoRev="1" fill="hold"/>
                                        <p:tgtEl>
                                          <p:spTgt spid="24"/>
                                        </p:tgtEl>
                                      </p:cBhvr>
                                      <p:by x="105000" y="105000"/>
                                    </p:animScale>
                                  </p:childTnLst>
                                </p:cTn>
                              </p:par>
                            </p:childTnLst>
                          </p:cTn>
                        </p:par>
                      </p:childTnLst>
                    </p:cTn>
                  </p:par>
                  <p:par>
                    <p:cTn id="122" fill="hold">
                      <p:stCondLst>
                        <p:cond delay="indefinite"/>
                      </p:stCondLst>
                      <p:childTnLst>
                        <p:par>
                          <p:cTn id="123" fill="hold">
                            <p:stCondLst>
                              <p:cond delay="0"/>
                            </p:stCondLst>
                            <p:childTnLst>
                              <p:par>
                                <p:cTn id="124" presetID="26" presetClass="entr" presetSubtype="0" fill="hold" nodeType="click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wipe(down)">
                                      <p:cBhvr>
                                        <p:cTn id="126" dur="580">
                                          <p:stCondLst>
                                            <p:cond delay="0"/>
                                          </p:stCondLst>
                                        </p:cTn>
                                        <p:tgtEl>
                                          <p:spTgt spid="25"/>
                                        </p:tgtEl>
                                      </p:cBhvr>
                                    </p:animEffect>
                                    <p:anim calcmode="lin" valueType="num">
                                      <p:cBhvr>
                                        <p:cTn id="127"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2" dur="26">
                                          <p:stCondLst>
                                            <p:cond delay="650"/>
                                          </p:stCondLst>
                                        </p:cTn>
                                        <p:tgtEl>
                                          <p:spTgt spid="25"/>
                                        </p:tgtEl>
                                      </p:cBhvr>
                                      <p:to x="100000" y="60000"/>
                                    </p:animScale>
                                    <p:animScale>
                                      <p:cBhvr>
                                        <p:cTn id="133" dur="166" decel="50000">
                                          <p:stCondLst>
                                            <p:cond delay="676"/>
                                          </p:stCondLst>
                                        </p:cTn>
                                        <p:tgtEl>
                                          <p:spTgt spid="25"/>
                                        </p:tgtEl>
                                      </p:cBhvr>
                                      <p:to x="100000" y="100000"/>
                                    </p:animScale>
                                    <p:animScale>
                                      <p:cBhvr>
                                        <p:cTn id="134" dur="26">
                                          <p:stCondLst>
                                            <p:cond delay="1312"/>
                                          </p:stCondLst>
                                        </p:cTn>
                                        <p:tgtEl>
                                          <p:spTgt spid="25"/>
                                        </p:tgtEl>
                                      </p:cBhvr>
                                      <p:to x="100000" y="80000"/>
                                    </p:animScale>
                                    <p:animScale>
                                      <p:cBhvr>
                                        <p:cTn id="135" dur="166" decel="50000">
                                          <p:stCondLst>
                                            <p:cond delay="1338"/>
                                          </p:stCondLst>
                                        </p:cTn>
                                        <p:tgtEl>
                                          <p:spTgt spid="25"/>
                                        </p:tgtEl>
                                      </p:cBhvr>
                                      <p:to x="100000" y="100000"/>
                                    </p:animScale>
                                    <p:animScale>
                                      <p:cBhvr>
                                        <p:cTn id="136" dur="26">
                                          <p:stCondLst>
                                            <p:cond delay="1642"/>
                                          </p:stCondLst>
                                        </p:cTn>
                                        <p:tgtEl>
                                          <p:spTgt spid="25"/>
                                        </p:tgtEl>
                                      </p:cBhvr>
                                      <p:to x="100000" y="90000"/>
                                    </p:animScale>
                                    <p:animScale>
                                      <p:cBhvr>
                                        <p:cTn id="137" dur="166" decel="50000">
                                          <p:stCondLst>
                                            <p:cond delay="1668"/>
                                          </p:stCondLst>
                                        </p:cTn>
                                        <p:tgtEl>
                                          <p:spTgt spid="25"/>
                                        </p:tgtEl>
                                      </p:cBhvr>
                                      <p:to x="100000" y="100000"/>
                                    </p:animScale>
                                    <p:animScale>
                                      <p:cBhvr>
                                        <p:cTn id="138" dur="26">
                                          <p:stCondLst>
                                            <p:cond delay="1808"/>
                                          </p:stCondLst>
                                        </p:cTn>
                                        <p:tgtEl>
                                          <p:spTgt spid="25"/>
                                        </p:tgtEl>
                                      </p:cBhvr>
                                      <p:to x="100000" y="95000"/>
                                    </p:animScale>
                                    <p:animScale>
                                      <p:cBhvr>
                                        <p:cTn id="139" dur="166" decel="50000">
                                          <p:stCondLst>
                                            <p:cond delay="1834"/>
                                          </p:stCondLst>
                                        </p:cTn>
                                        <p:tgtEl>
                                          <p:spTgt spid="25"/>
                                        </p:tgtEl>
                                      </p:cBhvr>
                                      <p:to x="100000" y="100000"/>
                                    </p:animScale>
                                  </p:childTnLst>
                                </p:cTn>
                              </p:par>
                            </p:childTnLst>
                          </p:cTn>
                        </p:par>
                      </p:childTnLst>
                    </p:cTn>
                  </p:par>
                  <p:par>
                    <p:cTn id="140" fill="hold">
                      <p:stCondLst>
                        <p:cond delay="indefinite"/>
                      </p:stCondLst>
                      <p:childTnLst>
                        <p:par>
                          <p:cTn id="141" fill="hold">
                            <p:stCondLst>
                              <p:cond delay="0"/>
                            </p:stCondLst>
                            <p:childTnLst>
                              <p:par>
                                <p:cTn id="142" presetID="26" presetClass="emph" presetSubtype="0" fill="hold" nodeType="clickEffect">
                                  <p:stCondLst>
                                    <p:cond delay="0"/>
                                  </p:stCondLst>
                                  <p:childTnLst>
                                    <p:animEffect transition="out" filter="fade">
                                      <p:cBhvr>
                                        <p:cTn id="143" dur="500" tmFilter="0, 0; .2, .5; .8, .5; 1, 0"/>
                                        <p:tgtEl>
                                          <p:spTgt spid="25"/>
                                        </p:tgtEl>
                                      </p:cBhvr>
                                    </p:animEffect>
                                    <p:animScale>
                                      <p:cBhvr>
                                        <p:cTn id="144" dur="250" autoRev="1" fill="hold"/>
                                        <p:tgtEl>
                                          <p:spTgt spid="25"/>
                                        </p:tgtEl>
                                      </p:cBhvr>
                                      <p:by x="105000" y="105000"/>
                                    </p:animScale>
                                  </p:childTnLst>
                                </p:cTn>
                              </p:par>
                            </p:childTnLst>
                          </p:cTn>
                        </p:par>
                      </p:childTnLst>
                    </p:cTn>
                  </p:par>
                  <p:par>
                    <p:cTn id="145" fill="hold">
                      <p:stCondLst>
                        <p:cond delay="indefinite"/>
                      </p:stCondLst>
                      <p:childTnLst>
                        <p:par>
                          <p:cTn id="146" fill="hold">
                            <p:stCondLst>
                              <p:cond delay="0"/>
                            </p:stCondLst>
                            <p:childTnLst>
                              <p:par>
                                <p:cTn id="147" presetID="26" presetClass="entr" presetSubtype="0" fill="hold" nodeType="clickEffect">
                                  <p:stCondLst>
                                    <p:cond delay="0"/>
                                  </p:stCondLst>
                                  <p:childTnLst>
                                    <p:set>
                                      <p:cBhvr>
                                        <p:cTn id="148" dur="1" fill="hold">
                                          <p:stCondLst>
                                            <p:cond delay="0"/>
                                          </p:stCondLst>
                                        </p:cTn>
                                        <p:tgtEl>
                                          <p:spTgt spid="26"/>
                                        </p:tgtEl>
                                        <p:attrNameLst>
                                          <p:attrName>style.visibility</p:attrName>
                                        </p:attrNameLst>
                                      </p:cBhvr>
                                      <p:to>
                                        <p:strVal val="visible"/>
                                      </p:to>
                                    </p:set>
                                    <p:animEffect transition="in" filter="wipe(down)">
                                      <p:cBhvr>
                                        <p:cTn id="149" dur="580">
                                          <p:stCondLst>
                                            <p:cond delay="0"/>
                                          </p:stCondLst>
                                        </p:cTn>
                                        <p:tgtEl>
                                          <p:spTgt spid="26"/>
                                        </p:tgtEl>
                                      </p:cBhvr>
                                    </p:animEffect>
                                    <p:anim calcmode="lin" valueType="num">
                                      <p:cBhvr>
                                        <p:cTn id="15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5" dur="26">
                                          <p:stCondLst>
                                            <p:cond delay="650"/>
                                          </p:stCondLst>
                                        </p:cTn>
                                        <p:tgtEl>
                                          <p:spTgt spid="26"/>
                                        </p:tgtEl>
                                      </p:cBhvr>
                                      <p:to x="100000" y="60000"/>
                                    </p:animScale>
                                    <p:animScale>
                                      <p:cBhvr>
                                        <p:cTn id="156" dur="166" decel="50000">
                                          <p:stCondLst>
                                            <p:cond delay="676"/>
                                          </p:stCondLst>
                                        </p:cTn>
                                        <p:tgtEl>
                                          <p:spTgt spid="26"/>
                                        </p:tgtEl>
                                      </p:cBhvr>
                                      <p:to x="100000" y="100000"/>
                                    </p:animScale>
                                    <p:animScale>
                                      <p:cBhvr>
                                        <p:cTn id="157" dur="26">
                                          <p:stCondLst>
                                            <p:cond delay="1312"/>
                                          </p:stCondLst>
                                        </p:cTn>
                                        <p:tgtEl>
                                          <p:spTgt spid="26"/>
                                        </p:tgtEl>
                                      </p:cBhvr>
                                      <p:to x="100000" y="80000"/>
                                    </p:animScale>
                                    <p:animScale>
                                      <p:cBhvr>
                                        <p:cTn id="158" dur="166" decel="50000">
                                          <p:stCondLst>
                                            <p:cond delay="1338"/>
                                          </p:stCondLst>
                                        </p:cTn>
                                        <p:tgtEl>
                                          <p:spTgt spid="26"/>
                                        </p:tgtEl>
                                      </p:cBhvr>
                                      <p:to x="100000" y="100000"/>
                                    </p:animScale>
                                    <p:animScale>
                                      <p:cBhvr>
                                        <p:cTn id="159" dur="26">
                                          <p:stCondLst>
                                            <p:cond delay="1642"/>
                                          </p:stCondLst>
                                        </p:cTn>
                                        <p:tgtEl>
                                          <p:spTgt spid="26"/>
                                        </p:tgtEl>
                                      </p:cBhvr>
                                      <p:to x="100000" y="90000"/>
                                    </p:animScale>
                                    <p:animScale>
                                      <p:cBhvr>
                                        <p:cTn id="160" dur="166" decel="50000">
                                          <p:stCondLst>
                                            <p:cond delay="1668"/>
                                          </p:stCondLst>
                                        </p:cTn>
                                        <p:tgtEl>
                                          <p:spTgt spid="26"/>
                                        </p:tgtEl>
                                      </p:cBhvr>
                                      <p:to x="100000" y="100000"/>
                                    </p:animScale>
                                    <p:animScale>
                                      <p:cBhvr>
                                        <p:cTn id="161" dur="26">
                                          <p:stCondLst>
                                            <p:cond delay="1808"/>
                                          </p:stCondLst>
                                        </p:cTn>
                                        <p:tgtEl>
                                          <p:spTgt spid="26"/>
                                        </p:tgtEl>
                                      </p:cBhvr>
                                      <p:to x="100000" y="95000"/>
                                    </p:animScale>
                                    <p:animScale>
                                      <p:cBhvr>
                                        <p:cTn id="162" dur="166" decel="50000">
                                          <p:stCondLst>
                                            <p:cond delay="1834"/>
                                          </p:stCondLst>
                                        </p:cTn>
                                        <p:tgtEl>
                                          <p:spTgt spid="26"/>
                                        </p:tgtEl>
                                      </p:cBhvr>
                                      <p:to x="100000" y="100000"/>
                                    </p:animScale>
                                  </p:childTnLst>
                                </p:cTn>
                              </p:par>
                            </p:childTnLst>
                          </p:cTn>
                        </p:par>
                      </p:childTnLst>
                    </p:cTn>
                  </p:par>
                  <p:par>
                    <p:cTn id="163" fill="hold">
                      <p:stCondLst>
                        <p:cond delay="indefinite"/>
                      </p:stCondLst>
                      <p:childTnLst>
                        <p:par>
                          <p:cTn id="164" fill="hold">
                            <p:stCondLst>
                              <p:cond delay="0"/>
                            </p:stCondLst>
                            <p:childTnLst>
                              <p:par>
                                <p:cTn id="165" presetID="26" presetClass="emph" presetSubtype="0" fill="hold" nodeType="clickEffect">
                                  <p:stCondLst>
                                    <p:cond delay="0"/>
                                  </p:stCondLst>
                                  <p:childTnLst>
                                    <p:animEffect transition="out" filter="fade">
                                      <p:cBhvr>
                                        <p:cTn id="166" dur="500" tmFilter="0, 0; .2, .5; .8, .5; 1, 0"/>
                                        <p:tgtEl>
                                          <p:spTgt spid="26"/>
                                        </p:tgtEl>
                                      </p:cBhvr>
                                    </p:animEffect>
                                    <p:animScale>
                                      <p:cBhvr>
                                        <p:cTn id="167"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 name="矩形 4"/>
          <p:cNvSpPr/>
          <p:nvPr/>
        </p:nvSpPr>
        <p:spPr>
          <a:xfrm>
            <a:off x="5417742" y="2494375"/>
            <a:ext cx="5729719" cy="236218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20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7" name="图片 6">
            <a:extLst>
              <a:ext uri="{FF2B5EF4-FFF2-40B4-BE49-F238E27FC236}">
                <a16:creationId xmlns:a16="http://schemas.microsoft.com/office/drawing/2014/main" xmlns="" id="{B43F05A5-64E5-4429-B42B-E3269F644B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8" name="矩形 7">
            <a:extLst>
              <a:ext uri="{FF2B5EF4-FFF2-40B4-BE49-F238E27FC236}">
                <a16:creationId xmlns:a16="http://schemas.microsoft.com/office/drawing/2014/main" xmlns="" id="{62191CEC-2E93-4771-AB14-F264EB82A3DF}"/>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9" name="图片 8">
            <a:extLst>
              <a:ext uri="{FF2B5EF4-FFF2-40B4-BE49-F238E27FC236}">
                <a16:creationId xmlns:a16="http://schemas.microsoft.com/office/drawing/2014/main" xmlns="" id="{743E269D-03DF-4ABF-A3FF-33BBDE44CEE6}"/>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0" name="图片 9">
            <a:extLst>
              <a:ext uri="{FF2B5EF4-FFF2-40B4-BE49-F238E27FC236}">
                <a16:creationId xmlns:a16="http://schemas.microsoft.com/office/drawing/2014/main" xmlns="" id="{A20C8500-BCFA-4537-B4F7-A2DCF1FE510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1" name="图片 10">
            <a:extLst>
              <a:ext uri="{FF2B5EF4-FFF2-40B4-BE49-F238E27FC236}">
                <a16:creationId xmlns:a16="http://schemas.microsoft.com/office/drawing/2014/main" xmlns="" id="{F0E5899E-567A-4901-A649-926E9C42AD05}"/>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2" name="图片 11">
            <a:extLst>
              <a:ext uri="{FF2B5EF4-FFF2-40B4-BE49-F238E27FC236}">
                <a16:creationId xmlns:a16="http://schemas.microsoft.com/office/drawing/2014/main" xmlns="" id="{4EB92E29-A03E-4694-A89F-9BEA62E5D506}"/>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5" name="图片 14">
            <a:extLst>
              <a:ext uri="{FF2B5EF4-FFF2-40B4-BE49-F238E27FC236}">
                <a16:creationId xmlns:a16="http://schemas.microsoft.com/office/drawing/2014/main" xmlns="" id="{CA94086A-DCF9-42B7-A70A-FA6DF0C2E1AD}"/>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grpSp>
        <p:nvGrpSpPr>
          <p:cNvPr id="18" name="组合 17">
            <a:extLst>
              <a:ext uri="{FF2B5EF4-FFF2-40B4-BE49-F238E27FC236}">
                <a16:creationId xmlns:a16="http://schemas.microsoft.com/office/drawing/2014/main" xmlns="" id="{E9917D39-2658-47D1-A7DC-E750D192CC85}"/>
              </a:ext>
            </a:extLst>
          </p:cNvPr>
          <p:cNvGrpSpPr/>
          <p:nvPr/>
        </p:nvGrpSpPr>
        <p:grpSpPr>
          <a:xfrm>
            <a:off x="1533128" y="1695861"/>
            <a:ext cx="4075944" cy="3737135"/>
            <a:chOff x="2078276" y="2133371"/>
            <a:chExt cx="2389005" cy="2190421"/>
          </a:xfrm>
        </p:grpSpPr>
        <p:pic>
          <p:nvPicPr>
            <p:cNvPr id="17" name="图片 16">
              <a:extLst>
                <a:ext uri="{FF2B5EF4-FFF2-40B4-BE49-F238E27FC236}">
                  <a16:creationId xmlns:a16="http://schemas.microsoft.com/office/drawing/2014/main" xmlns="" id="{471B97AF-BC79-4125-9B7B-3EA0DCC55E23}"/>
                </a:ext>
              </a:extLst>
            </p:cNvPr>
            <p:cNvPicPr>
              <a:picLocks noChangeAspect="1"/>
            </p:cNvPicPr>
            <p:nvPr/>
          </p:nvPicPr>
          <p:blipFill rotWithShape="1">
            <a:blip r:embed="rId5">
              <a:extLst>
                <a:ext uri="{28A0092B-C50C-407E-A947-70E740481C1C}">
                  <a14:useLocalDpi xmlns:a14="http://schemas.microsoft.com/office/drawing/2010/main" val="0"/>
                </a:ext>
              </a:extLst>
            </a:blip>
            <a:srcRect r="59276" b="66862"/>
            <a:stretch/>
          </p:blipFill>
          <p:spPr>
            <a:xfrm>
              <a:off x="2078276" y="2133371"/>
              <a:ext cx="2389005" cy="2190421"/>
            </a:xfrm>
            <a:prstGeom prst="rect">
              <a:avLst/>
            </a:prstGeom>
          </p:spPr>
        </p:pic>
        <p:pic>
          <p:nvPicPr>
            <p:cNvPr id="14" name="图片 13">
              <a:extLst>
                <a:ext uri="{FF2B5EF4-FFF2-40B4-BE49-F238E27FC236}">
                  <a16:creationId xmlns:a16="http://schemas.microsoft.com/office/drawing/2014/main" xmlns="" id="{34141025-1073-4740-932F-3F1207C998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05524" y="2912017"/>
              <a:ext cx="1260050" cy="1260050"/>
            </a:xfrm>
            <a:prstGeom prst="rect">
              <a:avLst/>
            </a:prstGeom>
          </p:spPr>
        </p:pic>
      </p:grpSp>
    </p:spTree>
    <p:extLst>
      <p:ext uri="{BB962C8B-B14F-4D97-AF65-F5344CB8AC3E}">
        <p14:creationId xmlns:p14="http://schemas.microsoft.com/office/powerpoint/2010/main" val="23360730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80">
                                          <p:stCondLst>
                                            <p:cond delay="0"/>
                                          </p:stCondLst>
                                        </p:cTn>
                                        <p:tgtEl>
                                          <p:spTgt spid="11"/>
                                        </p:tgtEl>
                                      </p:cBhvr>
                                    </p:animEffect>
                                    <p:anim calcmode="lin" valueType="num">
                                      <p:cBhvr>
                                        <p:cTn id="4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5" dur="26">
                                          <p:stCondLst>
                                            <p:cond delay="650"/>
                                          </p:stCondLst>
                                        </p:cTn>
                                        <p:tgtEl>
                                          <p:spTgt spid="11"/>
                                        </p:tgtEl>
                                      </p:cBhvr>
                                      <p:to x="100000" y="60000"/>
                                    </p:animScale>
                                    <p:animScale>
                                      <p:cBhvr>
                                        <p:cTn id="46" dur="166" decel="50000">
                                          <p:stCondLst>
                                            <p:cond delay="676"/>
                                          </p:stCondLst>
                                        </p:cTn>
                                        <p:tgtEl>
                                          <p:spTgt spid="11"/>
                                        </p:tgtEl>
                                      </p:cBhvr>
                                      <p:to x="100000" y="100000"/>
                                    </p:animScale>
                                    <p:animScale>
                                      <p:cBhvr>
                                        <p:cTn id="47" dur="26">
                                          <p:stCondLst>
                                            <p:cond delay="1312"/>
                                          </p:stCondLst>
                                        </p:cTn>
                                        <p:tgtEl>
                                          <p:spTgt spid="11"/>
                                        </p:tgtEl>
                                      </p:cBhvr>
                                      <p:to x="100000" y="80000"/>
                                    </p:animScale>
                                    <p:animScale>
                                      <p:cBhvr>
                                        <p:cTn id="48" dur="166" decel="50000">
                                          <p:stCondLst>
                                            <p:cond delay="1338"/>
                                          </p:stCondLst>
                                        </p:cTn>
                                        <p:tgtEl>
                                          <p:spTgt spid="11"/>
                                        </p:tgtEl>
                                      </p:cBhvr>
                                      <p:to x="100000" y="100000"/>
                                    </p:animScale>
                                    <p:animScale>
                                      <p:cBhvr>
                                        <p:cTn id="49" dur="26">
                                          <p:stCondLst>
                                            <p:cond delay="1642"/>
                                          </p:stCondLst>
                                        </p:cTn>
                                        <p:tgtEl>
                                          <p:spTgt spid="11"/>
                                        </p:tgtEl>
                                      </p:cBhvr>
                                      <p:to x="100000" y="90000"/>
                                    </p:animScale>
                                    <p:animScale>
                                      <p:cBhvr>
                                        <p:cTn id="50" dur="166" decel="50000">
                                          <p:stCondLst>
                                            <p:cond delay="1668"/>
                                          </p:stCondLst>
                                        </p:cTn>
                                        <p:tgtEl>
                                          <p:spTgt spid="11"/>
                                        </p:tgtEl>
                                      </p:cBhvr>
                                      <p:to x="100000" y="100000"/>
                                    </p:animScale>
                                    <p:animScale>
                                      <p:cBhvr>
                                        <p:cTn id="51" dur="26">
                                          <p:stCondLst>
                                            <p:cond delay="1808"/>
                                          </p:stCondLst>
                                        </p:cTn>
                                        <p:tgtEl>
                                          <p:spTgt spid="11"/>
                                        </p:tgtEl>
                                      </p:cBhvr>
                                      <p:to x="100000" y="95000"/>
                                    </p:animScale>
                                    <p:animScale>
                                      <p:cBhvr>
                                        <p:cTn id="52" dur="166" decel="50000">
                                          <p:stCondLst>
                                            <p:cond delay="1834"/>
                                          </p:stCondLst>
                                        </p:cTn>
                                        <p:tgtEl>
                                          <p:spTgt spid="11"/>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9"/>
                                        </p:tgtEl>
                                      </p:cBhvr>
                                    </p:animEffect>
                                    <p:animScale>
                                      <p:cBhvr>
                                        <p:cTn id="57" dur="250" autoRev="1" fill="hold"/>
                                        <p:tgtEl>
                                          <p:spTgt spid="9"/>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0"/>
                                        </p:tgtEl>
                                      </p:cBhvr>
                                    </p:animEffect>
                                    <p:animScale>
                                      <p:cBhvr>
                                        <p:cTn id="60" dur="250" autoRev="1" fill="hold"/>
                                        <p:tgtEl>
                                          <p:spTgt spid="10"/>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1"/>
                                        </p:tgtEl>
                                      </p:cBhvr>
                                    </p:animEffect>
                                    <p:animScale>
                                      <p:cBhvr>
                                        <p:cTn id="63" dur="250" autoRev="1" fill="hold"/>
                                        <p:tgtEl>
                                          <p:spTgt spid="11"/>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anim calcmode="lin" valueType="num">
                                      <p:cBhvr>
                                        <p:cTn id="69" dur="1000" fill="hold"/>
                                        <p:tgtEl>
                                          <p:spTgt spid="7"/>
                                        </p:tgtEl>
                                        <p:attrNameLst>
                                          <p:attrName>ppt_x</p:attrName>
                                        </p:attrNameLst>
                                      </p:cBhvr>
                                      <p:tavLst>
                                        <p:tav tm="0">
                                          <p:val>
                                            <p:strVal val="#ppt_x"/>
                                          </p:val>
                                        </p:tav>
                                        <p:tav tm="100000">
                                          <p:val>
                                            <p:strVal val="#ppt_x"/>
                                          </p:val>
                                        </p:tav>
                                      </p:tavLst>
                                    </p:anim>
                                    <p:anim calcmode="lin" valueType="num">
                                      <p:cBhvr>
                                        <p:cTn id="7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par>
                                <p:cTn id="76" presetID="2" presetClass="entr" presetSubtype="1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2250" fill="hold"/>
                                        <p:tgtEl>
                                          <p:spTgt spid="12"/>
                                        </p:tgtEl>
                                        <p:attrNameLst>
                                          <p:attrName>ppt_x</p:attrName>
                                        </p:attrNameLst>
                                      </p:cBhvr>
                                      <p:tavLst>
                                        <p:tav tm="0">
                                          <p:val>
                                            <p:strVal val="0-#ppt_w/2"/>
                                          </p:val>
                                        </p:tav>
                                        <p:tav tm="100000">
                                          <p:val>
                                            <p:strVal val="#ppt_x"/>
                                          </p:val>
                                        </p:tav>
                                      </p:tavLst>
                                    </p:anim>
                                    <p:anim calcmode="lin" valueType="num">
                                      <p:cBhvr additive="base">
                                        <p:cTn id="79" dur="22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22" presetClass="entr" presetSubtype="8" fill="hold" grpId="0"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34E2CC6-B679-4837-9A8C-1D88ED32B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8373" y="2996385"/>
            <a:ext cx="5072597" cy="1533297"/>
          </a:xfrm>
          <a:prstGeom prst="rect">
            <a:avLst/>
          </a:prstGeom>
        </p:spPr>
      </p:pic>
      <p:sp>
        <p:nvSpPr>
          <p:cNvPr id="5" name="矩形 4">
            <a:extLst>
              <a:ext uri="{FF2B5EF4-FFF2-40B4-BE49-F238E27FC236}">
                <a16:creationId xmlns:a16="http://schemas.microsoft.com/office/drawing/2014/main" xmlns="" id="{3007239F-B2E6-4F55-B367-6BA58826308E}"/>
              </a:ext>
            </a:extLst>
          </p:cNvPr>
          <p:cNvSpPr/>
          <p:nvPr/>
        </p:nvSpPr>
        <p:spPr>
          <a:xfrm>
            <a:off x="4107805" y="3460351"/>
            <a:ext cx="4601936"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给家长的建议</a:t>
            </a:r>
          </a:p>
        </p:txBody>
      </p:sp>
      <p:pic>
        <p:nvPicPr>
          <p:cNvPr id="16" name="图片 15">
            <a:extLst>
              <a:ext uri="{FF2B5EF4-FFF2-40B4-BE49-F238E27FC236}">
                <a16:creationId xmlns:a16="http://schemas.microsoft.com/office/drawing/2014/main" xmlns="" id="{F67E6035-1AD7-495C-B720-1596CE0F879F}"/>
              </a:ext>
            </a:extLst>
          </p:cNvPr>
          <p:cNvPicPr>
            <a:picLocks noChangeAspect="1"/>
          </p:cNvPicPr>
          <p:nvPr/>
        </p:nvPicPr>
        <p:blipFill rotWithShape="1">
          <a:blip r:embed="rId5">
            <a:extLst>
              <a:ext uri="{28A0092B-C50C-407E-A947-70E740481C1C}">
                <a14:useLocalDpi xmlns:a14="http://schemas.microsoft.com/office/drawing/2010/main" val="0"/>
              </a:ext>
            </a:extLst>
          </a:blip>
          <a:srcRect l="67879" b="75342"/>
          <a:stretch/>
        </p:blipFill>
        <p:spPr>
          <a:xfrm>
            <a:off x="4635146" y="926963"/>
            <a:ext cx="2507225" cy="2153641"/>
          </a:xfrm>
          <a:prstGeom prst="rect">
            <a:avLst/>
          </a:prstGeom>
        </p:spPr>
      </p:pic>
      <p:pic>
        <p:nvPicPr>
          <p:cNvPr id="17" name="图片 16">
            <a:extLst>
              <a:ext uri="{FF2B5EF4-FFF2-40B4-BE49-F238E27FC236}">
                <a16:creationId xmlns:a16="http://schemas.microsoft.com/office/drawing/2014/main" xmlns="" id="{6A4E7136-19F2-47B6-926D-843A12F9F919}"/>
              </a:ext>
            </a:extLst>
          </p:cNvPr>
          <p:cNvPicPr>
            <a:picLocks noChangeAspect="1"/>
          </p:cNvPicPr>
          <p:nvPr/>
        </p:nvPicPr>
        <p:blipFill rotWithShape="1">
          <a:blip r:embed="rId6">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8" name="图片 17">
            <a:extLst>
              <a:ext uri="{FF2B5EF4-FFF2-40B4-BE49-F238E27FC236}">
                <a16:creationId xmlns:a16="http://schemas.microsoft.com/office/drawing/2014/main" xmlns="" id="{8422973F-270C-4902-AC34-F83A67B4DBDE}"/>
              </a:ext>
            </a:extLst>
          </p:cNvPr>
          <p:cNvPicPr>
            <a:picLocks noChangeAspect="1"/>
          </p:cNvPicPr>
          <p:nvPr/>
        </p:nvPicPr>
        <p:blipFill rotWithShape="1">
          <a:blip r:embed="rId6">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9" name="图片 18">
            <a:extLst>
              <a:ext uri="{FF2B5EF4-FFF2-40B4-BE49-F238E27FC236}">
                <a16:creationId xmlns:a16="http://schemas.microsoft.com/office/drawing/2014/main" xmlns="" id="{1536892E-DDD3-4B31-BAB1-CD75E69A5C1E}"/>
              </a:ext>
            </a:extLst>
          </p:cNvPr>
          <p:cNvPicPr>
            <a:picLocks noChangeAspect="1"/>
          </p:cNvPicPr>
          <p:nvPr/>
        </p:nvPicPr>
        <p:blipFill rotWithShape="1">
          <a:blip r:embed="rId6">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20" name="图片 19">
            <a:extLst>
              <a:ext uri="{FF2B5EF4-FFF2-40B4-BE49-F238E27FC236}">
                <a16:creationId xmlns:a16="http://schemas.microsoft.com/office/drawing/2014/main" xmlns="" id="{F7387FD4-4669-4059-9601-18775CB6000B}"/>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1" name="图片 20">
            <a:extLst>
              <a:ext uri="{FF2B5EF4-FFF2-40B4-BE49-F238E27FC236}">
                <a16:creationId xmlns:a16="http://schemas.microsoft.com/office/drawing/2014/main" xmlns="" id="{C6B1B1EA-C31D-4D4F-9003-44A7BC71DD31}"/>
              </a:ext>
            </a:extLst>
          </p:cNvPr>
          <p:cNvPicPr>
            <a:picLocks noChangeAspect="1"/>
          </p:cNvPicPr>
          <p:nvPr/>
        </p:nvPicPr>
        <p:blipFill rotWithShape="1">
          <a:blip r:embed="rId6">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22" name="图片 21">
            <a:extLst>
              <a:ext uri="{FF2B5EF4-FFF2-40B4-BE49-F238E27FC236}">
                <a16:creationId xmlns:a16="http://schemas.microsoft.com/office/drawing/2014/main" xmlns="" id="{89E7B8C4-C32A-4DF7-B775-3808CD39B28E}"/>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23" name="图片 22">
            <a:extLst>
              <a:ext uri="{FF2B5EF4-FFF2-40B4-BE49-F238E27FC236}">
                <a16:creationId xmlns:a16="http://schemas.microsoft.com/office/drawing/2014/main" xmlns="" id="{A34E4D7A-1209-42A5-BAF2-2C6A9B1BDEE0}"/>
              </a:ext>
            </a:extLst>
          </p:cNvPr>
          <p:cNvPicPr>
            <a:picLocks noChangeAspect="1"/>
          </p:cNvPicPr>
          <p:nvPr/>
        </p:nvPicPr>
        <p:blipFill rotWithShape="1">
          <a:blip r:embed="rId6">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27875394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80">
                                          <p:stCondLst>
                                            <p:cond delay="0"/>
                                          </p:stCondLst>
                                        </p:cTn>
                                        <p:tgtEl>
                                          <p:spTgt spid="20"/>
                                        </p:tgtEl>
                                      </p:cBhvr>
                                    </p:animEffect>
                                    <p:anim calcmode="lin" valueType="num">
                                      <p:cBhvr>
                                        <p:cTn id="2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2" dur="26">
                                          <p:stCondLst>
                                            <p:cond delay="650"/>
                                          </p:stCondLst>
                                        </p:cTn>
                                        <p:tgtEl>
                                          <p:spTgt spid="20"/>
                                        </p:tgtEl>
                                      </p:cBhvr>
                                      <p:to x="100000" y="60000"/>
                                    </p:animScale>
                                    <p:animScale>
                                      <p:cBhvr>
                                        <p:cTn id="33" dur="166" decel="50000">
                                          <p:stCondLst>
                                            <p:cond delay="676"/>
                                          </p:stCondLst>
                                        </p:cTn>
                                        <p:tgtEl>
                                          <p:spTgt spid="20"/>
                                        </p:tgtEl>
                                      </p:cBhvr>
                                      <p:to x="100000" y="100000"/>
                                    </p:animScale>
                                    <p:animScale>
                                      <p:cBhvr>
                                        <p:cTn id="34" dur="26">
                                          <p:stCondLst>
                                            <p:cond delay="1312"/>
                                          </p:stCondLst>
                                        </p:cTn>
                                        <p:tgtEl>
                                          <p:spTgt spid="20"/>
                                        </p:tgtEl>
                                      </p:cBhvr>
                                      <p:to x="100000" y="80000"/>
                                    </p:animScale>
                                    <p:animScale>
                                      <p:cBhvr>
                                        <p:cTn id="35" dur="166" decel="50000">
                                          <p:stCondLst>
                                            <p:cond delay="1338"/>
                                          </p:stCondLst>
                                        </p:cTn>
                                        <p:tgtEl>
                                          <p:spTgt spid="20"/>
                                        </p:tgtEl>
                                      </p:cBhvr>
                                      <p:to x="100000" y="100000"/>
                                    </p:animScale>
                                    <p:animScale>
                                      <p:cBhvr>
                                        <p:cTn id="36" dur="26">
                                          <p:stCondLst>
                                            <p:cond delay="1642"/>
                                          </p:stCondLst>
                                        </p:cTn>
                                        <p:tgtEl>
                                          <p:spTgt spid="20"/>
                                        </p:tgtEl>
                                      </p:cBhvr>
                                      <p:to x="100000" y="90000"/>
                                    </p:animScale>
                                    <p:animScale>
                                      <p:cBhvr>
                                        <p:cTn id="37" dur="166" decel="50000">
                                          <p:stCondLst>
                                            <p:cond delay="1668"/>
                                          </p:stCondLst>
                                        </p:cTn>
                                        <p:tgtEl>
                                          <p:spTgt spid="20"/>
                                        </p:tgtEl>
                                      </p:cBhvr>
                                      <p:to x="100000" y="100000"/>
                                    </p:animScale>
                                    <p:animScale>
                                      <p:cBhvr>
                                        <p:cTn id="38" dur="26">
                                          <p:stCondLst>
                                            <p:cond delay="1808"/>
                                          </p:stCondLst>
                                        </p:cTn>
                                        <p:tgtEl>
                                          <p:spTgt spid="20"/>
                                        </p:tgtEl>
                                      </p:cBhvr>
                                      <p:to x="100000" y="95000"/>
                                    </p:animScale>
                                    <p:animScale>
                                      <p:cBhvr>
                                        <p:cTn id="39" dur="166" decel="50000">
                                          <p:stCondLst>
                                            <p:cond delay="1834"/>
                                          </p:stCondLst>
                                        </p:cTn>
                                        <p:tgtEl>
                                          <p:spTgt spid="20"/>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80">
                                          <p:stCondLst>
                                            <p:cond delay="0"/>
                                          </p:stCondLst>
                                        </p:cTn>
                                        <p:tgtEl>
                                          <p:spTgt spid="21"/>
                                        </p:tgtEl>
                                      </p:cBhvr>
                                    </p:animEffect>
                                    <p:anim calcmode="lin" valueType="num">
                                      <p:cBhvr>
                                        <p:cTn id="4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8" dur="26">
                                          <p:stCondLst>
                                            <p:cond delay="650"/>
                                          </p:stCondLst>
                                        </p:cTn>
                                        <p:tgtEl>
                                          <p:spTgt spid="21"/>
                                        </p:tgtEl>
                                      </p:cBhvr>
                                      <p:to x="100000" y="60000"/>
                                    </p:animScale>
                                    <p:animScale>
                                      <p:cBhvr>
                                        <p:cTn id="49" dur="166" decel="50000">
                                          <p:stCondLst>
                                            <p:cond delay="676"/>
                                          </p:stCondLst>
                                        </p:cTn>
                                        <p:tgtEl>
                                          <p:spTgt spid="21"/>
                                        </p:tgtEl>
                                      </p:cBhvr>
                                      <p:to x="100000" y="100000"/>
                                    </p:animScale>
                                    <p:animScale>
                                      <p:cBhvr>
                                        <p:cTn id="50" dur="26">
                                          <p:stCondLst>
                                            <p:cond delay="1312"/>
                                          </p:stCondLst>
                                        </p:cTn>
                                        <p:tgtEl>
                                          <p:spTgt spid="21"/>
                                        </p:tgtEl>
                                      </p:cBhvr>
                                      <p:to x="100000" y="80000"/>
                                    </p:animScale>
                                    <p:animScale>
                                      <p:cBhvr>
                                        <p:cTn id="51" dur="166" decel="50000">
                                          <p:stCondLst>
                                            <p:cond delay="1338"/>
                                          </p:stCondLst>
                                        </p:cTn>
                                        <p:tgtEl>
                                          <p:spTgt spid="21"/>
                                        </p:tgtEl>
                                      </p:cBhvr>
                                      <p:to x="100000" y="100000"/>
                                    </p:animScale>
                                    <p:animScale>
                                      <p:cBhvr>
                                        <p:cTn id="52" dur="26">
                                          <p:stCondLst>
                                            <p:cond delay="1642"/>
                                          </p:stCondLst>
                                        </p:cTn>
                                        <p:tgtEl>
                                          <p:spTgt spid="21"/>
                                        </p:tgtEl>
                                      </p:cBhvr>
                                      <p:to x="100000" y="90000"/>
                                    </p:animScale>
                                    <p:animScale>
                                      <p:cBhvr>
                                        <p:cTn id="53" dur="166" decel="50000">
                                          <p:stCondLst>
                                            <p:cond delay="1668"/>
                                          </p:stCondLst>
                                        </p:cTn>
                                        <p:tgtEl>
                                          <p:spTgt spid="21"/>
                                        </p:tgtEl>
                                      </p:cBhvr>
                                      <p:to x="100000" y="100000"/>
                                    </p:animScale>
                                    <p:animScale>
                                      <p:cBhvr>
                                        <p:cTn id="54" dur="26">
                                          <p:stCondLst>
                                            <p:cond delay="1808"/>
                                          </p:stCondLst>
                                        </p:cTn>
                                        <p:tgtEl>
                                          <p:spTgt spid="21"/>
                                        </p:tgtEl>
                                      </p:cBhvr>
                                      <p:to x="100000" y="95000"/>
                                    </p:animScale>
                                    <p:animScale>
                                      <p:cBhvr>
                                        <p:cTn id="55" dur="166" decel="50000">
                                          <p:stCondLst>
                                            <p:cond delay="1834"/>
                                          </p:stCondLst>
                                        </p:cTn>
                                        <p:tgtEl>
                                          <p:spTgt spid="21"/>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80">
                                          <p:stCondLst>
                                            <p:cond delay="0"/>
                                          </p:stCondLst>
                                        </p:cTn>
                                        <p:tgtEl>
                                          <p:spTgt spid="22"/>
                                        </p:tgtEl>
                                      </p:cBhvr>
                                    </p:animEffect>
                                    <p:anim calcmode="lin" valueType="num">
                                      <p:cBhvr>
                                        <p:cTn id="5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4" dur="26">
                                          <p:stCondLst>
                                            <p:cond delay="650"/>
                                          </p:stCondLst>
                                        </p:cTn>
                                        <p:tgtEl>
                                          <p:spTgt spid="22"/>
                                        </p:tgtEl>
                                      </p:cBhvr>
                                      <p:to x="100000" y="60000"/>
                                    </p:animScale>
                                    <p:animScale>
                                      <p:cBhvr>
                                        <p:cTn id="65" dur="166" decel="50000">
                                          <p:stCondLst>
                                            <p:cond delay="676"/>
                                          </p:stCondLst>
                                        </p:cTn>
                                        <p:tgtEl>
                                          <p:spTgt spid="22"/>
                                        </p:tgtEl>
                                      </p:cBhvr>
                                      <p:to x="100000" y="100000"/>
                                    </p:animScale>
                                    <p:animScale>
                                      <p:cBhvr>
                                        <p:cTn id="66" dur="26">
                                          <p:stCondLst>
                                            <p:cond delay="1312"/>
                                          </p:stCondLst>
                                        </p:cTn>
                                        <p:tgtEl>
                                          <p:spTgt spid="22"/>
                                        </p:tgtEl>
                                      </p:cBhvr>
                                      <p:to x="100000" y="80000"/>
                                    </p:animScale>
                                    <p:animScale>
                                      <p:cBhvr>
                                        <p:cTn id="67" dur="166" decel="50000">
                                          <p:stCondLst>
                                            <p:cond delay="1338"/>
                                          </p:stCondLst>
                                        </p:cTn>
                                        <p:tgtEl>
                                          <p:spTgt spid="22"/>
                                        </p:tgtEl>
                                      </p:cBhvr>
                                      <p:to x="100000" y="100000"/>
                                    </p:animScale>
                                    <p:animScale>
                                      <p:cBhvr>
                                        <p:cTn id="68" dur="26">
                                          <p:stCondLst>
                                            <p:cond delay="1642"/>
                                          </p:stCondLst>
                                        </p:cTn>
                                        <p:tgtEl>
                                          <p:spTgt spid="22"/>
                                        </p:tgtEl>
                                      </p:cBhvr>
                                      <p:to x="100000" y="90000"/>
                                    </p:animScale>
                                    <p:animScale>
                                      <p:cBhvr>
                                        <p:cTn id="69" dur="166" decel="50000">
                                          <p:stCondLst>
                                            <p:cond delay="1668"/>
                                          </p:stCondLst>
                                        </p:cTn>
                                        <p:tgtEl>
                                          <p:spTgt spid="22"/>
                                        </p:tgtEl>
                                      </p:cBhvr>
                                      <p:to x="100000" y="100000"/>
                                    </p:animScale>
                                    <p:animScale>
                                      <p:cBhvr>
                                        <p:cTn id="70" dur="26">
                                          <p:stCondLst>
                                            <p:cond delay="1808"/>
                                          </p:stCondLst>
                                        </p:cTn>
                                        <p:tgtEl>
                                          <p:spTgt spid="22"/>
                                        </p:tgtEl>
                                      </p:cBhvr>
                                      <p:to x="100000" y="95000"/>
                                    </p:animScale>
                                    <p:animScale>
                                      <p:cBhvr>
                                        <p:cTn id="71" dur="166" decel="50000">
                                          <p:stCondLst>
                                            <p:cond delay="1834"/>
                                          </p:stCondLst>
                                        </p:cTn>
                                        <p:tgtEl>
                                          <p:spTgt spid="22"/>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20"/>
                                        </p:tgtEl>
                                      </p:cBhvr>
                                    </p:animEffect>
                                    <p:animScale>
                                      <p:cBhvr>
                                        <p:cTn id="76" dur="250" autoRev="1" fill="hold"/>
                                        <p:tgtEl>
                                          <p:spTgt spid="20"/>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21"/>
                                        </p:tgtEl>
                                      </p:cBhvr>
                                    </p:animEffect>
                                    <p:animScale>
                                      <p:cBhvr>
                                        <p:cTn id="79" dur="250" autoRev="1" fill="hold"/>
                                        <p:tgtEl>
                                          <p:spTgt spid="21"/>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2"/>
                                        </p:tgtEl>
                                      </p:cBhvr>
                                    </p:animEffect>
                                    <p:animScale>
                                      <p:cBhvr>
                                        <p:cTn id="82" dur="250" autoRev="1" fill="hold"/>
                                        <p:tgtEl>
                                          <p:spTgt spid="22"/>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 presetClass="entr" presetSubtype="12" fill="hold" nodeType="click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2750" fill="hold"/>
                                        <p:tgtEl>
                                          <p:spTgt spid="23"/>
                                        </p:tgtEl>
                                        <p:attrNameLst>
                                          <p:attrName>ppt_x</p:attrName>
                                        </p:attrNameLst>
                                      </p:cBhvr>
                                      <p:tavLst>
                                        <p:tav tm="0">
                                          <p:val>
                                            <p:strVal val="0-#ppt_w/2"/>
                                          </p:val>
                                        </p:tav>
                                        <p:tav tm="100000">
                                          <p:val>
                                            <p:strVal val="#ppt_x"/>
                                          </p:val>
                                        </p:tav>
                                      </p:tavLst>
                                    </p:anim>
                                    <p:anim calcmode="lin" valueType="num">
                                      <p:cBhvr additive="base">
                                        <p:cTn id="88" dur="27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12"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fill="hold"/>
                                        <p:tgtEl>
                                          <p:spTgt spid="16"/>
                                        </p:tgtEl>
                                        <p:attrNameLst>
                                          <p:attrName>ppt_x</p:attrName>
                                        </p:attrNameLst>
                                      </p:cBhvr>
                                      <p:tavLst>
                                        <p:tav tm="0">
                                          <p:val>
                                            <p:strVal val="0-#ppt_w/2"/>
                                          </p:val>
                                        </p:tav>
                                        <p:tav tm="100000">
                                          <p:val>
                                            <p:strVal val="#ppt_x"/>
                                          </p:val>
                                        </p:tav>
                                      </p:tavLst>
                                    </p:anim>
                                    <p:anim calcmode="lin" valueType="num">
                                      <p:cBhvr additive="base">
                                        <p:cTn id="9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1000"/>
                                        <p:tgtEl>
                                          <p:spTgt spid="4"/>
                                        </p:tgtEl>
                                      </p:cBhvr>
                                    </p:animEffect>
                                    <p:anim calcmode="lin" valueType="num">
                                      <p:cBhvr>
                                        <p:cTn id="100" dur="1000" fill="hold"/>
                                        <p:tgtEl>
                                          <p:spTgt spid="4"/>
                                        </p:tgtEl>
                                        <p:attrNameLst>
                                          <p:attrName>ppt_x</p:attrName>
                                        </p:attrNameLst>
                                      </p:cBhvr>
                                      <p:tavLst>
                                        <p:tav tm="0">
                                          <p:val>
                                            <p:strVal val="#ppt_x"/>
                                          </p:val>
                                        </p:tav>
                                        <p:tav tm="100000">
                                          <p:val>
                                            <p:strVal val="#ppt_x"/>
                                          </p:val>
                                        </p:tav>
                                      </p:tavLst>
                                    </p:anim>
                                    <p:anim calcmode="lin" valueType="num">
                                      <p:cBhvr>
                                        <p:cTn id="101" dur="1000" fill="hold"/>
                                        <p:tgtEl>
                                          <p:spTgt spid="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5" name="组合 4"/>
          <p:cNvGrpSpPr/>
          <p:nvPr/>
        </p:nvGrpSpPr>
        <p:grpSpPr>
          <a:xfrm>
            <a:off x="7385997" y="2142809"/>
            <a:ext cx="3410227" cy="1165673"/>
            <a:chOff x="874712" y="3195403"/>
            <a:chExt cx="3410227" cy="1165673"/>
          </a:xfrm>
        </p:grpSpPr>
        <p:sp>
          <p:nvSpPr>
            <p:cNvPr id="6" name="矩形 5"/>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7" name="矩形 6"/>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目标激励孩子</a:t>
              </a:r>
            </a:p>
          </p:txBody>
        </p:sp>
      </p:grpSp>
      <p:grpSp>
        <p:nvGrpSpPr>
          <p:cNvPr id="8" name="组合 7"/>
          <p:cNvGrpSpPr/>
          <p:nvPr/>
        </p:nvGrpSpPr>
        <p:grpSpPr>
          <a:xfrm>
            <a:off x="7385997" y="4129903"/>
            <a:ext cx="3410227" cy="1165673"/>
            <a:chOff x="874712" y="3195403"/>
            <a:chExt cx="3410227" cy="1165673"/>
          </a:xfrm>
        </p:grpSpPr>
        <p:sp>
          <p:nvSpPr>
            <p:cNvPr id="9" name="矩形 8"/>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0" name="矩形 9"/>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要求约束孩子</a:t>
              </a:r>
            </a:p>
          </p:txBody>
        </p:sp>
      </p:grpSp>
      <p:grpSp>
        <p:nvGrpSpPr>
          <p:cNvPr id="11" name="组合 10"/>
          <p:cNvGrpSpPr/>
          <p:nvPr/>
        </p:nvGrpSpPr>
        <p:grpSpPr>
          <a:xfrm>
            <a:off x="993189" y="2142809"/>
            <a:ext cx="3410227" cy="1165673"/>
            <a:chOff x="874712" y="3195403"/>
            <a:chExt cx="3410227" cy="1165673"/>
          </a:xfrm>
        </p:grpSpPr>
        <p:sp>
          <p:nvSpPr>
            <p:cNvPr id="12" name="矩形 11"/>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3" name="矩形 12"/>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行动支持孩子</a:t>
              </a:r>
            </a:p>
          </p:txBody>
        </p:sp>
      </p:grpSp>
      <p:grpSp>
        <p:nvGrpSpPr>
          <p:cNvPr id="14" name="组合 13"/>
          <p:cNvGrpSpPr/>
          <p:nvPr/>
        </p:nvGrpSpPr>
        <p:grpSpPr>
          <a:xfrm>
            <a:off x="993189" y="4129903"/>
            <a:ext cx="3410227" cy="1165673"/>
            <a:chOff x="874712" y="3195403"/>
            <a:chExt cx="3410227" cy="1165673"/>
          </a:xfrm>
        </p:grpSpPr>
        <p:sp>
          <p:nvSpPr>
            <p:cNvPr id="15" name="矩形 14"/>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6" name="矩形 15"/>
            <p:cNvSpPr/>
            <p:nvPr/>
          </p:nvSpPr>
          <p:spPr>
            <a:xfrm>
              <a:off x="1419577" y="3195403"/>
              <a:ext cx="28653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平常心关爱孩子</a:t>
              </a:r>
            </a:p>
          </p:txBody>
        </p:sp>
      </p:grpSp>
      <p:pic>
        <p:nvPicPr>
          <p:cNvPr id="18" name="图片 17">
            <a:extLst>
              <a:ext uri="{FF2B5EF4-FFF2-40B4-BE49-F238E27FC236}">
                <a16:creationId xmlns:a16="http://schemas.microsoft.com/office/drawing/2014/main" xmlns="" id="{AC8F3600-0C35-474A-8AE5-7B1F1E30E3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9" name="矩形 18">
            <a:extLst>
              <a:ext uri="{FF2B5EF4-FFF2-40B4-BE49-F238E27FC236}">
                <a16:creationId xmlns:a16="http://schemas.microsoft.com/office/drawing/2014/main" xmlns="" id="{C73B268F-5A2C-4C2E-B1A3-0353A5266A2F}"/>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关于我们的班级</a:t>
            </a:r>
          </a:p>
        </p:txBody>
      </p:sp>
      <p:pic>
        <p:nvPicPr>
          <p:cNvPr id="20" name="图片 19">
            <a:extLst>
              <a:ext uri="{FF2B5EF4-FFF2-40B4-BE49-F238E27FC236}">
                <a16:creationId xmlns:a16="http://schemas.microsoft.com/office/drawing/2014/main" xmlns="" id="{57128907-567C-4A95-8C01-D5D978849F04}"/>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1" name="图片 20">
            <a:extLst>
              <a:ext uri="{FF2B5EF4-FFF2-40B4-BE49-F238E27FC236}">
                <a16:creationId xmlns:a16="http://schemas.microsoft.com/office/drawing/2014/main" xmlns="" id="{2A809573-8F9F-4A5E-8626-2A193A068A54}"/>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2" name="图片 21">
            <a:extLst>
              <a:ext uri="{FF2B5EF4-FFF2-40B4-BE49-F238E27FC236}">
                <a16:creationId xmlns:a16="http://schemas.microsoft.com/office/drawing/2014/main" xmlns="" id="{B2F61C26-8161-45C4-BBDE-3001092B2939}"/>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3" name="图片 22">
            <a:extLst>
              <a:ext uri="{FF2B5EF4-FFF2-40B4-BE49-F238E27FC236}">
                <a16:creationId xmlns:a16="http://schemas.microsoft.com/office/drawing/2014/main" xmlns="" id="{AD70603B-DF64-45BF-82B3-D531D3211A7C}"/>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4" name="图片 23">
            <a:extLst>
              <a:ext uri="{FF2B5EF4-FFF2-40B4-BE49-F238E27FC236}">
                <a16:creationId xmlns:a16="http://schemas.microsoft.com/office/drawing/2014/main" xmlns="" id="{70D18BC6-62C8-4953-B819-090A5A3036B4}"/>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3" name="图片 2">
            <a:extLst>
              <a:ext uri="{FF2B5EF4-FFF2-40B4-BE49-F238E27FC236}">
                <a16:creationId xmlns:a16="http://schemas.microsoft.com/office/drawing/2014/main" xmlns="" id="{7E12E6FA-E338-4963-9B23-042468CBB0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3255" y="1981950"/>
            <a:ext cx="2955286" cy="3841872"/>
          </a:xfrm>
          <a:prstGeom prst="rect">
            <a:avLst/>
          </a:prstGeom>
        </p:spPr>
      </p:pic>
    </p:spTree>
    <p:extLst>
      <p:ext uri="{BB962C8B-B14F-4D97-AF65-F5344CB8AC3E}">
        <p14:creationId xmlns:p14="http://schemas.microsoft.com/office/powerpoint/2010/main" val="2223876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80">
                                          <p:stCondLst>
                                            <p:cond delay="0"/>
                                          </p:stCondLst>
                                        </p:cTn>
                                        <p:tgtEl>
                                          <p:spTgt spid="21"/>
                                        </p:tgtEl>
                                      </p:cBhvr>
                                    </p:animEffect>
                                    <p:anim calcmode="lin" valueType="num">
                                      <p:cBhvr>
                                        <p:cTn id="2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 dur="26">
                                          <p:stCondLst>
                                            <p:cond delay="650"/>
                                          </p:stCondLst>
                                        </p:cTn>
                                        <p:tgtEl>
                                          <p:spTgt spid="21"/>
                                        </p:tgtEl>
                                      </p:cBhvr>
                                      <p:to x="100000" y="60000"/>
                                    </p:animScale>
                                    <p:animScale>
                                      <p:cBhvr>
                                        <p:cTn id="30" dur="166" decel="50000">
                                          <p:stCondLst>
                                            <p:cond delay="676"/>
                                          </p:stCondLst>
                                        </p:cTn>
                                        <p:tgtEl>
                                          <p:spTgt spid="21"/>
                                        </p:tgtEl>
                                      </p:cBhvr>
                                      <p:to x="100000" y="100000"/>
                                    </p:animScale>
                                    <p:animScale>
                                      <p:cBhvr>
                                        <p:cTn id="31" dur="26">
                                          <p:stCondLst>
                                            <p:cond delay="1312"/>
                                          </p:stCondLst>
                                        </p:cTn>
                                        <p:tgtEl>
                                          <p:spTgt spid="21"/>
                                        </p:tgtEl>
                                      </p:cBhvr>
                                      <p:to x="100000" y="80000"/>
                                    </p:animScale>
                                    <p:animScale>
                                      <p:cBhvr>
                                        <p:cTn id="32" dur="166" decel="50000">
                                          <p:stCondLst>
                                            <p:cond delay="1338"/>
                                          </p:stCondLst>
                                        </p:cTn>
                                        <p:tgtEl>
                                          <p:spTgt spid="21"/>
                                        </p:tgtEl>
                                      </p:cBhvr>
                                      <p:to x="100000" y="100000"/>
                                    </p:animScale>
                                    <p:animScale>
                                      <p:cBhvr>
                                        <p:cTn id="33" dur="26">
                                          <p:stCondLst>
                                            <p:cond delay="1642"/>
                                          </p:stCondLst>
                                        </p:cTn>
                                        <p:tgtEl>
                                          <p:spTgt spid="21"/>
                                        </p:tgtEl>
                                      </p:cBhvr>
                                      <p:to x="100000" y="90000"/>
                                    </p:animScale>
                                    <p:animScale>
                                      <p:cBhvr>
                                        <p:cTn id="34" dur="166" decel="50000">
                                          <p:stCondLst>
                                            <p:cond delay="1668"/>
                                          </p:stCondLst>
                                        </p:cTn>
                                        <p:tgtEl>
                                          <p:spTgt spid="21"/>
                                        </p:tgtEl>
                                      </p:cBhvr>
                                      <p:to x="100000" y="100000"/>
                                    </p:animScale>
                                    <p:animScale>
                                      <p:cBhvr>
                                        <p:cTn id="35" dur="26">
                                          <p:stCondLst>
                                            <p:cond delay="1808"/>
                                          </p:stCondLst>
                                        </p:cTn>
                                        <p:tgtEl>
                                          <p:spTgt spid="21"/>
                                        </p:tgtEl>
                                      </p:cBhvr>
                                      <p:to x="100000" y="95000"/>
                                    </p:animScale>
                                    <p:animScale>
                                      <p:cBhvr>
                                        <p:cTn id="36" dur="166" decel="50000">
                                          <p:stCondLst>
                                            <p:cond delay="1834"/>
                                          </p:stCondLst>
                                        </p:cTn>
                                        <p:tgtEl>
                                          <p:spTgt spid="21"/>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80">
                                          <p:stCondLst>
                                            <p:cond delay="0"/>
                                          </p:stCondLst>
                                        </p:cTn>
                                        <p:tgtEl>
                                          <p:spTgt spid="22"/>
                                        </p:tgtEl>
                                      </p:cBhvr>
                                    </p:animEffect>
                                    <p:anim calcmode="lin" valueType="num">
                                      <p:cBhvr>
                                        <p:cTn id="4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5" dur="26">
                                          <p:stCondLst>
                                            <p:cond delay="650"/>
                                          </p:stCondLst>
                                        </p:cTn>
                                        <p:tgtEl>
                                          <p:spTgt spid="22"/>
                                        </p:tgtEl>
                                      </p:cBhvr>
                                      <p:to x="100000" y="60000"/>
                                    </p:animScale>
                                    <p:animScale>
                                      <p:cBhvr>
                                        <p:cTn id="46" dur="166" decel="50000">
                                          <p:stCondLst>
                                            <p:cond delay="676"/>
                                          </p:stCondLst>
                                        </p:cTn>
                                        <p:tgtEl>
                                          <p:spTgt spid="22"/>
                                        </p:tgtEl>
                                      </p:cBhvr>
                                      <p:to x="100000" y="100000"/>
                                    </p:animScale>
                                    <p:animScale>
                                      <p:cBhvr>
                                        <p:cTn id="47" dur="26">
                                          <p:stCondLst>
                                            <p:cond delay="1312"/>
                                          </p:stCondLst>
                                        </p:cTn>
                                        <p:tgtEl>
                                          <p:spTgt spid="22"/>
                                        </p:tgtEl>
                                      </p:cBhvr>
                                      <p:to x="100000" y="80000"/>
                                    </p:animScale>
                                    <p:animScale>
                                      <p:cBhvr>
                                        <p:cTn id="48" dur="166" decel="50000">
                                          <p:stCondLst>
                                            <p:cond delay="1338"/>
                                          </p:stCondLst>
                                        </p:cTn>
                                        <p:tgtEl>
                                          <p:spTgt spid="22"/>
                                        </p:tgtEl>
                                      </p:cBhvr>
                                      <p:to x="100000" y="100000"/>
                                    </p:animScale>
                                    <p:animScale>
                                      <p:cBhvr>
                                        <p:cTn id="49" dur="26">
                                          <p:stCondLst>
                                            <p:cond delay="1642"/>
                                          </p:stCondLst>
                                        </p:cTn>
                                        <p:tgtEl>
                                          <p:spTgt spid="22"/>
                                        </p:tgtEl>
                                      </p:cBhvr>
                                      <p:to x="100000" y="90000"/>
                                    </p:animScale>
                                    <p:animScale>
                                      <p:cBhvr>
                                        <p:cTn id="50" dur="166" decel="50000">
                                          <p:stCondLst>
                                            <p:cond delay="1668"/>
                                          </p:stCondLst>
                                        </p:cTn>
                                        <p:tgtEl>
                                          <p:spTgt spid="22"/>
                                        </p:tgtEl>
                                      </p:cBhvr>
                                      <p:to x="100000" y="100000"/>
                                    </p:animScale>
                                    <p:animScale>
                                      <p:cBhvr>
                                        <p:cTn id="51" dur="26">
                                          <p:stCondLst>
                                            <p:cond delay="1808"/>
                                          </p:stCondLst>
                                        </p:cTn>
                                        <p:tgtEl>
                                          <p:spTgt spid="22"/>
                                        </p:tgtEl>
                                      </p:cBhvr>
                                      <p:to x="100000" y="95000"/>
                                    </p:animScale>
                                    <p:animScale>
                                      <p:cBhvr>
                                        <p:cTn id="52" dur="166" decel="50000">
                                          <p:stCondLst>
                                            <p:cond delay="1834"/>
                                          </p:stCondLst>
                                        </p:cTn>
                                        <p:tgtEl>
                                          <p:spTgt spid="2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0"/>
                                        </p:tgtEl>
                                      </p:cBhvr>
                                    </p:animEffect>
                                    <p:animScale>
                                      <p:cBhvr>
                                        <p:cTn id="57" dur="250" autoRev="1" fill="hold"/>
                                        <p:tgtEl>
                                          <p:spTgt spid="20"/>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1"/>
                                        </p:tgtEl>
                                      </p:cBhvr>
                                    </p:animEffect>
                                    <p:animScale>
                                      <p:cBhvr>
                                        <p:cTn id="60" dur="250" autoRev="1" fill="hold"/>
                                        <p:tgtEl>
                                          <p:spTgt spid="2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2"/>
                                        </p:tgtEl>
                                      </p:cBhvr>
                                    </p:animEffect>
                                    <p:animScale>
                                      <p:cBhvr>
                                        <p:cTn id="63" dur="250" autoRev="1" fill="hold"/>
                                        <p:tgtEl>
                                          <p:spTgt spid="2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par>
                                <p:cTn id="76" presetID="2" presetClass="entr" presetSubtype="1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250" fill="hold"/>
                                        <p:tgtEl>
                                          <p:spTgt spid="23"/>
                                        </p:tgtEl>
                                        <p:attrNameLst>
                                          <p:attrName>ppt_x</p:attrName>
                                        </p:attrNameLst>
                                      </p:cBhvr>
                                      <p:tavLst>
                                        <p:tav tm="0">
                                          <p:val>
                                            <p:strVal val="0-#ppt_w/2"/>
                                          </p:val>
                                        </p:tav>
                                        <p:tav tm="100000">
                                          <p:val>
                                            <p:strVal val="#ppt_x"/>
                                          </p:val>
                                        </p:tav>
                                      </p:tavLst>
                                    </p:anim>
                                    <p:anim calcmode="lin" valueType="num">
                                      <p:cBhvr additive="base">
                                        <p:cTn id="79" dur="2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additive="base">
                                        <p:cTn id="84" dur="500" fill="hold"/>
                                        <p:tgtEl>
                                          <p:spTgt spid="3"/>
                                        </p:tgtEl>
                                        <p:attrNameLst>
                                          <p:attrName>ppt_x</p:attrName>
                                        </p:attrNameLst>
                                      </p:cBhvr>
                                      <p:tavLst>
                                        <p:tav tm="0">
                                          <p:val>
                                            <p:strVal val="#ppt_x"/>
                                          </p:val>
                                        </p:tav>
                                        <p:tav tm="100000">
                                          <p:val>
                                            <p:strVal val="#ppt_x"/>
                                          </p:val>
                                        </p:tav>
                                      </p:tavLst>
                                    </p:anim>
                                    <p:anim calcmode="lin" valueType="num">
                                      <p:cBhvr additive="base">
                                        <p:cTn id="85" dur="500" fill="hold"/>
                                        <p:tgtEl>
                                          <p:spTgt spid="3"/>
                                        </p:tgtEl>
                                        <p:attrNameLst>
                                          <p:attrName>ppt_y</p:attrName>
                                        </p:attrNameLst>
                                      </p:cBhvr>
                                      <p:tavLst>
                                        <p:tav tm="0">
                                          <p:val>
                                            <p:strVal val="1+#ppt_h/2"/>
                                          </p:val>
                                        </p:tav>
                                        <p:tav tm="100000">
                                          <p:val>
                                            <p:strVal val="#ppt_y"/>
                                          </p:val>
                                        </p:tav>
                                      </p:tavLst>
                                    </p:anim>
                                  </p:childTnLst>
                                </p:cTn>
                              </p:par>
                            </p:childTnLst>
                          </p:cTn>
                        </p:par>
                        <p:par>
                          <p:cTn id="86" fill="hold">
                            <p:stCondLst>
                              <p:cond delay="500"/>
                            </p:stCondLst>
                            <p:childTnLst>
                              <p:par>
                                <p:cTn id="87" presetID="2" presetClass="entr" presetSubtype="8" fill="hold" nodeType="after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additive="base">
                                        <p:cTn id="89" dur="500" fill="hold"/>
                                        <p:tgtEl>
                                          <p:spTgt spid="5"/>
                                        </p:tgtEl>
                                        <p:attrNameLst>
                                          <p:attrName>ppt_x</p:attrName>
                                        </p:attrNameLst>
                                      </p:cBhvr>
                                      <p:tavLst>
                                        <p:tav tm="0">
                                          <p:val>
                                            <p:strVal val="0-#ppt_w/2"/>
                                          </p:val>
                                        </p:tav>
                                        <p:tav tm="100000">
                                          <p:val>
                                            <p:strVal val="#ppt_x"/>
                                          </p:val>
                                        </p:tav>
                                      </p:tavLst>
                                    </p:anim>
                                    <p:anim calcmode="lin" valueType="num">
                                      <p:cBhvr additive="base">
                                        <p:cTn id="90" dur="500" fill="hold"/>
                                        <p:tgtEl>
                                          <p:spTgt spid="5"/>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25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0-#ppt_w/2"/>
                                          </p:val>
                                        </p:tav>
                                        <p:tav tm="100000">
                                          <p:val>
                                            <p:strVal val="#ppt_x"/>
                                          </p:val>
                                        </p:tav>
                                      </p:tavLst>
                                    </p:anim>
                                    <p:anim calcmode="lin" valueType="num">
                                      <p:cBhvr additive="base">
                                        <p:cTn id="94" dur="500" fill="hold"/>
                                        <p:tgtEl>
                                          <p:spTgt spid="8"/>
                                        </p:tgtEl>
                                        <p:attrNameLst>
                                          <p:attrName>ppt_y</p:attrName>
                                        </p:attrNameLst>
                                      </p:cBhvr>
                                      <p:tavLst>
                                        <p:tav tm="0">
                                          <p:val>
                                            <p:strVal val="#ppt_y"/>
                                          </p:val>
                                        </p:tav>
                                        <p:tav tm="100000">
                                          <p:val>
                                            <p:strVal val="#ppt_y"/>
                                          </p:val>
                                        </p:tav>
                                      </p:tavLst>
                                    </p:anim>
                                  </p:childTnLst>
                                </p:cTn>
                              </p:par>
                              <p:par>
                                <p:cTn id="95" presetID="2" presetClass="entr" presetSubtype="2" fill="hold"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1+#ppt_w/2"/>
                                          </p:val>
                                        </p:tav>
                                        <p:tav tm="100000">
                                          <p:val>
                                            <p:strVal val="#ppt_x"/>
                                          </p:val>
                                        </p:tav>
                                      </p:tavLst>
                                    </p:anim>
                                    <p:anim calcmode="lin" valueType="num">
                                      <p:cBhvr additive="base">
                                        <p:cTn id="98" dur="500" fill="hold"/>
                                        <p:tgtEl>
                                          <p:spTgt spid="11"/>
                                        </p:tgtEl>
                                        <p:attrNameLst>
                                          <p:attrName>ppt_y</p:attrName>
                                        </p:attrNameLst>
                                      </p:cBhvr>
                                      <p:tavLst>
                                        <p:tav tm="0">
                                          <p:val>
                                            <p:strVal val="#ppt_y"/>
                                          </p:val>
                                        </p:tav>
                                        <p:tav tm="100000">
                                          <p:val>
                                            <p:strVal val="#ppt_y"/>
                                          </p:val>
                                        </p:tav>
                                      </p:tavLst>
                                    </p:anim>
                                  </p:childTnLst>
                                </p:cTn>
                              </p:par>
                              <p:par>
                                <p:cTn id="99" presetID="2" presetClass="entr" presetSubtype="2" fill="hold" nodeType="withEffect">
                                  <p:stCondLst>
                                    <p:cond delay="75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fill="hold"/>
                                        <p:tgtEl>
                                          <p:spTgt spid="14"/>
                                        </p:tgtEl>
                                        <p:attrNameLst>
                                          <p:attrName>ppt_x</p:attrName>
                                        </p:attrNameLst>
                                      </p:cBhvr>
                                      <p:tavLst>
                                        <p:tav tm="0">
                                          <p:val>
                                            <p:strVal val="1+#ppt_w/2"/>
                                          </p:val>
                                        </p:tav>
                                        <p:tav tm="100000">
                                          <p:val>
                                            <p:strVal val="#ppt_x"/>
                                          </p:val>
                                        </p:tav>
                                      </p:tavLst>
                                    </p:anim>
                                    <p:anim calcmode="lin" valueType="num">
                                      <p:cBhvr additive="base">
                                        <p:cTn id="10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5" name="组合 4"/>
          <p:cNvGrpSpPr/>
          <p:nvPr/>
        </p:nvGrpSpPr>
        <p:grpSpPr>
          <a:xfrm>
            <a:off x="6418961" y="2358778"/>
            <a:ext cx="4214792" cy="1562920"/>
            <a:chOff x="7950844" y="2944424"/>
            <a:chExt cx="2591477" cy="1562920"/>
          </a:xfrm>
        </p:grpSpPr>
        <p:sp>
          <p:nvSpPr>
            <p:cNvPr id="6" name="矩形 5"/>
            <p:cNvSpPr/>
            <p:nvPr/>
          </p:nvSpPr>
          <p:spPr>
            <a:xfrm>
              <a:off x="7950845" y="3431665"/>
              <a:ext cx="2591476" cy="107567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7" name="矩形 6"/>
            <p:cNvSpPr/>
            <p:nvPr/>
          </p:nvSpPr>
          <p:spPr>
            <a:xfrm>
              <a:off x="7950844" y="2944424"/>
              <a:ext cx="2241974" cy="587853"/>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E71C63"/>
                  </a:solidFill>
                  <a:latin typeface="汉仪乐喵体W" panose="00020600040101010101" pitchFamily="18" charset="-122"/>
                  <a:ea typeface="汉仪乐喵体W" panose="00020600040101010101" pitchFamily="18" charset="-122"/>
                </a:rPr>
                <a:t>心理分析</a:t>
              </a:r>
            </a:p>
          </p:txBody>
        </p:sp>
      </p:grpSp>
      <p:grpSp>
        <p:nvGrpSpPr>
          <p:cNvPr id="8" name="组合 7"/>
          <p:cNvGrpSpPr/>
          <p:nvPr/>
        </p:nvGrpSpPr>
        <p:grpSpPr>
          <a:xfrm>
            <a:off x="6418961" y="3787207"/>
            <a:ext cx="4214790" cy="1576770"/>
            <a:chOff x="7950845" y="2944424"/>
            <a:chExt cx="2591476" cy="1576770"/>
          </a:xfrm>
        </p:grpSpPr>
        <p:sp>
          <p:nvSpPr>
            <p:cNvPr id="9" name="矩形 8"/>
            <p:cNvSpPr/>
            <p:nvPr/>
          </p:nvSpPr>
          <p:spPr>
            <a:xfrm>
              <a:off x="7950845" y="3431665"/>
              <a:ext cx="2591476" cy="108952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10" name="矩形 9"/>
            <p:cNvSpPr/>
            <p:nvPr/>
          </p:nvSpPr>
          <p:spPr>
            <a:xfrm>
              <a:off x="7950845" y="2944424"/>
              <a:ext cx="2241974" cy="587853"/>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E71C63"/>
                  </a:solidFill>
                  <a:latin typeface="汉仪乐喵体W" panose="00020600040101010101" pitchFamily="18" charset="-122"/>
                  <a:ea typeface="汉仪乐喵体W" panose="00020600040101010101" pitchFamily="18" charset="-122"/>
                </a:rPr>
                <a:t>成长情况</a:t>
              </a:r>
            </a:p>
          </p:txBody>
        </p:sp>
      </p:grpSp>
      <p:pic>
        <p:nvPicPr>
          <p:cNvPr id="15" name="图片 14">
            <a:extLst>
              <a:ext uri="{FF2B5EF4-FFF2-40B4-BE49-F238E27FC236}">
                <a16:creationId xmlns:a16="http://schemas.microsoft.com/office/drawing/2014/main" xmlns="" id="{5EEFB9C1-8579-4381-AC41-B7DDD6F703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6" name="矩形 15">
            <a:extLst>
              <a:ext uri="{FF2B5EF4-FFF2-40B4-BE49-F238E27FC236}">
                <a16:creationId xmlns:a16="http://schemas.microsoft.com/office/drawing/2014/main" xmlns="" id="{9812F9C3-95B5-464A-8038-2F6F671F12FC}"/>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给家长的建议</a:t>
            </a:r>
          </a:p>
        </p:txBody>
      </p:sp>
      <p:pic>
        <p:nvPicPr>
          <p:cNvPr id="17" name="图片 16">
            <a:extLst>
              <a:ext uri="{FF2B5EF4-FFF2-40B4-BE49-F238E27FC236}">
                <a16:creationId xmlns:a16="http://schemas.microsoft.com/office/drawing/2014/main" xmlns="" id="{207AA7C7-854C-4043-9279-4876E360DF6D}"/>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8" name="图片 17">
            <a:extLst>
              <a:ext uri="{FF2B5EF4-FFF2-40B4-BE49-F238E27FC236}">
                <a16:creationId xmlns:a16="http://schemas.microsoft.com/office/drawing/2014/main" xmlns="" id="{3F5983E3-5FB0-4D65-BED1-899A746FAEC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9" name="图片 18">
            <a:extLst>
              <a:ext uri="{FF2B5EF4-FFF2-40B4-BE49-F238E27FC236}">
                <a16:creationId xmlns:a16="http://schemas.microsoft.com/office/drawing/2014/main" xmlns="" id="{E0BD57D9-3C15-4835-BDC5-A89ABE4CBEF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0" name="图片 19">
            <a:extLst>
              <a:ext uri="{FF2B5EF4-FFF2-40B4-BE49-F238E27FC236}">
                <a16:creationId xmlns:a16="http://schemas.microsoft.com/office/drawing/2014/main" xmlns="" id="{35EA4AEE-ECBE-4426-BDCF-4E70F17FCDBC}"/>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1" name="图片 20">
            <a:extLst>
              <a:ext uri="{FF2B5EF4-FFF2-40B4-BE49-F238E27FC236}">
                <a16:creationId xmlns:a16="http://schemas.microsoft.com/office/drawing/2014/main" xmlns="" id="{62531E04-6968-4542-887F-7A8456075F3A}"/>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3" name="图片 22">
            <a:extLst>
              <a:ext uri="{FF2B5EF4-FFF2-40B4-BE49-F238E27FC236}">
                <a16:creationId xmlns:a16="http://schemas.microsoft.com/office/drawing/2014/main" xmlns="" id="{D5F15923-784F-43D4-881A-DB8004B57825}"/>
              </a:ext>
            </a:extLst>
          </p:cNvPr>
          <p:cNvPicPr>
            <a:picLocks noChangeAspect="1"/>
          </p:cNvPicPr>
          <p:nvPr/>
        </p:nvPicPr>
        <p:blipFill rotWithShape="1">
          <a:blip r:embed="rId5">
            <a:extLst>
              <a:ext uri="{28A0092B-C50C-407E-A947-70E740481C1C}">
                <a14:useLocalDpi xmlns:a14="http://schemas.microsoft.com/office/drawing/2010/main" val="0"/>
              </a:ext>
            </a:extLst>
          </a:blip>
          <a:srcRect t="16514" r="10651" b="21236"/>
          <a:stretch/>
        </p:blipFill>
        <p:spPr>
          <a:xfrm>
            <a:off x="681350" y="1902203"/>
            <a:ext cx="5182857" cy="3610991"/>
          </a:xfrm>
          <a:prstGeom prst="rect">
            <a:avLst/>
          </a:prstGeom>
        </p:spPr>
      </p:pic>
    </p:spTree>
    <p:extLst>
      <p:ext uri="{BB962C8B-B14F-4D97-AF65-F5344CB8AC3E}">
        <p14:creationId xmlns:p14="http://schemas.microsoft.com/office/powerpoint/2010/main" val="33946483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80">
                                          <p:stCondLst>
                                            <p:cond delay="0"/>
                                          </p:stCondLst>
                                        </p:cTn>
                                        <p:tgtEl>
                                          <p:spTgt spid="17"/>
                                        </p:tgtEl>
                                      </p:cBhvr>
                                    </p:animEffect>
                                    <p:anim calcmode="lin" valueType="num">
                                      <p:cBhvr>
                                        <p:cTn id="2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6" dur="26">
                                          <p:stCondLst>
                                            <p:cond delay="650"/>
                                          </p:stCondLst>
                                        </p:cTn>
                                        <p:tgtEl>
                                          <p:spTgt spid="17"/>
                                        </p:tgtEl>
                                      </p:cBhvr>
                                      <p:to x="100000" y="60000"/>
                                    </p:animScale>
                                    <p:animScale>
                                      <p:cBhvr>
                                        <p:cTn id="27" dur="166" decel="50000">
                                          <p:stCondLst>
                                            <p:cond delay="676"/>
                                          </p:stCondLst>
                                        </p:cTn>
                                        <p:tgtEl>
                                          <p:spTgt spid="17"/>
                                        </p:tgtEl>
                                      </p:cBhvr>
                                      <p:to x="100000" y="100000"/>
                                    </p:animScale>
                                    <p:animScale>
                                      <p:cBhvr>
                                        <p:cTn id="28" dur="26">
                                          <p:stCondLst>
                                            <p:cond delay="1312"/>
                                          </p:stCondLst>
                                        </p:cTn>
                                        <p:tgtEl>
                                          <p:spTgt spid="17"/>
                                        </p:tgtEl>
                                      </p:cBhvr>
                                      <p:to x="100000" y="80000"/>
                                    </p:animScale>
                                    <p:animScale>
                                      <p:cBhvr>
                                        <p:cTn id="29" dur="166" decel="50000">
                                          <p:stCondLst>
                                            <p:cond delay="1338"/>
                                          </p:stCondLst>
                                        </p:cTn>
                                        <p:tgtEl>
                                          <p:spTgt spid="17"/>
                                        </p:tgtEl>
                                      </p:cBhvr>
                                      <p:to x="100000" y="100000"/>
                                    </p:animScale>
                                    <p:animScale>
                                      <p:cBhvr>
                                        <p:cTn id="30" dur="26">
                                          <p:stCondLst>
                                            <p:cond delay="1642"/>
                                          </p:stCondLst>
                                        </p:cTn>
                                        <p:tgtEl>
                                          <p:spTgt spid="17"/>
                                        </p:tgtEl>
                                      </p:cBhvr>
                                      <p:to x="100000" y="90000"/>
                                    </p:animScale>
                                    <p:animScale>
                                      <p:cBhvr>
                                        <p:cTn id="31" dur="166" decel="50000">
                                          <p:stCondLst>
                                            <p:cond delay="1668"/>
                                          </p:stCondLst>
                                        </p:cTn>
                                        <p:tgtEl>
                                          <p:spTgt spid="17"/>
                                        </p:tgtEl>
                                      </p:cBhvr>
                                      <p:to x="100000" y="100000"/>
                                    </p:animScale>
                                    <p:animScale>
                                      <p:cBhvr>
                                        <p:cTn id="32" dur="26">
                                          <p:stCondLst>
                                            <p:cond delay="1808"/>
                                          </p:stCondLst>
                                        </p:cTn>
                                        <p:tgtEl>
                                          <p:spTgt spid="17"/>
                                        </p:tgtEl>
                                      </p:cBhvr>
                                      <p:to x="100000" y="95000"/>
                                    </p:animScale>
                                    <p:animScale>
                                      <p:cBhvr>
                                        <p:cTn id="33" dur="166" decel="50000">
                                          <p:stCondLst>
                                            <p:cond delay="1834"/>
                                          </p:stCondLst>
                                        </p:cTn>
                                        <p:tgtEl>
                                          <p:spTgt spid="17"/>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80">
                                          <p:stCondLst>
                                            <p:cond delay="0"/>
                                          </p:stCondLst>
                                        </p:cTn>
                                        <p:tgtEl>
                                          <p:spTgt spid="18"/>
                                        </p:tgtEl>
                                      </p:cBhvr>
                                    </p:animEffect>
                                    <p:anim calcmode="lin" valueType="num">
                                      <p:cBhvr>
                                        <p:cTn id="3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2" dur="26">
                                          <p:stCondLst>
                                            <p:cond delay="650"/>
                                          </p:stCondLst>
                                        </p:cTn>
                                        <p:tgtEl>
                                          <p:spTgt spid="18"/>
                                        </p:tgtEl>
                                      </p:cBhvr>
                                      <p:to x="100000" y="60000"/>
                                    </p:animScale>
                                    <p:animScale>
                                      <p:cBhvr>
                                        <p:cTn id="43" dur="166" decel="50000">
                                          <p:stCondLst>
                                            <p:cond delay="676"/>
                                          </p:stCondLst>
                                        </p:cTn>
                                        <p:tgtEl>
                                          <p:spTgt spid="18"/>
                                        </p:tgtEl>
                                      </p:cBhvr>
                                      <p:to x="100000" y="100000"/>
                                    </p:animScale>
                                    <p:animScale>
                                      <p:cBhvr>
                                        <p:cTn id="44" dur="26">
                                          <p:stCondLst>
                                            <p:cond delay="1312"/>
                                          </p:stCondLst>
                                        </p:cTn>
                                        <p:tgtEl>
                                          <p:spTgt spid="18"/>
                                        </p:tgtEl>
                                      </p:cBhvr>
                                      <p:to x="100000" y="80000"/>
                                    </p:animScale>
                                    <p:animScale>
                                      <p:cBhvr>
                                        <p:cTn id="45" dur="166" decel="50000">
                                          <p:stCondLst>
                                            <p:cond delay="1338"/>
                                          </p:stCondLst>
                                        </p:cTn>
                                        <p:tgtEl>
                                          <p:spTgt spid="18"/>
                                        </p:tgtEl>
                                      </p:cBhvr>
                                      <p:to x="100000" y="100000"/>
                                    </p:animScale>
                                    <p:animScale>
                                      <p:cBhvr>
                                        <p:cTn id="46" dur="26">
                                          <p:stCondLst>
                                            <p:cond delay="1642"/>
                                          </p:stCondLst>
                                        </p:cTn>
                                        <p:tgtEl>
                                          <p:spTgt spid="18"/>
                                        </p:tgtEl>
                                      </p:cBhvr>
                                      <p:to x="100000" y="90000"/>
                                    </p:animScale>
                                    <p:animScale>
                                      <p:cBhvr>
                                        <p:cTn id="47" dur="166" decel="50000">
                                          <p:stCondLst>
                                            <p:cond delay="1668"/>
                                          </p:stCondLst>
                                        </p:cTn>
                                        <p:tgtEl>
                                          <p:spTgt spid="18"/>
                                        </p:tgtEl>
                                      </p:cBhvr>
                                      <p:to x="100000" y="100000"/>
                                    </p:animScale>
                                    <p:animScale>
                                      <p:cBhvr>
                                        <p:cTn id="48" dur="26">
                                          <p:stCondLst>
                                            <p:cond delay="1808"/>
                                          </p:stCondLst>
                                        </p:cTn>
                                        <p:tgtEl>
                                          <p:spTgt spid="18"/>
                                        </p:tgtEl>
                                      </p:cBhvr>
                                      <p:to x="100000" y="95000"/>
                                    </p:animScale>
                                    <p:animScale>
                                      <p:cBhvr>
                                        <p:cTn id="49" dur="166" decel="50000">
                                          <p:stCondLst>
                                            <p:cond delay="1834"/>
                                          </p:stCondLst>
                                        </p:cTn>
                                        <p:tgtEl>
                                          <p:spTgt spid="18"/>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80">
                                          <p:stCondLst>
                                            <p:cond delay="0"/>
                                          </p:stCondLst>
                                        </p:cTn>
                                        <p:tgtEl>
                                          <p:spTgt spid="19"/>
                                        </p:tgtEl>
                                      </p:cBhvr>
                                    </p:animEffect>
                                    <p:anim calcmode="lin" valueType="num">
                                      <p:cBhvr>
                                        <p:cTn id="5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8" dur="26">
                                          <p:stCondLst>
                                            <p:cond delay="650"/>
                                          </p:stCondLst>
                                        </p:cTn>
                                        <p:tgtEl>
                                          <p:spTgt spid="19"/>
                                        </p:tgtEl>
                                      </p:cBhvr>
                                      <p:to x="100000" y="60000"/>
                                    </p:animScale>
                                    <p:animScale>
                                      <p:cBhvr>
                                        <p:cTn id="59" dur="166" decel="50000">
                                          <p:stCondLst>
                                            <p:cond delay="676"/>
                                          </p:stCondLst>
                                        </p:cTn>
                                        <p:tgtEl>
                                          <p:spTgt spid="19"/>
                                        </p:tgtEl>
                                      </p:cBhvr>
                                      <p:to x="100000" y="100000"/>
                                    </p:animScale>
                                    <p:animScale>
                                      <p:cBhvr>
                                        <p:cTn id="60" dur="26">
                                          <p:stCondLst>
                                            <p:cond delay="1312"/>
                                          </p:stCondLst>
                                        </p:cTn>
                                        <p:tgtEl>
                                          <p:spTgt spid="19"/>
                                        </p:tgtEl>
                                      </p:cBhvr>
                                      <p:to x="100000" y="80000"/>
                                    </p:animScale>
                                    <p:animScale>
                                      <p:cBhvr>
                                        <p:cTn id="61" dur="166" decel="50000">
                                          <p:stCondLst>
                                            <p:cond delay="1338"/>
                                          </p:stCondLst>
                                        </p:cTn>
                                        <p:tgtEl>
                                          <p:spTgt spid="19"/>
                                        </p:tgtEl>
                                      </p:cBhvr>
                                      <p:to x="100000" y="100000"/>
                                    </p:animScale>
                                    <p:animScale>
                                      <p:cBhvr>
                                        <p:cTn id="62" dur="26">
                                          <p:stCondLst>
                                            <p:cond delay="1642"/>
                                          </p:stCondLst>
                                        </p:cTn>
                                        <p:tgtEl>
                                          <p:spTgt spid="19"/>
                                        </p:tgtEl>
                                      </p:cBhvr>
                                      <p:to x="100000" y="90000"/>
                                    </p:animScale>
                                    <p:animScale>
                                      <p:cBhvr>
                                        <p:cTn id="63" dur="166" decel="50000">
                                          <p:stCondLst>
                                            <p:cond delay="1668"/>
                                          </p:stCondLst>
                                        </p:cTn>
                                        <p:tgtEl>
                                          <p:spTgt spid="19"/>
                                        </p:tgtEl>
                                      </p:cBhvr>
                                      <p:to x="100000" y="100000"/>
                                    </p:animScale>
                                    <p:animScale>
                                      <p:cBhvr>
                                        <p:cTn id="64" dur="26">
                                          <p:stCondLst>
                                            <p:cond delay="1808"/>
                                          </p:stCondLst>
                                        </p:cTn>
                                        <p:tgtEl>
                                          <p:spTgt spid="19"/>
                                        </p:tgtEl>
                                      </p:cBhvr>
                                      <p:to x="100000" y="95000"/>
                                    </p:animScale>
                                    <p:animScale>
                                      <p:cBhvr>
                                        <p:cTn id="65" dur="166" decel="50000">
                                          <p:stCondLst>
                                            <p:cond delay="1834"/>
                                          </p:stCondLst>
                                        </p:cTn>
                                        <p:tgtEl>
                                          <p:spTgt spid="19"/>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nodeType="clickEffect">
                                  <p:stCondLst>
                                    <p:cond delay="0"/>
                                  </p:stCondLst>
                                  <p:childTnLst>
                                    <p:animEffect transition="out" filter="fade">
                                      <p:cBhvr>
                                        <p:cTn id="69" dur="500" tmFilter="0, 0; .2, .5; .8, .5; 1, 0"/>
                                        <p:tgtEl>
                                          <p:spTgt spid="17"/>
                                        </p:tgtEl>
                                      </p:cBhvr>
                                    </p:animEffect>
                                    <p:animScale>
                                      <p:cBhvr>
                                        <p:cTn id="70" dur="250" autoRev="1" fill="hold"/>
                                        <p:tgtEl>
                                          <p:spTgt spid="17"/>
                                        </p:tgtEl>
                                      </p:cBhvr>
                                      <p:by x="105000" y="105000"/>
                                    </p:animScale>
                                  </p:childTnLst>
                                </p:cTn>
                              </p:par>
                              <p:par>
                                <p:cTn id="71" presetID="26" presetClass="emph" presetSubtype="0" fill="hold" nodeType="withEffect">
                                  <p:stCondLst>
                                    <p:cond delay="0"/>
                                  </p:stCondLst>
                                  <p:childTnLst>
                                    <p:animEffect transition="out" filter="fade">
                                      <p:cBhvr>
                                        <p:cTn id="72" dur="500" tmFilter="0, 0; .2, .5; .8, .5; 1, 0"/>
                                        <p:tgtEl>
                                          <p:spTgt spid="18"/>
                                        </p:tgtEl>
                                      </p:cBhvr>
                                    </p:animEffect>
                                    <p:animScale>
                                      <p:cBhvr>
                                        <p:cTn id="73" dur="250" autoRev="1" fill="hold"/>
                                        <p:tgtEl>
                                          <p:spTgt spid="18"/>
                                        </p:tgtEl>
                                      </p:cBhvr>
                                      <p:by x="105000" y="105000"/>
                                    </p:animScale>
                                  </p:childTnLst>
                                </p:cTn>
                              </p:par>
                              <p:par>
                                <p:cTn id="74" presetID="26" presetClass="emph" presetSubtype="0" fill="hold" nodeType="withEffect">
                                  <p:stCondLst>
                                    <p:cond delay="0"/>
                                  </p:stCondLst>
                                  <p:childTnLst>
                                    <p:animEffect transition="out" filter="fade">
                                      <p:cBhvr>
                                        <p:cTn id="75" dur="500" tmFilter="0, 0; .2, .5; .8, .5; 1, 0"/>
                                        <p:tgtEl>
                                          <p:spTgt spid="19"/>
                                        </p:tgtEl>
                                      </p:cBhvr>
                                    </p:animEffect>
                                    <p:animScale>
                                      <p:cBhvr>
                                        <p:cTn id="76" dur="250" autoRev="1" fill="hold"/>
                                        <p:tgtEl>
                                          <p:spTgt spid="19"/>
                                        </p:tgtEl>
                                      </p:cBhvr>
                                      <p:by x="105000" y="105000"/>
                                    </p:animScale>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left)">
                                      <p:cBhvr>
                                        <p:cTn id="88" dur="500"/>
                                        <p:tgtEl>
                                          <p:spTgt spid="16"/>
                                        </p:tgtEl>
                                      </p:cBhvr>
                                    </p:animEffect>
                                  </p:childTnLst>
                                </p:cTn>
                              </p:par>
                              <p:par>
                                <p:cTn id="89" presetID="2" presetClass="entr" presetSubtype="12" fill="hold"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2250" fill="hold"/>
                                        <p:tgtEl>
                                          <p:spTgt spid="20"/>
                                        </p:tgtEl>
                                        <p:attrNameLst>
                                          <p:attrName>ppt_x</p:attrName>
                                        </p:attrNameLst>
                                      </p:cBhvr>
                                      <p:tavLst>
                                        <p:tav tm="0">
                                          <p:val>
                                            <p:strVal val="0-#ppt_w/2"/>
                                          </p:val>
                                        </p:tav>
                                        <p:tav tm="100000">
                                          <p:val>
                                            <p:strVal val="#ppt_x"/>
                                          </p:val>
                                        </p:tav>
                                      </p:tavLst>
                                    </p:anim>
                                    <p:anim calcmode="lin" valueType="num">
                                      <p:cBhvr additive="base">
                                        <p:cTn id="92" dur="2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6B2E33AD-7DC5-4F7F-B4D5-FF16936D161A}"/>
              </a:ext>
            </a:extLst>
          </p:cNvPr>
          <p:cNvPicPr>
            <a:picLocks noChangeAspect="1"/>
          </p:cNvPicPr>
          <p:nvPr/>
        </p:nvPicPr>
        <p:blipFill rotWithShape="1">
          <a:blip r:embed="rId3">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grpSp>
        <p:nvGrpSpPr>
          <p:cNvPr id="3" name="组合 2"/>
          <p:cNvGrpSpPr/>
          <p:nvPr/>
        </p:nvGrpSpPr>
        <p:grpSpPr>
          <a:xfrm>
            <a:off x="885290" y="2524162"/>
            <a:ext cx="3021955" cy="1195905"/>
            <a:chOff x="7950844" y="2822232"/>
            <a:chExt cx="3021955" cy="1195905"/>
          </a:xfrm>
        </p:grpSpPr>
        <p:sp>
          <p:nvSpPr>
            <p:cNvPr id="4" name="矩形 3"/>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5" name="矩形 4"/>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课堂开动脑筋</a:t>
              </a:r>
            </a:p>
          </p:txBody>
        </p:sp>
      </p:grpSp>
      <p:grpSp>
        <p:nvGrpSpPr>
          <p:cNvPr id="6" name="组合 5"/>
          <p:cNvGrpSpPr/>
          <p:nvPr/>
        </p:nvGrpSpPr>
        <p:grpSpPr>
          <a:xfrm>
            <a:off x="8715375" y="3718788"/>
            <a:ext cx="3021955" cy="1195905"/>
            <a:chOff x="7950844" y="2822232"/>
            <a:chExt cx="3021955" cy="1195905"/>
          </a:xfrm>
        </p:grpSpPr>
        <p:sp>
          <p:nvSpPr>
            <p:cNvPr id="7" name="矩形 6"/>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8" name="矩形 7"/>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作业书写工整</a:t>
              </a:r>
            </a:p>
          </p:txBody>
        </p:sp>
      </p:grpSp>
      <p:grpSp>
        <p:nvGrpSpPr>
          <p:cNvPr id="9" name="组合 8"/>
          <p:cNvGrpSpPr/>
          <p:nvPr/>
        </p:nvGrpSpPr>
        <p:grpSpPr>
          <a:xfrm>
            <a:off x="4808455" y="4363682"/>
            <a:ext cx="3021955" cy="1195905"/>
            <a:chOff x="7950844" y="2822232"/>
            <a:chExt cx="3021955" cy="1195905"/>
          </a:xfrm>
        </p:grpSpPr>
        <p:sp>
          <p:nvSpPr>
            <p:cNvPr id="10" name="矩形 9"/>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11" name="矩形 10"/>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思想进步</a:t>
              </a:r>
            </a:p>
          </p:txBody>
        </p:sp>
      </p:grpSp>
      <p:grpSp>
        <p:nvGrpSpPr>
          <p:cNvPr id="12" name="组合 11"/>
          <p:cNvGrpSpPr/>
          <p:nvPr/>
        </p:nvGrpSpPr>
        <p:grpSpPr>
          <a:xfrm>
            <a:off x="5306241" y="2112955"/>
            <a:ext cx="3021955" cy="1195905"/>
            <a:chOff x="7950844" y="2822232"/>
            <a:chExt cx="3021955" cy="1195905"/>
          </a:xfrm>
        </p:grpSpPr>
        <p:sp>
          <p:nvSpPr>
            <p:cNvPr id="13" name="矩形 12"/>
            <p:cNvSpPr/>
            <p:nvPr/>
          </p:nvSpPr>
          <p:spPr>
            <a:xfrm>
              <a:off x="7950844" y="3334873"/>
              <a:ext cx="3021955"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a:t>
              </a:r>
            </a:p>
          </p:txBody>
        </p:sp>
        <p:sp>
          <p:nvSpPr>
            <p:cNvPr id="14" name="矩形 13"/>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E71C63"/>
                  </a:solidFill>
                  <a:latin typeface="汉仪乐喵体W" panose="00020600040101010101" pitchFamily="18" charset="-122"/>
                  <a:ea typeface="汉仪乐喵体W" panose="00020600040101010101" pitchFamily="18" charset="-122"/>
                </a:rPr>
                <a:t>成绩优异</a:t>
              </a:r>
            </a:p>
          </p:txBody>
        </p:sp>
      </p:grpSp>
      <p:pic>
        <p:nvPicPr>
          <p:cNvPr id="16" name="图片 15">
            <a:extLst>
              <a:ext uri="{FF2B5EF4-FFF2-40B4-BE49-F238E27FC236}">
                <a16:creationId xmlns:a16="http://schemas.microsoft.com/office/drawing/2014/main" xmlns="" id="{7F205FE9-1784-4317-870F-CB90406FFD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5574" y="397933"/>
            <a:ext cx="4537132" cy="1359872"/>
          </a:xfrm>
          <a:prstGeom prst="rect">
            <a:avLst/>
          </a:prstGeom>
        </p:spPr>
      </p:pic>
      <p:sp>
        <p:nvSpPr>
          <p:cNvPr id="17" name="矩形 16">
            <a:extLst>
              <a:ext uri="{FF2B5EF4-FFF2-40B4-BE49-F238E27FC236}">
                <a16:creationId xmlns:a16="http://schemas.microsoft.com/office/drawing/2014/main" xmlns="" id="{4A47443A-97FA-4A0E-9DAD-D6550C1F7DC0}"/>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给家长的建议</a:t>
            </a:r>
          </a:p>
        </p:txBody>
      </p:sp>
      <p:pic>
        <p:nvPicPr>
          <p:cNvPr id="18" name="图片 17">
            <a:extLst>
              <a:ext uri="{FF2B5EF4-FFF2-40B4-BE49-F238E27FC236}">
                <a16:creationId xmlns:a16="http://schemas.microsoft.com/office/drawing/2014/main" xmlns="" id="{F82AE32B-75A4-4978-9EE7-B4C9B9F9A7A6}"/>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9" name="图片 18">
            <a:extLst>
              <a:ext uri="{FF2B5EF4-FFF2-40B4-BE49-F238E27FC236}">
                <a16:creationId xmlns:a16="http://schemas.microsoft.com/office/drawing/2014/main" xmlns="" id="{C9AEB205-F84D-42B4-9ABD-3BE8E2FBFA47}"/>
              </a:ext>
            </a:extLst>
          </p:cNvPr>
          <p:cNvPicPr>
            <a:picLocks noChangeAspect="1"/>
          </p:cNvPicPr>
          <p:nvPr/>
        </p:nvPicPr>
        <p:blipFill rotWithShape="1">
          <a:blip r:embed="rId3">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0" name="图片 19">
            <a:extLst>
              <a:ext uri="{FF2B5EF4-FFF2-40B4-BE49-F238E27FC236}">
                <a16:creationId xmlns:a16="http://schemas.microsoft.com/office/drawing/2014/main" xmlns="" id="{2F74F52A-1BB5-4256-B53B-5DFF969E4FD0}"/>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1" name="图片 20">
            <a:extLst>
              <a:ext uri="{FF2B5EF4-FFF2-40B4-BE49-F238E27FC236}">
                <a16:creationId xmlns:a16="http://schemas.microsoft.com/office/drawing/2014/main" xmlns="" id="{DC461C8C-36ED-462C-BCA6-1790BCFDE9C8}"/>
              </a:ext>
            </a:extLst>
          </p:cNvPr>
          <p:cNvPicPr>
            <a:picLocks noChangeAspect="1"/>
          </p:cNvPicPr>
          <p:nvPr/>
        </p:nvPicPr>
        <p:blipFill rotWithShape="1">
          <a:blip r:embed="rId3">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sp>
        <p:nvSpPr>
          <p:cNvPr id="23" name="任意多边形: 形状 22">
            <a:extLst>
              <a:ext uri="{FF2B5EF4-FFF2-40B4-BE49-F238E27FC236}">
                <a16:creationId xmlns:a16="http://schemas.microsoft.com/office/drawing/2014/main" xmlns="" id="{8199CED4-31BB-4095-AA5D-F0385015C096}"/>
              </a:ext>
            </a:extLst>
          </p:cNvPr>
          <p:cNvSpPr/>
          <p:nvPr/>
        </p:nvSpPr>
        <p:spPr>
          <a:xfrm>
            <a:off x="1170026" y="2479302"/>
            <a:ext cx="9528227" cy="2007479"/>
          </a:xfrm>
          <a:custGeom>
            <a:avLst/>
            <a:gdLst>
              <a:gd name="connsiteX0" fmla="*/ 0 w 9528227"/>
              <a:gd name="connsiteY0" fmla="*/ 1810459 h 2007479"/>
              <a:gd name="connsiteX1" fmla="*/ 2794571 w 9528227"/>
              <a:gd name="connsiteY1" fmla="*/ 1101542 h 2007479"/>
              <a:gd name="connsiteX2" fmla="*/ 3472666 w 9528227"/>
              <a:gd name="connsiteY2" fmla="*/ 2005668 h 2007479"/>
              <a:gd name="connsiteX3" fmla="*/ 5866544 w 9528227"/>
              <a:gd name="connsiteY3" fmla="*/ 813866 h 2007479"/>
              <a:gd name="connsiteX4" fmla="*/ 7530958 w 9528227"/>
              <a:gd name="connsiteY4" fmla="*/ 1296751 h 2007479"/>
              <a:gd name="connsiteX5" fmla="*/ 9339209 w 9528227"/>
              <a:gd name="connsiteY5" fmla="*/ 125498 h 2007479"/>
              <a:gd name="connsiteX6" fmla="*/ 9472773 w 9528227"/>
              <a:gd name="connsiteY6" fmla="*/ 33030 h 2007479"/>
              <a:gd name="connsiteX7" fmla="*/ 9472773 w 9528227"/>
              <a:gd name="connsiteY7" fmla="*/ 33030 h 2007479"/>
              <a:gd name="connsiteX8" fmla="*/ 9472773 w 9528227"/>
              <a:gd name="connsiteY8" fmla="*/ 33030 h 2007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227" h="2007479">
                <a:moveTo>
                  <a:pt x="0" y="1810459"/>
                </a:moveTo>
                <a:cubicBezTo>
                  <a:pt x="1107896" y="1439733"/>
                  <a:pt x="2215793" y="1069007"/>
                  <a:pt x="2794571" y="1101542"/>
                </a:cubicBezTo>
                <a:cubicBezTo>
                  <a:pt x="3373349" y="1134077"/>
                  <a:pt x="2960671" y="2053614"/>
                  <a:pt x="3472666" y="2005668"/>
                </a:cubicBezTo>
                <a:cubicBezTo>
                  <a:pt x="3984662" y="1957722"/>
                  <a:pt x="5190162" y="932019"/>
                  <a:pt x="5866544" y="813866"/>
                </a:cubicBezTo>
                <a:cubicBezTo>
                  <a:pt x="6542926" y="695713"/>
                  <a:pt x="6952181" y="1411479"/>
                  <a:pt x="7530958" y="1296751"/>
                </a:cubicBezTo>
                <a:cubicBezTo>
                  <a:pt x="8109736" y="1182023"/>
                  <a:pt x="9015573" y="336118"/>
                  <a:pt x="9339209" y="125498"/>
                </a:cubicBezTo>
                <a:cubicBezTo>
                  <a:pt x="9662845" y="-85122"/>
                  <a:pt x="9472773" y="33030"/>
                  <a:pt x="9472773" y="33030"/>
                </a:cubicBezTo>
                <a:lnTo>
                  <a:pt x="9472773" y="33030"/>
                </a:lnTo>
                <a:lnTo>
                  <a:pt x="9472773" y="33030"/>
                </a:lnTo>
              </a:path>
            </a:pathLst>
          </a:custGeom>
          <a:noFill/>
          <a:ln w="38100">
            <a:solidFill>
              <a:srgbClr val="FF2D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C7E2F535-006C-42AE-909D-EF6A0ACDC44D}"/>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1585512" y="3711824"/>
            <a:ext cx="735106" cy="576436"/>
          </a:xfrm>
          <a:prstGeom prst="rect">
            <a:avLst/>
          </a:prstGeom>
        </p:spPr>
      </p:pic>
      <p:pic>
        <p:nvPicPr>
          <p:cNvPr id="25" name="图片 24">
            <a:extLst>
              <a:ext uri="{FF2B5EF4-FFF2-40B4-BE49-F238E27FC236}">
                <a16:creationId xmlns:a16="http://schemas.microsoft.com/office/drawing/2014/main" xmlns="" id="{BA8A533D-461B-47C7-82B7-0005DCDF1671}"/>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4206315" y="4134184"/>
            <a:ext cx="735106" cy="576436"/>
          </a:xfrm>
          <a:prstGeom prst="rect">
            <a:avLst/>
          </a:prstGeom>
        </p:spPr>
      </p:pic>
      <p:pic>
        <p:nvPicPr>
          <p:cNvPr id="26" name="图片 25">
            <a:extLst>
              <a:ext uri="{FF2B5EF4-FFF2-40B4-BE49-F238E27FC236}">
                <a16:creationId xmlns:a16="http://schemas.microsoft.com/office/drawing/2014/main" xmlns="" id="{5F86578E-2EEF-462D-9300-F6244036452A}"/>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6941192" y="2972577"/>
            <a:ext cx="735106" cy="576436"/>
          </a:xfrm>
          <a:prstGeom prst="rect">
            <a:avLst/>
          </a:prstGeom>
        </p:spPr>
      </p:pic>
      <p:pic>
        <p:nvPicPr>
          <p:cNvPr id="27" name="图片 26">
            <a:extLst>
              <a:ext uri="{FF2B5EF4-FFF2-40B4-BE49-F238E27FC236}">
                <a16:creationId xmlns:a16="http://schemas.microsoft.com/office/drawing/2014/main" xmlns="" id="{2A5F53C7-EF66-45F1-A16C-94010C6BA351}"/>
              </a:ext>
            </a:extLst>
          </p:cNvPr>
          <p:cNvPicPr>
            <a:picLocks noChangeAspect="1"/>
          </p:cNvPicPr>
          <p:nvPr/>
        </p:nvPicPr>
        <p:blipFill rotWithShape="1">
          <a:blip r:embed="rId3">
            <a:extLst>
              <a:ext uri="{28A0092B-C50C-407E-A947-70E740481C1C}">
                <a14:useLocalDpi xmlns:a14="http://schemas.microsoft.com/office/drawing/2010/main" val="0"/>
              </a:ext>
            </a:extLst>
          </a:blip>
          <a:srcRect l="13529" t="25011" r="80441" b="66584"/>
          <a:stretch/>
        </p:blipFill>
        <p:spPr>
          <a:xfrm>
            <a:off x="9695513" y="2611720"/>
            <a:ext cx="735106" cy="576436"/>
          </a:xfrm>
          <a:prstGeom prst="rect">
            <a:avLst/>
          </a:prstGeom>
        </p:spPr>
      </p:pic>
    </p:spTree>
    <p:extLst>
      <p:ext uri="{BB962C8B-B14F-4D97-AF65-F5344CB8AC3E}">
        <p14:creationId xmlns:p14="http://schemas.microsoft.com/office/powerpoint/2010/main" val="41973699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80">
                                          <p:stCondLst>
                                            <p:cond delay="0"/>
                                          </p:stCondLst>
                                        </p:cTn>
                                        <p:tgtEl>
                                          <p:spTgt spid="19"/>
                                        </p:tgtEl>
                                      </p:cBhvr>
                                    </p:animEffect>
                                    <p:anim calcmode="lin" valueType="num">
                                      <p:cBhvr>
                                        <p:cTn id="2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9" dur="26">
                                          <p:stCondLst>
                                            <p:cond delay="650"/>
                                          </p:stCondLst>
                                        </p:cTn>
                                        <p:tgtEl>
                                          <p:spTgt spid="19"/>
                                        </p:tgtEl>
                                      </p:cBhvr>
                                      <p:to x="100000" y="60000"/>
                                    </p:animScale>
                                    <p:animScale>
                                      <p:cBhvr>
                                        <p:cTn id="30" dur="166" decel="50000">
                                          <p:stCondLst>
                                            <p:cond delay="676"/>
                                          </p:stCondLst>
                                        </p:cTn>
                                        <p:tgtEl>
                                          <p:spTgt spid="19"/>
                                        </p:tgtEl>
                                      </p:cBhvr>
                                      <p:to x="100000" y="100000"/>
                                    </p:animScale>
                                    <p:animScale>
                                      <p:cBhvr>
                                        <p:cTn id="31" dur="26">
                                          <p:stCondLst>
                                            <p:cond delay="1312"/>
                                          </p:stCondLst>
                                        </p:cTn>
                                        <p:tgtEl>
                                          <p:spTgt spid="19"/>
                                        </p:tgtEl>
                                      </p:cBhvr>
                                      <p:to x="100000" y="80000"/>
                                    </p:animScale>
                                    <p:animScale>
                                      <p:cBhvr>
                                        <p:cTn id="32" dur="166" decel="50000">
                                          <p:stCondLst>
                                            <p:cond delay="1338"/>
                                          </p:stCondLst>
                                        </p:cTn>
                                        <p:tgtEl>
                                          <p:spTgt spid="19"/>
                                        </p:tgtEl>
                                      </p:cBhvr>
                                      <p:to x="100000" y="100000"/>
                                    </p:animScale>
                                    <p:animScale>
                                      <p:cBhvr>
                                        <p:cTn id="33" dur="26">
                                          <p:stCondLst>
                                            <p:cond delay="1642"/>
                                          </p:stCondLst>
                                        </p:cTn>
                                        <p:tgtEl>
                                          <p:spTgt spid="19"/>
                                        </p:tgtEl>
                                      </p:cBhvr>
                                      <p:to x="100000" y="90000"/>
                                    </p:animScale>
                                    <p:animScale>
                                      <p:cBhvr>
                                        <p:cTn id="34" dur="166" decel="50000">
                                          <p:stCondLst>
                                            <p:cond delay="1668"/>
                                          </p:stCondLst>
                                        </p:cTn>
                                        <p:tgtEl>
                                          <p:spTgt spid="19"/>
                                        </p:tgtEl>
                                      </p:cBhvr>
                                      <p:to x="100000" y="100000"/>
                                    </p:animScale>
                                    <p:animScale>
                                      <p:cBhvr>
                                        <p:cTn id="35" dur="26">
                                          <p:stCondLst>
                                            <p:cond delay="1808"/>
                                          </p:stCondLst>
                                        </p:cTn>
                                        <p:tgtEl>
                                          <p:spTgt spid="19"/>
                                        </p:tgtEl>
                                      </p:cBhvr>
                                      <p:to x="100000" y="95000"/>
                                    </p:animScale>
                                    <p:animScale>
                                      <p:cBhvr>
                                        <p:cTn id="36" dur="166" decel="50000">
                                          <p:stCondLst>
                                            <p:cond delay="1834"/>
                                          </p:stCondLst>
                                        </p:cTn>
                                        <p:tgtEl>
                                          <p:spTgt spid="19"/>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80">
                                          <p:stCondLst>
                                            <p:cond delay="0"/>
                                          </p:stCondLst>
                                        </p:cTn>
                                        <p:tgtEl>
                                          <p:spTgt spid="20"/>
                                        </p:tgtEl>
                                      </p:cBhvr>
                                    </p:animEffect>
                                    <p:anim calcmode="lin" valueType="num">
                                      <p:cBhvr>
                                        <p:cTn id="4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5" dur="26">
                                          <p:stCondLst>
                                            <p:cond delay="650"/>
                                          </p:stCondLst>
                                        </p:cTn>
                                        <p:tgtEl>
                                          <p:spTgt spid="20"/>
                                        </p:tgtEl>
                                      </p:cBhvr>
                                      <p:to x="100000" y="60000"/>
                                    </p:animScale>
                                    <p:animScale>
                                      <p:cBhvr>
                                        <p:cTn id="46" dur="166" decel="50000">
                                          <p:stCondLst>
                                            <p:cond delay="676"/>
                                          </p:stCondLst>
                                        </p:cTn>
                                        <p:tgtEl>
                                          <p:spTgt spid="20"/>
                                        </p:tgtEl>
                                      </p:cBhvr>
                                      <p:to x="100000" y="100000"/>
                                    </p:animScale>
                                    <p:animScale>
                                      <p:cBhvr>
                                        <p:cTn id="47" dur="26">
                                          <p:stCondLst>
                                            <p:cond delay="1312"/>
                                          </p:stCondLst>
                                        </p:cTn>
                                        <p:tgtEl>
                                          <p:spTgt spid="20"/>
                                        </p:tgtEl>
                                      </p:cBhvr>
                                      <p:to x="100000" y="80000"/>
                                    </p:animScale>
                                    <p:animScale>
                                      <p:cBhvr>
                                        <p:cTn id="48" dur="166" decel="50000">
                                          <p:stCondLst>
                                            <p:cond delay="1338"/>
                                          </p:stCondLst>
                                        </p:cTn>
                                        <p:tgtEl>
                                          <p:spTgt spid="20"/>
                                        </p:tgtEl>
                                      </p:cBhvr>
                                      <p:to x="100000" y="100000"/>
                                    </p:animScale>
                                    <p:animScale>
                                      <p:cBhvr>
                                        <p:cTn id="49" dur="26">
                                          <p:stCondLst>
                                            <p:cond delay="1642"/>
                                          </p:stCondLst>
                                        </p:cTn>
                                        <p:tgtEl>
                                          <p:spTgt spid="20"/>
                                        </p:tgtEl>
                                      </p:cBhvr>
                                      <p:to x="100000" y="90000"/>
                                    </p:animScale>
                                    <p:animScale>
                                      <p:cBhvr>
                                        <p:cTn id="50" dur="166" decel="50000">
                                          <p:stCondLst>
                                            <p:cond delay="1668"/>
                                          </p:stCondLst>
                                        </p:cTn>
                                        <p:tgtEl>
                                          <p:spTgt spid="20"/>
                                        </p:tgtEl>
                                      </p:cBhvr>
                                      <p:to x="100000" y="100000"/>
                                    </p:animScale>
                                    <p:animScale>
                                      <p:cBhvr>
                                        <p:cTn id="51" dur="26">
                                          <p:stCondLst>
                                            <p:cond delay="1808"/>
                                          </p:stCondLst>
                                        </p:cTn>
                                        <p:tgtEl>
                                          <p:spTgt spid="20"/>
                                        </p:tgtEl>
                                      </p:cBhvr>
                                      <p:to x="100000" y="95000"/>
                                    </p:animScale>
                                    <p:animScale>
                                      <p:cBhvr>
                                        <p:cTn id="52" dur="166" decel="50000">
                                          <p:stCondLst>
                                            <p:cond delay="1834"/>
                                          </p:stCondLst>
                                        </p:cTn>
                                        <p:tgtEl>
                                          <p:spTgt spid="20"/>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8"/>
                                        </p:tgtEl>
                                      </p:cBhvr>
                                    </p:animEffect>
                                    <p:animScale>
                                      <p:cBhvr>
                                        <p:cTn id="57" dur="250" autoRev="1" fill="hold"/>
                                        <p:tgtEl>
                                          <p:spTgt spid="18"/>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9"/>
                                        </p:tgtEl>
                                      </p:cBhvr>
                                    </p:animEffect>
                                    <p:animScale>
                                      <p:cBhvr>
                                        <p:cTn id="60" dur="250" autoRev="1" fill="hold"/>
                                        <p:tgtEl>
                                          <p:spTgt spid="19"/>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0"/>
                                        </p:tgtEl>
                                      </p:cBhvr>
                                    </p:animEffect>
                                    <p:animScale>
                                      <p:cBhvr>
                                        <p:cTn id="63" dur="250" autoRev="1" fill="hold"/>
                                        <p:tgtEl>
                                          <p:spTgt spid="20"/>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par>
                                <p:cTn id="76" presetID="2" presetClass="entr" presetSubtype="12" fill="hold"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2250" fill="hold"/>
                                        <p:tgtEl>
                                          <p:spTgt spid="21"/>
                                        </p:tgtEl>
                                        <p:attrNameLst>
                                          <p:attrName>ppt_x</p:attrName>
                                        </p:attrNameLst>
                                      </p:cBhvr>
                                      <p:tavLst>
                                        <p:tav tm="0">
                                          <p:val>
                                            <p:strVal val="0-#ppt_w/2"/>
                                          </p:val>
                                        </p:tav>
                                        <p:tav tm="100000">
                                          <p:val>
                                            <p:strVal val="#ppt_x"/>
                                          </p:val>
                                        </p:tav>
                                      </p:tavLst>
                                    </p:anim>
                                    <p:anim calcmode="lin" valueType="num">
                                      <p:cBhvr additive="base">
                                        <p:cTn id="79" dur="2250" fill="hold"/>
                                        <p:tgtEl>
                                          <p:spTgt spid="21"/>
                                        </p:tgtEl>
                                        <p:attrNameLst>
                                          <p:attrName>ppt_y</p:attrName>
                                        </p:attrNameLst>
                                      </p:cBhvr>
                                      <p:tavLst>
                                        <p:tav tm="0">
                                          <p:val>
                                            <p:strVal val="1+#ppt_h/2"/>
                                          </p:val>
                                        </p:tav>
                                        <p:tav tm="100000">
                                          <p:val>
                                            <p:strVal val="#ppt_y"/>
                                          </p:val>
                                        </p:tav>
                                      </p:tavLst>
                                    </p:anim>
                                  </p:childTnLst>
                                </p:cTn>
                              </p:par>
                            </p:childTnLst>
                          </p:cTn>
                        </p:par>
                        <p:par>
                          <p:cTn id="80" fill="hold">
                            <p:stCondLst>
                              <p:cond delay="2250"/>
                            </p:stCondLst>
                            <p:childTnLst>
                              <p:par>
                                <p:cTn id="81" presetID="2" presetClass="entr" presetSubtype="2" fill="hold" nodeType="after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fill="hold"/>
                                        <p:tgtEl>
                                          <p:spTgt spid="3"/>
                                        </p:tgtEl>
                                        <p:attrNameLst>
                                          <p:attrName>ppt_x</p:attrName>
                                        </p:attrNameLst>
                                      </p:cBhvr>
                                      <p:tavLst>
                                        <p:tav tm="0">
                                          <p:val>
                                            <p:strVal val="1+#ppt_w/2"/>
                                          </p:val>
                                        </p:tav>
                                        <p:tav tm="100000">
                                          <p:val>
                                            <p:strVal val="#ppt_x"/>
                                          </p:val>
                                        </p:tav>
                                      </p:tavLst>
                                    </p:anim>
                                    <p:anim calcmode="lin" valueType="num">
                                      <p:cBhvr additive="base">
                                        <p:cTn id="84" dur="500" fill="hold"/>
                                        <p:tgtEl>
                                          <p:spTgt spid="3"/>
                                        </p:tgtEl>
                                        <p:attrNameLst>
                                          <p:attrName>ppt_y</p:attrName>
                                        </p:attrNameLst>
                                      </p:cBhvr>
                                      <p:tavLst>
                                        <p:tav tm="0">
                                          <p:val>
                                            <p:strVal val="#ppt_y"/>
                                          </p:val>
                                        </p:tav>
                                        <p:tav tm="100000">
                                          <p:val>
                                            <p:strVal val="#ppt_y"/>
                                          </p:val>
                                        </p:tav>
                                      </p:tavLst>
                                    </p:anim>
                                  </p:childTnLst>
                                </p:cTn>
                              </p:par>
                            </p:childTnLst>
                          </p:cTn>
                        </p:par>
                        <p:par>
                          <p:cTn id="85" fill="hold">
                            <p:stCondLst>
                              <p:cond delay="2750"/>
                            </p:stCondLst>
                            <p:childTnLst>
                              <p:par>
                                <p:cTn id="86" presetID="2" presetClass="entr" presetSubtype="2" fill="hold" nodeType="after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fill="hold"/>
                                        <p:tgtEl>
                                          <p:spTgt spid="6"/>
                                        </p:tgtEl>
                                        <p:attrNameLst>
                                          <p:attrName>ppt_x</p:attrName>
                                        </p:attrNameLst>
                                      </p:cBhvr>
                                      <p:tavLst>
                                        <p:tav tm="0">
                                          <p:val>
                                            <p:strVal val="1+#ppt_w/2"/>
                                          </p:val>
                                        </p:tav>
                                        <p:tav tm="100000">
                                          <p:val>
                                            <p:strVal val="#ppt_x"/>
                                          </p:val>
                                        </p:tav>
                                      </p:tavLst>
                                    </p:anim>
                                    <p:anim calcmode="lin" valueType="num">
                                      <p:cBhvr additive="base">
                                        <p:cTn id="89" dur="500" fill="hold"/>
                                        <p:tgtEl>
                                          <p:spTgt spid="6"/>
                                        </p:tgtEl>
                                        <p:attrNameLst>
                                          <p:attrName>ppt_y</p:attrName>
                                        </p:attrNameLst>
                                      </p:cBhvr>
                                      <p:tavLst>
                                        <p:tav tm="0">
                                          <p:val>
                                            <p:strVal val="#ppt_y"/>
                                          </p:val>
                                        </p:tav>
                                        <p:tav tm="100000">
                                          <p:val>
                                            <p:strVal val="#ppt_y"/>
                                          </p:val>
                                        </p:tav>
                                      </p:tavLst>
                                    </p:anim>
                                  </p:childTnLst>
                                </p:cTn>
                              </p:par>
                            </p:childTnLst>
                          </p:cTn>
                        </p:par>
                        <p:par>
                          <p:cTn id="90" fill="hold">
                            <p:stCondLst>
                              <p:cond delay="3250"/>
                            </p:stCondLst>
                            <p:childTnLst>
                              <p:par>
                                <p:cTn id="91" presetID="2" presetClass="entr" presetSubtype="2"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additive="base">
                                        <p:cTn id="93" dur="500" fill="hold"/>
                                        <p:tgtEl>
                                          <p:spTgt spid="9"/>
                                        </p:tgtEl>
                                        <p:attrNameLst>
                                          <p:attrName>ppt_x</p:attrName>
                                        </p:attrNameLst>
                                      </p:cBhvr>
                                      <p:tavLst>
                                        <p:tav tm="0">
                                          <p:val>
                                            <p:strVal val="1+#ppt_w/2"/>
                                          </p:val>
                                        </p:tav>
                                        <p:tav tm="100000">
                                          <p:val>
                                            <p:strVal val="#ppt_x"/>
                                          </p:val>
                                        </p:tav>
                                      </p:tavLst>
                                    </p:anim>
                                    <p:anim calcmode="lin" valueType="num">
                                      <p:cBhvr additive="base">
                                        <p:cTn id="94" dur="500" fill="hold"/>
                                        <p:tgtEl>
                                          <p:spTgt spid="9"/>
                                        </p:tgtEl>
                                        <p:attrNameLst>
                                          <p:attrName>ppt_y</p:attrName>
                                        </p:attrNameLst>
                                      </p:cBhvr>
                                      <p:tavLst>
                                        <p:tav tm="0">
                                          <p:val>
                                            <p:strVal val="#ppt_y"/>
                                          </p:val>
                                        </p:tav>
                                        <p:tav tm="100000">
                                          <p:val>
                                            <p:strVal val="#ppt_y"/>
                                          </p:val>
                                        </p:tav>
                                      </p:tavLst>
                                    </p:anim>
                                  </p:childTnLst>
                                </p:cTn>
                              </p:par>
                            </p:childTnLst>
                          </p:cTn>
                        </p:par>
                        <p:par>
                          <p:cTn id="95" fill="hold">
                            <p:stCondLst>
                              <p:cond delay="3750"/>
                            </p:stCondLst>
                            <p:childTnLst>
                              <p:par>
                                <p:cTn id="96" presetID="2" presetClass="entr" presetSubtype="2" fill="hold" nodeType="after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additive="base">
                                        <p:cTn id="98" dur="500" fill="hold"/>
                                        <p:tgtEl>
                                          <p:spTgt spid="12"/>
                                        </p:tgtEl>
                                        <p:attrNameLst>
                                          <p:attrName>ppt_x</p:attrName>
                                        </p:attrNameLst>
                                      </p:cBhvr>
                                      <p:tavLst>
                                        <p:tav tm="0">
                                          <p:val>
                                            <p:strVal val="1+#ppt_w/2"/>
                                          </p:val>
                                        </p:tav>
                                        <p:tav tm="100000">
                                          <p:val>
                                            <p:strVal val="#ppt_x"/>
                                          </p:val>
                                        </p:tav>
                                      </p:tavLst>
                                    </p:anim>
                                    <p:anim calcmode="lin" valueType="num">
                                      <p:cBhvr additive="base">
                                        <p:cTn id="9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down)">
                                      <p:cBhvr>
                                        <p:cTn id="104" dur="580">
                                          <p:stCondLst>
                                            <p:cond delay="0"/>
                                          </p:stCondLst>
                                        </p:cTn>
                                        <p:tgtEl>
                                          <p:spTgt spid="24"/>
                                        </p:tgtEl>
                                      </p:cBhvr>
                                    </p:animEffect>
                                    <p:anim calcmode="lin" valueType="num">
                                      <p:cBhvr>
                                        <p:cTn id="10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10" dur="26">
                                          <p:stCondLst>
                                            <p:cond delay="650"/>
                                          </p:stCondLst>
                                        </p:cTn>
                                        <p:tgtEl>
                                          <p:spTgt spid="24"/>
                                        </p:tgtEl>
                                      </p:cBhvr>
                                      <p:to x="100000" y="60000"/>
                                    </p:animScale>
                                    <p:animScale>
                                      <p:cBhvr>
                                        <p:cTn id="111" dur="166" decel="50000">
                                          <p:stCondLst>
                                            <p:cond delay="676"/>
                                          </p:stCondLst>
                                        </p:cTn>
                                        <p:tgtEl>
                                          <p:spTgt spid="24"/>
                                        </p:tgtEl>
                                      </p:cBhvr>
                                      <p:to x="100000" y="100000"/>
                                    </p:animScale>
                                    <p:animScale>
                                      <p:cBhvr>
                                        <p:cTn id="112" dur="26">
                                          <p:stCondLst>
                                            <p:cond delay="1312"/>
                                          </p:stCondLst>
                                        </p:cTn>
                                        <p:tgtEl>
                                          <p:spTgt spid="24"/>
                                        </p:tgtEl>
                                      </p:cBhvr>
                                      <p:to x="100000" y="80000"/>
                                    </p:animScale>
                                    <p:animScale>
                                      <p:cBhvr>
                                        <p:cTn id="113" dur="166" decel="50000">
                                          <p:stCondLst>
                                            <p:cond delay="1338"/>
                                          </p:stCondLst>
                                        </p:cTn>
                                        <p:tgtEl>
                                          <p:spTgt spid="24"/>
                                        </p:tgtEl>
                                      </p:cBhvr>
                                      <p:to x="100000" y="100000"/>
                                    </p:animScale>
                                    <p:animScale>
                                      <p:cBhvr>
                                        <p:cTn id="114" dur="26">
                                          <p:stCondLst>
                                            <p:cond delay="1642"/>
                                          </p:stCondLst>
                                        </p:cTn>
                                        <p:tgtEl>
                                          <p:spTgt spid="24"/>
                                        </p:tgtEl>
                                      </p:cBhvr>
                                      <p:to x="100000" y="90000"/>
                                    </p:animScale>
                                    <p:animScale>
                                      <p:cBhvr>
                                        <p:cTn id="115" dur="166" decel="50000">
                                          <p:stCondLst>
                                            <p:cond delay="1668"/>
                                          </p:stCondLst>
                                        </p:cTn>
                                        <p:tgtEl>
                                          <p:spTgt spid="24"/>
                                        </p:tgtEl>
                                      </p:cBhvr>
                                      <p:to x="100000" y="100000"/>
                                    </p:animScale>
                                    <p:animScale>
                                      <p:cBhvr>
                                        <p:cTn id="116" dur="26">
                                          <p:stCondLst>
                                            <p:cond delay="1808"/>
                                          </p:stCondLst>
                                        </p:cTn>
                                        <p:tgtEl>
                                          <p:spTgt spid="24"/>
                                        </p:tgtEl>
                                      </p:cBhvr>
                                      <p:to x="100000" y="95000"/>
                                    </p:animScale>
                                    <p:animScale>
                                      <p:cBhvr>
                                        <p:cTn id="117" dur="166" decel="50000">
                                          <p:stCondLst>
                                            <p:cond delay="1834"/>
                                          </p:stCondLst>
                                        </p:cTn>
                                        <p:tgtEl>
                                          <p:spTgt spid="24"/>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mph" presetSubtype="0" fill="hold" nodeType="clickEffect">
                                  <p:stCondLst>
                                    <p:cond delay="0"/>
                                  </p:stCondLst>
                                  <p:childTnLst>
                                    <p:animEffect transition="out" filter="fade">
                                      <p:cBhvr>
                                        <p:cTn id="121" dur="500" tmFilter="0, 0; .2, .5; .8, .5; 1, 0"/>
                                        <p:tgtEl>
                                          <p:spTgt spid="24"/>
                                        </p:tgtEl>
                                      </p:cBhvr>
                                    </p:animEffect>
                                    <p:animScale>
                                      <p:cBhvr>
                                        <p:cTn id="122" dur="250" autoRev="1" fill="hold"/>
                                        <p:tgtEl>
                                          <p:spTgt spid="24"/>
                                        </p:tgtEl>
                                      </p:cBhvr>
                                      <p:by x="105000" y="105000"/>
                                    </p:animScale>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down)">
                                      <p:cBhvr>
                                        <p:cTn id="127" dur="580">
                                          <p:stCondLst>
                                            <p:cond delay="0"/>
                                          </p:stCondLst>
                                        </p:cTn>
                                        <p:tgtEl>
                                          <p:spTgt spid="25"/>
                                        </p:tgtEl>
                                      </p:cBhvr>
                                    </p:animEffect>
                                    <p:anim calcmode="lin" valueType="num">
                                      <p:cBhvr>
                                        <p:cTn id="12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3" dur="26">
                                          <p:stCondLst>
                                            <p:cond delay="650"/>
                                          </p:stCondLst>
                                        </p:cTn>
                                        <p:tgtEl>
                                          <p:spTgt spid="25"/>
                                        </p:tgtEl>
                                      </p:cBhvr>
                                      <p:to x="100000" y="60000"/>
                                    </p:animScale>
                                    <p:animScale>
                                      <p:cBhvr>
                                        <p:cTn id="134" dur="166" decel="50000">
                                          <p:stCondLst>
                                            <p:cond delay="676"/>
                                          </p:stCondLst>
                                        </p:cTn>
                                        <p:tgtEl>
                                          <p:spTgt spid="25"/>
                                        </p:tgtEl>
                                      </p:cBhvr>
                                      <p:to x="100000" y="100000"/>
                                    </p:animScale>
                                    <p:animScale>
                                      <p:cBhvr>
                                        <p:cTn id="135" dur="26">
                                          <p:stCondLst>
                                            <p:cond delay="1312"/>
                                          </p:stCondLst>
                                        </p:cTn>
                                        <p:tgtEl>
                                          <p:spTgt spid="25"/>
                                        </p:tgtEl>
                                      </p:cBhvr>
                                      <p:to x="100000" y="80000"/>
                                    </p:animScale>
                                    <p:animScale>
                                      <p:cBhvr>
                                        <p:cTn id="136" dur="166" decel="50000">
                                          <p:stCondLst>
                                            <p:cond delay="1338"/>
                                          </p:stCondLst>
                                        </p:cTn>
                                        <p:tgtEl>
                                          <p:spTgt spid="25"/>
                                        </p:tgtEl>
                                      </p:cBhvr>
                                      <p:to x="100000" y="100000"/>
                                    </p:animScale>
                                    <p:animScale>
                                      <p:cBhvr>
                                        <p:cTn id="137" dur="26">
                                          <p:stCondLst>
                                            <p:cond delay="1642"/>
                                          </p:stCondLst>
                                        </p:cTn>
                                        <p:tgtEl>
                                          <p:spTgt spid="25"/>
                                        </p:tgtEl>
                                      </p:cBhvr>
                                      <p:to x="100000" y="90000"/>
                                    </p:animScale>
                                    <p:animScale>
                                      <p:cBhvr>
                                        <p:cTn id="138" dur="166" decel="50000">
                                          <p:stCondLst>
                                            <p:cond delay="1668"/>
                                          </p:stCondLst>
                                        </p:cTn>
                                        <p:tgtEl>
                                          <p:spTgt spid="25"/>
                                        </p:tgtEl>
                                      </p:cBhvr>
                                      <p:to x="100000" y="100000"/>
                                    </p:animScale>
                                    <p:animScale>
                                      <p:cBhvr>
                                        <p:cTn id="139" dur="26">
                                          <p:stCondLst>
                                            <p:cond delay="1808"/>
                                          </p:stCondLst>
                                        </p:cTn>
                                        <p:tgtEl>
                                          <p:spTgt spid="25"/>
                                        </p:tgtEl>
                                      </p:cBhvr>
                                      <p:to x="100000" y="95000"/>
                                    </p:animScale>
                                    <p:animScale>
                                      <p:cBhvr>
                                        <p:cTn id="140" dur="166" decel="50000">
                                          <p:stCondLst>
                                            <p:cond delay="1834"/>
                                          </p:stCondLst>
                                        </p:cTn>
                                        <p:tgtEl>
                                          <p:spTgt spid="2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25"/>
                                        </p:tgtEl>
                                      </p:cBhvr>
                                    </p:animEffect>
                                    <p:animScale>
                                      <p:cBhvr>
                                        <p:cTn id="145" dur="250" autoRev="1" fill="hold"/>
                                        <p:tgtEl>
                                          <p:spTgt spid="25"/>
                                        </p:tgtEl>
                                      </p:cBhvr>
                                      <p:by x="105000" y="105000"/>
                                    </p:animScale>
                                  </p:childTnLst>
                                </p:cTn>
                              </p:par>
                            </p:childTnLst>
                          </p:cTn>
                        </p:par>
                      </p:childTnLst>
                    </p:cTn>
                  </p:par>
                  <p:par>
                    <p:cTn id="146" fill="hold">
                      <p:stCondLst>
                        <p:cond delay="indefinite"/>
                      </p:stCondLst>
                      <p:childTnLst>
                        <p:par>
                          <p:cTn id="147" fill="hold">
                            <p:stCondLst>
                              <p:cond delay="0"/>
                            </p:stCondLst>
                            <p:childTnLst>
                              <p:par>
                                <p:cTn id="148" presetID="26" presetClass="entr" presetSubtype="0" fill="hold" nodeType="click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down)">
                                      <p:cBhvr>
                                        <p:cTn id="150" dur="580">
                                          <p:stCondLst>
                                            <p:cond delay="0"/>
                                          </p:stCondLst>
                                        </p:cTn>
                                        <p:tgtEl>
                                          <p:spTgt spid="26"/>
                                        </p:tgtEl>
                                      </p:cBhvr>
                                    </p:animEffect>
                                    <p:anim calcmode="lin" valueType="num">
                                      <p:cBhvr>
                                        <p:cTn id="151"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2"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3"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4"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5"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6" dur="26">
                                          <p:stCondLst>
                                            <p:cond delay="650"/>
                                          </p:stCondLst>
                                        </p:cTn>
                                        <p:tgtEl>
                                          <p:spTgt spid="26"/>
                                        </p:tgtEl>
                                      </p:cBhvr>
                                      <p:to x="100000" y="60000"/>
                                    </p:animScale>
                                    <p:animScale>
                                      <p:cBhvr>
                                        <p:cTn id="157" dur="166" decel="50000">
                                          <p:stCondLst>
                                            <p:cond delay="676"/>
                                          </p:stCondLst>
                                        </p:cTn>
                                        <p:tgtEl>
                                          <p:spTgt spid="26"/>
                                        </p:tgtEl>
                                      </p:cBhvr>
                                      <p:to x="100000" y="100000"/>
                                    </p:animScale>
                                    <p:animScale>
                                      <p:cBhvr>
                                        <p:cTn id="158" dur="26">
                                          <p:stCondLst>
                                            <p:cond delay="1312"/>
                                          </p:stCondLst>
                                        </p:cTn>
                                        <p:tgtEl>
                                          <p:spTgt spid="26"/>
                                        </p:tgtEl>
                                      </p:cBhvr>
                                      <p:to x="100000" y="80000"/>
                                    </p:animScale>
                                    <p:animScale>
                                      <p:cBhvr>
                                        <p:cTn id="159" dur="166" decel="50000">
                                          <p:stCondLst>
                                            <p:cond delay="1338"/>
                                          </p:stCondLst>
                                        </p:cTn>
                                        <p:tgtEl>
                                          <p:spTgt spid="26"/>
                                        </p:tgtEl>
                                      </p:cBhvr>
                                      <p:to x="100000" y="100000"/>
                                    </p:animScale>
                                    <p:animScale>
                                      <p:cBhvr>
                                        <p:cTn id="160" dur="26">
                                          <p:stCondLst>
                                            <p:cond delay="1642"/>
                                          </p:stCondLst>
                                        </p:cTn>
                                        <p:tgtEl>
                                          <p:spTgt spid="26"/>
                                        </p:tgtEl>
                                      </p:cBhvr>
                                      <p:to x="100000" y="90000"/>
                                    </p:animScale>
                                    <p:animScale>
                                      <p:cBhvr>
                                        <p:cTn id="161" dur="166" decel="50000">
                                          <p:stCondLst>
                                            <p:cond delay="1668"/>
                                          </p:stCondLst>
                                        </p:cTn>
                                        <p:tgtEl>
                                          <p:spTgt spid="26"/>
                                        </p:tgtEl>
                                      </p:cBhvr>
                                      <p:to x="100000" y="100000"/>
                                    </p:animScale>
                                    <p:animScale>
                                      <p:cBhvr>
                                        <p:cTn id="162" dur="26">
                                          <p:stCondLst>
                                            <p:cond delay="1808"/>
                                          </p:stCondLst>
                                        </p:cTn>
                                        <p:tgtEl>
                                          <p:spTgt spid="26"/>
                                        </p:tgtEl>
                                      </p:cBhvr>
                                      <p:to x="100000" y="95000"/>
                                    </p:animScale>
                                    <p:animScale>
                                      <p:cBhvr>
                                        <p:cTn id="163" dur="166" decel="50000">
                                          <p:stCondLst>
                                            <p:cond delay="1834"/>
                                          </p:stCondLst>
                                        </p:cTn>
                                        <p:tgtEl>
                                          <p:spTgt spid="26"/>
                                        </p:tgtEl>
                                      </p:cBhvr>
                                      <p:to x="100000" y="100000"/>
                                    </p:animScale>
                                  </p:childTnLst>
                                </p:cTn>
                              </p:par>
                            </p:childTnLst>
                          </p:cTn>
                        </p:par>
                      </p:childTnLst>
                    </p:cTn>
                  </p:par>
                  <p:par>
                    <p:cTn id="164" fill="hold">
                      <p:stCondLst>
                        <p:cond delay="indefinite"/>
                      </p:stCondLst>
                      <p:childTnLst>
                        <p:par>
                          <p:cTn id="165" fill="hold">
                            <p:stCondLst>
                              <p:cond delay="0"/>
                            </p:stCondLst>
                            <p:childTnLst>
                              <p:par>
                                <p:cTn id="166" presetID="26" presetClass="emph" presetSubtype="0" fill="hold" nodeType="clickEffect">
                                  <p:stCondLst>
                                    <p:cond delay="0"/>
                                  </p:stCondLst>
                                  <p:childTnLst>
                                    <p:animEffect transition="out" filter="fade">
                                      <p:cBhvr>
                                        <p:cTn id="167" dur="500" tmFilter="0, 0; .2, .5; .8, .5; 1, 0"/>
                                        <p:tgtEl>
                                          <p:spTgt spid="26"/>
                                        </p:tgtEl>
                                      </p:cBhvr>
                                    </p:animEffect>
                                    <p:animScale>
                                      <p:cBhvr>
                                        <p:cTn id="168" dur="250" autoRev="1" fill="hold"/>
                                        <p:tgtEl>
                                          <p:spTgt spid="26"/>
                                        </p:tgtEl>
                                      </p:cBhvr>
                                      <p:by x="105000" y="105000"/>
                                    </p:animScale>
                                  </p:childTnLst>
                                </p:cTn>
                              </p:par>
                            </p:childTnLst>
                          </p:cTn>
                        </p:par>
                      </p:childTnLst>
                    </p:cTn>
                  </p:par>
                  <p:par>
                    <p:cTn id="169" fill="hold">
                      <p:stCondLst>
                        <p:cond delay="indefinite"/>
                      </p:stCondLst>
                      <p:childTnLst>
                        <p:par>
                          <p:cTn id="170" fill="hold">
                            <p:stCondLst>
                              <p:cond delay="0"/>
                            </p:stCondLst>
                            <p:childTnLst>
                              <p:par>
                                <p:cTn id="171" presetID="26" presetClass="entr" presetSubtype="0" fill="hold" nodeType="clickEffect">
                                  <p:stCondLst>
                                    <p:cond delay="0"/>
                                  </p:stCondLst>
                                  <p:childTnLst>
                                    <p:set>
                                      <p:cBhvr>
                                        <p:cTn id="172" dur="1" fill="hold">
                                          <p:stCondLst>
                                            <p:cond delay="0"/>
                                          </p:stCondLst>
                                        </p:cTn>
                                        <p:tgtEl>
                                          <p:spTgt spid="27"/>
                                        </p:tgtEl>
                                        <p:attrNameLst>
                                          <p:attrName>style.visibility</p:attrName>
                                        </p:attrNameLst>
                                      </p:cBhvr>
                                      <p:to>
                                        <p:strVal val="visible"/>
                                      </p:to>
                                    </p:set>
                                    <p:animEffect transition="in" filter="wipe(down)">
                                      <p:cBhvr>
                                        <p:cTn id="173" dur="580">
                                          <p:stCondLst>
                                            <p:cond delay="0"/>
                                          </p:stCondLst>
                                        </p:cTn>
                                        <p:tgtEl>
                                          <p:spTgt spid="27"/>
                                        </p:tgtEl>
                                      </p:cBhvr>
                                    </p:animEffect>
                                    <p:anim calcmode="lin" valueType="num">
                                      <p:cBhvr>
                                        <p:cTn id="17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79" dur="26">
                                          <p:stCondLst>
                                            <p:cond delay="650"/>
                                          </p:stCondLst>
                                        </p:cTn>
                                        <p:tgtEl>
                                          <p:spTgt spid="27"/>
                                        </p:tgtEl>
                                      </p:cBhvr>
                                      <p:to x="100000" y="60000"/>
                                    </p:animScale>
                                    <p:animScale>
                                      <p:cBhvr>
                                        <p:cTn id="180" dur="166" decel="50000">
                                          <p:stCondLst>
                                            <p:cond delay="676"/>
                                          </p:stCondLst>
                                        </p:cTn>
                                        <p:tgtEl>
                                          <p:spTgt spid="27"/>
                                        </p:tgtEl>
                                      </p:cBhvr>
                                      <p:to x="100000" y="100000"/>
                                    </p:animScale>
                                    <p:animScale>
                                      <p:cBhvr>
                                        <p:cTn id="181" dur="26">
                                          <p:stCondLst>
                                            <p:cond delay="1312"/>
                                          </p:stCondLst>
                                        </p:cTn>
                                        <p:tgtEl>
                                          <p:spTgt spid="27"/>
                                        </p:tgtEl>
                                      </p:cBhvr>
                                      <p:to x="100000" y="80000"/>
                                    </p:animScale>
                                    <p:animScale>
                                      <p:cBhvr>
                                        <p:cTn id="182" dur="166" decel="50000">
                                          <p:stCondLst>
                                            <p:cond delay="1338"/>
                                          </p:stCondLst>
                                        </p:cTn>
                                        <p:tgtEl>
                                          <p:spTgt spid="27"/>
                                        </p:tgtEl>
                                      </p:cBhvr>
                                      <p:to x="100000" y="100000"/>
                                    </p:animScale>
                                    <p:animScale>
                                      <p:cBhvr>
                                        <p:cTn id="183" dur="26">
                                          <p:stCondLst>
                                            <p:cond delay="1642"/>
                                          </p:stCondLst>
                                        </p:cTn>
                                        <p:tgtEl>
                                          <p:spTgt spid="27"/>
                                        </p:tgtEl>
                                      </p:cBhvr>
                                      <p:to x="100000" y="90000"/>
                                    </p:animScale>
                                    <p:animScale>
                                      <p:cBhvr>
                                        <p:cTn id="184" dur="166" decel="50000">
                                          <p:stCondLst>
                                            <p:cond delay="1668"/>
                                          </p:stCondLst>
                                        </p:cTn>
                                        <p:tgtEl>
                                          <p:spTgt spid="27"/>
                                        </p:tgtEl>
                                      </p:cBhvr>
                                      <p:to x="100000" y="100000"/>
                                    </p:animScale>
                                    <p:animScale>
                                      <p:cBhvr>
                                        <p:cTn id="185" dur="26">
                                          <p:stCondLst>
                                            <p:cond delay="1808"/>
                                          </p:stCondLst>
                                        </p:cTn>
                                        <p:tgtEl>
                                          <p:spTgt spid="27"/>
                                        </p:tgtEl>
                                      </p:cBhvr>
                                      <p:to x="100000" y="95000"/>
                                    </p:animScale>
                                    <p:animScale>
                                      <p:cBhvr>
                                        <p:cTn id="186" dur="166" decel="50000">
                                          <p:stCondLst>
                                            <p:cond delay="1834"/>
                                          </p:stCondLst>
                                        </p:cTn>
                                        <p:tgtEl>
                                          <p:spTgt spid="27"/>
                                        </p:tgtEl>
                                      </p:cBhvr>
                                      <p:to x="100000" y="100000"/>
                                    </p:animScale>
                                  </p:childTnLst>
                                </p:cTn>
                              </p:par>
                            </p:childTnLst>
                          </p:cTn>
                        </p:par>
                      </p:childTnLst>
                    </p:cTn>
                  </p:par>
                  <p:par>
                    <p:cTn id="187" fill="hold">
                      <p:stCondLst>
                        <p:cond delay="indefinite"/>
                      </p:stCondLst>
                      <p:childTnLst>
                        <p:par>
                          <p:cTn id="188" fill="hold">
                            <p:stCondLst>
                              <p:cond delay="0"/>
                            </p:stCondLst>
                            <p:childTnLst>
                              <p:par>
                                <p:cTn id="189" presetID="26" presetClass="emph" presetSubtype="0" fill="hold" nodeType="clickEffect">
                                  <p:stCondLst>
                                    <p:cond delay="0"/>
                                  </p:stCondLst>
                                  <p:childTnLst>
                                    <p:animEffect transition="out" filter="fade">
                                      <p:cBhvr>
                                        <p:cTn id="190" dur="500" tmFilter="0, 0; .2, .5; .8, .5; 1, 0"/>
                                        <p:tgtEl>
                                          <p:spTgt spid="27"/>
                                        </p:tgtEl>
                                      </p:cBhvr>
                                    </p:animEffect>
                                    <p:animScale>
                                      <p:cBhvr>
                                        <p:cTn id="191"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34E2CC6-B679-4837-9A8C-1D88ED32B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434" y="3019736"/>
            <a:ext cx="5675918" cy="1533297"/>
          </a:xfrm>
          <a:prstGeom prst="rect">
            <a:avLst/>
          </a:prstGeom>
        </p:spPr>
      </p:pic>
      <p:sp>
        <p:nvSpPr>
          <p:cNvPr id="5" name="矩形 4">
            <a:extLst>
              <a:ext uri="{FF2B5EF4-FFF2-40B4-BE49-F238E27FC236}">
                <a16:creationId xmlns:a16="http://schemas.microsoft.com/office/drawing/2014/main" xmlns="" id="{3007239F-B2E6-4F55-B367-6BA58826308E}"/>
              </a:ext>
            </a:extLst>
          </p:cNvPr>
          <p:cNvSpPr/>
          <p:nvPr/>
        </p:nvSpPr>
        <p:spPr>
          <a:xfrm>
            <a:off x="3758697" y="3529679"/>
            <a:ext cx="5125594"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新学习的工作安排</a:t>
            </a:r>
          </a:p>
        </p:txBody>
      </p:sp>
      <p:pic>
        <p:nvPicPr>
          <p:cNvPr id="15" name="图片 14">
            <a:extLst>
              <a:ext uri="{FF2B5EF4-FFF2-40B4-BE49-F238E27FC236}">
                <a16:creationId xmlns:a16="http://schemas.microsoft.com/office/drawing/2014/main" xmlns="" id="{83E1F630-7606-4B43-A6D7-4E5BE4BE449E}"/>
              </a:ext>
            </a:extLst>
          </p:cNvPr>
          <p:cNvPicPr>
            <a:picLocks noChangeAspect="1"/>
          </p:cNvPicPr>
          <p:nvPr/>
        </p:nvPicPr>
        <p:blipFill rotWithShape="1">
          <a:blip r:embed="rId5">
            <a:extLst>
              <a:ext uri="{28A0092B-C50C-407E-A947-70E740481C1C}">
                <a14:useLocalDpi xmlns:a14="http://schemas.microsoft.com/office/drawing/2010/main" val="0"/>
              </a:ext>
            </a:extLst>
          </a:blip>
          <a:srcRect t="26821" r="70838" b="50086"/>
          <a:stretch/>
        </p:blipFill>
        <p:spPr>
          <a:xfrm>
            <a:off x="5061856" y="1276594"/>
            <a:ext cx="2068288" cy="1832688"/>
          </a:xfrm>
          <a:prstGeom prst="rect">
            <a:avLst/>
          </a:prstGeom>
        </p:spPr>
      </p:pic>
      <p:pic>
        <p:nvPicPr>
          <p:cNvPr id="17" name="图片 16">
            <a:extLst>
              <a:ext uri="{FF2B5EF4-FFF2-40B4-BE49-F238E27FC236}">
                <a16:creationId xmlns:a16="http://schemas.microsoft.com/office/drawing/2014/main" xmlns="" id="{40963859-BCD1-4106-AE90-7839C3E1AA85}"/>
              </a:ext>
            </a:extLst>
          </p:cNvPr>
          <p:cNvPicPr>
            <a:picLocks noChangeAspect="1"/>
          </p:cNvPicPr>
          <p:nvPr/>
        </p:nvPicPr>
        <p:blipFill rotWithShape="1">
          <a:blip r:embed="rId6">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8" name="图片 17">
            <a:extLst>
              <a:ext uri="{FF2B5EF4-FFF2-40B4-BE49-F238E27FC236}">
                <a16:creationId xmlns:a16="http://schemas.microsoft.com/office/drawing/2014/main" xmlns="" id="{2DDA4345-175B-4CB6-AC62-DBB95D790FBF}"/>
              </a:ext>
            </a:extLst>
          </p:cNvPr>
          <p:cNvPicPr>
            <a:picLocks noChangeAspect="1"/>
          </p:cNvPicPr>
          <p:nvPr/>
        </p:nvPicPr>
        <p:blipFill rotWithShape="1">
          <a:blip r:embed="rId6">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9" name="图片 18">
            <a:extLst>
              <a:ext uri="{FF2B5EF4-FFF2-40B4-BE49-F238E27FC236}">
                <a16:creationId xmlns:a16="http://schemas.microsoft.com/office/drawing/2014/main" xmlns="" id="{FEB348EE-C0CD-4F75-8E98-6E992DC24C4B}"/>
              </a:ext>
            </a:extLst>
          </p:cNvPr>
          <p:cNvPicPr>
            <a:picLocks noChangeAspect="1"/>
          </p:cNvPicPr>
          <p:nvPr/>
        </p:nvPicPr>
        <p:blipFill rotWithShape="1">
          <a:blip r:embed="rId6">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20" name="图片 19">
            <a:extLst>
              <a:ext uri="{FF2B5EF4-FFF2-40B4-BE49-F238E27FC236}">
                <a16:creationId xmlns:a16="http://schemas.microsoft.com/office/drawing/2014/main" xmlns="" id="{3B512BA8-6D46-4688-B299-CB0A6905BD4A}"/>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1" name="图片 20">
            <a:extLst>
              <a:ext uri="{FF2B5EF4-FFF2-40B4-BE49-F238E27FC236}">
                <a16:creationId xmlns:a16="http://schemas.microsoft.com/office/drawing/2014/main" xmlns="" id="{1EE56187-476B-4901-8275-912C53B15A24}"/>
              </a:ext>
            </a:extLst>
          </p:cNvPr>
          <p:cNvPicPr>
            <a:picLocks noChangeAspect="1"/>
          </p:cNvPicPr>
          <p:nvPr/>
        </p:nvPicPr>
        <p:blipFill rotWithShape="1">
          <a:blip r:embed="rId6">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22" name="图片 21">
            <a:extLst>
              <a:ext uri="{FF2B5EF4-FFF2-40B4-BE49-F238E27FC236}">
                <a16:creationId xmlns:a16="http://schemas.microsoft.com/office/drawing/2014/main" xmlns="" id="{ED2BE852-4108-4B3C-B867-B23D7A210022}"/>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23" name="图片 22">
            <a:extLst>
              <a:ext uri="{FF2B5EF4-FFF2-40B4-BE49-F238E27FC236}">
                <a16:creationId xmlns:a16="http://schemas.microsoft.com/office/drawing/2014/main" xmlns="" id="{ACA00DE7-FB73-42EF-AF1B-17D86C2B8AE2}"/>
              </a:ext>
            </a:extLst>
          </p:cNvPr>
          <p:cNvPicPr>
            <a:picLocks noChangeAspect="1"/>
          </p:cNvPicPr>
          <p:nvPr/>
        </p:nvPicPr>
        <p:blipFill rotWithShape="1">
          <a:blip r:embed="rId6">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20989923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80">
                                          <p:stCondLst>
                                            <p:cond delay="0"/>
                                          </p:stCondLst>
                                        </p:cTn>
                                        <p:tgtEl>
                                          <p:spTgt spid="20"/>
                                        </p:tgtEl>
                                      </p:cBhvr>
                                    </p:animEffect>
                                    <p:anim calcmode="lin" valueType="num">
                                      <p:cBhvr>
                                        <p:cTn id="2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2" dur="26">
                                          <p:stCondLst>
                                            <p:cond delay="650"/>
                                          </p:stCondLst>
                                        </p:cTn>
                                        <p:tgtEl>
                                          <p:spTgt spid="20"/>
                                        </p:tgtEl>
                                      </p:cBhvr>
                                      <p:to x="100000" y="60000"/>
                                    </p:animScale>
                                    <p:animScale>
                                      <p:cBhvr>
                                        <p:cTn id="33" dur="166" decel="50000">
                                          <p:stCondLst>
                                            <p:cond delay="676"/>
                                          </p:stCondLst>
                                        </p:cTn>
                                        <p:tgtEl>
                                          <p:spTgt spid="20"/>
                                        </p:tgtEl>
                                      </p:cBhvr>
                                      <p:to x="100000" y="100000"/>
                                    </p:animScale>
                                    <p:animScale>
                                      <p:cBhvr>
                                        <p:cTn id="34" dur="26">
                                          <p:stCondLst>
                                            <p:cond delay="1312"/>
                                          </p:stCondLst>
                                        </p:cTn>
                                        <p:tgtEl>
                                          <p:spTgt spid="20"/>
                                        </p:tgtEl>
                                      </p:cBhvr>
                                      <p:to x="100000" y="80000"/>
                                    </p:animScale>
                                    <p:animScale>
                                      <p:cBhvr>
                                        <p:cTn id="35" dur="166" decel="50000">
                                          <p:stCondLst>
                                            <p:cond delay="1338"/>
                                          </p:stCondLst>
                                        </p:cTn>
                                        <p:tgtEl>
                                          <p:spTgt spid="20"/>
                                        </p:tgtEl>
                                      </p:cBhvr>
                                      <p:to x="100000" y="100000"/>
                                    </p:animScale>
                                    <p:animScale>
                                      <p:cBhvr>
                                        <p:cTn id="36" dur="26">
                                          <p:stCondLst>
                                            <p:cond delay="1642"/>
                                          </p:stCondLst>
                                        </p:cTn>
                                        <p:tgtEl>
                                          <p:spTgt spid="20"/>
                                        </p:tgtEl>
                                      </p:cBhvr>
                                      <p:to x="100000" y="90000"/>
                                    </p:animScale>
                                    <p:animScale>
                                      <p:cBhvr>
                                        <p:cTn id="37" dur="166" decel="50000">
                                          <p:stCondLst>
                                            <p:cond delay="1668"/>
                                          </p:stCondLst>
                                        </p:cTn>
                                        <p:tgtEl>
                                          <p:spTgt spid="20"/>
                                        </p:tgtEl>
                                      </p:cBhvr>
                                      <p:to x="100000" y="100000"/>
                                    </p:animScale>
                                    <p:animScale>
                                      <p:cBhvr>
                                        <p:cTn id="38" dur="26">
                                          <p:stCondLst>
                                            <p:cond delay="1808"/>
                                          </p:stCondLst>
                                        </p:cTn>
                                        <p:tgtEl>
                                          <p:spTgt spid="20"/>
                                        </p:tgtEl>
                                      </p:cBhvr>
                                      <p:to x="100000" y="95000"/>
                                    </p:animScale>
                                    <p:animScale>
                                      <p:cBhvr>
                                        <p:cTn id="39" dur="166" decel="50000">
                                          <p:stCondLst>
                                            <p:cond delay="1834"/>
                                          </p:stCondLst>
                                        </p:cTn>
                                        <p:tgtEl>
                                          <p:spTgt spid="20"/>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80">
                                          <p:stCondLst>
                                            <p:cond delay="0"/>
                                          </p:stCondLst>
                                        </p:cTn>
                                        <p:tgtEl>
                                          <p:spTgt spid="21"/>
                                        </p:tgtEl>
                                      </p:cBhvr>
                                    </p:animEffect>
                                    <p:anim calcmode="lin" valueType="num">
                                      <p:cBhvr>
                                        <p:cTn id="4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8" dur="26">
                                          <p:stCondLst>
                                            <p:cond delay="650"/>
                                          </p:stCondLst>
                                        </p:cTn>
                                        <p:tgtEl>
                                          <p:spTgt spid="21"/>
                                        </p:tgtEl>
                                      </p:cBhvr>
                                      <p:to x="100000" y="60000"/>
                                    </p:animScale>
                                    <p:animScale>
                                      <p:cBhvr>
                                        <p:cTn id="49" dur="166" decel="50000">
                                          <p:stCondLst>
                                            <p:cond delay="676"/>
                                          </p:stCondLst>
                                        </p:cTn>
                                        <p:tgtEl>
                                          <p:spTgt spid="21"/>
                                        </p:tgtEl>
                                      </p:cBhvr>
                                      <p:to x="100000" y="100000"/>
                                    </p:animScale>
                                    <p:animScale>
                                      <p:cBhvr>
                                        <p:cTn id="50" dur="26">
                                          <p:stCondLst>
                                            <p:cond delay="1312"/>
                                          </p:stCondLst>
                                        </p:cTn>
                                        <p:tgtEl>
                                          <p:spTgt spid="21"/>
                                        </p:tgtEl>
                                      </p:cBhvr>
                                      <p:to x="100000" y="80000"/>
                                    </p:animScale>
                                    <p:animScale>
                                      <p:cBhvr>
                                        <p:cTn id="51" dur="166" decel="50000">
                                          <p:stCondLst>
                                            <p:cond delay="1338"/>
                                          </p:stCondLst>
                                        </p:cTn>
                                        <p:tgtEl>
                                          <p:spTgt spid="21"/>
                                        </p:tgtEl>
                                      </p:cBhvr>
                                      <p:to x="100000" y="100000"/>
                                    </p:animScale>
                                    <p:animScale>
                                      <p:cBhvr>
                                        <p:cTn id="52" dur="26">
                                          <p:stCondLst>
                                            <p:cond delay="1642"/>
                                          </p:stCondLst>
                                        </p:cTn>
                                        <p:tgtEl>
                                          <p:spTgt spid="21"/>
                                        </p:tgtEl>
                                      </p:cBhvr>
                                      <p:to x="100000" y="90000"/>
                                    </p:animScale>
                                    <p:animScale>
                                      <p:cBhvr>
                                        <p:cTn id="53" dur="166" decel="50000">
                                          <p:stCondLst>
                                            <p:cond delay="1668"/>
                                          </p:stCondLst>
                                        </p:cTn>
                                        <p:tgtEl>
                                          <p:spTgt spid="21"/>
                                        </p:tgtEl>
                                      </p:cBhvr>
                                      <p:to x="100000" y="100000"/>
                                    </p:animScale>
                                    <p:animScale>
                                      <p:cBhvr>
                                        <p:cTn id="54" dur="26">
                                          <p:stCondLst>
                                            <p:cond delay="1808"/>
                                          </p:stCondLst>
                                        </p:cTn>
                                        <p:tgtEl>
                                          <p:spTgt spid="21"/>
                                        </p:tgtEl>
                                      </p:cBhvr>
                                      <p:to x="100000" y="95000"/>
                                    </p:animScale>
                                    <p:animScale>
                                      <p:cBhvr>
                                        <p:cTn id="55" dur="166" decel="50000">
                                          <p:stCondLst>
                                            <p:cond delay="1834"/>
                                          </p:stCondLst>
                                        </p:cTn>
                                        <p:tgtEl>
                                          <p:spTgt spid="21"/>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80">
                                          <p:stCondLst>
                                            <p:cond delay="0"/>
                                          </p:stCondLst>
                                        </p:cTn>
                                        <p:tgtEl>
                                          <p:spTgt spid="22"/>
                                        </p:tgtEl>
                                      </p:cBhvr>
                                    </p:animEffect>
                                    <p:anim calcmode="lin" valueType="num">
                                      <p:cBhvr>
                                        <p:cTn id="5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4" dur="26">
                                          <p:stCondLst>
                                            <p:cond delay="650"/>
                                          </p:stCondLst>
                                        </p:cTn>
                                        <p:tgtEl>
                                          <p:spTgt spid="22"/>
                                        </p:tgtEl>
                                      </p:cBhvr>
                                      <p:to x="100000" y="60000"/>
                                    </p:animScale>
                                    <p:animScale>
                                      <p:cBhvr>
                                        <p:cTn id="65" dur="166" decel="50000">
                                          <p:stCondLst>
                                            <p:cond delay="676"/>
                                          </p:stCondLst>
                                        </p:cTn>
                                        <p:tgtEl>
                                          <p:spTgt spid="22"/>
                                        </p:tgtEl>
                                      </p:cBhvr>
                                      <p:to x="100000" y="100000"/>
                                    </p:animScale>
                                    <p:animScale>
                                      <p:cBhvr>
                                        <p:cTn id="66" dur="26">
                                          <p:stCondLst>
                                            <p:cond delay="1312"/>
                                          </p:stCondLst>
                                        </p:cTn>
                                        <p:tgtEl>
                                          <p:spTgt spid="22"/>
                                        </p:tgtEl>
                                      </p:cBhvr>
                                      <p:to x="100000" y="80000"/>
                                    </p:animScale>
                                    <p:animScale>
                                      <p:cBhvr>
                                        <p:cTn id="67" dur="166" decel="50000">
                                          <p:stCondLst>
                                            <p:cond delay="1338"/>
                                          </p:stCondLst>
                                        </p:cTn>
                                        <p:tgtEl>
                                          <p:spTgt spid="22"/>
                                        </p:tgtEl>
                                      </p:cBhvr>
                                      <p:to x="100000" y="100000"/>
                                    </p:animScale>
                                    <p:animScale>
                                      <p:cBhvr>
                                        <p:cTn id="68" dur="26">
                                          <p:stCondLst>
                                            <p:cond delay="1642"/>
                                          </p:stCondLst>
                                        </p:cTn>
                                        <p:tgtEl>
                                          <p:spTgt spid="22"/>
                                        </p:tgtEl>
                                      </p:cBhvr>
                                      <p:to x="100000" y="90000"/>
                                    </p:animScale>
                                    <p:animScale>
                                      <p:cBhvr>
                                        <p:cTn id="69" dur="166" decel="50000">
                                          <p:stCondLst>
                                            <p:cond delay="1668"/>
                                          </p:stCondLst>
                                        </p:cTn>
                                        <p:tgtEl>
                                          <p:spTgt spid="22"/>
                                        </p:tgtEl>
                                      </p:cBhvr>
                                      <p:to x="100000" y="100000"/>
                                    </p:animScale>
                                    <p:animScale>
                                      <p:cBhvr>
                                        <p:cTn id="70" dur="26">
                                          <p:stCondLst>
                                            <p:cond delay="1808"/>
                                          </p:stCondLst>
                                        </p:cTn>
                                        <p:tgtEl>
                                          <p:spTgt spid="22"/>
                                        </p:tgtEl>
                                      </p:cBhvr>
                                      <p:to x="100000" y="95000"/>
                                    </p:animScale>
                                    <p:animScale>
                                      <p:cBhvr>
                                        <p:cTn id="71" dur="166" decel="50000">
                                          <p:stCondLst>
                                            <p:cond delay="1834"/>
                                          </p:stCondLst>
                                        </p:cTn>
                                        <p:tgtEl>
                                          <p:spTgt spid="22"/>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20"/>
                                        </p:tgtEl>
                                      </p:cBhvr>
                                    </p:animEffect>
                                    <p:animScale>
                                      <p:cBhvr>
                                        <p:cTn id="76" dur="250" autoRev="1" fill="hold"/>
                                        <p:tgtEl>
                                          <p:spTgt spid="20"/>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21"/>
                                        </p:tgtEl>
                                      </p:cBhvr>
                                    </p:animEffect>
                                    <p:animScale>
                                      <p:cBhvr>
                                        <p:cTn id="79" dur="250" autoRev="1" fill="hold"/>
                                        <p:tgtEl>
                                          <p:spTgt spid="21"/>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2"/>
                                        </p:tgtEl>
                                      </p:cBhvr>
                                    </p:animEffect>
                                    <p:animScale>
                                      <p:cBhvr>
                                        <p:cTn id="82" dur="250" autoRev="1" fill="hold"/>
                                        <p:tgtEl>
                                          <p:spTgt spid="22"/>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 presetClass="entr" presetSubtype="12" fill="hold" nodeType="click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2750" fill="hold"/>
                                        <p:tgtEl>
                                          <p:spTgt spid="23"/>
                                        </p:tgtEl>
                                        <p:attrNameLst>
                                          <p:attrName>ppt_x</p:attrName>
                                        </p:attrNameLst>
                                      </p:cBhvr>
                                      <p:tavLst>
                                        <p:tav tm="0">
                                          <p:val>
                                            <p:strVal val="0-#ppt_w/2"/>
                                          </p:val>
                                        </p:tav>
                                        <p:tav tm="100000">
                                          <p:val>
                                            <p:strVal val="#ppt_x"/>
                                          </p:val>
                                        </p:tav>
                                      </p:tavLst>
                                    </p:anim>
                                    <p:anim calcmode="lin" valueType="num">
                                      <p:cBhvr additive="base">
                                        <p:cTn id="88" dur="27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6" fill="hold" nodeType="click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1+#ppt_w/2"/>
                                          </p:val>
                                        </p:tav>
                                        <p:tav tm="100000">
                                          <p:val>
                                            <p:strVal val="#ppt_x"/>
                                          </p:val>
                                        </p:tav>
                                      </p:tavLst>
                                    </p:anim>
                                    <p:anim calcmode="lin" valueType="num">
                                      <p:cBhvr additive="base">
                                        <p:cTn id="9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1000"/>
                                        <p:tgtEl>
                                          <p:spTgt spid="4"/>
                                        </p:tgtEl>
                                      </p:cBhvr>
                                    </p:animEffect>
                                    <p:anim calcmode="lin" valueType="num">
                                      <p:cBhvr>
                                        <p:cTn id="100" dur="1000" fill="hold"/>
                                        <p:tgtEl>
                                          <p:spTgt spid="4"/>
                                        </p:tgtEl>
                                        <p:attrNameLst>
                                          <p:attrName>ppt_x</p:attrName>
                                        </p:attrNameLst>
                                      </p:cBhvr>
                                      <p:tavLst>
                                        <p:tav tm="0">
                                          <p:val>
                                            <p:strVal val="#ppt_x"/>
                                          </p:val>
                                        </p:tav>
                                        <p:tav tm="100000">
                                          <p:val>
                                            <p:strVal val="#ppt_x"/>
                                          </p:val>
                                        </p:tav>
                                      </p:tavLst>
                                    </p:anim>
                                    <p:anim calcmode="lin" valueType="num">
                                      <p:cBhvr>
                                        <p:cTn id="101" dur="1000" fill="hold"/>
                                        <p:tgtEl>
                                          <p:spTgt spid="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4" name="组合 3"/>
          <p:cNvGrpSpPr/>
          <p:nvPr/>
        </p:nvGrpSpPr>
        <p:grpSpPr>
          <a:xfrm>
            <a:off x="7951151" y="4064771"/>
            <a:ext cx="3410227" cy="1165673"/>
            <a:chOff x="874712" y="3195403"/>
            <a:chExt cx="3410227" cy="1165673"/>
          </a:xfrm>
        </p:grpSpPr>
        <p:sp>
          <p:nvSpPr>
            <p:cNvPr id="5" name="矩形 4"/>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6" name="矩形 5"/>
            <p:cNvSpPr/>
            <p:nvPr/>
          </p:nvSpPr>
          <p:spPr>
            <a:xfrm>
              <a:off x="874713" y="3195403"/>
              <a:ext cx="30531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培养孩子的度量</a:t>
              </a:r>
            </a:p>
          </p:txBody>
        </p:sp>
      </p:grpSp>
      <p:grpSp>
        <p:nvGrpSpPr>
          <p:cNvPr id="10" name="组合 9"/>
          <p:cNvGrpSpPr/>
          <p:nvPr/>
        </p:nvGrpSpPr>
        <p:grpSpPr>
          <a:xfrm>
            <a:off x="3933954" y="2262491"/>
            <a:ext cx="3410227" cy="1165673"/>
            <a:chOff x="874712" y="3195403"/>
            <a:chExt cx="3410227" cy="1165673"/>
          </a:xfrm>
        </p:grpSpPr>
        <p:sp>
          <p:nvSpPr>
            <p:cNvPr id="11" name="矩形 10"/>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2" name="矩形 11"/>
            <p:cNvSpPr/>
            <p:nvPr/>
          </p:nvSpPr>
          <p:spPr>
            <a:xfrm>
              <a:off x="874712" y="3195403"/>
              <a:ext cx="341022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培养孩子独立自主</a:t>
              </a:r>
            </a:p>
          </p:txBody>
        </p:sp>
      </p:grpSp>
      <p:grpSp>
        <p:nvGrpSpPr>
          <p:cNvPr id="13" name="组合 12"/>
          <p:cNvGrpSpPr/>
          <p:nvPr/>
        </p:nvGrpSpPr>
        <p:grpSpPr>
          <a:xfrm>
            <a:off x="645067" y="4107973"/>
            <a:ext cx="3410227" cy="1165673"/>
            <a:chOff x="874712" y="3195403"/>
            <a:chExt cx="3410227" cy="1165673"/>
          </a:xfrm>
        </p:grpSpPr>
        <p:sp>
          <p:nvSpPr>
            <p:cNvPr id="14" name="矩形 1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5" name="矩形 14"/>
            <p:cNvSpPr/>
            <p:nvPr/>
          </p:nvSpPr>
          <p:spPr>
            <a:xfrm>
              <a:off x="874712" y="3195403"/>
              <a:ext cx="341022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培养孩子的进取心</a:t>
              </a:r>
            </a:p>
          </p:txBody>
        </p:sp>
      </p:grpSp>
      <p:pic>
        <p:nvPicPr>
          <p:cNvPr id="24" name="图片 23">
            <a:extLst>
              <a:ext uri="{FF2B5EF4-FFF2-40B4-BE49-F238E27FC236}">
                <a16:creationId xmlns:a16="http://schemas.microsoft.com/office/drawing/2014/main" xmlns="" id="{6B5C079D-F875-4E99-BEFA-ACA119C9BF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25" name="矩形 24">
            <a:extLst>
              <a:ext uri="{FF2B5EF4-FFF2-40B4-BE49-F238E27FC236}">
                <a16:creationId xmlns:a16="http://schemas.microsoft.com/office/drawing/2014/main" xmlns="" id="{017CCD52-1CAE-4024-A30C-08A8424791A2}"/>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26" name="图片 25">
            <a:extLst>
              <a:ext uri="{FF2B5EF4-FFF2-40B4-BE49-F238E27FC236}">
                <a16:creationId xmlns:a16="http://schemas.microsoft.com/office/drawing/2014/main" xmlns="" id="{9C137A05-943F-4048-917C-C89F1EC354C7}"/>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7" name="图片 26">
            <a:extLst>
              <a:ext uri="{FF2B5EF4-FFF2-40B4-BE49-F238E27FC236}">
                <a16:creationId xmlns:a16="http://schemas.microsoft.com/office/drawing/2014/main" xmlns="" id="{2EE43BD5-6205-4A57-AD23-C144B406B54F}"/>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8" name="图片 27">
            <a:extLst>
              <a:ext uri="{FF2B5EF4-FFF2-40B4-BE49-F238E27FC236}">
                <a16:creationId xmlns:a16="http://schemas.microsoft.com/office/drawing/2014/main" xmlns="" id="{D5DC6E55-FAC6-414D-AA90-53FAC1D066E7}"/>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9" name="图片 28">
            <a:extLst>
              <a:ext uri="{FF2B5EF4-FFF2-40B4-BE49-F238E27FC236}">
                <a16:creationId xmlns:a16="http://schemas.microsoft.com/office/drawing/2014/main" xmlns="" id="{F7BE5971-085F-44D0-9F5F-D4FA36230CF2}"/>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30" name="图片 29">
            <a:extLst>
              <a:ext uri="{FF2B5EF4-FFF2-40B4-BE49-F238E27FC236}">
                <a16:creationId xmlns:a16="http://schemas.microsoft.com/office/drawing/2014/main" xmlns="" id="{583FB3F7-A545-4FE9-848F-FC19D9B963B9}"/>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31" name="图片 30">
            <a:extLst>
              <a:ext uri="{FF2B5EF4-FFF2-40B4-BE49-F238E27FC236}">
                <a16:creationId xmlns:a16="http://schemas.microsoft.com/office/drawing/2014/main" xmlns="" id="{7508D405-7592-44E4-AA58-010E50FF12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7236" y="1981324"/>
            <a:ext cx="2024630" cy="1984834"/>
          </a:xfrm>
          <a:prstGeom prst="rect">
            <a:avLst/>
          </a:prstGeom>
        </p:spPr>
      </p:pic>
      <p:pic>
        <p:nvPicPr>
          <p:cNvPr id="32" name="图片 31">
            <a:extLst>
              <a:ext uri="{FF2B5EF4-FFF2-40B4-BE49-F238E27FC236}">
                <a16:creationId xmlns:a16="http://schemas.microsoft.com/office/drawing/2014/main" xmlns="" id="{DE237D94-9A78-43C4-9302-FE2B13C5096C}"/>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81105" y="3554763"/>
            <a:ext cx="2024630" cy="1984834"/>
          </a:xfrm>
          <a:prstGeom prst="rect">
            <a:avLst/>
          </a:prstGeom>
        </p:spPr>
      </p:pic>
      <p:pic>
        <p:nvPicPr>
          <p:cNvPr id="33" name="图片 32">
            <a:extLst>
              <a:ext uri="{FF2B5EF4-FFF2-40B4-BE49-F238E27FC236}">
                <a16:creationId xmlns:a16="http://schemas.microsoft.com/office/drawing/2014/main" xmlns="" id="{9BB7629F-C54B-4ED5-AADA-6F3C63C1316C}"/>
              </a:ext>
            </a:extLst>
          </p:cNvPr>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170867" y="1861745"/>
            <a:ext cx="2024630" cy="1984834"/>
          </a:xfrm>
          <a:prstGeom prst="rect">
            <a:avLst/>
          </a:prstGeom>
        </p:spPr>
      </p:pic>
    </p:spTree>
    <p:extLst>
      <p:ext uri="{BB962C8B-B14F-4D97-AF65-F5344CB8AC3E}">
        <p14:creationId xmlns:p14="http://schemas.microsoft.com/office/powerpoint/2010/main" val="8632385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80">
                                          <p:stCondLst>
                                            <p:cond delay="0"/>
                                          </p:stCondLst>
                                        </p:cTn>
                                        <p:tgtEl>
                                          <p:spTgt spid="27"/>
                                        </p:tgtEl>
                                      </p:cBhvr>
                                    </p:animEffect>
                                    <p:anim calcmode="lin" valueType="num">
                                      <p:cBhvr>
                                        <p:cTn id="2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29" dur="26">
                                          <p:stCondLst>
                                            <p:cond delay="650"/>
                                          </p:stCondLst>
                                        </p:cTn>
                                        <p:tgtEl>
                                          <p:spTgt spid="27"/>
                                        </p:tgtEl>
                                      </p:cBhvr>
                                      <p:to x="100000" y="60000"/>
                                    </p:animScale>
                                    <p:animScale>
                                      <p:cBhvr>
                                        <p:cTn id="30" dur="166" decel="50000">
                                          <p:stCondLst>
                                            <p:cond delay="676"/>
                                          </p:stCondLst>
                                        </p:cTn>
                                        <p:tgtEl>
                                          <p:spTgt spid="27"/>
                                        </p:tgtEl>
                                      </p:cBhvr>
                                      <p:to x="100000" y="100000"/>
                                    </p:animScale>
                                    <p:animScale>
                                      <p:cBhvr>
                                        <p:cTn id="31" dur="26">
                                          <p:stCondLst>
                                            <p:cond delay="1312"/>
                                          </p:stCondLst>
                                        </p:cTn>
                                        <p:tgtEl>
                                          <p:spTgt spid="27"/>
                                        </p:tgtEl>
                                      </p:cBhvr>
                                      <p:to x="100000" y="80000"/>
                                    </p:animScale>
                                    <p:animScale>
                                      <p:cBhvr>
                                        <p:cTn id="32" dur="166" decel="50000">
                                          <p:stCondLst>
                                            <p:cond delay="1338"/>
                                          </p:stCondLst>
                                        </p:cTn>
                                        <p:tgtEl>
                                          <p:spTgt spid="27"/>
                                        </p:tgtEl>
                                      </p:cBhvr>
                                      <p:to x="100000" y="100000"/>
                                    </p:animScale>
                                    <p:animScale>
                                      <p:cBhvr>
                                        <p:cTn id="33" dur="26">
                                          <p:stCondLst>
                                            <p:cond delay="1642"/>
                                          </p:stCondLst>
                                        </p:cTn>
                                        <p:tgtEl>
                                          <p:spTgt spid="27"/>
                                        </p:tgtEl>
                                      </p:cBhvr>
                                      <p:to x="100000" y="90000"/>
                                    </p:animScale>
                                    <p:animScale>
                                      <p:cBhvr>
                                        <p:cTn id="34" dur="166" decel="50000">
                                          <p:stCondLst>
                                            <p:cond delay="1668"/>
                                          </p:stCondLst>
                                        </p:cTn>
                                        <p:tgtEl>
                                          <p:spTgt spid="27"/>
                                        </p:tgtEl>
                                      </p:cBhvr>
                                      <p:to x="100000" y="100000"/>
                                    </p:animScale>
                                    <p:animScale>
                                      <p:cBhvr>
                                        <p:cTn id="35" dur="26">
                                          <p:stCondLst>
                                            <p:cond delay="1808"/>
                                          </p:stCondLst>
                                        </p:cTn>
                                        <p:tgtEl>
                                          <p:spTgt spid="27"/>
                                        </p:tgtEl>
                                      </p:cBhvr>
                                      <p:to x="100000" y="95000"/>
                                    </p:animScale>
                                    <p:animScale>
                                      <p:cBhvr>
                                        <p:cTn id="36" dur="166" decel="50000">
                                          <p:stCondLst>
                                            <p:cond delay="1834"/>
                                          </p:stCondLst>
                                        </p:cTn>
                                        <p:tgtEl>
                                          <p:spTgt spid="27"/>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6"/>
                                        </p:tgtEl>
                                      </p:cBhvr>
                                    </p:animEffect>
                                    <p:animScale>
                                      <p:cBhvr>
                                        <p:cTn id="57" dur="250" autoRev="1" fill="hold"/>
                                        <p:tgtEl>
                                          <p:spTgt spid="26"/>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7"/>
                                        </p:tgtEl>
                                      </p:cBhvr>
                                    </p:animEffect>
                                    <p:animScale>
                                      <p:cBhvr>
                                        <p:cTn id="60" dur="250" autoRev="1" fill="hold"/>
                                        <p:tgtEl>
                                          <p:spTgt spid="27"/>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8"/>
                                        </p:tgtEl>
                                      </p:cBhvr>
                                    </p:animEffect>
                                    <p:animScale>
                                      <p:cBhvr>
                                        <p:cTn id="63" dur="250" autoRev="1" fill="hold"/>
                                        <p:tgtEl>
                                          <p:spTgt spid="28"/>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500"/>
                                        <p:tgtEl>
                                          <p:spTgt spid="25"/>
                                        </p:tgtEl>
                                      </p:cBhvr>
                                    </p:animEffect>
                                  </p:childTnLst>
                                </p:cTn>
                              </p:par>
                              <p:par>
                                <p:cTn id="76" presetID="2" presetClass="entr" presetSubtype="12"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2250" fill="hold"/>
                                        <p:tgtEl>
                                          <p:spTgt spid="29"/>
                                        </p:tgtEl>
                                        <p:attrNameLst>
                                          <p:attrName>ppt_x</p:attrName>
                                        </p:attrNameLst>
                                      </p:cBhvr>
                                      <p:tavLst>
                                        <p:tav tm="0">
                                          <p:val>
                                            <p:strVal val="0-#ppt_w/2"/>
                                          </p:val>
                                        </p:tav>
                                        <p:tav tm="100000">
                                          <p:val>
                                            <p:strVal val="#ppt_x"/>
                                          </p:val>
                                        </p:tav>
                                      </p:tavLst>
                                    </p:anim>
                                    <p:anim calcmode="lin" valueType="num">
                                      <p:cBhvr additive="base">
                                        <p:cTn id="79" dur="2250" fill="hold"/>
                                        <p:tgtEl>
                                          <p:spTgt spid="29"/>
                                        </p:tgtEl>
                                        <p:attrNameLst>
                                          <p:attrName>ppt_y</p:attrName>
                                        </p:attrNameLst>
                                      </p:cBhvr>
                                      <p:tavLst>
                                        <p:tav tm="0">
                                          <p:val>
                                            <p:strVal val="1+#ppt_h/2"/>
                                          </p:val>
                                        </p:tav>
                                        <p:tav tm="100000">
                                          <p:val>
                                            <p:strVal val="#ppt_y"/>
                                          </p:val>
                                        </p:tav>
                                      </p:tavLst>
                                    </p:anim>
                                  </p:childTnLst>
                                </p:cTn>
                              </p:par>
                            </p:childTnLst>
                          </p:cTn>
                        </p:par>
                        <p:par>
                          <p:cTn id="80" fill="hold">
                            <p:stCondLst>
                              <p:cond delay="2250"/>
                            </p:stCondLst>
                            <p:childTnLst>
                              <p:par>
                                <p:cTn id="81" presetID="31"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1000" fill="hold"/>
                                        <p:tgtEl>
                                          <p:spTgt spid="31"/>
                                        </p:tgtEl>
                                        <p:attrNameLst>
                                          <p:attrName>ppt_w</p:attrName>
                                        </p:attrNameLst>
                                      </p:cBhvr>
                                      <p:tavLst>
                                        <p:tav tm="0">
                                          <p:val>
                                            <p:fltVal val="0"/>
                                          </p:val>
                                        </p:tav>
                                        <p:tav tm="100000">
                                          <p:val>
                                            <p:strVal val="#ppt_w"/>
                                          </p:val>
                                        </p:tav>
                                      </p:tavLst>
                                    </p:anim>
                                    <p:anim calcmode="lin" valueType="num">
                                      <p:cBhvr>
                                        <p:cTn id="84" dur="1000" fill="hold"/>
                                        <p:tgtEl>
                                          <p:spTgt spid="31"/>
                                        </p:tgtEl>
                                        <p:attrNameLst>
                                          <p:attrName>ppt_h</p:attrName>
                                        </p:attrNameLst>
                                      </p:cBhvr>
                                      <p:tavLst>
                                        <p:tav tm="0">
                                          <p:val>
                                            <p:fltVal val="0"/>
                                          </p:val>
                                        </p:tav>
                                        <p:tav tm="100000">
                                          <p:val>
                                            <p:strVal val="#ppt_h"/>
                                          </p:val>
                                        </p:tav>
                                      </p:tavLst>
                                    </p:anim>
                                    <p:anim calcmode="lin" valueType="num">
                                      <p:cBhvr>
                                        <p:cTn id="85" dur="1000" fill="hold"/>
                                        <p:tgtEl>
                                          <p:spTgt spid="31"/>
                                        </p:tgtEl>
                                        <p:attrNameLst>
                                          <p:attrName>style.rotation</p:attrName>
                                        </p:attrNameLst>
                                      </p:cBhvr>
                                      <p:tavLst>
                                        <p:tav tm="0">
                                          <p:val>
                                            <p:fltVal val="90"/>
                                          </p:val>
                                        </p:tav>
                                        <p:tav tm="100000">
                                          <p:val>
                                            <p:fltVal val="0"/>
                                          </p:val>
                                        </p:tav>
                                      </p:tavLst>
                                    </p:anim>
                                    <p:animEffect transition="in" filter="fade">
                                      <p:cBhvr>
                                        <p:cTn id="86" dur="1000"/>
                                        <p:tgtEl>
                                          <p:spTgt spid="31"/>
                                        </p:tgtEl>
                                      </p:cBhvr>
                                    </p:animEffect>
                                  </p:childTnLst>
                                </p:cTn>
                              </p:par>
                            </p:childTnLst>
                          </p:cTn>
                        </p:par>
                        <p:par>
                          <p:cTn id="87" fill="hold">
                            <p:stCondLst>
                              <p:cond delay="3250"/>
                            </p:stCondLst>
                            <p:childTnLst>
                              <p:par>
                                <p:cTn id="88" presetID="31" presetClass="entr" presetSubtype="0" fill="hold"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1000" fill="hold"/>
                                        <p:tgtEl>
                                          <p:spTgt spid="32"/>
                                        </p:tgtEl>
                                        <p:attrNameLst>
                                          <p:attrName>ppt_w</p:attrName>
                                        </p:attrNameLst>
                                      </p:cBhvr>
                                      <p:tavLst>
                                        <p:tav tm="0">
                                          <p:val>
                                            <p:fltVal val="0"/>
                                          </p:val>
                                        </p:tav>
                                        <p:tav tm="100000">
                                          <p:val>
                                            <p:strVal val="#ppt_w"/>
                                          </p:val>
                                        </p:tav>
                                      </p:tavLst>
                                    </p:anim>
                                    <p:anim calcmode="lin" valueType="num">
                                      <p:cBhvr>
                                        <p:cTn id="91" dur="1000" fill="hold"/>
                                        <p:tgtEl>
                                          <p:spTgt spid="32"/>
                                        </p:tgtEl>
                                        <p:attrNameLst>
                                          <p:attrName>ppt_h</p:attrName>
                                        </p:attrNameLst>
                                      </p:cBhvr>
                                      <p:tavLst>
                                        <p:tav tm="0">
                                          <p:val>
                                            <p:fltVal val="0"/>
                                          </p:val>
                                        </p:tav>
                                        <p:tav tm="100000">
                                          <p:val>
                                            <p:strVal val="#ppt_h"/>
                                          </p:val>
                                        </p:tav>
                                      </p:tavLst>
                                    </p:anim>
                                    <p:anim calcmode="lin" valueType="num">
                                      <p:cBhvr>
                                        <p:cTn id="92" dur="1000" fill="hold"/>
                                        <p:tgtEl>
                                          <p:spTgt spid="32"/>
                                        </p:tgtEl>
                                        <p:attrNameLst>
                                          <p:attrName>style.rotation</p:attrName>
                                        </p:attrNameLst>
                                      </p:cBhvr>
                                      <p:tavLst>
                                        <p:tav tm="0">
                                          <p:val>
                                            <p:fltVal val="90"/>
                                          </p:val>
                                        </p:tav>
                                        <p:tav tm="100000">
                                          <p:val>
                                            <p:fltVal val="0"/>
                                          </p:val>
                                        </p:tav>
                                      </p:tavLst>
                                    </p:anim>
                                    <p:animEffect transition="in" filter="fade">
                                      <p:cBhvr>
                                        <p:cTn id="93" dur="1000"/>
                                        <p:tgtEl>
                                          <p:spTgt spid="32"/>
                                        </p:tgtEl>
                                      </p:cBhvr>
                                    </p:animEffect>
                                  </p:childTnLst>
                                </p:cTn>
                              </p:par>
                            </p:childTnLst>
                          </p:cTn>
                        </p:par>
                        <p:par>
                          <p:cTn id="94" fill="hold">
                            <p:stCondLst>
                              <p:cond delay="4250"/>
                            </p:stCondLst>
                            <p:childTnLst>
                              <p:par>
                                <p:cTn id="95" presetID="31" presetClass="entr" presetSubtype="0" fill="hold"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1000" fill="hold"/>
                                        <p:tgtEl>
                                          <p:spTgt spid="33"/>
                                        </p:tgtEl>
                                        <p:attrNameLst>
                                          <p:attrName>ppt_w</p:attrName>
                                        </p:attrNameLst>
                                      </p:cBhvr>
                                      <p:tavLst>
                                        <p:tav tm="0">
                                          <p:val>
                                            <p:fltVal val="0"/>
                                          </p:val>
                                        </p:tav>
                                        <p:tav tm="100000">
                                          <p:val>
                                            <p:strVal val="#ppt_w"/>
                                          </p:val>
                                        </p:tav>
                                      </p:tavLst>
                                    </p:anim>
                                    <p:anim calcmode="lin" valueType="num">
                                      <p:cBhvr>
                                        <p:cTn id="98" dur="1000" fill="hold"/>
                                        <p:tgtEl>
                                          <p:spTgt spid="33"/>
                                        </p:tgtEl>
                                        <p:attrNameLst>
                                          <p:attrName>ppt_h</p:attrName>
                                        </p:attrNameLst>
                                      </p:cBhvr>
                                      <p:tavLst>
                                        <p:tav tm="0">
                                          <p:val>
                                            <p:fltVal val="0"/>
                                          </p:val>
                                        </p:tav>
                                        <p:tav tm="100000">
                                          <p:val>
                                            <p:strVal val="#ppt_h"/>
                                          </p:val>
                                        </p:tav>
                                      </p:tavLst>
                                    </p:anim>
                                    <p:anim calcmode="lin" valueType="num">
                                      <p:cBhvr>
                                        <p:cTn id="99" dur="1000" fill="hold"/>
                                        <p:tgtEl>
                                          <p:spTgt spid="33"/>
                                        </p:tgtEl>
                                        <p:attrNameLst>
                                          <p:attrName>style.rotation</p:attrName>
                                        </p:attrNameLst>
                                      </p:cBhvr>
                                      <p:tavLst>
                                        <p:tav tm="0">
                                          <p:val>
                                            <p:fltVal val="90"/>
                                          </p:val>
                                        </p:tav>
                                        <p:tav tm="100000">
                                          <p:val>
                                            <p:fltVal val="0"/>
                                          </p:val>
                                        </p:tav>
                                      </p:tavLst>
                                    </p:anim>
                                    <p:animEffect transition="in" filter="fade">
                                      <p:cBhvr>
                                        <p:cTn id="100" dur="1000"/>
                                        <p:tgtEl>
                                          <p:spTgt spid="33"/>
                                        </p:tgtEl>
                                      </p:cBhvr>
                                    </p:animEffect>
                                  </p:childTnLst>
                                </p:cTn>
                              </p:par>
                            </p:childTnLst>
                          </p:cTn>
                        </p:par>
                        <p:par>
                          <p:cTn id="101" fill="hold">
                            <p:stCondLst>
                              <p:cond delay="5250"/>
                            </p:stCondLst>
                            <p:childTnLst>
                              <p:par>
                                <p:cTn id="102" presetID="2" presetClass="entr" presetSubtype="8" fill="hold" nodeType="afterEffect">
                                  <p:stCondLst>
                                    <p:cond delay="0"/>
                                  </p:stCondLst>
                                  <p:childTnLst>
                                    <p:set>
                                      <p:cBhvr>
                                        <p:cTn id="103" dur="1" fill="hold">
                                          <p:stCondLst>
                                            <p:cond delay="0"/>
                                          </p:stCondLst>
                                        </p:cTn>
                                        <p:tgtEl>
                                          <p:spTgt spid="4"/>
                                        </p:tgtEl>
                                        <p:attrNameLst>
                                          <p:attrName>style.visibility</p:attrName>
                                        </p:attrNameLst>
                                      </p:cBhvr>
                                      <p:to>
                                        <p:strVal val="visible"/>
                                      </p:to>
                                    </p:set>
                                    <p:anim calcmode="lin" valueType="num">
                                      <p:cBhvr additive="base">
                                        <p:cTn id="104" dur="500" fill="hold"/>
                                        <p:tgtEl>
                                          <p:spTgt spid="4"/>
                                        </p:tgtEl>
                                        <p:attrNameLst>
                                          <p:attrName>ppt_x</p:attrName>
                                        </p:attrNameLst>
                                      </p:cBhvr>
                                      <p:tavLst>
                                        <p:tav tm="0">
                                          <p:val>
                                            <p:strVal val="0-#ppt_w/2"/>
                                          </p:val>
                                        </p:tav>
                                        <p:tav tm="100000">
                                          <p:val>
                                            <p:strVal val="#ppt_x"/>
                                          </p:val>
                                        </p:tav>
                                      </p:tavLst>
                                    </p:anim>
                                    <p:anim calcmode="lin" valueType="num">
                                      <p:cBhvr additive="base">
                                        <p:cTn id="105" dur="500" fill="hold"/>
                                        <p:tgtEl>
                                          <p:spTgt spid="4"/>
                                        </p:tgtEl>
                                        <p:attrNameLst>
                                          <p:attrName>ppt_y</p:attrName>
                                        </p:attrNameLst>
                                      </p:cBhvr>
                                      <p:tavLst>
                                        <p:tav tm="0">
                                          <p:val>
                                            <p:strVal val="#ppt_y"/>
                                          </p:val>
                                        </p:tav>
                                        <p:tav tm="100000">
                                          <p:val>
                                            <p:strVal val="#ppt_y"/>
                                          </p:val>
                                        </p:tav>
                                      </p:tavLst>
                                    </p:anim>
                                  </p:childTnLst>
                                </p:cTn>
                              </p:par>
                              <p:par>
                                <p:cTn id="106" presetID="2" presetClass="entr" presetSubtype="2" fill="hold" nodeType="withEffect">
                                  <p:stCondLst>
                                    <p:cond delay="500"/>
                                  </p:stCondLst>
                                  <p:childTnLst>
                                    <p:set>
                                      <p:cBhvr>
                                        <p:cTn id="107" dur="1" fill="hold">
                                          <p:stCondLst>
                                            <p:cond delay="0"/>
                                          </p:stCondLst>
                                        </p:cTn>
                                        <p:tgtEl>
                                          <p:spTgt spid="10"/>
                                        </p:tgtEl>
                                        <p:attrNameLst>
                                          <p:attrName>style.visibility</p:attrName>
                                        </p:attrNameLst>
                                      </p:cBhvr>
                                      <p:to>
                                        <p:strVal val="visible"/>
                                      </p:to>
                                    </p:set>
                                    <p:anim calcmode="lin" valueType="num">
                                      <p:cBhvr additive="base">
                                        <p:cTn id="108" dur="500" fill="hold"/>
                                        <p:tgtEl>
                                          <p:spTgt spid="10"/>
                                        </p:tgtEl>
                                        <p:attrNameLst>
                                          <p:attrName>ppt_x</p:attrName>
                                        </p:attrNameLst>
                                      </p:cBhvr>
                                      <p:tavLst>
                                        <p:tav tm="0">
                                          <p:val>
                                            <p:strVal val="1+#ppt_w/2"/>
                                          </p:val>
                                        </p:tav>
                                        <p:tav tm="100000">
                                          <p:val>
                                            <p:strVal val="#ppt_x"/>
                                          </p:val>
                                        </p:tav>
                                      </p:tavLst>
                                    </p:anim>
                                    <p:anim calcmode="lin" valueType="num">
                                      <p:cBhvr additive="base">
                                        <p:cTn id="109" dur="500" fill="hold"/>
                                        <p:tgtEl>
                                          <p:spTgt spid="10"/>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750"/>
                                  </p:stCondLst>
                                  <p:childTnLst>
                                    <p:set>
                                      <p:cBhvr>
                                        <p:cTn id="111" dur="1" fill="hold">
                                          <p:stCondLst>
                                            <p:cond delay="0"/>
                                          </p:stCondLst>
                                        </p:cTn>
                                        <p:tgtEl>
                                          <p:spTgt spid="13"/>
                                        </p:tgtEl>
                                        <p:attrNameLst>
                                          <p:attrName>style.visibility</p:attrName>
                                        </p:attrNameLst>
                                      </p:cBhvr>
                                      <p:to>
                                        <p:strVal val="visible"/>
                                      </p:to>
                                    </p:set>
                                    <p:anim calcmode="lin" valueType="num">
                                      <p:cBhvr additive="base">
                                        <p:cTn id="112" dur="500" fill="hold"/>
                                        <p:tgtEl>
                                          <p:spTgt spid="13"/>
                                        </p:tgtEl>
                                        <p:attrNameLst>
                                          <p:attrName>ppt_x</p:attrName>
                                        </p:attrNameLst>
                                      </p:cBhvr>
                                      <p:tavLst>
                                        <p:tav tm="0">
                                          <p:val>
                                            <p:strVal val="1+#ppt_w/2"/>
                                          </p:val>
                                        </p:tav>
                                        <p:tav tm="100000">
                                          <p:val>
                                            <p:strVal val="#ppt_x"/>
                                          </p:val>
                                        </p:tav>
                                      </p:tavLst>
                                    </p:anim>
                                    <p:anim calcmode="lin" valueType="num">
                                      <p:cBhvr additive="base">
                                        <p:cTn id="1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B0DD538D-D165-4B12-8B11-60174E3A94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742786" y="-2561175"/>
            <a:ext cx="4571570" cy="11237272"/>
          </a:xfrm>
          <a:prstGeom prst="rect">
            <a:avLst/>
          </a:prstGeom>
        </p:spPr>
      </p:pic>
      <p:sp>
        <p:nvSpPr>
          <p:cNvPr id="2" name="文本框 1"/>
          <p:cNvSpPr txBox="1"/>
          <p:nvPr/>
        </p:nvSpPr>
        <p:spPr>
          <a:xfrm>
            <a:off x="3922626" y="1663992"/>
            <a:ext cx="4698722"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FF2D4E"/>
                </a:solidFill>
                <a:latin typeface="汉仪乐喵体W" panose="00020600040101010101" pitchFamily="18" charset="-122"/>
                <a:ea typeface="汉仪乐喵体W" panose="00020600040101010101" pitchFamily="18" charset="-122"/>
              </a:rPr>
              <a:t>尊敬的各位家长大家好！</a:t>
            </a:r>
          </a:p>
        </p:txBody>
      </p:sp>
      <p:pic>
        <p:nvPicPr>
          <p:cNvPr id="7" name="图片 6">
            <a:extLst>
              <a:ext uri="{FF2B5EF4-FFF2-40B4-BE49-F238E27FC236}">
                <a16:creationId xmlns:a16="http://schemas.microsoft.com/office/drawing/2014/main" xmlns="" id="{1FD2FE29-3749-4C6E-BBA0-E518B9058A56}"/>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0" name="图片 9">
            <a:extLst>
              <a:ext uri="{FF2B5EF4-FFF2-40B4-BE49-F238E27FC236}">
                <a16:creationId xmlns:a16="http://schemas.microsoft.com/office/drawing/2014/main" xmlns="" id="{E85D5314-396D-4DDE-A655-3A7A9A68063C}"/>
              </a:ext>
            </a:extLst>
          </p:cNvPr>
          <p:cNvPicPr>
            <a:picLocks noChangeAspect="1"/>
          </p:cNvPicPr>
          <p:nvPr/>
        </p:nvPicPr>
        <p:blipFill rotWithShape="1">
          <a:blip r:embed="rId5">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1" name="图片 10">
            <a:extLst>
              <a:ext uri="{FF2B5EF4-FFF2-40B4-BE49-F238E27FC236}">
                <a16:creationId xmlns:a16="http://schemas.microsoft.com/office/drawing/2014/main" xmlns="" id="{FFD9874D-CFE7-40E3-85E5-945EBA369608}"/>
              </a:ext>
            </a:extLst>
          </p:cNvPr>
          <p:cNvPicPr>
            <a:picLocks noChangeAspect="1"/>
          </p:cNvPicPr>
          <p:nvPr/>
        </p:nvPicPr>
        <p:blipFill rotWithShape="1">
          <a:blip r:embed="rId5">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3" name="图片 12">
            <a:extLst>
              <a:ext uri="{FF2B5EF4-FFF2-40B4-BE49-F238E27FC236}">
                <a16:creationId xmlns:a16="http://schemas.microsoft.com/office/drawing/2014/main" xmlns="" id="{093C5D11-8AEA-4606-9405-1C847B8410EA}"/>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5536881" y="5631210"/>
            <a:ext cx="735106" cy="576436"/>
          </a:xfrm>
          <a:prstGeom prst="rect">
            <a:avLst/>
          </a:prstGeom>
        </p:spPr>
      </p:pic>
      <p:pic>
        <p:nvPicPr>
          <p:cNvPr id="14" name="图片 13">
            <a:extLst>
              <a:ext uri="{FF2B5EF4-FFF2-40B4-BE49-F238E27FC236}">
                <a16:creationId xmlns:a16="http://schemas.microsoft.com/office/drawing/2014/main" xmlns="" id="{B405EEE1-283B-4315-BDE4-6E658F27EE6D}"/>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5387041" y="4129304"/>
            <a:ext cx="1479176" cy="1267257"/>
          </a:xfrm>
          <a:prstGeom prst="rect">
            <a:avLst/>
          </a:prstGeom>
        </p:spPr>
      </p:pic>
      <p:pic>
        <p:nvPicPr>
          <p:cNvPr id="15" name="图片 14">
            <a:extLst>
              <a:ext uri="{FF2B5EF4-FFF2-40B4-BE49-F238E27FC236}">
                <a16:creationId xmlns:a16="http://schemas.microsoft.com/office/drawing/2014/main" xmlns="" id="{F5B21709-1A04-47AA-A38E-3ABF79B5E38B}"/>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7066416" y="4770071"/>
            <a:ext cx="1098177" cy="861139"/>
          </a:xfrm>
          <a:prstGeom prst="rect">
            <a:avLst/>
          </a:prstGeom>
        </p:spPr>
      </p:pic>
      <p:sp>
        <p:nvSpPr>
          <p:cNvPr id="3" name="文本框 2"/>
          <p:cNvSpPr txBox="1"/>
          <p:nvPr/>
        </p:nvSpPr>
        <p:spPr>
          <a:xfrm>
            <a:off x="2325768" y="2302923"/>
            <a:ext cx="7601722" cy="192360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600" dirty="0">
                <a:latin typeface="汉仪乐喵体W" panose="00020600040101010101" pitchFamily="18" charset="-122"/>
                <a:ea typeface="汉仪乐喵体W" panose="00020600040101010101" pitchFamily="18" charset="-122"/>
              </a:rPr>
              <a:t>首先，各位家长能在百忙之中抽出时间来参加这次家长会表示深深的感谢！召开这次家长会的目的是为了加强老师与家长之间的联系，互相交流一下学生在校及在家的情况，以使我们能够及时调整工作，提高教育教学质量，同时促使家长也能够积极于到学生的管理钟来，总之一句话，就是“一切为了孩子，这是我们教育的一个根本出发点。”我希望也相信，从这个出发点出噶，我们家长一定会达到预期效果，取得圆满成功，下面我把本班的有关情况向家长们做个汇报。</a:t>
            </a:r>
          </a:p>
        </p:txBody>
      </p:sp>
      <p:pic>
        <p:nvPicPr>
          <p:cNvPr id="5" name="图片 4">
            <a:extLst>
              <a:ext uri="{FF2B5EF4-FFF2-40B4-BE49-F238E27FC236}">
                <a16:creationId xmlns:a16="http://schemas.microsoft.com/office/drawing/2014/main" xmlns="" id="{56B20337-6292-4FD7-8701-72948DAD90D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1845" b="27936"/>
          <a:stretch/>
        </p:blipFill>
        <p:spPr>
          <a:xfrm>
            <a:off x="468953" y="0"/>
            <a:ext cx="3350240" cy="2017477"/>
          </a:xfrm>
          <a:prstGeom prst="rect">
            <a:avLst/>
          </a:prstGeom>
        </p:spPr>
      </p:pic>
      <p:sp>
        <p:nvSpPr>
          <p:cNvPr id="8" name="矩形 7">
            <a:extLst>
              <a:ext uri="{FF2B5EF4-FFF2-40B4-BE49-F238E27FC236}">
                <a16:creationId xmlns:a16="http://schemas.microsoft.com/office/drawing/2014/main" xmlns="" id="{6AF603BE-9BD2-4C46-AA11-1A5F9BAE30DD}"/>
              </a:ext>
            </a:extLst>
          </p:cNvPr>
          <p:cNvSpPr/>
          <p:nvPr/>
        </p:nvSpPr>
        <p:spPr>
          <a:xfrm>
            <a:off x="744111" y="1109220"/>
            <a:ext cx="2650084" cy="923330"/>
          </a:xfrm>
          <a:prstGeom prst="rect">
            <a:avLst/>
          </a:prstGeom>
        </p:spPr>
        <p:txBody>
          <a:bodyPr wrap="square">
            <a:spAutoFit/>
            <a:scene3d>
              <a:camera prst="orthographicFront"/>
              <a:lightRig rig="threePt" dir="t"/>
            </a:scene3d>
            <a:sp3d contourW="12700"/>
          </a:bodyPr>
          <a:lstStyle/>
          <a:p>
            <a:pPr algn="ctr"/>
            <a:r>
              <a:rPr lang="zh-CN" altLang="en-US" sz="54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前言</a:t>
            </a:r>
            <a:endPar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endParaRPr>
          </a:p>
        </p:txBody>
      </p:sp>
    </p:spTree>
    <p:extLst>
      <p:ext uri="{BB962C8B-B14F-4D97-AF65-F5344CB8AC3E}">
        <p14:creationId xmlns:p14="http://schemas.microsoft.com/office/powerpoint/2010/main" val="3357511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80">
                                          <p:stCondLst>
                                            <p:cond delay="0"/>
                                          </p:stCondLst>
                                        </p:cTn>
                                        <p:tgtEl>
                                          <p:spTgt spid="8"/>
                                        </p:tgtEl>
                                      </p:cBhvr>
                                    </p:animEffect>
                                    <p:anim calcmode="lin" valueType="num">
                                      <p:cBhvr>
                                        <p:cTn id="4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4" dur="26">
                                          <p:stCondLst>
                                            <p:cond delay="650"/>
                                          </p:stCondLst>
                                        </p:cTn>
                                        <p:tgtEl>
                                          <p:spTgt spid="8"/>
                                        </p:tgtEl>
                                      </p:cBhvr>
                                      <p:to x="100000" y="60000"/>
                                    </p:animScale>
                                    <p:animScale>
                                      <p:cBhvr>
                                        <p:cTn id="55" dur="166" decel="50000">
                                          <p:stCondLst>
                                            <p:cond delay="676"/>
                                          </p:stCondLst>
                                        </p:cTn>
                                        <p:tgtEl>
                                          <p:spTgt spid="8"/>
                                        </p:tgtEl>
                                      </p:cBhvr>
                                      <p:to x="100000" y="100000"/>
                                    </p:animScale>
                                    <p:animScale>
                                      <p:cBhvr>
                                        <p:cTn id="56" dur="26">
                                          <p:stCondLst>
                                            <p:cond delay="1312"/>
                                          </p:stCondLst>
                                        </p:cTn>
                                        <p:tgtEl>
                                          <p:spTgt spid="8"/>
                                        </p:tgtEl>
                                      </p:cBhvr>
                                      <p:to x="100000" y="80000"/>
                                    </p:animScale>
                                    <p:animScale>
                                      <p:cBhvr>
                                        <p:cTn id="57" dur="166" decel="50000">
                                          <p:stCondLst>
                                            <p:cond delay="1338"/>
                                          </p:stCondLst>
                                        </p:cTn>
                                        <p:tgtEl>
                                          <p:spTgt spid="8"/>
                                        </p:tgtEl>
                                      </p:cBhvr>
                                      <p:to x="100000" y="100000"/>
                                    </p:animScale>
                                    <p:animScale>
                                      <p:cBhvr>
                                        <p:cTn id="58" dur="26">
                                          <p:stCondLst>
                                            <p:cond delay="1642"/>
                                          </p:stCondLst>
                                        </p:cTn>
                                        <p:tgtEl>
                                          <p:spTgt spid="8"/>
                                        </p:tgtEl>
                                      </p:cBhvr>
                                      <p:to x="100000" y="90000"/>
                                    </p:animScale>
                                    <p:animScale>
                                      <p:cBhvr>
                                        <p:cTn id="59" dur="166" decel="50000">
                                          <p:stCondLst>
                                            <p:cond delay="1668"/>
                                          </p:stCondLst>
                                        </p:cTn>
                                        <p:tgtEl>
                                          <p:spTgt spid="8"/>
                                        </p:tgtEl>
                                      </p:cBhvr>
                                      <p:to x="100000" y="100000"/>
                                    </p:animScale>
                                    <p:animScale>
                                      <p:cBhvr>
                                        <p:cTn id="60" dur="26">
                                          <p:stCondLst>
                                            <p:cond delay="1808"/>
                                          </p:stCondLst>
                                        </p:cTn>
                                        <p:tgtEl>
                                          <p:spTgt spid="8"/>
                                        </p:tgtEl>
                                      </p:cBhvr>
                                      <p:to x="100000" y="95000"/>
                                    </p:animScale>
                                    <p:animScale>
                                      <p:cBhvr>
                                        <p:cTn id="61"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p:nvSpPr>
        <p:spPr>
          <a:xfrm>
            <a:off x="5695655" y="2217796"/>
            <a:ext cx="506846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7" name="矩形 6"/>
          <p:cNvSpPr/>
          <p:nvPr/>
        </p:nvSpPr>
        <p:spPr>
          <a:xfrm>
            <a:off x="5695655" y="3523721"/>
            <a:ext cx="506846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8" name="矩形 7"/>
          <p:cNvSpPr/>
          <p:nvPr/>
        </p:nvSpPr>
        <p:spPr>
          <a:xfrm>
            <a:off x="5695655" y="4760881"/>
            <a:ext cx="506846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pic>
        <p:nvPicPr>
          <p:cNvPr id="13" name="图片 12">
            <a:extLst>
              <a:ext uri="{FF2B5EF4-FFF2-40B4-BE49-F238E27FC236}">
                <a16:creationId xmlns:a16="http://schemas.microsoft.com/office/drawing/2014/main" xmlns="" id="{7D66712F-860D-445B-B53F-AA5DBFCA6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14" name="矩形 13">
            <a:extLst>
              <a:ext uri="{FF2B5EF4-FFF2-40B4-BE49-F238E27FC236}">
                <a16:creationId xmlns:a16="http://schemas.microsoft.com/office/drawing/2014/main" xmlns="" id="{C3E98E56-F591-4C45-A8A0-F488D23C4DB6}"/>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15" name="图片 14">
            <a:extLst>
              <a:ext uri="{FF2B5EF4-FFF2-40B4-BE49-F238E27FC236}">
                <a16:creationId xmlns:a16="http://schemas.microsoft.com/office/drawing/2014/main" xmlns="" id="{50E4272A-6E27-44BD-8910-A89B97D7CF73}"/>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6" name="图片 15">
            <a:extLst>
              <a:ext uri="{FF2B5EF4-FFF2-40B4-BE49-F238E27FC236}">
                <a16:creationId xmlns:a16="http://schemas.microsoft.com/office/drawing/2014/main" xmlns="" id="{75FC8B15-8346-4CC8-ABF4-A888CB038B7E}"/>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7" name="图片 16">
            <a:extLst>
              <a:ext uri="{FF2B5EF4-FFF2-40B4-BE49-F238E27FC236}">
                <a16:creationId xmlns:a16="http://schemas.microsoft.com/office/drawing/2014/main" xmlns="" id="{7DE6CFB3-072A-40CD-B099-E71919EDD6BC}"/>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8" name="图片 17">
            <a:extLst>
              <a:ext uri="{FF2B5EF4-FFF2-40B4-BE49-F238E27FC236}">
                <a16:creationId xmlns:a16="http://schemas.microsoft.com/office/drawing/2014/main" xmlns="" id="{FB6C3F1D-EBCE-4BDB-A3F6-799D3660C40C}"/>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9" name="图片 18">
            <a:extLst>
              <a:ext uri="{FF2B5EF4-FFF2-40B4-BE49-F238E27FC236}">
                <a16:creationId xmlns:a16="http://schemas.microsoft.com/office/drawing/2014/main" xmlns="" id="{E0A22219-0909-4F13-8FCF-DD040A4DB730}"/>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1" name="图片 20">
            <a:extLst>
              <a:ext uri="{FF2B5EF4-FFF2-40B4-BE49-F238E27FC236}">
                <a16:creationId xmlns:a16="http://schemas.microsoft.com/office/drawing/2014/main" xmlns="" id="{CF2F9E43-308D-4776-A2D1-1CD16C7D4725}"/>
              </a:ext>
            </a:extLst>
          </p:cNvPr>
          <p:cNvPicPr>
            <a:picLocks noChangeAspect="1"/>
          </p:cNvPicPr>
          <p:nvPr/>
        </p:nvPicPr>
        <p:blipFill rotWithShape="1">
          <a:blip r:embed="rId5">
            <a:extLst>
              <a:ext uri="{28A0092B-C50C-407E-A947-70E740481C1C}">
                <a14:useLocalDpi xmlns:a14="http://schemas.microsoft.com/office/drawing/2010/main" val="0"/>
              </a:ext>
            </a:extLst>
          </a:blip>
          <a:srcRect l="71942" t="30049" r="8620" b="49993"/>
          <a:stretch/>
        </p:blipFill>
        <p:spPr>
          <a:xfrm flipH="1">
            <a:off x="697461" y="1669104"/>
            <a:ext cx="4224507" cy="4337300"/>
          </a:xfrm>
          <a:prstGeom prst="rect">
            <a:avLst/>
          </a:prstGeom>
        </p:spPr>
      </p:pic>
      <p:pic>
        <p:nvPicPr>
          <p:cNvPr id="23" name="图片 22">
            <a:extLst>
              <a:ext uri="{FF2B5EF4-FFF2-40B4-BE49-F238E27FC236}">
                <a16:creationId xmlns:a16="http://schemas.microsoft.com/office/drawing/2014/main" xmlns="" id="{95E68025-02CE-4751-878C-9518EE2FC4AE}"/>
              </a:ext>
            </a:extLst>
          </p:cNvPr>
          <p:cNvPicPr>
            <a:picLocks noChangeAspect="1"/>
          </p:cNvPicPr>
          <p:nvPr/>
        </p:nvPicPr>
        <p:blipFill rotWithShape="1">
          <a:blip r:embed="rId6">
            <a:extLst>
              <a:ext uri="{28A0092B-C50C-407E-A947-70E740481C1C}">
                <a14:useLocalDpi xmlns:a14="http://schemas.microsoft.com/office/drawing/2010/main" val="0"/>
              </a:ext>
            </a:extLst>
          </a:blip>
          <a:srcRect l="44646" t="38934" b="49144"/>
          <a:stretch/>
        </p:blipFill>
        <p:spPr>
          <a:xfrm rot="5400000">
            <a:off x="3685614" y="3445232"/>
            <a:ext cx="3235038" cy="785044"/>
          </a:xfrm>
          <a:prstGeom prst="rect">
            <a:avLst/>
          </a:prstGeom>
        </p:spPr>
      </p:pic>
    </p:spTree>
    <p:extLst>
      <p:ext uri="{BB962C8B-B14F-4D97-AF65-F5344CB8AC3E}">
        <p14:creationId xmlns:p14="http://schemas.microsoft.com/office/powerpoint/2010/main" val="39588578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80">
                                          <p:stCondLst>
                                            <p:cond delay="0"/>
                                          </p:stCondLst>
                                        </p:cTn>
                                        <p:tgtEl>
                                          <p:spTgt spid="16"/>
                                        </p:tgtEl>
                                      </p:cBhvr>
                                    </p:animEffect>
                                    <p:anim calcmode="lin" valueType="num">
                                      <p:cBhvr>
                                        <p:cTn id="2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9" dur="26">
                                          <p:stCondLst>
                                            <p:cond delay="650"/>
                                          </p:stCondLst>
                                        </p:cTn>
                                        <p:tgtEl>
                                          <p:spTgt spid="16"/>
                                        </p:tgtEl>
                                      </p:cBhvr>
                                      <p:to x="100000" y="60000"/>
                                    </p:animScale>
                                    <p:animScale>
                                      <p:cBhvr>
                                        <p:cTn id="30" dur="166" decel="50000">
                                          <p:stCondLst>
                                            <p:cond delay="676"/>
                                          </p:stCondLst>
                                        </p:cTn>
                                        <p:tgtEl>
                                          <p:spTgt spid="16"/>
                                        </p:tgtEl>
                                      </p:cBhvr>
                                      <p:to x="100000" y="100000"/>
                                    </p:animScale>
                                    <p:animScale>
                                      <p:cBhvr>
                                        <p:cTn id="31" dur="26">
                                          <p:stCondLst>
                                            <p:cond delay="1312"/>
                                          </p:stCondLst>
                                        </p:cTn>
                                        <p:tgtEl>
                                          <p:spTgt spid="16"/>
                                        </p:tgtEl>
                                      </p:cBhvr>
                                      <p:to x="100000" y="80000"/>
                                    </p:animScale>
                                    <p:animScale>
                                      <p:cBhvr>
                                        <p:cTn id="32" dur="166" decel="50000">
                                          <p:stCondLst>
                                            <p:cond delay="1338"/>
                                          </p:stCondLst>
                                        </p:cTn>
                                        <p:tgtEl>
                                          <p:spTgt spid="16"/>
                                        </p:tgtEl>
                                      </p:cBhvr>
                                      <p:to x="100000" y="100000"/>
                                    </p:animScale>
                                    <p:animScale>
                                      <p:cBhvr>
                                        <p:cTn id="33" dur="26">
                                          <p:stCondLst>
                                            <p:cond delay="1642"/>
                                          </p:stCondLst>
                                        </p:cTn>
                                        <p:tgtEl>
                                          <p:spTgt spid="16"/>
                                        </p:tgtEl>
                                      </p:cBhvr>
                                      <p:to x="100000" y="90000"/>
                                    </p:animScale>
                                    <p:animScale>
                                      <p:cBhvr>
                                        <p:cTn id="34" dur="166" decel="50000">
                                          <p:stCondLst>
                                            <p:cond delay="1668"/>
                                          </p:stCondLst>
                                        </p:cTn>
                                        <p:tgtEl>
                                          <p:spTgt spid="16"/>
                                        </p:tgtEl>
                                      </p:cBhvr>
                                      <p:to x="100000" y="100000"/>
                                    </p:animScale>
                                    <p:animScale>
                                      <p:cBhvr>
                                        <p:cTn id="35" dur="26">
                                          <p:stCondLst>
                                            <p:cond delay="1808"/>
                                          </p:stCondLst>
                                        </p:cTn>
                                        <p:tgtEl>
                                          <p:spTgt spid="16"/>
                                        </p:tgtEl>
                                      </p:cBhvr>
                                      <p:to x="100000" y="95000"/>
                                    </p:animScale>
                                    <p:animScale>
                                      <p:cBhvr>
                                        <p:cTn id="36" dur="166" decel="50000">
                                          <p:stCondLst>
                                            <p:cond delay="1834"/>
                                          </p:stCondLst>
                                        </p:cTn>
                                        <p:tgtEl>
                                          <p:spTgt spid="16"/>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80">
                                          <p:stCondLst>
                                            <p:cond delay="0"/>
                                          </p:stCondLst>
                                        </p:cTn>
                                        <p:tgtEl>
                                          <p:spTgt spid="17"/>
                                        </p:tgtEl>
                                      </p:cBhvr>
                                    </p:animEffect>
                                    <p:anim calcmode="lin" valueType="num">
                                      <p:cBhvr>
                                        <p:cTn id="4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5" dur="26">
                                          <p:stCondLst>
                                            <p:cond delay="650"/>
                                          </p:stCondLst>
                                        </p:cTn>
                                        <p:tgtEl>
                                          <p:spTgt spid="17"/>
                                        </p:tgtEl>
                                      </p:cBhvr>
                                      <p:to x="100000" y="60000"/>
                                    </p:animScale>
                                    <p:animScale>
                                      <p:cBhvr>
                                        <p:cTn id="46" dur="166" decel="50000">
                                          <p:stCondLst>
                                            <p:cond delay="676"/>
                                          </p:stCondLst>
                                        </p:cTn>
                                        <p:tgtEl>
                                          <p:spTgt spid="17"/>
                                        </p:tgtEl>
                                      </p:cBhvr>
                                      <p:to x="100000" y="100000"/>
                                    </p:animScale>
                                    <p:animScale>
                                      <p:cBhvr>
                                        <p:cTn id="47" dur="26">
                                          <p:stCondLst>
                                            <p:cond delay="1312"/>
                                          </p:stCondLst>
                                        </p:cTn>
                                        <p:tgtEl>
                                          <p:spTgt spid="17"/>
                                        </p:tgtEl>
                                      </p:cBhvr>
                                      <p:to x="100000" y="80000"/>
                                    </p:animScale>
                                    <p:animScale>
                                      <p:cBhvr>
                                        <p:cTn id="48" dur="166" decel="50000">
                                          <p:stCondLst>
                                            <p:cond delay="1338"/>
                                          </p:stCondLst>
                                        </p:cTn>
                                        <p:tgtEl>
                                          <p:spTgt spid="17"/>
                                        </p:tgtEl>
                                      </p:cBhvr>
                                      <p:to x="100000" y="100000"/>
                                    </p:animScale>
                                    <p:animScale>
                                      <p:cBhvr>
                                        <p:cTn id="49" dur="26">
                                          <p:stCondLst>
                                            <p:cond delay="1642"/>
                                          </p:stCondLst>
                                        </p:cTn>
                                        <p:tgtEl>
                                          <p:spTgt spid="17"/>
                                        </p:tgtEl>
                                      </p:cBhvr>
                                      <p:to x="100000" y="90000"/>
                                    </p:animScale>
                                    <p:animScale>
                                      <p:cBhvr>
                                        <p:cTn id="50" dur="166" decel="50000">
                                          <p:stCondLst>
                                            <p:cond delay="1668"/>
                                          </p:stCondLst>
                                        </p:cTn>
                                        <p:tgtEl>
                                          <p:spTgt spid="17"/>
                                        </p:tgtEl>
                                      </p:cBhvr>
                                      <p:to x="100000" y="100000"/>
                                    </p:animScale>
                                    <p:animScale>
                                      <p:cBhvr>
                                        <p:cTn id="51" dur="26">
                                          <p:stCondLst>
                                            <p:cond delay="1808"/>
                                          </p:stCondLst>
                                        </p:cTn>
                                        <p:tgtEl>
                                          <p:spTgt spid="17"/>
                                        </p:tgtEl>
                                      </p:cBhvr>
                                      <p:to x="100000" y="95000"/>
                                    </p:animScale>
                                    <p:animScale>
                                      <p:cBhvr>
                                        <p:cTn id="52" dur="166" decel="50000">
                                          <p:stCondLst>
                                            <p:cond delay="1834"/>
                                          </p:stCondLst>
                                        </p:cTn>
                                        <p:tgtEl>
                                          <p:spTgt spid="17"/>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5"/>
                                        </p:tgtEl>
                                      </p:cBhvr>
                                    </p:animEffect>
                                    <p:animScale>
                                      <p:cBhvr>
                                        <p:cTn id="57" dur="250" autoRev="1" fill="hold"/>
                                        <p:tgtEl>
                                          <p:spTgt spid="1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6"/>
                                        </p:tgtEl>
                                      </p:cBhvr>
                                    </p:animEffect>
                                    <p:animScale>
                                      <p:cBhvr>
                                        <p:cTn id="60" dur="250" autoRev="1" fill="hold"/>
                                        <p:tgtEl>
                                          <p:spTgt spid="16"/>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7"/>
                                        </p:tgtEl>
                                      </p:cBhvr>
                                    </p:animEffect>
                                    <p:animScale>
                                      <p:cBhvr>
                                        <p:cTn id="63" dur="250" autoRev="1" fill="hold"/>
                                        <p:tgtEl>
                                          <p:spTgt spid="17"/>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par>
                                <p:cTn id="76" presetID="2" presetClass="entr" presetSubtype="12"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2250" fill="hold"/>
                                        <p:tgtEl>
                                          <p:spTgt spid="18"/>
                                        </p:tgtEl>
                                        <p:attrNameLst>
                                          <p:attrName>ppt_x</p:attrName>
                                        </p:attrNameLst>
                                      </p:cBhvr>
                                      <p:tavLst>
                                        <p:tav tm="0">
                                          <p:val>
                                            <p:strVal val="0-#ppt_w/2"/>
                                          </p:val>
                                        </p:tav>
                                        <p:tav tm="100000">
                                          <p:val>
                                            <p:strVal val="#ppt_x"/>
                                          </p:val>
                                        </p:tav>
                                      </p:tavLst>
                                    </p:anim>
                                    <p:anim calcmode="lin" valueType="num">
                                      <p:cBhvr additive="base">
                                        <p:cTn id="79" dur="22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up)">
                                      <p:cBhvr>
                                        <p:cTn id="90" dur="500"/>
                                        <p:tgtEl>
                                          <p:spTgt spid="23"/>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left)">
                                      <p:cBhvr>
                                        <p:cTn id="94" dur="500"/>
                                        <p:tgtEl>
                                          <p:spTgt spid="6"/>
                                        </p:tgtEl>
                                      </p:cBhvr>
                                    </p:animEffect>
                                  </p:childTnLst>
                                </p:cTn>
                              </p:par>
                            </p:childTnLst>
                          </p:cTn>
                        </p:par>
                        <p:par>
                          <p:cTn id="95" fill="hold">
                            <p:stCondLst>
                              <p:cond delay="1000"/>
                            </p:stCondLst>
                            <p:childTnLst>
                              <p:par>
                                <p:cTn id="96" presetID="22" presetClass="entr" presetSubtype="8" fill="hold" grpId="0" nodeType="after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wipe(left)">
                                      <p:cBhvr>
                                        <p:cTn id="98" dur="500"/>
                                        <p:tgtEl>
                                          <p:spTgt spid="7"/>
                                        </p:tgtEl>
                                      </p:cBhvr>
                                    </p:animEffect>
                                  </p:childTnLst>
                                </p:cTn>
                              </p:par>
                            </p:childTnLst>
                          </p:cTn>
                        </p:par>
                        <p:par>
                          <p:cTn id="99" fill="hold">
                            <p:stCondLst>
                              <p:cond delay="1500"/>
                            </p:stCondLst>
                            <p:childTnLst>
                              <p:par>
                                <p:cTn id="100" presetID="22" presetClass="entr" presetSubtype="8" fill="hold" grpId="0" nodeType="after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wipe(left)">
                                      <p:cBhvr>
                                        <p:cTn id="10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nvGrpSpPr>
        <p:grpSpPr>
          <a:xfrm>
            <a:off x="8085044" y="2216685"/>
            <a:ext cx="3410227" cy="1165673"/>
            <a:chOff x="874712" y="3195403"/>
            <a:chExt cx="3410227" cy="1165673"/>
          </a:xfrm>
        </p:grpSpPr>
        <p:sp>
          <p:nvSpPr>
            <p:cNvPr id="7" name="矩形 6"/>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人人成才</a:t>
              </a:r>
            </a:p>
          </p:txBody>
        </p:sp>
      </p:grpSp>
      <p:grpSp>
        <p:nvGrpSpPr>
          <p:cNvPr id="9" name="组合 8"/>
          <p:cNvGrpSpPr/>
          <p:nvPr/>
        </p:nvGrpSpPr>
        <p:grpSpPr>
          <a:xfrm>
            <a:off x="8182158" y="4103373"/>
            <a:ext cx="3410227" cy="1165673"/>
            <a:chOff x="874712" y="3195403"/>
            <a:chExt cx="3410227" cy="1165673"/>
          </a:xfrm>
        </p:grpSpPr>
        <p:sp>
          <p:nvSpPr>
            <p:cNvPr id="10" name="矩形 9"/>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1" name="矩形 10"/>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严格教育管理</a:t>
              </a:r>
            </a:p>
          </p:txBody>
        </p:sp>
      </p:grpSp>
      <p:grpSp>
        <p:nvGrpSpPr>
          <p:cNvPr id="12" name="组合 11"/>
          <p:cNvGrpSpPr/>
          <p:nvPr/>
        </p:nvGrpSpPr>
        <p:grpSpPr>
          <a:xfrm>
            <a:off x="681575" y="2218095"/>
            <a:ext cx="3457492" cy="1178713"/>
            <a:chOff x="874712" y="3182363"/>
            <a:chExt cx="3457492" cy="1178713"/>
          </a:xfrm>
        </p:grpSpPr>
        <p:sp>
          <p:nvSpPr>
            <p:cNvPr id="13" name="矩形 12"/>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4" name="矩形 13"/>
            <p:cNvSpPr/>
            <p:nvPr/>
          </p:nvSpPr>
          <p:spPr>
            <a:xfrm>
              <a:off x="2090230" y="318236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全面发展</a:t>
              </a:r>
            </a:p>
          </p:txBody>
        </p:sp>
      </p:grpSp>
      <p:grpSp>
        <p:nvGrpSpPr>
          <p:cNvPr id="15" name="组合 14"/>
          <p:cNvGrpSpPr/>
          <p:nvPr/>
        </p:nvGrpSpPr>
        <p:grpSpPr>
          <a:xfrm>
            <a:off x="573458" y="3973577"/>
            <a:ext cx="3410227" cy="1193478"/>
            <a:chOff x="1188461" y="3195403"/>
            <a:chExt cx="3410227" cy="1193478"/>
          </a:xfrm>
        </p:grpSpPr>
        <p:sp>
          <p:nvSpPr>
            <p:cNvPr id="16" name="矩形 15"/>
            <p:cNvSpPr/>
            <p:nvPr/>
          </p:nvSpPr>
          <p:spPr>
            <a:xfrm>
              <a:off x="1188461" y="3705617"/>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7" name="矩形 16"/>
            <p:cNvSpPr/>
            <p:nvPr/>
          </p:nvSpPr>
          <p:spPr>
            <a:xfrm>
              <a:off x="2356714"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提高综合素质</a:t>
              </a:r>
            </a:p>
          </p:txBody>
        </p:sp>
      </p:grpSp>
      <p:pic>
        <p:nvPicPr>
          <p:cNvPr id="19" name="图片 18">
            <a:extLst>
              <a:ext uri="{FF2B5EF4-FFF2-40B4-BE49-F238E27FC236}">
                <a16:creationId xmlns:a16="http://schemas.microsoft.com/office/drawing/2014/main" xmlns="" id="{0FB4A7FE-F1C1-4AF7-8D19-17FD8017E2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20" name="矩形 19">
            <a:extLst>
              <a:ext uri="{FF2B5EF4-FFF2-40B4-BE49-F238E27FC236}">
                <a16:creationId xmlns:a16="http://schemas.microsoft.com/office/drawing/2014/main" xmlns="" id="{40A5D766-BFEB-4408-8655-A600495D9A5F}"/>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21" name="图片 20">
            <a:extLst>
              <a:ext uri="{FF2B5EF4-FFF2-40B4-BE49-F238E27FC236}">
                <a16:creationId xmlns:a16="http://schemas.microsoft.com/office/drawing/2014/main" xmlns="" id="{DA0237F9-2D9F-45AA-821E-C06D8ABBD5F3}"/>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22" name="图片 21">
            <a:extLst>
              <a:ext uri="{FF2B5EF4-FFF2-40B4-BE49-F238E27FC236}">
                <a16:creationId xmlns:a16="http://schemas.microsoft.com/office/drawing/2014/main" xmlns="" id="{9DBB2037-7661-477F-96E6-12F6F8E152C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23" name="图片 22">
            <a:extLst>
              <a:ext uri="{FF2B5EF4-FFF2-40B4-BE49-F238E27FC236}">
                <a16:creationId xmlns:a16="http://schemas.microsoft.com/office/drawing/2014/main" xmlns="" id="{AA4E89DE-2CCB-4E04-9A11-DCEF7722BF09}"/>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24" name="图片 23">
            <a:extLst>
              <a:ext uri="{FF2B5EF4-FFF2-40B4-BE49-F238E27FC236}">
                <a16:creationId xmlns:a16="http://schemas.microsoft.com/office/drawing/2014/main" xmlns="" id="{422EE816-F2DD-464C-944C-01DEB143B947}"/>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25" name="图片 24">
            <a:extLst>
              <a:ext uri="{FF2B5EF4-FFF2-40B4-BE49-F238E27FC236}">
                <a16:creationId xmlns:a16="http://schemas.microsoft.com/office/drawing/2014/main" xmlns="" id="{9E6F60B2-BEC4-42B6-8008-101A1E83E4F7}"/>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7" name="图片 26">
            <a:extLst>
              <a:ext uri="{FF2B5EF4-FFF2-40B4-BE49-F238E27FC236}">
                <a16:creationId xmlns:a16="http://schemas.microsoft.com/office/drawing/2014/main" xmlns="" id="{651F58A2-9803-487B-833F-0207D7777EDE}"/>
              </a:ext>
            </a:extLst>
          </p:cNvPr>
          <p:cNvPicPr>
            <a:picLocks noChangeAspect="1"/>
          </p:cNvPicPr>
          <p:nvPr/>
        </p:nvPicPr>
        <p:blipFill rotWithShape="1">
          <a:blip r:embed="rId5">
            <a:extLst>
              <a:ext uri="{28A0092B-C50C-407E-A947-70E740481C1C}">
                <a14:useLocalDpi xmlns:a14="http://schemas.microsoft.com/office/drawing/2010/main" val="0"/>
              </a:ext>
            </a:extLst>
          </a:blip>
          <a:srcRect l="52705" t="7050" r="30745" b="71473"/>
          <a:stretch/>
        </p:blipFill>
        <p:spPr>
          <a:xfrm>
            <a:off x="4900244" y="2183155"/>
            <a:ext cx="2421864" cy="3142649"/>
          </a:xfrm>
          <a:prstGeom prst="rect">
            <a:avLst/>
          </a:prstGeom>
        </p:spPr>
      </p:pic>
      <p:sp>
        <p:nvSpPr>
          <p:cNvPr id="28" name="椭圆 27">
            <a:extLst>
              <a:ext uri="{FF2B5EF4-FFF2-40B4-BE49-F238E27FC236}">
                <a16:creationId xmlns:a16="http://schemas.microsoft.com/office/drawing/2014/main" xmlns="" id="{08627B48-AE66-4A8C-9B18-31B02606552D}"/>
              </a:ext>
            </a:extLst>
          </p:cNvPr>
          <p:cNvSpPr/>
          <p:nvPr/>
        </p:nvSpPr>
        <p:spPr>
          <a:xfrm>
            <a:off x="4516477" y="2233293"/>
            <a:ext cx="3143892" cy="3143892"/>
          </a:xfrm>
          <a:prstGeom prst="ellipse">
            <a:avLst/>
          </a:prstGeom>
          <a:noFill/>
          <a:ln w="38100">
            <a:solidFill>
              <a:srgbClr val="FF2D4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xmlns="" id="{D1170FC7-A39E-4710-9515-9B23682ABC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541" t="50300" r="30288" b="27955"/>
          <a:stretch/>
        </p:blipFill>
        <p:spPr>
          <a:xfrm>
            <a:off x="4340842" y="2137754"/>
            <a:ext cx="966478" cy="1096267"/>
          </a:xfrm>
          <a:prstGeom prst="rect">
            <a:avLst/>
          </a:prstGeom>
        </p:spPr>
      </p:pic>
      <p:pic>
        <p:nvPicPr>
          <p:cNvPr id="31" name="图片 30">
            <a:extLst>
              <a:ext uri="{FF2B5EF4-FFF2-40B4-BE49-F238E27FC236}">
                <a16:creationId xmlns:a16="http://schemas.microsoft.com/office/drawing/2014/main" xmlns="" id="{62575C1A-8BDB-4ED6-8EDC-5463AD1678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065" t="50300" r="7557" b="27955"/>
          <a:stretch/>
        </p:blipFill>
        <p:spPr>
          <a:xfrm>
            <a:off x="7047771" y="3754480"/>
            <a:ext cx="1077772" cy="1096267"/>
          </a:xfrm>
          <a:prstGeom prst="rect">
            <a:avLst/>
          </a:prstGeom>
        </p:spPr>
      </p:pic>
      <p:pic>
        <p:nvPicPr>
          <p:cNvPr id="32" name="图片 31">
            <a:extLst>
              <a:ext uri="{FF2B5EF4-FFF2-40B4-BE49-F238E27FC236}">
                <a16:creationId xmlns:a16="http://schemas.microsoft.com/office/drawing/2014/main" xmlns="" id="{6C283A8D-F1BA-4496-8AA7-D8CDC1CC02D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17" t="50300" r="73310" b="27955"/>
          <a:stretch/>
        </p:blipFill>
        <p:spPr>
          <a:xfrm>
            <a:off x="3864735" y="3754480"/>
            <a:ext cx="1168248" cy="1096267"/>
          </a:xfrm>
          <a:prstGeom prst="rect">
            <a:avLst/>
          </a:prstGeom>
        </p:spPr>
      </p:pic>
      <p:pic>
        <p:nvPicPr>
          <p:cNvPr id="33" name="图片 32">
            <a:extLst>
              <a:ext uri="{FF2B5EF4-FFF2-40B4-BE49-F238E27FC236}">
                <a16:creationId xmlns:a16="http://schemas.microsoft.com/office/drawing/2014/main" xmlns="" id="{A349D19A-3D95-408B-9890-9F59B6346E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7980" t="50300" r="50193" b="27955"/>
          <a:stretch/>
        </p:blipFill>
        <p:spPr>
          <a:xfrm>
            <a:off x="6772294" y="2204082"/>
            <a:ext cx="1100412" cy="1096267"/>
          </a:xfrm>
          <a:prstGeom prst="rect">
            <a:avLst/>
          </a:prstGeom>
        </p:spPr>
      </p:pic>
    </p:spTree>
    <p:extLst>
      <p:ext uri="{BB962C8B-B14F-4D97-AF65-F5344CB8AC3E}">
        <p14:creationId xmlns:p14="http://schemas.microsoft.com/office/powerpoint/2010/main" val="29479835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80">
                                          <p:stCondLst>
                                            <p:cond delay="0"/>
                                          </p:stCondLst>
                                        </p:cTn>
                                        <p:tgtEl>
                                          <p:spTgt spid="22"/>
                                        </p:tgtEl>
                                      </p:cBhvr>
                                    </p:animEffect>
                                    <p:anim calcmode="lin" valueType="num">
                                      <p:cBhvr>
                                        <p:cTn id="2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9" dur="26">
                                          <p:stCondLst>
                                            <p:cond delay="650"/>
                                          </p:stCondLst>
                                        </p:cTn>
                                        <p:tgtEl>
                                          <p:spTgt spid="22"/>
                                        </p:tgtEl>
                                      </p:cBhvr>
                                      <p:to x="100000" y="60000"/>
                                    </p:animScale>
                                    <p:animScale>
                                      <p:cBhvr>
                                        <p:cTn id="30" dur="166" decel="50000">
                                          <p:stCondLst>
                                            <p:cond delay="676"/>
                                          </p:stCondLst>
                                        </p:cTn>
                                        <p:tgtEl>
                                          <p:spTgt spid="22"/>
                                        </p:tgtEl>
                                      </p:cBhvr>
                                      <p:to x="100000" y="100000"/>
                                    </p:animScale>
                                    <p:animScale>
                                      <p:cBhvr>
                                        <p:cTn id="31" dur="26">
                                          <p:stCondLst>
                                            <p:cond delay="1312"/>
                                          </p:stCondLst>
                                        </p:cTn>
                                        <p:tgtEl>
                                          <p:spTgt spid="22"/>
                                        </p:tgtEl>
                                      </p:cBhvr>
                                      <p:to x="100000" y="80000"/>
                                    </p:animScale>
                                    <p:animScale>
                                      <p:cBhvr>
                                        <p:cTn id="32" dur="166" decel="50000">
                                          <p:stCondLst>
                                            <p:cond delay="1338"/>
                                          </p:stCondLst>
                                        </p:cTn>
                                        <p:tgtEl>
                                          <p:spTgt spid="22"/>
                                        </p:tgtEl>
                                      </p:cBhvr>
                                      <p:to x="100000" y="100000"/>
                                    </p:animScale>
                                    <p:animScale>
                                      <p:cBhvr>
                                        <p:cTn id="33" dur="26">
                                          <p:stCondLst>
                                            <p:cond delay="1642"/>
                                          </p:stCondLst>
                                        </p:cTn>
                                        <p:tgtEl>
                                          <p:spTgt spid="22"/>
                                        </p:tgtEl>
                                      </p:cBhvr>
                                      <p:to x="100000" y="90000"/>
                                    </p:animScale>
                                    <p:animScale>
                                      <p:cBhvr>
                                        <p:cTn id="34" dur="166" decel="50000">
                                          <p:stCondLst>
                                            <p:cond delay="1668"/>
                                          </p:stCondLst>
                                        </p:cTn>
                                        <p:tgtEl>
                                          <p:spTgt spid="22"/>
                                        </p:tgtEl>
                                      </p:cBhvr>
                                      <p:to x="100000" y="100000"/>
                                    </p:animScale>
                                    <p:animScale>
                                      <p:cBhvr>
                                        <p:cTn id="35" dur="26">
                                          <p:stCondLst>
                                            <p:cond delay="1808"/>
                                          </p:stCondLst>
                                        </p:cTn>
                                        <p:tgtEl>
                                          <p:spTgt spid="22"/>
                                        </p:tgtEl>
                                      </p:cBhvr>
                                      <p:to x="100000" y="95000"/>
                                    </p:animScale>
                                    <p:animScale>
                                      <p:cBhvr>
                                        <p:cTn id="36" dur="166" decel="50000">
                                          <p:stCondLst>
                                            <p:cond delay="1834"/>
                                          </p:stCondLst>
                                        </p:cTn>
                                        <p:tgtEl>
                                          <p:spTgt spid="22"/>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80">
                                          <p:stCondLst>
                                            <p:cond delay="0"/>
                                          </p:stCondLst>
                                        </p:cTn>
                                        <p:tgtEl>
                                          <p:spTgt spid="23"/>
                                        </p:tgtEl>
                                      </p:cBhvr>
                                    </p:animEffect>
                                    <p:anim calcmode="lin" valueType="num">
                                      <p:cBhvr>
                                        <p:cTn id="4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5" dur="26">
                                          <p:stCondLst>
                                            <p:cond delay="650"/>
                                          </p:stCondLst>
                                        </p:cTn>
                                        <p:tgtEl>
                                          <p:spTgt spid="23"/>
                                        </p:tgtEl>
                                      </p:cBhvr>
                                      <p:to x="100000" y="60000"/>
                                    </p:animScale>
                                    <p:animScale>
                                      <p:cBhvr>
                                        <p:cTn id="46" dur="166" decel="50000">
                                          <p:stCondLst>
                                            <p:cond delay="676"/>
                                          </p:stCondLst>
                                        </p:cTn>
                                        <p:tgtEl>
                                          <p:spTgt spid="23"/>
                                        </p:tgtEl>
                                      </p:cBhvr>
                                      <p:to x="100000" y="100000"/>
                                    </p:animScale>
                                    <p:animScale>
                                      <p:cBhvr>
                                        <p:cTn id="47" dur="26">
                                          <p:stCondLst>
                                            <p:cond delay="1312"/>
                                          </p:stCondLst>
                                        </p:cTn>
                                        <p:tgtEl>
                                          <p:spTgt spid="23"/>
                                        </p:tgtEl>
                                      </p:cBhvr>
                                      <p:to x="100000" y="80000"/>
                                    </p:animScale>
                                    <p:animScale>
                                      <p:cBhvr>
                                        <p:cTn id="48" dur="166" decel="50000">
                                          <p:stCondLst>
                                            <p:cond delay="1338"/>
                                          </p:stCondLst>
                                        </p:cTn>
                                        <p:tgtEl>
                                          <p:spTgt spid="23"/>
                                        </p:tgtEl>
                                      </p:cBhvr>
                                      <p:to x="100000" y="100000"/>
                                    </p:animScale>
                                    <p:animScale>
                                      <p:cBhvr>
                                        <p:cTn id="49" dur="26">
                                          <p:stCondLst>
                                            <p:cond delay="1642"/>
                                          </p:stCondLst>
                                        </p:cTn>
                                        <p:tgtEl>
                                          <p:spTgt spid="23"/>
                                        </p:tgtEl>
                                      </p:cBhvr>
                                      <p:to x="100000" y="90000"/>
                                    </p:animScale>
                                    <p:animScale>
                                      <p:cBhvr>
                                        <p:cTn id="50" dur="166" decel="50000">
                                          <p:stCondLst>
                                            <p:cond delay="1668"/>
                                          </p:stCondLst>
                                        </p:cTn>
                                        <p:tgtEl>
                                          <p:spTgt spid="23"/>
                                        </p:tgtEl>
                                      </p:cBhvr>
                                      <p:to x="100000" y="100000"/>
                                    </p:animScale>
                                    <p:animScale>
                                      <p:cBhvr>
                                        <p:cTn id="51" dur="26">
                                          <p:stCondLst>
                                            <p:cond delay="1808"/>
                                          </p:stCondLst>
                                        </p:cTn>
                                        <p:tgtEl>
                                          <p:spTgt spid="23"/>
                                        </p:tgtEl>
                                      </p:cBhvr>
                                      <p:to x="100000" y="95000"/>
                                    </p:animScale>
                                    <p:animScale>
                                      <p:cBhvr>
                                        <p:cTn id="52" dur="166" decel="50000">
                                          <p:stCondLst>
                                            <p:cond delay="1834"/>
                                          </p:stCondLst>
                                        </p:cTn>
                                        <p:tgtEl>
                                          <p:spTgt spid="2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1"/>
                                        </p:tgtEl>
                                      </p:cBhvr>
                                    </p:animEffect>
                                    <p:animScale>
                                      <p:cBhvr>
                                        <p:cTn id="57" dur="250" autoRev="1" fill="hold"/>
                                        <p:tgtEl>
                                          <p:spTgt spid="21"/>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2"/>
                                        </p:tgtEl>
                                      </p:cBhvr>
                                    </p:animEffect>
                                    <p:animScale>
                                      <p:cBhvr>
                                        <p:cTn id="60" dur="250" autoRev="1" fill="hold"/>
                                        <p:tgtEl>
                                          <p:spTgt spid="22"/>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3"/>
                                        </p:tgtEl>
                                      </p:cBhvr>
                                    </p:animEffect>
                                    <p:animScale>
                                      <p:cBhvr>
                                        <p:cTn id="63" dur="250" autoRev="1" fill="hold"/>
                                        <p:tgtEl>
                                          <p:spTgt spid="23"/>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 presetClass="entr" presetSubtype="12"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2250" fill="hold"/>
                                        <p:tgtEl>
                                          <p:spTgt spid="24"/>
                                        </p:tgtEl>
                                        <p:attrNameLst>
                                          <p:attrName>ppt_x</p:attrName>
                                        </p:attrNameLst>
                                      </p:cBhvr>
                                      <p:tavLst>
                                        <p:tav tm="0">
                                          <p:val>
                                            <p:strVal val="0-#ppt_w/2"/>
                                          </p:val>
                                        </p:tav>
                                        <p:tav tm="100000">
                                          <p:val>
                                            <p:strVal val="#ppt_x"/>
                                          </p:val>
                                        </p:tav>
                                      </p:tavLst>
                                    </p:anim>
                                    <p:anim calcmode="lin" valueType="num">
                                      <p:cBhvr additive="base">
                                        <p:cTn id="79" dur="225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ppt_x"/>
                                          </p:val>
                                        </p:tav>
                                        <p:tav tm="100000">
                                          <p:val>
                                            <p:strVal val="#ppt_x"/>
                                          </p:val>
                                        </p:tav>
                                      </p:tavLst>
                                    </p:anim>
                                    <p:anim calcmode="lin" valueType="num">
                                      <p:cBhvr additive="base">
                                        <p:cTn id="8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1250"/>
                                        <p:tgtEl>
                                          <p:spTgt spid="28"/>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childTnLst>
                          </p:cTn>
                        </p:par>
                        <p:par>
                          <p:cTn id="96" fill="hold">
                            <p:stCondLst>
                              <p:cond delay="500"/>
                            </p:stCondLst>
                            <p:childTnLst>
                              <p:par>
                                <p:cTn id="97" presetID="2" presetClass="entr" presetSubtype="8" fill="hold" nodeType="after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additive="base">
                                        <p:cTn id="99" dur="500" fill="hold"/>
                                        <p:tgtEl>
                                          <p:spTgt spid="12"/>
                                        </p:tgtEl>
                                        <p:attrNameLst>
                                          <p:attrName>ppt_x</p:attrName>
                                        </p:attrNameLst>
                                      </p:cBhvr>
                                      <p:tavLst>
                                        <p:tav tm="0">
                                          <p:val>
                                            <p:strVal val="0-#ppt_w/2"/>
                                          </p:val>
                                        </p:tav>
                                        <p:tav tm="100000">
                                          <p:val>
                                            <p:strVal val="#ppt_x"/>
                                          </p:val>
                                        </p:tav>
                                      </p:tavLst>
                                    </p:anim>
                                    <p:anim calcmode="lin" valueType="num">
                                      <p:cBhvr additive="base">
                                        <p:cTn id="10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par>
                          <p:cTn id="106" fill="hold">
                            <p:stCondLst>
                              <p:cond delay="500"/>
                            </p:stCondLst>
                            <p:childTnLst>
                              <p:par>
                                <p:cTn id="107" presetID="2" presetClass="entr" presetSubtype="8" fill="hold" nodeType="afterEffect">
                                  <p:stCondLst>
                                    <p:cond delay="0"/>
                                  </p:stCondLst>
                                  <p:childTnLst>
                                    <p:set>
                                      <p:cBhvr>
                                        <p:cTn id="108" dur="1" fill="hold">
                                          <p:stCondLst>
                                            <p:cond delay="0"/>
                                          </p:stCondLst>
                                        </p:cTn>
                                        <p:tgtEl>
                                          <p:spTgt spid="6"/>
                                        </p:tgtEl>
                                        <p:attrNameLst>
                                          <p:attrName>style.visibility</p:attrName>
                                        </p:attrNameLst>
                                      </p:cBhvr>
                                      <p:to>
                                        <p:strVal val="visible"/>
                                      </p:to>
                                    </p:set>
                                    <p:anim calcmode="lin" valueType="num">
                                      <p:cBhvr additive="base">
                                        <p:cTn id="109" dur="500" fill="hold"/>
                                        <p:tgtEl>
                                          <p:spTgt spid="6"/>
                                        </p:tgtEl>
                                        <p:attrNameLst>
                                          <p:attrName>ppt_x</p:attrName>
                                        </p:attrNameLst>
                                      </p:cBhvr>
                                      <p:tavLst>
                                        <p:tav tm="0">
                                          <p:val>
                                            <p:strVal val="0-#ppt_w/2"/>
                                          </p:val>
                                        </p:tav>
                                        <p:tav tm="100000">
                                          <p:val>
                                            <p:strVal val="#ppt_x"/>
                                          </p:val>
                                        </p:tav>
                                      </p:tavLst>
                                    </p:anim>
                                    <p:anim calcmode="lin" valueType="num">
                                      <p:cBhvr additive="base">
                                        <p:cTn id="11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childTnLst>
                          </p:cTn>
                        </p:par>
                        <p:par>
                          <p:cTn id="116" fill="hold">
                            <p:stCondLst>
                              <p:cond delay="500"/>
                            </p:stCondLst>
                            <p:childTnLst>
                              <p:par>
                                <p:cTn id="117" presetID="2" presetClass="entr" presetSubtype="8" fill="hold" nodeType="after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additive="base">
                                        <p:cTn id="119" dur="500" fill="hold"/>
                                        <p:tgtEl>
                                          <p:spTgt spid="9"/>
                                        </p:tgtEl>
                                        <p:attrNameLst>
                                          <p:attrName>ppt_x</p:attrName>
                                        </p:attrNameLst>
                                      </p:cBhvr>
                                      <p:tavLst>
                                        <p:tav tm="0">
                                          <p:val>
                                            <p:strVal val="0-#ppt_w/2"/>
                                          </p:val>
                                        </p:tav>
                                        <p:tav tm="100000">
                                          <p:val>
                                            <p:strVal val="#ppt_x"/>
                                          </p:val>
                                        </p:tav>
                                      </p:tavLst>
                                    </p:anim>
                                    <p:anim calcmode="lin" valueType="num">
                                      <p:cBhvr additive="base">
                                        <p:cTn id="1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500"/>
                                        <p:tgtEl>
                                          <p:spTgt spid="32"/>
                                        </p:tgtEl>
                                      </p:cBhvr>
                                    </p:animEffect>
                                  </p:childTnLst>
                                </p:cTn>
                              </p:par>
                            </p:childTnLst>
                          </p:cTn>
                        </p:par>
                        <p:par>
                          <p:cTn id="126" fill="hold">
                            <p:stCondLst>
                              <p:cond delay="500"/>
                            </p:stCondLst>
                            <p:childTnLst>
                              <p:par>
                                <p:cTn id="127" presetID="2" presetClass="entr" presetSubtype="8" fill="hold" nodeType="afterEffect">
                                  <p:stCondLst>
                                    <p:cond delay="0"/>
                                  </p:stCondLst>
                                  <p:childTnLst>
                                    <p:set>
                                      <p:cBhvr>
                                        <p:cTn id="128" dur="1" fill="hold">
                                          <p:stCondLst>
                                            <p:cond delay="0"/>
                                          </p:stCondLst>
                                        </p:cTn>
                                        <p:tgtEl>
                                          <p:spTgt spid="15"/>
                                        </p:tgtEl>
                                        <p:attrNameLst>
                                          <p:attrName>style.visibility</p:attrName>
                                        </p:attrNameLst>
                                      </p:cBhvr>
                                      <p:to>
                                        <p:strVal val="visible"/>
                                      </p:to>
                                    </p:set>
                                    <p:anim calcmode="lin" valueType="num">
                                      <p:cBhvr additive="base">
                                        <p:cTn id="129" dur="500" fill="hold"/>
                                        <p:tgtEl>
                                          <p:spTgt spid="15"/>
                                        </p:tgtEl>
                                        <p:attrNameLst>
                                          <p:attrName>ppt_x</p:attrName>
                                        </p:attrNameLst>
                                      </p:cBhvr>
                                      <p:tavLst>
                                        <p:tav tm="0">
                                          <p:val>
                                            <p:strVal val="0-#ppt_w/2"/>
                                          </p:val>
                                        </p:tav>
                                        <p:tav tm="100000">
                                          <p:val>
                                            <p:strVal val="#ppt_x"/>
                                          </p:val>
                                        </p:tav>
                                      </p:tavLst>
                                    </p:anim>
                                    <p:anim calcmode="lin" valueType="num">
                                      <p:cBhvr additive="base">
                                        <p:cTn id="13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4736413" y="2543532"/>
            <a:ext cx="397896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4" name="矩形 3"/>
          <p:cNvSpPr/>
          <p:nvPr/>
        </p:nvSpPr>
        <p:spPr>
          <a:xfrm>
            <a:off x="4732636" y="3856222"/>
            <a:ext cx="405088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pic>
        <p:nvPicPr>
          <p:cNvPr id="10" name="图片 9">
            <a:extLst>
              <a:ext uri="{FF2B5EF4-FFF2-40B4-BE49-F238E27FC236}">
                <a16:creationId xmlns:a16="http://schemas.microsoft.com/office/drawing/2014/main" xmlns="" id="{AEF9E536-E619-49A1-9C49-7E391C9A8A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7151"/>
          <a:stretch/>
        </p:blipFill>
        <p:spPr>
          <a:xfrm>
            <a:off x="1012620" y="1938195"/>
            <a:ext cx="3254114" cy="3203951"/>
          </a:xfrm>
          <a:prstGeom prst="rect">
            <a:avLst/>
          </a:prstGeom>
        </p:spPr>
      </p:pic>
      <p:pic>
        <p:nvPicPr>
          <p:cNvPr id="12" name="图片 11">
            <a:extLst>
              <a:ext uri="{FF2B5EF4-FFF2-40B4-BE49-F238E27FC236}">
                <a16:creationId xmlns:a16="http://schemas.microsoft.com/office/drawing/2014/main" xmlns="" id="{F7FDB4AA-44F4-47C3-88CF-1002182B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026" y="420210"/>
            <a:ext cx="4537132" cy="1359872"/>
          </a:xfrm>
          <a:prstGeom prst="rect">
            <a:avLst/>
          </a:prstGeom>
        </p:spPr>
      </p:pic>
      <p:sp>
        <p:nvSpPr>
          <p:cNvPr id="13" name="矩形 12">
            <a:extLst>
              <a:ext uri="{FF2B5EF4-FFF2-40B4-BE49-F238E27FC236}">
                <a16:creationId xmlns:a16="http://schemas.microsoft.com/office/drawing/2014/main" xmlns="" id="{BB7C177B-CC25-4A58-A849-B25848AF5448}"/>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新学习工作安排</a:t>
            </a:r>
          </a:p>
        </p:txBody>
      </p:sp>
      <p:pic>
        <p:nvPicPr>
          <p:cNvPr id="14" name="图片 13">
            <a:extLst>
              <a:ext uri="{FF2B5EF4-FFF2-40B4-BE49-F238E27FC236}">
                <a16:creationId xmlns:a16="http://schemas.microsoft.com/office/drawing/2014/main" xmlns="" id="{C438A269-F505-4A15-A5B4-246B23997359}"/>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5" name="图片 14">
            <a:extLst>
              <a:ext uri="{FF2B5EF4-FFF2-40B4-BE49-F238E27FC236}">
                <a16:creationId xmlns:a16="http://schemas.microsoft.com/office/drawing/2014/main" xmlns="" id="{A8D9896B-2FA6-449F-8F0E-23B4146A0AED}"/>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6" name="图片 15">
            <a:extLst>
              <a:ext uri="{FF2B5EF4-FFF2-40B4-BE49-F238E27FC236}">
                <a16:creationId xmlns:a16="http://schemas.microsoft.com/office/drawing/2014/main" xmlns="" id="{99D5D40C-A1D1-4E8D-875F-3CEB126D0D87}"/>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7" name="图片 16">
            <a:extLst>
              <a:ext uri="{FF2B5EF4-FFF2-40B4-BE49-F238E27FC236}">
                <a16:creationId xmlns:a16="http://schemas.microsoft.com/office/drawing/2014/main" xmlns="" id="{44CC9D10-8B98-4CCA-B2D3-479B6AECA2D1}"/>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8" name="图片 17">
            <a:extLst>
              <a:ext uri="{FF2B5EF4-FFF2-40B4-BE49-F238E27FC236}">
                <a16:creationId xmlns:a16="http://schemas.microsoft.com/office/drawing/2014/main" xmlns="" id="{BB183CC1-D0C0-45D1-9858-19FD786776E7}"/>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sp>
        <p:nvSpPr>
          <p:cNvPr id="20" name="任意多边形: 形状 19">
            <a:extLst>
              <a:ext uri="{FF2B5EF4-FFF2-40B4-BE49-F238E27FC236}">
                <a16:creationId xmlns:a16="http://schemas.microsoft.com/office/drawing/2014/main" xmlns="" id="{F505C3A3-925A-4C7C-A584-FBBFDE64363D}"/>
              </a:ext>
            </a:extLst>
          </p:cNvPr>
          <p:cNvSpPr>
            <a:spLocks/>
          </p:cNvSpPr>
          <p:nvPr/>
        </p:nvSpPr>
        <p:spPr bwMode="auto">
          <a:xfrm rot="18988399" flipH="1">
            <a:off x="9188674" y="2219019"/>
            <a:ext cx="1202679" cy="120107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chemeClr val="accent5">
              <a:lumMod val="75000"/>
            </a:schemeClr>
          </a:solidFill>
          <a:ln>
            <a:noFill/>
          </a:ln>
        </p:spPr>
        <p:txBody>
          <a:bodyPr anchor="ctr"/>
          <a:lstStyle/>
          <a:p>
            <a:pPr algn="ctr"/>
            <a:endParaRPr sz="2399">
              <a:latin typeface="汉仪PP体简" panose="00020600040101010101" pitchFamily="18" charset="-122"/>
              <a:ea typeface="汉仪PP体简" panose="00020600040101010101" pitchFamily="18" charset="-122"/>
            </a:endParaRPr>
          </a:p>
        </p:txBody>
      </p:sp>
      <p:sp>
        <p:nvSpPr>
          <p:cNvPr id="22" name="任意多边形: 形状 21">
            <a:extLst>
              <a:ext uri="{FF2B5EF4-FFF2-40B4-BE49-F238E27FC236}">
                <a16:creationId xmlns:a16="http://schemas.microsoft.com/office/drawing/2014/main" xmlns="" id="{D582F205-3F3D-4149-A65D-A7681C4FA8E9}"/>
              </a:ext>
            </a:extLst>
          </p:cNvPr>
          <p:cNvSpPr>
            <a:spLocks/>
          </p:cNvSpPr>
          <p:nvPr/>
        </p:nvSpPr>
        <p:spPr bwMode="auto">
          <a:xfrm rot="18988399" flipH="1">
            <a:off x="9229158" y="3649162"/>
            <a:ext cx="1202679" cy="120107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rgbClr val="FF0000"/>
          </a:solidFill>
          <a:ln>
            <a:noFill/>
          </a:ln>
        </p:spPr>
        <p:txBody>
          <a:bodyPr anchor="ctr"/>
          <a:lstStyle/>
          <a:p>
            <a:pPr algn="ctr"/>
            <a:endParaRPr sz="2399">
              <a:latin typeface="汉仪PP体简" panose="00020600040101010101" pitchFamily="18" charset="-122"/>
              <a:ea typeface="汉仪PP体简" panose="00020600040101010101" pitchFamily="18" charset="-122"/>
            </a:endParaRPr>
          </a:p>
        </p:txBody>
      </p:sp>
    </p:spTree>
    <p:extLst>
      <p:ext uri="{BB962C8B-B14F-4D97-AF65-F5344CB8AC3E}">
        <p14:creationId xmlns:p14="http://schemas.microsoft.com/office/powerpoint/2010/main" val="9074113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80">
                                          <p:stCondLst>
                                            <p:cond delay="0"/>
                                          </p:stCondLst>
                                        </p:cTn>
                                        <p:tgtEl>
                                          <p:spTgt spid="15"/>
                                        </p:tgtEl>
                                      </p:cBhvr>
                                    </p:animEffect>
                                    <p:anim calcmode="lin" valueType="num">
                                      <p:cBhvr>
                                        <p:cTn id="2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9" dur="26">
                                          <p:stCondLst>
                                            <p:cond delay="650"/>
                                          </p:stCondLst>
                                        </p:cTn>
                                        <p:tgtEl>
                                          <p:spTgt spid="15"/>
                                        </p:tgtEl>
                                      </p:cBhvr>
                                      <p:to x="100000" y="60000"/>
                                    </p:animScale>
                                    <p:animScale>
                                      <p:cBhvr>
                                        <p:cTn id="30" dur="166" decel="50000">
                                          <p:stCondLst>
                                            <p:cond delay="676"/>
                                          </p:stCondLst>
                                        </p:cTn>
                                        <p:tgtEl>
                                          <p:spTgt spid="15"/>
                                        </p:tgtEl>
                                      </p:cBhvr>
                                      <p:to x="100000" y="100000"/>
                                    </p:animScale>
                                    <p:animScale>
                                      <p:cBhvr>
                                        <p:cTn id="31" dur="26">
                                          <p:stCondLst>
                                            <p:cond delay="1312"/>
                                          </p:stCondLst>
                                        </p:cTn>
                                        <p:tgtEl>
                                          <p:spTgt spid="15"/>
                                        </p:tgtEl>
                                      </p:cBhvr>
                                      <p:to x="100000" y="80000"/>
                                    </p:animScale>
                                    <p:animScale>
                                      <p:cBhvr>
                                        <p:cTn id="32" dur="166" decel="50000">
                                          <p:stCondLst>
                                            <p:cond delay="1338"/>
                                          </p:stCondLst>
                                        </p:cTn>
                                        <p:tgtEl>
                                          <p:spTgt spid="15"/>
                                        </p:tgtEl>
                                      </p:cBhvr>
                                      <p:to x="100000" y="100000"/>
                                    </p:animScale>
                                    <p:animScale>
                                      <p:cBhvr>
                                        <p:cTn id="33" dur="26">
                                          <p:stCondLst>
                                            <p:cond delay="1642"/>
                                          </p:stCondLst>
                                        </p:cTn>
                                        <p:tgtEl>
                                          <p:spTgt spid="15"/>
                                        </p:tgtEl>
                                      </p:cBhvr>
                                      <p:to x="100000" y="90000"/>
                                    </p:animScale>
                                    <p:animScale>
                                      <p:cBhvr>
                                        <p:cTn id="34" dur="166" decel="50000">
                                          <p:stCondLst>
                                            <p:cond delay="1668"/>
                                          </p:stCondLst>
                                        </p:cTn>
                                        <p:tgtEl>
                                          <p:spTgt spid="15"/>
                                        </p:tgtEl>
                                      </p:cBhvr>
                                      <p:to x="100000" y="100000"/>
                                    </p:animScale>
                                    <p:animScale>
                                      <p:cBhvr>
                                        <p:cTn id="35" dur="26">
                                          <p:stCondLst>
                                            <p:cond delay="1808"/>
                                          </p:stCondLst>
                                        </p:cTn>
                                        <p:tgtEl>
                                          <p:spTgt spid="15"/>
                                        </p:tgtEl>
                                      </p:cBhvr>
                                      <p:to x="100000" y="95000"/>
                                    </p:animScale>
                                    <p:animScale>
                                      <p:cBhvr>
                                        <p:cTn id="36" dur="166" decel="50000">
                                          <p:stCondLst>
                                            <p:cond delay="1834"/>
                                          </p:stCondLst>
                                        </p:cTn>
                                        <p:tgtEl>
                                          <p:spTgt spid="15"/>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4"/>
                                        </p:tgtEl>
                                      </p:cBhvr>
                                    </p:animEffect>
                                    <p:animScale>
                                      <p:cBhvr>
                                        <p:cTn id="57" dur="250" autoRev="1" fill="hold"/>
                                        <p:tgtEl>
                                          <p:spTgt spid="14"/>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5"/>
                                        </p:tgtEl>
                                      </p:cBhvr>
                                    </p:animEffect>
                                    <p:animScale>
                                      <p:cBhvr>
                                        <p:cTn id="60" dur="250" autoRev="1" fill="hold"/>
                                        <p:tgtEl>
                                          <p:spTgt spid="15"/>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6"/>
                                        </p:tgtEl>
                                      </p:cBhvr>
                                    </p:animEffect>
                                    <p:animScale>
                                      <p:cBhvr>
                                        <p:cTn id="63" dur="250" autoRev="1" fill="hold"/>
                                        <p:tgtEl>
                                          <p:spTgt spid="16"/>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par>
                                <p:cTn id="76" presetID="2" presetClass="entr" presetSubtype="12" fill="hold"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2250" fill="hold"/>
                                        <p:tgtEl>
                                          <p:spTgt spid="17"/>
                                        </p:tgtEl>
                                        <p:attrNameLst>
                                          <p:attrName>ppt_x</p:attrName>
                                        </p:attrNameLst>
                                      </p:cBhvr>
                                      <p:tavLst>
                                        <p:tav tm="0">
                                          <p:val>
                                            <p:strVal val="0-#ppt_w/2"/>
                                          </p:val>
                                        </p:tav>
                                        <p:tav tm="100000">
                                          <p:val>
                                            <p:strVal val="#ppt_x"/>
                                          </p:val>
                                        </p:tav>
                                      </p:tavLst>
                                    </p:anim>
                                    <p:anim calcmode="lin" valueType="num">
                                      <p:cBhvr additive="base">
                                        <p:cTn id="79" dur="22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1000"/>
                                        <p:tgtEl>
                                          <p:spTgt spid="10"/>
                                        </p:tgtEl>
                                      </p:cBhvr>
                                    </p:animEffect>
                                    <p:anim calcmode="lin" valueType="num">
                                      <p:cBhvr>
                                        <p:cTn id="85" dur="1000" fill="hold"/>
                                        <p:tgtEl>
                                          <p:spTgt spid="10"/>
                                        </p:tgtEl>
                                        <p:attrNameLst>
                                          <p:attrName>ppt_x</p:attrName>
                                        </p:attrNameLst>
                                      </p:cBhvr>
                                      <p:tavLst>
                                        <p:tav tm="0">
                                          <p:val>
                                            <p:strVal val="#ppt_x"/>
                                          </p:val>
                                        </p:tav>
                                        <p:tav tm="100000">
                                          <p:val>
                                            <p:strVal val="#ppt_x"/>
                                          </p:val>
                                        </p:tav>
                                      </p:tavLst>
                                    </p:anim>
                                    <p:anim calcmode="lin" valueType="num">
                                      <p:cBhvr>
                                        <p:cTn id="86" dur="1000" fill="hold"/>
                                        <p:tgtEl>
                                          <p:spTgt spid="10"/>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22" presetClass="entr" presetSubtype="8" fill="hold" grpId="0" nodeType="after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wipe(left)">
                                      <p:cBhvr>
                                        <p:cTn id="90" dur="500"/>
                                        <p:tgtEl>
                                          <p:spTgt spid="3"/>
                                        </p:tgtEl>
                                      </p:cBhvr>
                                    </p:animEffect>
                                  </p:childTnLst>
                                </p:cTn>
                              </p:par>
                            </p:childTnLst>
                          </p:cTn>
                        </p:par>
                        <p:par>
                          <p:cTn id="91" fill="hold">
                            <p:stCondLst>
                              <p:cond delay="1500"/>
                            </p:stCondLst>
                            <p:childTnLst>
                              <p:par>
                                <p:cTn id="92" presetID="22" presetClass="entr" presetSubtype="8" fill="hold" grpId="0" nodeType="afterEffect">
                                  <p:stCondLst>
                                    <p:cond delay="0"/>
                                  </p:stCondLst>
                                  <p:childTnLst>
                                    <p:set>
                                      <p:cBhvr>
                                        <p:cTn id="93" dur="1" fill="hold">
                                          <p:stCondLst>
                                            <p:cond delay="0"/>
                                          </p:stCondLst>
                                        </p:cTn>
                                        <p:tgtEl>
                                          <p:spTgt spid="4"/>
                                        </p:tgtEl>
                                        <p:attrNameLst>
                                          <p:attrName>style.visibility</p:attrName>
                                        </p:attrNameLst>
                                      </p:cBhvr>
                                      <p:to>
                                        <p:strVal val="visible"/>
                                      </p:to>
                                    </p:set>
                                    <p:animEffect transition="in" filter="wipe(left)">
                                      <p:cBhvr>
                                        <p:cTn id="94" dur="500"/>
                                        <p:tgtEl>
                                          <p:spTgt spid="4"/>
                                        </p:tgtEl>
                                      </p:cBhvr>
                                    </p:animEffect>
                                  </p:childTnLst>
                                </p:cTn>
                              </p:par>
                            </p:childTnLst>
                          </p:cTn>
                        </p:par>
                        <p:par>
                          <p:cTn id="95" fill="hold">
                            <p:stCondLst>
                              <p:cond delay="2000"/>
                            </p:stCondLst>
                            <p:childTnLst>
                              <p:par>
                                <p:cTn id="96" presetID="2" presetClass="entr" presetSubtype="2"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additive="base">
                                        <p:cTn id="98" dur="500" fill="hold"/>
                                        <p:tgtEl>
                                          <p:spTgt spid="20"/>
                                        </p:tgtEl>
                                        <p:attrNameLst>
                                          <p:attrName>ppt_x</p:attrName>
                                        </p:attrNameLst>
                                      </p:cBhvr>
                                      <p:tavLst>
                                        <p:tav tm="0">
                                          <p:val>
                                            <p:strVal val="1+#ppt_w/2"/>
                                          </p:val>
                                        </p:tav>
                                        <p:tav tm="100000">
                                          <p:val>
                                            <p:strVal val="#ppt_x"/>
                                          </p:val>
                                        </p:tav>
                                      </p:tavLst>
                                    </p:anim>
                                    <p:anim calcmode="lin" valueType="num">
                                      <p:cBhvr additive="base">
                                        <p:cTn id="99" dur="500" fill="hold"/>
                                        <p:tgtEl>
                                          <p:spTgt spid="20"/>
                                        </p:tgtEl>
                                        <p:attrNameLst>
                                          <p:attrName>ppt_y</p:attrName>
                                        </p:attrNameLst>
                                      </p:cBhvr>
                                      <p:tavLst>
                                        <p:tav tm="0">
                                          <p:val>
                                            <p:strVal val="#ppt_y"/>
                                          </p:val>
                                        </p:tav>
                                        <p:tav tm="100000">
                                          <p:val>
                                            <p:strVal val="#ppt_y"/>
                                          </p:val>
                                        </p:tav>
                                      </p:tavLst>
                                    </p:anim>
                                  </p:childTnLst>
                                </p:cTn>
                              </p:par>
                            </p:childTnLst>
                          </p:cTn>
                        </p:par>
                        <p:par>
                          <p:cTn id="100" fill="hold">
                            <p:stCondLst>
                              <p:cond delay="2500"/>
                            </p:stCondLst>
                            <p:childTnLst>
                              <p:par>
                                <p:cTn id="101" presetID="2" presetClass="entr" presetSubtype="2"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1+#ppt_w/2"/>
                                          </p:val>
                                        </p:tav>
                                        <p:tav tm="100000">
                                          <p:val>
                                            <p:strVal val="#ppt_x"/>
                                          </p:val>
                                        </p:tav>
                                      </p:tavLst>
                                    </p:anim>
                                    <p:anim calcmode="lin" valueType="num">
                                      <p:cBhvr additive="base">
                                        <p:cTn id="10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P spid="20"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FD2FE29-3749-4C6E-BBA0-E518B9058A56}"/>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0" name="图片 9">
            <a:extLst>
              <a:ext uri="{FF2B5EF4-FFF2-40B4-BE49-F238E27FC236}">
                <a16:creationId xmlns:a16="http://schemas.microsoft.com/office/drawing/2014/main" xmlns="" id="{E85D5314-396D-4DDE-A655-3A7A9A68063C}"/>
              </a:ext>
            </a:extLst>
          </p:cNvPr>
          <p:cNvPicPr>
            <a:picLocks noChangeAspect="1"/>
          </p:cNvPicPr>
          <p:nvPr/>
        </p:nvPicPr>
        <p:blipFill rotWithShape="1">
          <a:blip r:embed="rId4">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1" name="图片 10">
            <a:extLst>
              <a:ext uri="{FF2B5EF4-FFF2-40B4-BE49-F238E27FC236}">
                <a16:creationId xmlns:a16="http://schemas.microsoft.com/office/drawing/2014/main" xmlns="" id="{FFD9874D-CFE7-40E3-85E5-945EBA369608}"/>
              </a:ext>
            </a:extLst>
          </p:cNvPr>
          <p:cNvPicPr>
            <a:picLocks noChangeAspect="1"/>
          </p:cNvPicPr>
          <p:nvPr/>
        </p:nvPicPr>
        <p:blipFill rotWithShape="1">
          <a:blip r:embed="rId4">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4" name="图片 13">
            <a:extLst>
              <a:ext uri="{FF2B5EF4-FFF2-40B4-BE49-F238E27FC236}">
                <a16:creationId xmlns:a16="http://schemas.microsoft.com/office/drawing/2014/main" xmlns="" id="{B405EEE1-283B-4315-BDE4-6E658F27EE6D}"/>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10538145" y="1459067"/>
            <a:ext cx="1014284" cy="868969"/>
          </a:xfrm>
          <a:prstGeom prst="rect">
            <a:avLst/>
          </a:prstGeom>
        </p:spPr>
      </p:pic>
      <p:pic>
        <p:nvPicPr>
          <p:cNvPr id="15" name="图片 14">
            <a:extLst>
              <a:ext uri="{FF2B5EF4-FFF2-40B4-BE49-F238E27FC236}">
                <a16:creationId xmlns:a16="http://schemas.microsoft.com/office/drawing/2014/main" xmlns="" id="{F5B21709-1A04-47AA-A38E-3ABF79B5E38B}"/>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548561" y="1450040"/>
            <a:ext cx="1098177" cy="861139"/>
          </a:xfrm>
          <a:prstGeom prst="rect">
            <a:avLst/>
          </a:prstGeom>
        </p:spPr>
      </p:pic>
      <p:pic>
        <p:nvPicPr>
          <p:cNvPr id="5" name="图片 4">
            <a:extLst>
              <a:ext uri="{FF2B5EF4-FFF2-40B4-BE49-F238E27FC236}">
                <a16:creationId xmlns:a16="http://schemas.microsoft.com/office/drawing/2014/main" xmlns="" id="{56B20337-6292-4FD7-8701-72948DAD90D8}"/>
              </a:ext>
            </a:extLst>
          </p:cNvPr>
          <p:cNvPicPr>
            <a:picLocks noChangeAspect="1"/>
          </p:cNvPicPr>
          <p:nvPr/>
        </p:nvPicPr>
        <p:blipFill rotWithShape="1">
          <a:blip r:embed="rId5">
            <a:extLst>
              <a:ext uri="{28A0092B-C50C-407E-A947-70E740481C1C}">
                <a14:useLocalDpi xmlns:a14="http://schemas.microsoft.com/office/drawing/2010/main" val="0"/>
              </a:ext>
            </a:extLst>
          </a:blip>
          <a:srcRect t="11845" b="27936"/>
          <a:stretch/>
        </p:blipFill>
        <p:spPr>
          <a:xfrm>
            <a:off x="2079082" y="-95127"/>
            <a:ext cx="7933207" cy="4777289"/>
          </a:xfrm>
          <a:prstGeom prst="rect">
            <a:avLst/>
          </a:prstGeom>
        </p:spPr>
      </p:pic>
      <p:sp>
        <p:nvSpPr>
          <p:cNvPr id="8" name="矩形 7">
            <a:extLst>
              <a:ext uri="{FF2B5EF4-FFF2-40B4-BE49-F238E27FC236}">
                <a16:creationId xmlns:a16="http://schemas.microsoft.com/office/drawing/2014/main" xmlns="" id="{6AF603BE-9BD2-4C46-AA11-1A5F9BAE30DD}"/>
              </a:ext>
            </a:extLst>
          </p:cNvPr>
          <p:cNvSpPr/>
          <p:nvPr/>
        </p:nvSpPr>
        <p:spPr>
          <a:xfrm>
            <a:off x="3305292" y="2817362"/>
            <a:ext cx="5509831" cy="1569660"/>
          </a:xfrm>
          <a:prstGeom prst="rect">
            <a:avLst/>
          </a:prstGeom>
        </p:spPr>
        <p:txBody>
          <a:bodyPr wrap="square">
            <a:spAutoFit/>
            <a:scene3d>
              <a:camera prst="orthographicFront"/>
              <a:lightRig rig="threePt" dir="t"/>
            </a:scene3d>
            <a:sp3d contourW="12700"/>
          </a:bodyPr>
          <a:lstStyle/>
          <a:p>
            <a:pPr algn="ctr"/>
            <a:r>
              <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谢谢观看</a:t>
            </a:r>
          </a:p>
        </p:txBody>
      </p:sp>
      <p:pic>
        <p:nvPicPr>
          <p:cNvPr id="16" name="图片 15">
            <a:extLst>
              <a:ext uri="{FF2B5EF4-FFF2-40B4-BE49-F238E27FC236}">
                <a16:creationId xmlns:a16="http://schemas.microsoft.com/office/drawing/2014/main" xmlns="" id="{D3507CA4-F681-473D-9D2E-853FDCF9A44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4987792" y="1734237"/>
            <a:ext cx="735106" cy="576436"/>
          </a:xfrm>
          <a:prstGeom prst="rect">
            <a:avLst/>
          </a:prstGeom>
        </p:spPr>
      </p:pic>
      <p:pic>
        <p:nvPicPr>
          <p:cNvPr id="18" name="图片 17">
            <a:extLst>
              <a:ext uri="{FF2B5EF4-FFF2-40B4-BE49-F238E27FC236}">
                <a16:creationId xmlns:a16="http://schemas.microsoft.com/office/drawing/2014/main" xmlns="" id="{674B44EE-8CEE-4AA8-A5E2-2EF033439DC8}"/>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837952" y="232331"/>
            <a:ext cx="1479176" cy="1267257"/>
          </a:xfrm>
          <a:prstGeom prst="rect">
            <a:avLst/>
          </a:prstGeom>
        </p:spPr>
      </p:pic>
      <p:pic>
        <p:nvPicPr>
          <p:cNvPr id="19" name="图片 18">
            <a:extLst>
              <a:ext uri="{FF2B5EF4-FFF2-40B4-BE49-F238E27FC236}">
                <a16:creationId xmlns:a16="http://schemas.microsoft.com/office/drawing/2014/main" xmlns="" id="{5B9D7138-2FE9-4136-A7D6-118A0E306C60}"/>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517327" y="873098"/>
            <a:ext cx="1098177" cy="861139"/>
          </a:xfrm>
          <a:prstGeom prst="rect">
            <a:avLst/>
          </a:prstGeom>
        </p:spPr>
      </p:pic>
      <p:pic>
        <p:nvPicPr>
          <p:cNvPr id="6" name="图片 5">
            <a:extLst>
              <a:ext uri="{FF2B5EF4-FFF2-40B4-BE49-F238E27FC236}">
                <a16:creationId xmlns:a16="http://schemas.microsoft.com/office/drawing/2014/main" xmlns="" id="{54D6A03C-DF0F-45C4-9E0E-F532B40001C3}"/>
              </a:ext>
            </a:extLst>
          </p:cNvPr>
          <p:cNvPicPr>
            <a:picLocks noChangeAspect="1"/>
          </p:cNvPicPr>
          <p:nvPr/>
        </p:nvPicPr>
        <p:blipFill rotWithShape="1">
          <a:blip r:embed="rId4">
            <a:extLst>
              <a:ext uri="{28A0092B-C50C-407E-A947-70E740481C1C}">
                <a14:useLocalDpi xmlns:a14="http://schemas.microsoft.com/office/drawing/2010/main" val="0"/>
              </a:ext>
            </a:extLst>
          </a:blip>
          <a:srcRect l="41713" t="52908" r="43539" b="23665"/>
          <a:stretch/>
        </p:blipFill>
        <p:spPr>
          <a:xfrm>
            <a:off x="5146696" y="5212845"/>
            <a:ext cx="1797977" cy="1606574"/>
          </a:xfrm>
          <a:prstGeom prst="rect">
            <a:avLst/>
          </a:prstGeom>
        </p:spPr>
      </p:pic>
    </p:spTree>
    <p:extLst>
      <p:ext uri="{BB962C8B-B14F-4D97-AF65-F5344CB8AC3E}">
        <p14:creationId xmlns:p14="http://schemas.microsoft.com/office/powerpoint/2010/main" val="31862943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80">
                                          <p:stCondLst>
                                            <p:cond delay="0"/>
                                          </p:stCondLst>
                                        </p:cTn>
                                        <p:tgtEl>
                                          <p:spTgt spid="8"/>
                                        </p:tgtEl>
                                      </p:cBhvr>
                                    </p:animEffect>
                                    <p:anim calcmode="lin" valueType="num">
                                      <p:cBhvr>
                                        <p:cTn id="3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9" dur="26">
                                          <p:stCondLst>
                                            <p:cond delay="650"/>
                                          </p:stCondLst>
                                        </p:cTn>
                                        <p:tgtEl>
                                          <p:spTgt spid="8"/>
                                        </p:tgtEl>
                                      </p:cBhvr>
                                      <p:to x="100000" y="60000"/>
                                    </p:animScale>
                                    <p:animScale>
                                      <p:cBhvr>
                                        <p:cTn id="40" dur="166" decel="50000">
                                          <p:stCondLst>
                                            <p:cond delay="676"/>
                                          </p:stCondLst>
                                        </p:cTn>
                                        <p:tgtEl>
                                          <p:spTgt spid="8"/>
                                        </p:tgtEl>
                                      </p:cBhvr>
                                      <p:to x="100000" y="100000"/>
                                    </p:animScale>
                                    <p:animScale>
                                      <p:cBhvr>
                                        <p:cTn id="41" dur="26">
                                          <p:stCondLst>
                                            <p:cond delay="1312"/>
                                          </p:stCondLst>
                                        </p:cTn>
                                        <p:tgtEl>
                                          <p:spTgt spid="8"/>
                                        </p:tgtEl>
                                      </p:cBhvr>
                                      <p:to x="100000" y="80000"/>
                                    </p:animScale>
                                    <p:animScale>
                                      <p:cBhvr>
                                        <p:cTn id="42" dur="166" decel="50000">
                                          <p:stCondLst>
                                            <p:cond delay="1338"/>
                                          </p:stCondLst>
                                        </p:cTn>
                                        <p:tgtEl>
                                          <p:spTgt spid="8"/>
                                        </p:tgtEl>
                                      </p:cBhvr>
                                      <p:to x="100000" y="100000"/>
                                    </p:animScale>
                                    <p:animScale>
                                      <p:cBhvr>
                                        <p:cTn id="43" dur="26">
                                          <p:stCondLst>
                                            <p:cond delay="1642"/>
                                          </p:stCondLst>
                                        </p:cTn>
                                        <p:tgtEl>
                                          <p:spTgt spid="8"/>
                                        </p:tgtEl>
                                      </p:cBhvr>
                                      <p:to x="100000" y="90000"/>
                                    </p:animScale>
                                    <p:animScale>
                                      <p:cBhvr>
                                        <p:cTn id="44" dur="166" decel="50000">
                                          <p:stCondLst>
                                            <p:cond delay="1668"/>
                                          </p:stCondLst>
                                        </p:cTn>
                                        <p:tgtEl>
                                          <p:spTgt spid="8"/>
                                        </p:tgtEl>
                                      </p:cBhvr>
                                      <p:to x="100000" y="100000"/>
                                    </p:animScale>
                                    <p:animScale>
                                      <p:cBhvr>
                                        <p:cTn id="45" dur="26">
                                          <p:stCondLst>
                                            <p:cond delay="1808"/>
                                          </p:stCondLst>
                                        </p:cTn>
                                        <p:tgtEl>
                                          <p:spTgt spid="8"/>
                                        </p:tgtEl>
                                      </p:cBhvr>
                                      <p:to x="100000" y="95000"/>
                                    </p:animScale>
                                    <p:animScale>
                                      <p:cBhvr>
                                        <p:cTn id="46" dur="166" decel="50000">
                                          <p:stCondLst>
                                            <p:cond delay="1834"/>
                                          </p:stCondLst>
                                        </p:cTn>
                                        <p:tgtEl>
                                          <p:spTgt spid="8"/>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80">
                                          <p:stCondLst>
                                            <p:cond delay="0"/>
                                          </p:stCondLst>
                                        </p:cTn>
                                        <p:tgtEl>
                                          <p:spTgt spid="16"/>
                                        </p:tgtEl>
                                      </p:cBhvr>
                                    </p:animEffect>
                                    <p:anim calcmode="lin" valueType="num">
                                      <p:cBhvr>
                                        <p:cTn id="52"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7" dur="26">
                                          <p:stCondLst>
                                            <p:cond delay="650"/>
                                          </p:stCondLst>
                                        </p:cTn>
                                        <p:tgtEl>
                                          <p:spTgt spid="16"/>
                                        </p:tgtEl>
                                      </p:cBhvr>
                                      <p:to x="100000" y="60000"/>
                                    </p:animScale>
                                    <p:animScale>
                                      <p:cBhvr>
                                        <p:cTn id="58" dur="166" decel="50000">
                                          <p:stCondLst>
                                            <p:cond delay="676"/>
                                          </p:stCondLst>
                                        </p:cTn>
                                        <p:tgtEl>
                                          <p:spTgt spid="16"/>
                                        </p:tgtEl>
                                      </p:cBhvr>
                                      <p:to x="100000" y="100000"/>
                                    </p:animScale>
                                    <p:animScale>
                                      <p:cBhvr>
                                        <p:cTn id="59" dur="26">
                                          <p:stCondLst>
                                            <p:cond delay="1312"/>
                                          </p:stCondLst>
                                        </p:cTn>
                                        <p:tgtEl>
                                          <p:spTgt spid="16"/>
                                        </p:tgtEl>
                                      </p:cBhvr>
                                      <p:to x="100000" y="80000"/>
                                    </p:animScale>
                                    <p:animScale>
                                      <p:cBhvr>
                                        <p:cTn id="60" dur="166" decel="50000">
                                          <p:stCondLst>
                                            <p:cond delay="1338"/>
                                          </p:stCondLst>
                                        </p:cTn>
                                        <p:tgtEl>
                                          <p:spTgt spid="16"/>
                                        </p:tgtEl>
                                      </p:cBhvr>
                                      <p:to x="100000" y="100000"/>
                                    </p:animScale>
                                    <p:animScale>
                                      <p:cBhvr>
                                        <p:cTn id="61" dur="26">
                                          <p:stCondLst>
                                            <p:cond delay="1642"/>
                                          </p:stCondLst>
                                        </p:cTn>
                                        <p:tgtEl>
                                          <p:spTgt spid="16"/>
                                        </p:tgtEl>
                                      </p:cBhvr>
                                      <p:to x="100000" y="90000"/>
                                    </p:animScale>
                                    <p:animScale>
                                      <p:cBhvr>
                                        <p:cTn id="62" dur="166" decel="50000">
                                          <p:stCondLst>
                                            <p:cond delay="1668"/>
                                          </p:stCondLst>
                                        </p:cTn>
                                        <p:tgtEl>
                                          <p:spTgt spid="16"/>
                                        </p:tgtEl>
                                      </p:cBhvr>
                                      <p:to x="100000" y="100000"/>
                                    </p:animScale>
                                    <p:animScale>
                                      <p:cBhvr>
                                        <p:cTn id="63" dur="26">
                                          <p:stCondLst>
                                            <p:cond delay="1808"/>
                                          </p:stCondLst>
                                        </p:cTn>
                                        <p:tgtEl>
                                          <p:spTgt spid="16"/>
                                        </p:tgtEl>
                                      </p:cBhvr>
                                      <p:to x="100000" y="95000"/>
                                    </p:animScale>
                                    <p:animScale>
                                      <p:cBhvr>
                                        <p:cTn id="64" dur="166" decel="50000">
                                          <p:stCondLst>
                                            <p:cond delay="1834"/>
                                          </p:stCondLst>
                                        </p:cTn>
                                        <p:tgtEl>
                                          <p:spTgt spid="16"/>
                                        </p:tgtEl>
                                      </p:cBhvr>
                                      <p:to x="100000" y="100000"/>
                                    </p:animScale>
                                  </p:childTnLst>
                                </p:cTn>
                              </p:par>
                              <p:par>
                                <p:cTn id="65" presetID="26"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down)">
                                      <p:cBhvr>
                                        <p:cTn id="67" dur="580">
                                          <p:stCondLst>
                                            <p:cond delay="0"/>
                                          </p:stCondLst>
                                        </p:cTn>
                                        <p:tgtEl>
                                          <p:spTgt spid="18"/>
                                        </p:tgtEl>
                                      </p:cBhvr>
                                    </p:animEffect>
                                    <p:anim calcmode="lin" valueType="num">
                                      <p:cBhvr>
                                        <p:cTn id="6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3" dur="26">
                                          <p:stCondLst>
                                            <p:cond delay="650"/>
                                          </p:stCondLst>
                                        </p:cTn>
                                        <p:tgtEl>
                                          <p:spTgt spid="18"/>
                                        </p:tgtEl>
                                      </p:cBhvr>
                                      <p:to x="100000" y="60000"/>
                                    </p:animScale>
                                    <p:animScale>
                                      <p:cBhvr>
                                        <p:cTn id="74" dur="166" decel="50000">
                                          <p:stCondLst>
                                            <p:cond delay="676"/>
                                          </p:stCondLst>
                                        </p:cTn>
                                        <p:tgtEl>
                                          <p:spTgt spid="18"/>
                                        </p:tgtEl>
                                      </p:cBhvr>
                                      <p:to x="100000" y="100000"/>
                                    </p:animScale>
                                    <p:animScale>
                                      <p:cBhvr>
                                        <p:cTn id="75" dur="26">
                                          <p:stCondLst>
                                            <p:cond delay="1312"/>
                                          </p:stCondLst>
                                        </p:cTn>
                                        <p:tgtEl>
                                          <p:spTgt spid="18"/>
                                        </p:tgtEl>
                                      </p:cBhvr>
                                      <p:to x="100000" y="80000"/>
                                    </p:animScale>
                                    <p:animScale>
                                      <p:cBhvr>
                                        <p:cTn id="76" dur="166" decel="50000">
                                          <p:stCondLst>
                                            <p:cond delay="1338"/>
                                          </p:stCondLst>
                                        </p:cTn>
                                        <p:tgtEl>
                                          <p:spTgt spid="18"/>
                                        </p:tgtEl>
                                      </p:cBhvr>
                                      <p:to x="100000" y="100000"/>
                                    </p:animScale>
                                    <p:animScale>
                                      <p:cBhvr>
                                        <p:cTn id="77" dur="26">
                                          <p:stCondLst>
                                            <p:cond delay="1642"/>
                                          </p:stCondLst>
                                        </p:cTn>
                                        <p:tgtEl>
                                          <p:spTgt spid="18"/>
                                        </p:tgtEl>
                                      </p:cBhvr>
                                      <p:to x="100000" y="90000"/>
                                    </p:animScale>
                                    <p:animScale>
                                      <p:cBhvr>
                                        <p:cTn id="78" dur="166" decel="50000">
                                          <p:stCondLst>
                                            <p:cond delay="1668"/>
                                          </p:stCondLst>
                                        </p:cTn>
                                        <p:tgtEl>
                                          <p:spTgt spid="18"/>
                                        </p:tgtEl>
                                      </p:cBhvr>
                                      <p:to x="100000" y="100000"/>
                                    </p:animScale>
                                    <p:animScale>
                                      <p:cBhvr>
                                        <p:cTn id="79" dur="26">
                                          <p:stCondLst>
                                            <p:cond delay="1808"/>
                                          </p:stCondLst>
                                        </p:cTn>
                                        <p:tgtEl>
                                          <p:spTgt spid="18"/>
                                        </p:tgtEl>
                                      </p:cBhvr>
                                      <p:to x="100000" y="95000"/>
                                    </p:animScale>
                                    <p:animScale>
                                      <p:cBhvr>
                                        <p:cTn id="80" dur="166" decel="50000">
                                          <p:stCondLst>
                                            <p:cond delay="1834"/>
                                          </p:stCondLst>
                                        </p:cTn>
                                        <p:tgtEl>
                                          <p:spTgt spid="18"/>
                                        </p:tgtEl>
                                      </p:cBhvr>
                                      <p:to x="100000" y="100000"/>
                                    </p:animScale>
                                  </p:childTnLst>
                                </p:cTn>
                              </p:par>
                              <p:par>
                                <p:cTn id="81" presetID="26" presetClass="entr" presetSubtype="0" fill="hold"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down)">
                                      <p:cBhvr>
                                        <p:cTn id="83" dur="580">
                                          <p:stCondLst>
                                            <p:cond delay="0"/>
                                          </p:stCondLst>
                                        </p:cTn>
                                        <p:tgtEl>
                                          <p:spTgt spid="19"/>
                                        </p:tgtEl>
                                      </p:cBhvr>
                                    </p:animEffect>
                                    <p:anim calcmode="lin" valueType="num">
                                      <p:cBhvr>
                                        <p:cTn id="8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89" dur="26">
                                          <p:stCondLst>
                                            <p:cond delay="650"/>
                                          </p:stCondLst>
                                        </p:cTn>
                                        <p:tgtEl>
                                          <p:spTgt spid="19"/>
                                        </p:tgtEl>
                                      </p:cBhvr>
                                      <p:to x="100000" y="60000"/>
                                    </p:animScale>
                                    <p:animScale>
                                      <p:cBhvr>
                                        <p:cTn id="90" dur="166" decel="50000">
                                          <p:stCondLst>
                                            <p:cond delay="676"/>
                                          </p:stCondLst>
                                        </p:cTn>
                                        <p:tgtEl>
                                          <p:spTgt spid="19"/>
                                        </p:tgtEl>
                                      </p:cBhvr>
                                      <p:to x="100000" y="100000"/>
                                    </p:animScale>
                                    <p:animScale>
                                      <p:cBhvr>
                                        <p:cTn id="91" dur="26">
                                          <p:stCondLst>
                                            <p:cond delay="1312"/>
                                          </p:stCondLst>
                                        </p:cTn>
                                        <p:tgtEl>
                                          <p:spTgt spid="19"/>
                                        </p:tgtEl>
                                      </p:cBhvr>
                                      <p:to x="100000" y="80000"/>
                                    </p:animScale>
                                    <p:animScale>
                                      <p:cBhvr>
                                        <p:cTn id="92" dur="166" decel="50000">
                                          <p:stCondLst>
                                            <p:cond delay="1338"/>
                                          </p:stCondLst>
                                        </p:cTn>
                                        <p:tgtEl>
                                          <p:spTgt spid="19"/>
                                        </p:tgtEl>
                                      </p:cBhvr>
                                      <p:to x="100000" y="100000"/>
                                    </p:animScale>
                                    <p:animScale>
                                      <p:cBhvr>
                                        <p:cTn id="93" dur="26">
                                          <p:stCondLst>
                                            <p:cond delay="1642"/>
                                          </p:stCondLst>
                                        </p:cTn>
                                        <p:tgtEl>
                                          <p:spTgt spid="19"/>
                                        </p:tgtEl>
                                      </p:cBhvr>
                                      <p:to x="100000" y="90000"/>
                                    </p:animScale>
                                    <p:animScale>
                                      <p:cBhvr>
                                        <p:cTn id="94" dur="166" decel="50000">
                                          <p:stCondLst>
                                            <p:cond delay="1668"/>
                                          </p:stCondLst>
                                        </p:cTn>
                                        <p:tgtEl>
                                          <p:spTgt spid="19"/>
                                        </p:tgtEl>
                                      </p:cBhvr>
                                      <p:to x="100000" y="100000"/>
                                    </p:animScale>
                                    <p:animScale>
                                      <p:cBhvr>
                                        <p:cTn id="95" dur="26">
                                          <p:stCondLst>
                                            <p:cond delay="1808"/>
                                          </p:stCondLst>
                                        </p:cTn>
                                        <p:tgtEl>
                                          <p:spTgt spid="19"/>
                                        </p:tgtEl>
                                      </p:cBhvr>
                                      <p:to x="100000" y="95000"/>
                                    </p:animScale>
                                    <p:animScale>
                                      <p:cBhvr>
                                        <p:cTn id="96" dur="166" decel="50000">
                                          <p:stCondLst>
                                            <p:cond delay="1834"/>
                                          </p:stCondLst>
                                        </p:cTn>
                                        <p:tgtEl>
                                          <p:spTgt spid="19"/>
                                        </p:tgtEl>
                                      </p:cBhvr>
                                      <p:to x="100000" y="100000"/>
                                    </p:animScale>
                                  </p:childTnLst>
                                </p:cTn>
                              </p:par>
                            </p:childTnLst>
                          </p:cTn>
                        </p:par>
                      </p:childTnLst>
                    </p:cTn>
                  </p:par>
                  <p:par>
                    <p:cTn id="97" fill="hold">
                      <p:stCondLst>
                        <p:cond delay="indefinite"/>
                      </p:stCondLst>
                      <p:childTnLst>
                        <p:par>
                          <p:cTn id="98" fill="hold">
                            <p:stCondLst>
                              <p:cond delay="0"/>
                            </p:stCondLst>
                            <p:childTnLst>
                              <p:par>
                                <p:cTn id="99" presetID="26" presetClass="emph" presetSubtype="0" fill="hold" nodeType="clickEffect">
                                  <p:stCondLst>
                                    <p:cond delay="0"/>
                                  </p:stCondLst>
                                  <p:childTnLst>
                                    <p:animEffect transition="out" filter="fade">
                                      <p:cBhvr>
                                        <p:cTn id="100" dur="500" tmFilter="0, 0; .2, .5; .8, .5; 1, 0"/>
                                        <p:tgtEl>
                                          <p:spTgt spid="16"/>
                                        </p:tgtEl>
                                      </p:cBhvr>
                                    </p:animEffect>
                                    <p:animScale>
                                      <p:cBhvr>
                                        <p:cTn id="101" dur="250" autoRev="1" fill="hold"/>
                                        <p:tgtEl>
                                          <p:spTgt spid="16"/>
                                        </p:tgtEl>
                                      </p:cBhvr>
                                      <p:by x="105000" y="105000"/>
                                    </p:animScale>
                                  </p:childTnLst>
                                </p:cTn>
                              </p:par>
                              <p:par>
                                <p:cTn id="102" presetID="26" presetClass="emph" presetSubtype="0" fill="hold" nodeType="withEffect">
                                  <p:stCondLst>
                                    <p:cond delay="0"/>
                                  </p:stCondLst>
                                  <p:childTnLst>
                                    <p:animEffect transition="out" filter="fade">
                                      <p:cBhvr>
                                        <p:cTn id="103" dur="500" tmFilter="0, 0; .2, .5; .8, .5; 1, 0"/>
                                        <p:tgtEl>
                                          <p:spTgt spid="18"/>
                                        </p:tgtEl>
                                      </p:cBhvr>
                                    </p:animEffect>
                                    <p:animScale>
                                      <p:cBhvr>
                                        <p:cTn id="104" dur="250" autoRev="1" fill="hold"/>
                                        <p:tgtEl>
                                          <p:spTgt spid="18"/>
                                        </p:tgtEl>
                                      </p:cBhvr>
                                      <p:by x="105000" y="105000"/>
                                    </p:animScale>
                                  </p:childTnLst>
                                </p:cTn>
                              </p:par>
                              <p:par>
                                <p:cTn id="105" presetID="26" presetClass="emph" presetSubtype="0" fill="hold" nodeType="withEffect">
                                  <p:stCondLst>
                                    <p:cond delay="0"/>
                                  </p:stCondLst>
                                  <p:childTnLst>
                                    <p:animEffect transition="out" filter="fade">
                                      <p:cBhvr>
                                        <p:cTn id="106" dur="500" tmFilter="0, 0; .2, .5; .8, .5; 1, 0"/>
                                        <p:tgtEl>
                                          <p:spTgt spid="19"/>
                                        </p:tgtEl>
                                      </p:cBhvr>
                                    </p:animEffect>
                                    <p:animScale>
                                      <p:cBhvr>
                                        <p:cTn id="10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3B9BBD89-FD55-43D3-934F-391D6D3166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7363" y="4009092"/>
            <a:ext cx="2733503" cy="755078"/>
          </a:xfrm>
          <a:prstGeom prst="rect">
            <a:avLst/>
          </a:prstGeom>
        </p:spPr>
      </p:pic>
      <p:pic>
        <p:nvPicPr>
          <p:cNvPr id="28" name="图片 27">
            <a:extLst>
              <a:ext uri="{FF2B5EF4-FFF2-40B4-BE49-F238E27FC236}">
                <a16:creationId xmlns:a16="http://schemas.microsoft.com/office/drawing/2014/main" xmlns="" id="{66C82FD6-8BFD-4C22-B99B-3BE05E548C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3800" y="4044475"/>
            <a:ext cx="2296134" cy="755078"/>
          </a:xfrm>
          <a:prstGeom prst="rect">
            <a:avLst/>
          </a:prstGeom>
        </p:spPr>
      </p:pic>
      <p:pic>
        <p:nvPicPr>
          <p:cNvPr id="30" name="图片 29">
            <a:extLst>
              <a:ext uri="{FF2B5EF4-FFF2-40B4-BE49-F238E27FC236}">
                <a16:creationId xmlns:a16="http://schemas.microsoft.com/office/drawing/2014/main" xmlns="" id="{B3E6FFD8-CC5A-4214-A9C0-8BC21F6C70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87176" y="2866068"/>
            <a:ext cx="2482230" cy="755078"/>
          </a:xfrm>
          <a:prstGeom prst="rect">
            <a:avLst/>
          </a:prstGeom>
        </p:spPr>
      </p:pic>
      <p:pic>
        <p:nvPicPr>
          <p:cNvPr id="27" name="图片 26">
            <a:extLst>
              <a:ext uri="{FF2B5EF4-FFF2-40B4-BE49-F238E27FC236}">
                <a16:creationId xmlns:a16="http://schemas.microsoft.com/office/drawing/2014/main" xmlns="" id="{1F677412-AB91-48AC-A7D2-FA8B34515E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4939" y="2851239"/>
            <a:ext cx="2296134" cy="755078"/>
          </a:xfrm>
          <a:prstGeom prst="rect">
            <a:avLst/>
          </a:prstGeom>
        </p:spPr>
      </p:pic>
      <p:sp>
        <p:nvSpPr>
          <p:cNvPr id="6" name="矩形 5"/>
          <p:cNvSpPr/>
          <p:nvPr/>
        </p:nvSpPr>
        <p:spPr>
          <a:xfrm>
            <a:off x="3255027" y="3053632"/>
            <a:ext cx="226624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家长会的意义</a:t>
            </a:r>
          </a:p>
        </p:txBody>
      </p:sp>
      <p:sp>
        <p:nvSpPr>
          <p:cNvPr id="7" name="矩形 6"/>
          <p:cNvSpPr/>
          <p:nvPr/>
        </p:nvSpPr>
        <p:spPr>
          <a:xfrm>
            <a:off x="7633353" y="3071783"/>
            <a:ext cx="226624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关于我们班级</a:t>
            </a:r>
          </a:p>
        </p:txBody>
      </p:sp>
      <p:sp>
        <p:nvSpPr>
          <p:cNvPr id="8" name="矩形 7"/>
          <p:cNvSpPr/>
          <p:nvPr/>
        </p:nvSpPr>
        <p:spPr>
          <a:xfrm>
            <a:off x="3255027" y="4209526"/>
            <a:ext cx="2266241"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给家长的建议</a:t>
            </a:r>
          </a:p>
        </p:txBody>
      </p:sp>
      <p:sp>
        <p:nvSpPr>
          <p:cNvPr id="9" name="矩形 8"/>
          <p:cNvSpPr/>
          <p:nvPr/>
        </p:nvSpPr>
        <p:spPr>
          <a:xfrm>
            <a:off x="7661953" y="4224328"/>
            <a:ext cx="2383000" cy="461665"/>
          </a:xfrm>
          <a:prstGeom prst="rect">
            <a:avLst/>
          </a:prstGeom>
        </p:spPr>
        <p:txBody>
          <a:bodyPr wrap="square">
            <a:spAutoFit/>
            <a:scene3d>
              <a:camera prst="orthographicFront"/>
              <a:lightRig rig="threePt" dir="t"/>
            </a:scene3d>
            <a:sp3d contourW="12700"/>
          </a:bodyPr>
          <a:lstStyle/>
          <a:p>
            <a:r>
              <a:rPr lang="zh-CN" altLang="en-US" sz="2400" b="1" dirty="0">
                <a:solidFill>
                  <a:srgbClr val="FF2D4E"/>
                </a:solidFill>
                <a:latin typeface="汉仪乐喵体W" panose="00020600040101010101" pitchFamily="18" charset="-122"/>
                <a:ea typeface="汉仪乐喵体W" panose="00020600040101010101" pitchFamily="18" charset="-122"/>
              </a:rPr>
              <a:t>新学期工作安排</a:t>
            </a:r>
          </a:p>
        </p:txBody>
      </p:sp>
      <p:pic>
        <p:nvPicPr>
          <p:cNvPr id="16" name="图片 15">
            <a:extLst>
              <a:ext uri="{FF2B5EF4-FFF2-40B4-BE49-F238E27FC236}">
                <a16:creationId xmlns:a16="http://schemas.microsoft.com/office/drawing/2014/main" xmlns="" id="{B0F1163F-DAB3-4B70-A229-E8E957809B62}"/>
              </a:ext>
            </a:extLst>
          </p:cNvPr>
          <p:cNvPicPr>
            <a:picLocks noChangeAspect="1"/>
          </p:cNvPicPr>
          <p:nvPr/>
        </p:nvPicPr>
        <p:blipFill rotWithShape="1">
          <a:blip r:embed="rId6">
            <a:extLst>
              <a:ext uri="{28A0092B-C50C-407E-A947-70E740481C1C}">
                <a14:useLocalDpi xmlns:a14="http://schemas.microsoft.com/office/drawing/2010/main" val="0"/>
              </a:ext>
            </a:extLst>
          </a:blip>
          <a:srcRect r="70850" b="74483"/>
          <a:stretch/>
        </p:blipFill>
        <p:spPr>
          <a:xfrm>
            <a:off x="2106999" y="2832373"/>
            <a:ext cx="925887" cy="906884"/>
          </a:xfrm>
          <a:prstGeom prst="rect">
            <a:avLst/>
          </a:prstGeom>
        </p:spPr>
      </p:pic>
      <p:pic>
        <p:nvPicPr>
          <p:cNvPr id="17" name="图片 16">
            <a:extLst>
              <a:ext uri="{FF2B5EF4-FFF2-40B4-BE49-F238E27FC236}">
                <a16:creationId xmlns:a16="http://schemas.microsoft.com/office/drawing/2014/main" xmlns="" id="{FE6ED174-CD60-4F14-AF97-95317ABFEC7A}"/>
              </a:ext>
            </a:extLst>
          </p:cNvPr>
          <p:cNvPicPr>
            <a:picLocks noChangeAspect="1"/>
          </p:cNvPicPr>
          <p:nvPr/>
        </p:nvPicPr>
        <p:blipFill rotWithShape="1">
          <a:blip r:embed="rId6">
            <a:extLst>
              <a:ext uri="{28A0092B-C50C-407E-A947-70E740481C1C}">
                <a14:useLocalDpi xmlns:a14="http://schemas.microsoft.com/office/drawing/2010/main" val="0"/>
              </a:ext>
            </a:extLst>
          </a:blip>
          <a:srcRect l="35068" r="34941" b="74655"/>
          <a:stretch/>
        </p:blipFill>
        <p:spPr>
          <a:xfrm>
            <a:off x="6387271" y="2762930"/>
            <a:ext cx="1000964" cy="946525"/>
          </a:xfrm>
          <a:prstGeom prst="rect">
            <a:avLst/>
          </a:prstGeom>
        </p:spPr>
      </p:pic>
      <p:pic>
        <p:nvPicPr>
          <p:cNvPr id="19" name="图片 18">
            <a:extLst>
              <a:ext uri="{FF2B5EF4-FFF2-40B4-BE49-F238E27FC236}">
                <a16:creationId xmlns:a16="http://schemas.microsoft.com/office/drawing/2014/main" xmlns="" id="{B6F31830-5936-4067-9210-5E717053AD41}"/>
              </a:ext>
            </a:extLst>
          </p:cNvPr>
          <p:cNvPicPr>
            <a:picLocks noChangeAspect="1"/>
          </p:cNvPicPr>
          <p:nvPr/>
        </p:nvPicPr>
        <p:blipFill rotWithShape="1">
          <a:blip r:embed="rId6">
            <a:extLst>
              <a:ext uri="{28A0092B-C50C-407E-A947-70E740481C1C}">
                <a14:useLocalDpi xmlns:a14="http://schemas.microsoft.com/office/drawing/2010/main" val="0"/>
              </a:ext>
            </a:extLst>
          </a:blip>
          <a:srcRect l="67879" b="75342"/>
          <a:stretch/>
        </p:blipFill>
        <p:spPr>
          <a:xfrm>
            <a:off x="2106999" y="3980224"/>
            <a:ext cx="1020897" cy="876924"/>
          </a:xfrm>
          <a:prstGeom prst="rect">
            <a:avLst/>
          </a:prstGeom>
        </p:spPr>
      </p:pic>
      <p:pic>
        <p:nvPicPr>
          <p:cNvPr id="20" name="图片 19">
            <a:extLst>
              <a:ext uri="{FF2B5EF4-FFF2-40B4-BE49-F238E27FC236}">
                <a16:creationId xmlns:a16="http://schemas.microsoft.com/office/drawing/2014/main" xmlns="" id="{4BF0FBB1-AAA2-48C3-9D57-E5B8A4EC59BD}"/>
              </a:ext>
            </a:extLst>
          </p:cNvPr>
          <p:cNvPicPr>
            <a:picLocks noChangeAspect="1"/>
          </p:cNvPicPr>
          <p:nvPr/>
        </p:nvPicPr>
        <p:blipFill rotWithShape="1">
          <a:blip r:embed="rId6">
            <a:extLst>
              <a:ext uri="{28A0092B-C50C-407E-A947-70E740481C1C}">
                <a14:useLocalDpi xmlns:a14="http://schemas.microsoft.com/office/drawing/2010/main" val="0"/>
              </a:ext>
            </a:extLst>
          </a:blip>
          <a:srcRect t="26821" r="70838" b="50086"/>
          <a:stretch/>
        </p:blipFill>
        <p:spPr>
          <a:xfrm>
            <a:off x="6387271" y="3933708"/>
            <a:ext cx="977153" cy="865845"/>
          </a:xfrm>
          <a:prstGeom prst="rect">
            <a:avLst/>
          </a:prstGeom>
        </p:spPr>
      </p:pic>
      <p:pic>
        <p:nvPicPr>
          <p:cNvPr id="21" name="图片 20">
            <a:extLst>
              <a:ext uri="{FF2B5EF4-FFF2-40B4-BE49-F238E27FC236}">
                <a16:creationId xmlns:a16="http://schemas.microsoft.com/office/drawing/2014/main" xmlns="" id="{1692F3D7-C83A-4974-8BF2-72772DB31F3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845" b="27936"/>
          <a:stretch/>
        </p:blipFill>
        <p:spPr>
          <a:xfrm>
            <a:off x="3962511" y="298353"/>
            <a:ext cx="3350240" cy="2017477"/>
          </a:xfrm>
          <a:prstGeom prst="rect">
            <a:avLst/>
          </a:prstGeom>
        </p:spPr>
      </p:pic>
      <p:sp>
        <p:nvSpPr>
          <p:cNvPr id="22" name="矩形 21">
            <a:extLst>
              <a:ext uri="{FF2B5EF4-FFF2-40B4-BE49-F238E27FC236}">
                <a16:creationId xmlns:a16="http://schemas.microsoft.com/office/drawing/2014/main" xmlns="" id="{0676899D-811C-4FB8-95B1-423119699820}"/>
              </a:ext>
            </a:extLst>
          </p:cNvPr>
          <p:cNvSpPr/>
          <p:nvPr/>
        </p:nvSpPr>
        <p:spPr>
          <a:xfrm>
            <a:off x="4237669" y="1407573"/>
            <a:ext cx="2650084" cy="923330"/>
          </a:xfrm>
          <a:prstGeom prst="rect">
            <a:avLst/>
          </a:prstGeom>
        </p:spPr>
        <p:txBody>
          <a:bodyPr wrap="square">
            <a:spAutoFit/>
            <a:scene3d>
              <a:camera prst="orthographicFront"/>
              <a:lightRig rig="threePt" dir="t"/>
            </a:scene3d>
            <a:sp3d contourW="12700"/>
          </a:bodyPr>
          <a:lstStyle/>
          <a:p>
            <a:pPr algn="ctr"/>
            <a:r>
              <a:rPr lang="zh-CN" altLang="en-US" sz="54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rPr>
              <a:t>前言</a:t>
            </a:r>
            <a:endParaRPr lang="zh-CN" altLang="en-US" sz="9600" b="1" dirty="0">
              <a:ln w="15875">
                <a:solidFill>
                  <a:schemeClr val="bg1"/>
                </a:solidFill>
              </a:ln>
              <a:solidFill>
                <a:srgbClr val="FF0000"/>
              </a:solidFill>
              <a:effectLst>
                <a:outerShdw blurRad="38100" dist="38100" dir="2700000" algn="tl">
                  <a:srgbClr val="000000">
                    <a:alpha val="43137"/>
                  </a:srgbClr>
                </a:outerShdw>
              </a:effectLst>
              <a:latin typeface="汉仪乐喵体W" panose="00020600040101010101" pitchFamily="18" charset="-122"/>
              <a:ea typeface="汉仪乐喵体W" panose="00020600040101010101" pitchFamily="18" charset="-122"/>
            </a:endParaRPr>
          </a:p>
        </p:txBody>
      </p:sp>
      <p:pic>
        <p:nvPicPr>
          <p:cNvPr id="23" name="图片 22">
            <a:extLst>
              <a:ext uri="{FF2B5EF4-FFF2-40B4-BE49-F238E27FC236}">
                <a16:creationId xmlns:a16="http://schemas.microsoft.com/office/drawing/2014/main" xmlns="" id="{619BC375-7FC7-41C9-A846-45B533415F5C}"/>
              </a:ext>
            </a:extLst>
          </p:cNvPr>
          <p:cNvPicPr>
            <a:picLocks noChangeAspect="1"/>
          </p:cNvPicPr>
          <p:nvPr/>
        </p:nvPicPr>
        <p:blipFill rotWithShape="1">
          <a:blip r:embed="rId8">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31" name="图片 30">
            <a:extLst>
              <a:ext uri="{FF2B5EF4-FFF2-40B4-BE49-F238E27FC236}">
                <a16:creationId xmlns:a16="http://schemas.microsoft.com/office/drawing/2014/main" xmlns="" id="{C8DC06AD-2C02-4BC8-B0FA-761F181D298B}"/>
              </a:ext>
            </a:extLst>
          </p:cNvPr>
          <p:cNvPicPr>
            <a:picLocks noChangeAspect="1"/>
          </p:cNvPicPr>
          <p:nvPr/>
        </p:nvPicPr>
        <p:blipFill rotWithShape="1">
          <a:blip r:embed="rId8">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32" name="图片 31">
            <a:extLst>
              <a:ext uri="{FF2B5EF4-FFF2-40B4-BE49-F238E27FC236}">
                <a16:creationId xmlns:a16="http://schemas.microsoft.com/office/drawing/2014/main" xmlns="" id="{084A672C-4A2B-49D8-A930-CC6B7068CA50}"/>
              </a:ext>
            </a:extLst>
          </p:cNvPr>
          <p:cNvPicPr>
            <a:picLocks noChangeAspect="1"/>
          </p:cNvPicPr>
          <p:nvPr/>
        </p:nvPicPr>
        <p:blipFill rotWithShape="1">
          <a:blip r:embed="rId8">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33" name="图片 32">
            <a:extLst>
              <a:ext uri="{FF2B5EF4-FFF2-40B4-BE49-F238E27FC236}">
                <a16:creationId xmlns:a16="http://schemas.microsoft.com/office/drawing/2014/main" xmlns="" id="{4B9598CF-AE15-43C5-8181-D189D2AE69BC}"/>
              </a:ext>
            </a:extLst>
          </p:cNvPr>
          <p:cNvPicPr>
            <a:picLocks noChangeAspect="1"/>
          </p:cNvPicPr>
          <p:nvPr/>
        </p:nvPicPr>
        <p:blipFill rotWithShape="1">
          <a:blip r:embed="rId8">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37" name="图片 36">
            <a:extLst>
              <a:ext uri="{FF2B5EF4-FFF2-40B4-BE49-F238E27FC236}">
                <a16:creationId xmlns:a16="http://schemas.microsoft.com/office/drawing/2014/main" xmlns="" id="{8898E0C1-627C-4809-9F0B-5743E36EF10D}"/>
              </a:ext>
            </a:extLst>
          </p:cNvPr>
          <p:cNvPicPr>
            <a:picLocks noChangeAspect="1"/>
          </p:cNvPicPr>
          <p:nvPr/>
        </p:nvPicPr>
        <p:blipFill rotWithShape="1">
          <a:blip r:embed="rId8">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822731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80">
                                          <p:stCondLst>
                                            <p:cond delay="0"/>
                                          </p:stCondLst>
                                        </p:cTn>
                                        <p:tgtEl>
                                          <p:spTgt spid="32"/>
                                        </p:tgtEl>
                                      </p:cBhvr>
                                    </p:animEffect>
                                    <p:anim calcmode="lin" valueType="num">
                                      <p:cBhvr>
                                        <p:cTn id="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 dur="26">
                                          <p:stCondLst>
                                            <p:cond delay="650"/>
                                          </p:stCondLst>
                                        </p:cTn>
                                        <p:tgtEl>
                                          <p:spTgt spid="32"/>
                                        </p:tgtEl>
                                      </p:cBhvr>
                                      <p:to x="100000" y="60000"/>
                                    </p:animScale>
                                    <p:animScale>
                                      <p:cBhvr>
                                        <p:cTn id="14" dur="166" decel="50000">
                                          <p:stCondLst>
                                            <p:cond delay="676"/>
                                          </p:stCondLst>
                                        </p:cTn>
                                        <p:tgtEl>
                                          <p:spTgt spid="32"/>
                                        </p:tgtEl>
                                      </p:cBhvr>
                                      <p:to x="100000" y="100000"/>
                                    </p:animScale>
                                    <p:animScale>
                                      <p:cBhvr>
                                        <p:cTn id="15" dur="26">
                                          <p:stCondLst>
                                            <p:cond delay="1312"/>
                                          </p:stCondLst>
                                        </p:cTn>
                                        <p:tgtEl>
                                          <p:spTgt spid="32"/>
                                        </p:tgtEl>
                                      </p:cBhvr>
                                      <p:to x="100000" y="80000"/>
                                    </p:animScale>
                                    <p:animScale>
                                      <p:cBhvr>
                                        <p:cTn id="16" dur="166" decel="50000">
                                          <p:stCondLst>
                                            <p:cond delay="1338"/>
                                          </p:stCondLst>
                                        </p:cTn>
                                        <p:tgtEl>
                                          <p:spTgt spid="32"/>
                                        </p:tgtEl>
                                      </p:cBhvr>
                                      <p:to x="100000" y="100000"/>
                                    </p:animScale>
                                    <p:animScale>
                                      <p:cBhvr>
                                        <p:cTn id="17" dur="26">
                                          <p:stCondLst>
                                            <p:cond delay="1642"/>
                                          </p:stCondLst>
                                        </p:cTn>
                                        <p:tgtEl>
                                          <p:spTgt spid="32"/>
                                        </p:tgtEl>
                                      </p:cBhvr>
                                      <p:to x="100000" y="90000"/>
                                    </p:animScale>
                                    <p:animScale>
                                      <p:cBhvr>
                                        <p:cTn id="18" dur="166" decel="50000">
                                          <p:stCondLst>
                                            <p:cond delay="1668"/>
                                          </p:stCondLst>
                                        </p:cTn>
                                        <p:tgtEl>
                                          <p:spTgt spid="32"/>
                                        </p:tgtEl>
                                      </p:cBhvr>
                                      <p:to x="100000" y="100000"/>
                                    </p:animScale>
                                    <p:animScale>
                                      <p:cBhvr>
                                        <p:cTn id="19" dur="26">
                                          <p:stCondLst>
                                            <p:cond delay="1808"/>
                                          </p:stCondLst>
                                        </p:cTn>
                                        <p:tgtEl>
                                          <p:spTgt spid="32"/>
                                        </p:tgtEl>
                                      </p:cBhvr>
                                      <p:to x="100000" y="95000"/>
                                    </p:animScale>
                                    <p:animScale>
                                      <p:cBhvr>
                                        <p:cTn id="20" dur="166" decel="50000">
                                          <p:stCondLst>
                                            <p:cond delay="1834"/>
                                          </p:stCondLst>
                                        </p:cTn>
                                        <p:tgtEl>
                                          <p:spTgt spid="3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80">
                                          <p:stCondLst>
                                            <p:cond delay="0"/>
                                          </p:stCondLst>
                                        </p:cTn>
                                        <p:tgtEl>
                                          <p:spTgt spid="33"/>
                                        </p:tgtEl>
                                      </p:cBhvr>
                                    </p:animEffect>
                                    <p:anim calcmode="lin" valueType="num">
                                      <p:cBhvr>
                                        <p:cTn id="24"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29" dur="26">
                                          <p:stCondLst>
                                            <p:cond delay="650"/>
                                          </p:stCondLst>
                                        </p:cTn>
                                        <p:tgtEl>
                                          <p:spTgt spid="33"/>
                                        </p:tgtEl>
                                      </p:cBhvr>
                                      <p:to x="100000" y="60000"/>
                                    </p:animScale>
                                    <p:animScale>
                                      <p:cBhvr>
                                        <p:cTn id="30" dur="166" decel="50000">
                                          <p:stCondLst>
                                            <p:cond delay="676"/>
                                          </p:stCondLst>
                                        </p:cTn>
                                        <p:tgtEl>
                                          <p:spTgt spid="33"/>
                                        </p:tgtEl>
                                      </p:cBhvr>
                                      <p:to x="100000" y="100000"/>
                                    </p:animScale>
                                    <p:animScale>
                                      <p:cBhvr>
                                        <p:cTn id="31" dur="26">
                                          <p:stCondLst>
                                            <p:cond delay="1312"/>
                                          </p:stCondLst>
                                        </p:cTn>
                                        <p:tgtEl>
                                          <p:spTgt spid="33"/>
                                        </p:tgtEl>
                                      </p:cBhvr>
                                      <p:to x="100000" y="80000"/>
                                    </p:animScale>
                                    <p:animScale>
                                      <p:cBhvr>
                                        <p:cTn id="32" dur="166" decel="50000">
                                          <p:stCondLst>
                                            <p:cond delay="1338"/>
                                          </p:stCondLst>
                                        </p:cTn>
                                        <p:tgtEl>
                                          <p:spTgt spid="33"/>
                                        </p:tgtEl>
                                      </p:cBhvr>
                                      <p:to x="100000" y="100000"/>
                                    </p:animScale>
                                    <p:animScale>
                                      <p:cBhvr>
                                        <p:cTn id="33" dur="26">
                                          <p:stCondLst>
                                            <p:cond delay="1642"/>
                                          </p:stCondLst>
                                        </p:cTn>
                                        <p:tgtEl>
                                          <p:spTgt spid="33"/>
                                        </p:tgtEl>
                                      </p:cBhvr>
                                      <p:to x="100000" y="90000"/>
                                    </p:animScale>
                                    <p:animScale>
                                      <p:cBhvr>
                                        <p:cTn id="34" dur="166" decel="50000">
                                          <p:stCondLst>
                                            <p:cond delay="1668"/>
                                          </p:stCondLst>
                                        </p:cTn>
                                        <p:tgtEl>
                                          <p:spTgt spid="33"/>
                                        </p:tgtEl>
                                      </p:cBhvr>
                                      <p:to x="100000" y="100000"/>
                                    </p:animScale>
                                    <p:animScale>
                                      <p:cBhvr>
                                        <p:cTn id="35" dur="26">
                                          <p:stCondLst>
                                            <p:cond delay="1808"/>
                                          </p:stCondLst>
                                        </p:cTn>
                                        <p:tgtEl>
                                          <p:spTgt spid="33"/>
                                        </p:tgtEl>
                                      </p:cBhvr>
                                      <p:to x="100000" y="95000"/>
                                    </p:animScale>
                                    <p:animScale>
                                      <p:cBhvr>
                                        <p:cTn id="36" dur="166" decel="50000">
                                          <p:stCondLst>
                                            <p:cond delay="1834"/>
                                          </p:stCondLst>
                                        </p:cTn>
                                        <p:tgtEl>
                                          <p:spTgt spid="33"/>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580">
                                          <p:stCondLst>
                                            <p:cond delay="0"/>
                                          </p:stCondLst>
                                        </p:cTn>
                                        <p:tgtEl>
                                          <p:spTgt spid="31"/>
                                        </p:tgtEl>
                                      </p:cBhvr>
                                    </p:animEffect>
                                    <p:anim calcmode="lin" valueType="num">
                                      <p:cBhvr>
                                        <p:cTn id="4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45" dur="26">
                                          <p:stCondLst>
                                            <p:cond delay="650"/>
                                          </p:stCondLst>
                                        </p:cTn>
                                        <p:tgtEl>
                                          <p:spTgt spid="31"/>
                                        </p:tgtEl>
                                      </p:cBhvr>
                                      <p:to x="100000" y="60000"/>
                                    </p:animScale>
                                    <p:animScale>
                                      <p:cBhvr>
                                        <p:cTn id="46" dur="166" decel="50000">
                                          <p:stCondLst>
                                            <p:cond delay="676"/>
                                          </p:stCondLst>
                                        </p:cTn>
                                        <p:tgtEl>
                                          <p:spTgt spid="31"/>
                                        </p:tgtEl>
                                      </p:cBhvr>
                                      <p:to x="100000" y="100000"/>
                                    </p:animScale>
                                    <p:animScale>
                                      <p:cBhvr>
                                        <p:cTn id="47" dur="26">
                                          <p:stCondLst>
                                            <p:cond delay="1312"/>
                                          </p:stCondLst>
                                        </p:cTn>
                                        <p:tgtEl>
                                          <p:spTgt spid="31"/>
                                        </p:tgtEl>
                                      </p:cBhvr>
                                      <p:to x="100000" y="80000"/>
                                    </p:animScale>
                                    <p:animScale>
                                      <p:cBhvr>
                                        <p:cTn id="48" dur="166" decel="50000">
                                          <p:stCondLst>
                                            <p:cond delay="1338"/>
                                          </p:stCondLst>
                                        </p:cTn>
                                        <p:tgtEl>
                                          <p:spTgt spid="31"/>
                                        </p:tgtEl>
                                      </p:cBhvr>
                                      <p:to x="100000" y="100000"/>
                                    </p:animScale>
                                    <p:animScale>
                                      <p:cBhvr>
                                        <p:cTn id="49" dur="26">
                                          <p:stCondLst>
                                            <p:cond delay="1642"/>
                                          </p:stCondLst>
                                        </p:cTn>
                                        <p:tgtEl>
                                          <p:spTgt spid="31"/>
                                        </p:tgtEl>
                                      </p:cBhvr>
                                      <p:to x="100000" y="90000"/>
                                    </p:animScale>
                                    <p:animScale>
                                      <p:cBhvr>
                                        <p:cTn id="50" dur="166" decel="50000">
                                          <p:stCondLst>
                                            <p:cond delay="1668"/>
                                          </p:stCondLst>
                                        </p:cTn>
                                        <p:tgtEl>
                                          <p:spTgt spid="31"/>
                                        </p:tgtEl>
                                      </p:cBhvr>
                                      <p:to x="100000" y="100000"/>
                                    </p:animScale>
                                    <p:animScale>
                                      <p:cBhvr>
                                        <p:cTn id="51" dur="26">
                                          <p:stCondLst>
                                            <p:cond delay="1808"/>
                                          </p:stCondLst>
                                        </p:cTn>
                                        <p:tgtEl>
                                          <p:spTgt spid="31"/>
                                        </p:tgtEl>
                                      </p:cBhvr>
                                      <p:to x="100000" y="95000"/>
                                    </p:animScale>
                                    <p:animScale>
                                      <p:cBhvr>
                                        <p:cTn id="52" dur="166" decel="50000">
                                          <p:stCondLst>
                                            <p:cond delay="1834"/>
                                          </p:stCondLst>
                                        </p:cTn>
                                        <p:tgtEl>
                                          <p:spTgt spid="31"/>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32"/>
                                        </p:tgtEl>
                                      </p:cBhvr>
                                    </p:animEffect>
                                    <p:animScale>
                                      <p:cBhvr>
                                        <p:cTn id="57" dur="250" autoRev="1" fill="hold"/>
                                        <p:tgtEl>
                                          <p:spTgt spid="32"/>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33"/>
                                        </p:tgtEl>
                                      </p:cBhvr>
                                    </p:animEffect>
                                    <p:animScale>
                                      <p:cBhvr>
                                        <p:cTn id="60" dur="250" autoRev="1" fill="hold"/>
                                        <p:tgtEl>
                                          <p:spTgt spid="33"/>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31"/>
                                        </p:tgtEl>
                                      </p:cBhvr>
                                    </p:animEffect>
                                    <p:animScale>
                                      <p:cBhvr>
                                        <p:cTn id="63" dur="250" autoRev="1" fill="hold"/>
                                        <p:tgtEl>
                                          <p:spTgt spid="31"/>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12" fill="hold" nodeType="click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2750" fill="hold"/>
                                        <p:tgtEl>
                                          <p:spTgt spid="37"/>
                                        </p:tgtEl>
                                        <p:attrNameLst>
                                          <p:attrName>ppt_x</p:attrName>
                                        </p:attrNameLst>
                                      </p:cBhvr>
                                      <p:tavLst>
                                        <p:tav tm="0">
                                          <p:val>
                                            <p:strVal val="0-#ppt_w/2"/>
                                          </p:val>
                                        </p:tav>
                                        <p:tav tm="100000">
                                          <p:val>
                                            <p:strVal val="#ppt_x"/>
                                          </p:val>
                                        </p:tav>
                                      </p:tavLst>
                                    </p:anim>
                                    <p:anim calcmode="lin" valueType="num">
                                      <p:cBhvr additive="base">
                                        <p:cTn id="69" dur="2750" fill="hold"/>
                                        <p:tgtEl>
                                          <p:spTgt spid="37"/>
                                        </p:tgtEl>
                                        <p:attrNameLst>
                                          <p:attrName>ppt_y</p:attrName>
                                        </p:attrNameLst>
                                      </p:cBhvr>
                                      <p:tavLst>
                                        <p:tav tm="0">
                                          <p:val>
                                            <p:strVal val="1+#ppt_h/2"/>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26" presetClass="entr" presetSubtype="0" fill="hold" grpId="0" nodeType="withEffect">
                                  <p:stCondLst>
                                    <p:cond delay="30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80">
                                          <p:stCondLst>
                                            <p:cond delay="0"/>
                                          </p:stCondLst>
                                        </p:cTn>
                                        <p:tgtEl>
                                          <p:spTgt spid="22"/>
                                        </p:tgtEl>
                                      </p:cBhvr>
                                    </p:animEffect>
                                    <p:anim calcmode="lin" valueType="num">
                                      <p:cBhvr>
                                        <p:cTn id="7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83" dur="26">
                                          <p:stCondLst>
                                            <p:cond delay="650"/>
                                          </p:stCondLst>
                                        </p:cTn>
                                        <p:tgtEl>
                                          <p:spTgt spid="22"/>
                                        </p:tgtEl>
                                      </p:cBhvr>
                                      <p:to x="100000" y="60000"/>
                                    </p:animScale>
                                    <p:animScale>
                                      <p:cBhvr>
                                        <p:cTn id="84" dur="166" decel="50000">
                                          <p:stCondLst>
                                            <p:cond delay="676"/>
                                          </p:stCondLst>
                                        </p:cTn>
                                        <p:tgtEl>
                                          <p:spTgt spid="22"/>
                                        </p:tgtEl>
                                      </p:cBhvr>
                                      <p:to x="100000" y="100000"/>
                                    </p:animScale>
                                    <p:animScale>
                                      <p:cBhvr>
                                        <p:cTn id="85" dur="26">
                                          <p:stCondLst>
                                            <p:cond delay="1312"/>
                                          </p:stCondLst>
                                        </p:cTn>
                                        <p:tgtEl>
                                          <p:spTgt spid="22"/>
                                        </p:tgtEl>
                                      </p:cBhvr>
                                      <p:to x="100000" y="80000"/>
                                    </p:animScale>
                                    <p:animScale>
                                      <p:cBhvr>
                                        <p:cTn id="86" dur="166" decel="50000">
                                          <p:stCondLst>
                                            <p:cond delay="1338"/>
                                          </p:stCondLst>
                                        </p:cTn>
                                        <p:tgtEl>
                                          <p:spTgt spid="22"/>
                                        </p:tgtEl>
                                      </p:cBhvr>
                                      <p:to x="100000" y="100000"/>
                                    </p:animScale>
                                    <p:animScale>
                                      <p:cBhvr>
                                        <p:cTn id="87" dur="26">
                                          <p:stCondLst>
                                            <p:cond delay="1642"/>
                                          </p:stCondLst>
                                        </p:cTn>
                                        <p:tgtEl>
                                          <p:spTgt spid="22"/>
                                        </p:tgtEl>
                                      </p:cBhvr>
                                      <p:to x="100000" y="90000"/>
                                    </p:animScale>
                                    <p:animScale>
                                      <p:cBhvr>
                                        <p:cTn id="88" dur="166" decel="50000">
                                          <p:stCondLst>
                                            <p:cond delay="1668"/>
                                          </p:stCondLst>
                                        </p:cTn>
                                        <p:tgtEl>
                                          <p:spTgt spid="22"/>
                                        </p:tgtEl>
                                      </p:cBhvr>
                                      <p:to x="100000" y="100000"/>
                                    </p:animScale>
                                    <p:animScale>
                                      <p:cBhvr>
                                        <p:cTn id="89" dur="26">
                                          <p:stCondLst>
                                            <p:cond delay="1808"/>
                                          </p:stCondLst>
                                        </p:cTn>
                                        <p:tgtEl>
                                          <p:spTgt spid="22"/>
                                        </p:tgtEl>
                                      </p:cBhvr>
                                      <p:to x="100000" y="95000"/>
                                    </p:animScale>
                                    <p:animScale>
                                      <p:cBhvr>
                                        <p:cTn id="90" dur="166" decel="50000">
                                          <p:stCondLst>
                                            <p:cond delay="1834"/>
                                          </p:stCondLst>
                                        </p:cTn>
                                        <p:tgtEl>
                                          <p:spTgt spid="22"/>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 presetClass="entr" presetSubtype="8" fill="hold" nodeType="click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0-#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1000"/>
                                        <p:tgtEl>
                                          <p:spTgt spid="27"/>
                                        </p:tgtEl>
                                      </p:cBhvr>
                                    </p:animEffect>
                                    <p:anim calcmode="lin" valueType="num">
                                      <p:cBhvr>
                                        <p:cTn id="102" dur="1000" fill="hold"/>
                                        <p:tgtEl>
                                          <p:spTgt spid="27"/>
                                        </p:tgtEl>
                                        <p:attrNameLst>
                                          <p:attrName>ppt_x</p:attrName>
                                        </p:attrNameLst>
                                      </p:cBhvr>
                                      <p:tavLst>
                                        <p:tav tm="0">
                                          <p:val>
                                            <p:strVal val="#ppt_x"/>
                                          </p:val>
                                        </p:tav>
                                        <p:tav tm="100000">
                                          <p:val>
                                            <p:strVal val="#ppt_x"/>
                                          </p:val>
                                        </p:tav>
                                      </p:tavLst>
                                    </p:anim>
                                    <p:anim calcmode="lin" valueType="num">
                                      <p:cBhvr>
                                        <p:cTn id="103" dur="1000" fill="hold"/>
                                        <p:tgtEl>
                                          <p:spTgt spid="27"/>
                                        </p:tgtEl>
                                        <p:attrNameLst>
                                          <p:attrName>ppt_y</p:attrName>
                                        </p:attrNameLst>
                                      </p:cBhvr>
                                      <p:tavLst>
                                        <p:tav tm="0">
                                          <p:val>
                                            <p:strVal val="#ppt_y+.1"/>
                                          </p:val>
                                        </p:tav>
                                        <p:tav tm="100000">
                                          <p:val>
                                            <p:strVal val="#ppt_y"/>
                                          </p:val>
                                        </p:tav>
                                      </p:tavLst>
                                    </p:anim>
                                  </p:childTnLst>
                                </p:cTn>
                              </p:par>
                            </p:childTnLst>
                          </p:cTn>
                        </p:par>
                        <p:par>
                          <p:cTn id="104" fill="hold">
                            <p:stCondLst>
                              <p:cond delay="1000"/>
                            </p:stCondLst>
                            <p:childTnLst>
                              <p:par>
                                <p:cTn id="105" presetID="42" presetClass="entr" presetSubtype="0" fill="hold" grpId="0" nodeType="afterEffect">
                                  <p:stCondLst>
                                    <p:cond delay="0"/>
                                  </p:stCondLst>
                                  <p:childTnLst>
                                    <p:set>
                                      <p:cBhvr>
                                        <p:cTn id="106" dur="1" fill="hold">
                                          <p:stCondLst>
                                            <p:cond delay="0"/>
                                          </p:stCondLst>
                                        </p:cTn>
                                        <p:tgtEl>
                                          <p:spTgt spid="6"/>
                                        </p:tgtEl>
                                        <p:attrNameLst>
                                          <p:attrName>style.visibility</p:attrName>
                                        </p:attrNameLst>
                                      </p:cBhvr>
                                      <p:to>
                                        <p:strVal val="visible"/>
                                      </p:to>
                                    </p:set>
                                    <p:animEffect transition="in" filter="fade">
                                      <p:cBhvr>
                                        <p:cTn id="107" dur="1000"/>
                                        <p:tgtEl>
                                          <p:spTgt spid="6"/>
                                        </p:tgtEl>
                                      </p:cBhvr>
                                    </p:animEffect>
                                    <p:anim calcmode="lin" valueType="num">
                                      <p:cBhvr>
                                        <p:cTn id="108" dur="1000" fill="hold"/>
                                        <p:tgtEl>
                                          <p:spTgt spid="6"/>
                                        </p:tgtEl>
                                        <p:attrNameLst>
                                          <p:attrName>ppt_x</p:attrName>
                                        </p:attrNameLst>
                                      </p:cBhvr>
                                      <p:tavLst>
                                        <p:tav tm="0">
                                          <p:val>
                                            <p:strVal val="#ppt_x"/>
                                          </p:val>
                                        </p:tav>
                                        <p:tav tm="100000">
                                          <p:val>
                                            <p:strVal val="#ppt_x"/>
                                          </p:val>
                                        </p:tav>
                                      </p:tavLst>
                                    </p:anim>
                                    <p:anim calcmode="lin" valueType="num">
                                      <p:cBhvr>
                                        <p:cTn id="10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8" fill="hold" nodeType="clickEffect">
                                  <p:stCondLst>
                                    <p:cond delay="0"/>
                                  </p:stCondLst>
                                  <p:childTnLst>
                                    <p:set>
                                      <p:cBhvr>
                                        <p:cTn id="113" dur="1" fill="hold">
                                          <p:stCondLst>
                                            <p:cond delay="0"/>
                                          </p:stCondLst>
                                        </p:cTn>
                                        <p:tgtEl>
                                          <p:spTgt spid="17"/>
                                        </p:tgtEl>
                                        <p:attrNameLst>
                                          <p:attrName>style.visibility</p:attrName>
                                        </p:attrNameLst>
                                      </p:cBhvr>
                                      <p:to>
                                        <p:strVal val="visible"/>
                                      </p:to>
                                    </p:set>
                                    <p:anim calcmode="lin" valueType="num">
                                      <p:cBhvr additive="base">
                                        <p:cTn id="114" dur="500" fill="hold"/>
                                        <p:tgtEl>
                                          <p:spTgt spid="17"/>
                                        </p:tgtEl>
                                        <p:attrNameLst>
                                          <p:attrName>ppt_x</p:attrName>
                                        </p:attrNameLst>
                                      </p:cBhvr>
                                      <p:tavLst>
                                        <p:tav tm="0">
                                          <p:val>
                                            <p:strVal val="0-#ppt_w/2"/>
                                          </p:val>
                                        </p:tav>
                                        <p:tav tm="100000">
                                          <p:val>
                                            <p:strVal val="#ppt_x"/>
                                          </p:val>
                                        </p:tav>
                                      </p:tavLst>
                                    </p:anim>
                                    <p:anim calcmode="lin" valueType="num">
                                      <p:cBhvr additive="base">
                                        <p:cTn id="11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1000"/>
                                        <p:tgtEl>
                                          <p:spTgt spid="30"/>
                                        </p:tgtEl>
                                      </p:cBhvr>
                                    </p:animEffect>
                                    <p:anim calcmode="lin" valueType="num">
                                      <p:cBhvr>
                                        <p:cTn id="121" dur="1000" fill="hold"/>
                                        <p:tgtEl>
                                          <p:spTgt spid="30"/>
                                        </p:tgtEl>
                                        <p:attrNameLst>
                                          <p:attrName>ppt_x</p:attrName>
                                        </p:attrNameLst>
                                      </p:cBhvr>
                                      <p:tavLst>
                                        <p:tav tm="0">
                                          <p:val>
                                            <p:strVal val="#ppt_x"/>
                                          </p:val>
                                        </p:tav>
                                        <p:tav tm="100000">
                                          <p:val>
                                            <p:strVal val="#ppt_x"/>
                                          </p:val>
                                        </p:tav>
                                      </p:tavLst>
                                    </p:anim>
                                    <p:anim calcmode="lin" valueType="num">
                                      <p:cBhvr>
                                        <p:cTn id="122" dur="1000" fill="hold"/>
                                        <p:tgtEl>
                                          <p:spTgt spid="30"/>
                                        </p:tgtEl>
                                        <p:attrNameLst>
                                          <p:attrName>ppt_y</p:attrName>
                                        </p:attrNameLst>
                                      </p:cBhvr>
                                      <p:tavLst>
                                        <p:tav tm="0">
                                          <p:val>
                                            <p:strVal val="#ppt_y+.1"/>
                                          </p:val>
                                        </p:tav>
                                        <p:tav tm="100000">
                                          <p:val>
                                            <p:strVal val="#ppt_y"/>
                                          </p:val>
                                        </p:tav>
                                      </p:tavLst>
                                    </p:anim>
                                  </p:childTnLst>
                                </p:cTn>
                              </p:par>
                            </p:childTnLst>
                          </p:cTn>
                        </p:par>
                        <p:par>
                          <p:cTn id="123" fill="hold">
                            <p:stCondLst>
                              <p:cond delay="1000"/>
                            </p:stCondLst>
                            <p:childTnLst>
                              <p:par>
                                <p:cTn id="124" presetID="42" presetClass="entr" presetSubtype="0" fill="hold" grpId="0" nodeType="afterEffect">
                                  <p:stCondLst>
                                    <p:cond delay="0"/>
                                  </p:stCondLst>
                                  <p:childTnLst>
                                    <p:set>
                                      <p:cBhvr>
                                        <p:cTn id="125" dur="1" fill="hold">
                                          <p:stCondLst>
                                            <p:cond delay="0"/>
                                          </p:stCondLst>
                                        </p:cTn>
                                        <p:tgtEl>
                                          <p:spTgt spid="7"/>
                                        </p:tgtEl>
                                        <p:attrNameLst>
                                          <p:attrName>style.visibility</p:attrName>
                                        </p:attrNameLst>
                                      </p:cBhvr>
                                      <p:to>
                                        <p:strVal val="visible"/>
                                      </p:to>
                                    </p:set>
                                    <p:animEffect transition="in" filter="fade">
                                      <p:cBhvr>
                                        <p:cTn id="126" dur="1000"/>
                                        <p:tgtEl>
                                          <p:spTgt spid="7"/>
                                        </p:tgtEl>
                                      </p:cBhvr>
                                    </p:animEffect>
                                    <p:anim calcmode="lin" valueType="num">
                                      <p:cBhvr>
                                        <p:cTn id="127" dur="1000" fill="hold"/>
                                        <p:tgtEl>
                                          <p:spTgt spid="7"/>
                                        </p:tgtEl>
                                        <p:attrNameLst>
                                          <p:attrName>ppt_x</p:attrName>
                                        </p:attrNameLst>
                                      </p:cBhvr>
                                      <p:tavLst>
                                        <p:tav tm="0">
                                          <p:val>
                                            <p:strVal val="#ppt_x"/>
                                          </p:val>
                                        </p:tav>
                                        <p:tav tm="100000">
                                          <p:val>
                                            <p:strVal val="#ppt_x"/>
                                          </p:val>
                                        </p:tav>
                                      </p:tavLst>
                                    </p:anim>
                                    <p:anim calcmode="lin" valueType="num">
                                      <p:cBhvr>
                                        <p:cTn id="1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12" fill="hold" nodeType="clickEffect">
                                  <p:stCondLst>
                                    <p:cond delay="0"/>
                                  </p:stCondLst>
                                  <p:childTnLst>
                                    <p:set>
                                      <p:cBhvr>
                                        <p:cTn id="132" dur="1" fill="hold">
                                          <p:stCondLst>
                                            <p:cond delay="0"/>
                                          </p:stCondLst>
                                        </p:cTn>
                                        <p:tgtEl>
                                          <p:spTgt spid="19"/>
                                        </p:tgtEl>
                                        <p:attrNameLst>
                                          <p:attrName>style.visibility</p:attrName>
                                        </p:attrNameLst>
                                      </p:cBhvr>
                                      <p:to>
                                        <p:strVal val="visible"/>
                                      </p:to>
                                    </p:set>
                                    <p:anim calcmode="lin" valueType="num">
                                      <p:cBhvr additive="base">
                                        <p:cTn id="133" dur="500" fill="hold"/>
                                        <p:tgtEl>
                                          <p:spTgt spid="19"/>
                                        </p:tgtEl>
                                        <p:attrNameLst>
                                          <p:attrName>ppt_x</p:attrName>
                                        </p:attrNameLst>
                                      </p:cBhvr>
                                      <p:tavLst>
                                        <p:tav tm="0">
                                          <p:val>
                                            <p:strVal val="0-#ppt_w/2"/>
                                          </p:val>
                                        </p:tav>
                                        <p:tav tm="100000">
                                          <p:val>
                                            <p:strVal val="#ppt_x"/>
                                          </p:val>
                                        </p:tav>
                                      </p:tavLst>
                                    </p:anim>
                                    <p:anim calcmode="lin" valueType="num">
                                      <p:cBhvr additive="base">
                                        <p:cTn id="1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42" presetClass="entr" presetSubtype="0" fill="hold" nodeType="click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1000"/>
                                        <p:tgtEl>
                                          <p:spTgt spid="28"/>
                                        </p:tgtEl>
                                      </p:cBhvr>
                                    </p:animEffect>
                                    <p:anim calcmode="lin" valueType="num">
                                      <p:cBhvr>
                                        <p:cTn id="140" dur="1000" fill="hold"/>
                                        <p:tgtEl>
                                          <p:spTgt spid="28"/>
                                        </p:tgtEl>
                                        <p:attrNameLst>
                                          <p:attrName>ppt_x</p:attrName>
                                        </p:attrNameLst>
                                      </p:cBhvr>
                                      <p:tavLst>
                                        <p:tav tm="0">
                                          <p:val>
                                            <p:strVal val="#ppt_x"/>
                                          </p:val>
                                        </p:tav>
                                        <p:tav tm="100000">
                                          <p:val>
                                            <p:strVal val="#ppt_x"/>
                                          </p:val>
                                        </p:tav>
                                      </p:tavLst>
                                    </p:anim>
                                    <p:anim calcmode="lin" valueType="num">
                                      <p:cBhvr>
                                        <p:cTn id="141" dur="100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1000"/>
                            </p:stCondLst>
                            <p:childTnLst>
                              <p:par>
                                <p:cTn id="143" presetID="42" presetClass="entr" presetSubtype="0" fill="hold" grpId="0" nodeType="afterEffect">
                                  <p:stCondLst>
                                    <p:cond delay="0"/>
                                  </p:stCondLst>
                                  <p:childTnLst>
                                    <p:set>
                                      <p:cBhvr>
                                        <p:cTn id="144" dur="1" fill="hold">
                                          <p:stCondLst>
                                            <p:cond delay="0"/>
                                          </p:stCondLst>
                                        </p:cTn>
                                        <p:tgtEl>
                                          <p:spTgt spid="8"/>
                                        </p:tgtEl>
                                        <p:attrNameLst>
                                          <p:attrName>style.visibility</p:attrName>
                                        </p:attrNameLst>
                                      </p:cBhvr>
                                      <p:to>
                                        <p:strVal val="visible"/>
                                      </p:to>
                                    </p:set>
                                    <p:animEffect transition="in" filter="fade">
                                      <p:cBhvr>
                                        <p:cTn id="145" dur="1000"/>
                                        <p:tgtEl>
                                          <p:spTgt spid="8"/>
                                        </p:tgtEl>
                                      </p:cBhvr>
                                    </p:animEffect>
                                    <p:anim calcmode="lin" valueType="num">
                                      <p:cBhvr>
                                        <p:cTn id="146" dur="1000" fill="hold"/>
                                        <p:tgtEl>
                                          <p:spTgt spid="8"/>
                                        </p:tgtEl>
                                        <p:attrNameLst>
                                          <p:attrName>ppt_x</p:attrName>
                                        </p:attrNameLst>
                                      </p:cBhvr>
                                      <p:tavLst>
                                        <p:tav tm="0">
                                          <p:val>
                                            <p:strVal val="#ppt_x"/>
                                          </p:val>
                                        </p:tav>
                                        <p:tav tm="100000">
                                          <p:val>
                                            <p:strVal val="#ppt_x"/>
                                          </p:val>
                                        </p:tav>
                                      </p:tavLst>
                                    </p:anim>
                                    <p:anim calcmode="lin" valueType="num">
                                      <p:cBhvr>
                                        <p:cTn id="1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 presetClass="entr" presetSubtype="6" fill="hold" nodeType="clickEffect">
                                  <p:stCondLst>
                                    <p:cond delay="0"/>
                                  </p:stCondLst>
                                  <p:childTnLst>
                                    <p:set>
                                      <p:cBhvr>
                                        <p:cTn id="151" dur="1" fill="hold">
                                          <p:stCondLst>
                                            <p:cond delay="0"/>
                                          </p:stCondLst>
                                        </p:cTn>
                                        <p:tgtEl>
                                          <p:spTgt spid="20"/>
                                        </p:tgtEl>
                                        <p:attrNameLst>
                                          <p:attrName>style.visibility</p:attrName>
                                        </p:attrNameLst>
                                      </p:cBhvr>
                                      <p:to>
                                        <p:strVal val="visible"/>
                                      </p:to>
                                    </p:set>
                                    <p:anim calcmode="lin" valueType="num">
                                      <p:cBhvr additive="base">
                                        <p:cTn id="152" dur="500" fill="hold"/>
                                        <p:tgtEl>
                                          <p:spTgt spid="20"/>
                                        </p:tgtEl>
                                        <p:attrNameLst>
                                          <p:attrName>ppt_x</p:attrName>
                                        </p:attrNameLst>
                                      </p:cBhvr>
                                      <p:tavLst>
                                        <p:tav tm="0">
                                          <p:val>
                                            <p:strVal val="1+#ppt_w/2"/>
                                          </p:val>
                                        </p:tav>
                                        <p:tav tm="100000">
                                          <p:val>
                                            <p:strVal val="#ppt_x"/>
                                          </p:val>
                                        </p:tav>
                                      </p:tavLst>
                                    </p:anim>
                                    <p:anim calcmode="lin" valueType="num">
                                      <p:cBhvr additive="base">
                                        <p:cTn id="1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nodeType="clickEffect">
                                  <p:stCondLst>
                                    <p:cond delay="0"/>
                                  </p:stCondLst>
                                  <p:childTnLst>
                                    <p:set>
                                      <p:cBhvr>
                                        <p:cTn id="157" dur="1" fill="hold">
                                          <p:stCondLst>
                                            <p:cond delay="0"/>
                                          </p:stCondLst>
                                        </p:cTn>
                                        <p:tgtEl>
                                          <p:spTgt spid="29"/>
                                        </p:tgtEl>
                                        <p:attrNameLst>
                                          <p:attrName>style.visibility</p:attrName>
                                        </p:attrNameLst>
                                      </p:cBhvr>
                                      <p:to>
                                        <p:strVal val="visible"/>
                                      </p:to>
                                    </p:set>
                                    <p:animEffect transition="in" filter="fade">
                                      <p:cBhvr>
                                        <p:cTn id="158" dur="1000"/>
                                        <p:tgtEl>
                                          <p:spTgt spid="29"/>
                                        </p:tgtEl>
                                      </p:cBhvr>
                                    </p:animEffect>
                                    <p:anim calcmode="lin" valueType="num">
                                      <p:cBhvr>
                                        <p:cTn id="159" dur="1000" fill="hold"/>
                                        <p:tgtEl>
                                          <p:spTgt spid="29"/>
                                        </p:tgtEl>
                                        <p:attrNameLst>
                                          <p:attrName>ppt_x</p:attrName>
                                        </p:attrNameLst>
                                      </p:cBhvr>
                                      <p:tavLst>
                                        <p:tav tm="0">
                                          <p:val>
                                            <p:strVal val="#ppt_x"/>
                                          </p:val>
                                        </p:tav>
                                        <p:tav tm="100000">
                                          <p:val>
                                            <p:strVal val="#ppt_x"/>
                                          </p:val>
                                        </p:tav>
                                      </p:tavLst>
                                    </p:anim>
                                    <p:anim calcmode="lin" valueType="num">
                                      <p:cBhvr>
                                        <p:cTn id="160" dur="1000" fill="hold"/>
                                        <p:tgtEl>
                                          <p:spTgt spid="29"/>
                                        </p:tgtEl>
                                        <p:attrNameLst>
                                          <p:attrName>ppt_y</p:attrName>
                                        </p:attrNameLst>
                                      </p:cBhvr>
                                      <p:tavLst>
                                        <p:tav tm="0">
                                          <p:val>
                                            <p:strVal val="#ppt_y+.1"/>
                                          </p:val>
                                        </p:tav>
                                        <p:tav tm="100000">
                                          <p:val>
                                            <p:strVal val="#ppt_y"/>
                                          </p:val>
                                        </p:tav>
                                      </p:tavLst>
                                    </p:anim>
                                  </p:childTnLst>
                                </p:cTn>
                              </p:par>
                            </p:childTnLst>
                          </p:cTn>
                        </p:par>
                        <p:par>
                          <p:cTn id="161" fill="hold">
                            <p:stCondLst>
                              <p:cond delay="1000"/>
                            </p:stCondLst>
                            <p:childTnLst>
                              <p:par>
                                <p:cTn id="162" presetID="42" presetClass="entr" presetSubtype="0" fill="hold" grpId="0" nodeType="afterEffect">
                                  <p:stCondLst>
                                    <p:cond delay="0"/>
                                  </p:stCondLst>
                                  <p:childTnLst>
                                    <p:set>
                                      <p:cBhvr>
                                        <p:cTn id="163" dur="1" fill="hold">
                                          <p:stCondLst>
                                            <p:cond delay="0"/>
                                          </p:stCondLst>
                                        </p:cTn>
                                        <p:tgtEl>
                                          <p:spTgt spid="9"/>
                                        </p:tgtEl>
                                        <p:attrNameLst>
                                          <p:attrName>style.visibility</p:attrName>
                                        </p:attrNameLst>
                                      </p:cBhvr>
                                      <p:to>
                                        <p:strVal val="visible"/>
                                      </p:to>
                                    </p:set>
                                    <p:animEffect transition="in" filter="fade">
                                      <p:cBhvr>
                                        <p:cTn id="164" dur="1000"/>
                                        <p:tgtEl>
                                          <p:spTgt spid="9"/>
                                        </p:tgtEl>
                                      </p:cBhvr>
                                    </p:animEffect>
                                    <p:anim calcmode="lin" valueType="num">
                                      <p:cBhvr>
                                        <p:cTn id="165" dur="1000" fill="hold"/>
                                        <p:tgtEl>
                                          <p:spTgt spid="9"/>
                                        </p:tgtEl>
                                        <p:attrNameLst>
                                          <p:attrName>ppt_x</p:attrName>
                                        </p:attrNameLst>
                                      </p:cBhvr>
                                      <p:tavLst>
                                        <p:tav tm="0">
                                          <p:val>
                                            <p:strVal val="#ppt_x"/>
                                          </p:val>
                                        </p:tav>
                                        <p:tav tm="100000">
                                          <p:val>
                                            <p:strVal val="#ppt_x"/>
                                          </p:val>
                                        </p:tav>
                                      </p:tavLst>
                                    </p:anim>
                                    <p:anim calcmode="lin" valueType="num">
                                      <p:cBhvr>
                                        <p:cTn id="16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34E2CC6-B679-4837-9A8C-1D88ED32BB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8374" y="2996385"/>
            <a:ext cx="4662638" cy="1533297"/>
          </a:xfrm>
          <a:prstGeom prst="rect">
            <a:avLst/>
          </a:prstGeom>
        </p:spPr>
      </p:pic>
      <p:sp>
        <p:nvSpPr>
          <p:cNvPr id="5" name="矩形 4">
            <a:extLst>
              <a:ext uri="{FF2B5EF4-FFF2-40B4-BE49-F238E27FC236}">
                <a16:creationId xmlns:a16="http://schemas.microsoft.com/office/drawing/2014/main" xmlns="" id="{3007239F-B2E6-4F55-B367-6BA58826308E}"/>
              </a:ext>
            </a:extLst>
          </p:cNvPr>
          <p:cNvSpPr/>
          <p:nvPr/>
        </p:nvSpPr>
        <p:spPr>
          <a:xfrm>
            <a:off x="3864626" y="3465325"/>
            <a:ext cx="4601936"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家长会的意义</a:t>
            </a:r>
          </a:p>
        </p:txBody>
      </p:sp>
      <p:pic>
        <p:nvPicPr>
          <p:cNvPr id="6" name="图片 5">
            <a:extLst>
              <a:ext uri="{FF2B5EF4-FFF2-40B4-BE49-F238E27FC236}">
                <a16:creationId xmlns:a16="http://schemas.microsoft.com/office/drawing/2014/main" xmlns="" id="{F73C1EC5-CDC2-4861-BE68-13037BBA9A72}"/>
              </a:ext>
            </a:extLst>
          </p:cNvPr>
          <p:cNvPicPr>
            <a:picLocks noChangeAspect="1"/>
          </p:cNvPicPr>
          <p:nvPr/>
        </p:nvPicPr>
        <p:blipFill rotWithShape="1">
          <a:blip r:embed="rId5">
            <a:extLst>
              <a:ext uri="{28A0092B-C50C-407E-A947-70E740481C1C}">
                <a14:useLocalDpi xmlns:a14="http://schemas.microsoft.com/office/drawing/2010/main" val="0"/>
              </a:ext>
            </a:extLst>
          </a:blip>
          <a:srcRect r="70850" b="74483"/>
          <a:stretch/>
        </p:blipFill>
        <p:spPr>
          <a:xfrm>
            <a:off x="4509540" y="767255"/>
            <a:ext cx="2303636" cy="2256356"/>
          </a:xfrm>
          <a:prstGeom prst="rect">
            <a:avLst/>
          </a:prstGeom>
        </p:spPr>
      </p:pic>
      <p:pic>
        <p:nvPicPr>
          <p:cNvPr id="7" name="图片 6">
            <a:extLst>
              <a:ext uri="{FF2B5EF4-FFF2-40B4-BE49-F238E27FC236}">
                <a16:creationId xmlns:a16="http://schemas.microsoft.com/office/drawing/2014/main" xmlns="" id="{B171E881-59BC-4092-AE3E-32A38EC0031E}"/>
              </a:ext>
            </a:extLst>
          </p:cNvPr>
          <p:cNvPicPr>
            <a:picLocks noChangeAspect="1"/>
          </p:cNvPicPr>
          <p:nvPr/>
        </p:nvPicPr>
        <p:blipFill rotWithShape="1">
          <a:blip r:embed="rId6">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8" name="图片 7">
            <a:extLst>
              <a:ext uri="{FF2B5EF4-FFF2-40B4-BE49-F238E27FC236}">
                <a16:creationId xmlns:a16="http://schemas.microsoft.com/office/drawing/2014/main" xmlns="" id="{114B5774-00C0-4A1A-8947-0C4AA4FAF781}"/>
              </a:ext>
            </a:extLst>
          </p:cNvPr>
          <p:cNvPicPr>
            <a:picLocks noChangeAspect="1"/>
          </p:cNvPicPr>
          <p:nvPr/>
        </p:nvPicPr>
        <p:blipFill rotWithShape="1">
          <a:blip r:embed="rId6">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9" name="图片 8">
            <a:extLst>
              <a:ext uri="{FF2B5EF4-FFF2-40B4-BE49-F238E27FC236}">
                <a16:creationId xmlns:a16="http://schemas.microsoft.com/office/drawing/2014/main" xmlns="" id="{40AC9A28-32FA-4645-A301-25B6EA9F73FE}"/>
              </a:ext>
            </a:extLst>
          </p:cNvPr>
          <p:cNvPicPr>
            <a:picLocks noChangeAspect="1"/>
          </p:cNvPicPr>
          <p:nvPr/>
        </p:nvPicPr>
        <p:blipFill rotWithShape="1">
          <a:blip r:embed="rId6">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0" name="图片 9">
            <a:extLst>
              <a:ext uri="{FF2B5EF4-FFF2-40B4-BE49-F238E27FC236}">
                <a16:creationId xmlns:a16="http://schemas.microsoft.com/office/drawing/2014/main" xmlns="" id="{88180475-A0CB-469E-8FD6-E0CEEA4981D9}"/>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12" name="图片 11">
            <a:extLst>
              <a:ext uri="{FF2B5EF4-FFF2-40B4-BE49-F238E27FC236}">
                <a16:creationId xmlns:a16="http://schemas.microsoft.com/office/drawing/2014/main" xmlns="" id="{F85C3897-2D5C-49C6-A480-E7C4F5DEE978}"/>
              </a:ext>
            </a:extLst>
          </p:cNvPr>
          <p:cNvPicPr>
            <a:picLocks noChangeAspect="1"/>
          </p:cNvPicPr>
          <p:nvPr/>
        </p:nvPicPr>
        <p:blipFill rotWithShape="1">
          <a:blip r:embed="rId6">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13" name="图片 12">
            <a:extLst>
              <a:ext uri="{FF2B5EF4-FFF2-40B4-BE49-F238E27FC236}">
                <a16:creationId xmlns:a16="http://schemas.microsoft.com/office/drawing/2014/main" xmlns="" id="{D3EAC1E3-3ABC-44EF-A894-B7219C13E3EC}"/>
              </a:ext>
            </a:extLst>
          </p:cNvPr>
          <p:cNvPicPr>
            <a:picLocks noChangeAspect="1"/>
          </p:cNvPicPr>
          <p:nvPr/>
        </p:nvPicPr>
        <p:blipFill rotWithShape="1">
          <a:blip r:embed="rId6">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14" name="图片 13">
            <a:extLst>
              <a:ext uri="{FF2B5EF4-FFF2-40B4-BE49-F238E27FC236}">
                <a16:creationId xmlns:a16="http://schemas.microsoft.com/office/drawing/2014/main" xmlns="" id="{188B34B5-DEB4-47FE-865D-8F589A82DFAE}"/>
              </a:ext>
            </a:extLst>
          </p:cNvPr>
          <p:cNvPicPr>
            <a:picLocks noChangeAspect="1"/>
          </p:cNvPicPr>
          <p:nvPr/>
        </p:nvPicPr>
        <p:blipFill rotWithShape="1">
          <a:blip r:embed="rId6">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957155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80">
                                          <p:stCondLst>
                                            <p:cond delay="0"/>
                                          </p:stCondLst>
                                        </p:cTn>
                                        <p:tgtEl>
                                          <p:spTgt spid="10"/>
                                        </p:tgtEl>
                                      </p:cBhvr>
                                    </p:animEffect>
                                    <p:anim calcmode="lin" valueType="num">
                                      <p:cBhvr>
                                        <p:cTn id="3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7" dur="26">
                                          <p:stCondLst>
                                            <p:cond delay="650"/>
                                          </p:stCondLst>
                                        </p:cTn>
                                        <p:tgtEl>
                                          <p:spTgt spid="10"/>
                                        </p:tgtEl>
                                      </p:cBhvr>
                                      <p:to x="100000" y="60000"/>
                                    </p:animScale>
                                    <p:animScale>
                                      <p:cBhvr>
                                        <p:cTn id="38" dur="166" decel="50000">
                                          <p:stCondLst>
                                            <p:cond delay="676"/>
                                          </p:stCondLst>
                                        </p:cTn>
                                        <p:tgtEl>
                                          <p:spTgt spid="10"/>
                                        </p:tgtEl>
                                      </p:cBhvr>
                                      <p:to x="100000" y="100000"/>
                                    </p:animScale>
                                    <p:animScale>
                                      <p:cBhvr>
                                        <p:cTn id="39" dur="26">
                                          <p:stCondLst>
                                            <p:cond delay="1312"/>
                                          </p:stCondLst>
                                        </p:cTn>
                                        <p:tgtEl>
                                          <p:spTgt spid="10"/>
                                        </p:tgtEl>
                                      </p:cBhvr>
                                      <p:to x="100000" y="80000"/>
                                    </p:animScale>
                                    <p:animScale>
                                      <p:cBhvr>
                                        <p:cTn id="40" dur="166" decel="50000">
                                          <p:stCondLst>
                                            <p:cond delay="1338"/>
                                          </p:stCondLst>
                                        </p:cTn>
                                        <p:tgtEl>
                                          <p:spTgt spid="10"/>
                                        </p:tgtEl>
                                      </p:cBhvr>
                                      <p:to x="100000" y="100000"/>
                                    </p:animScale>
                                    <p:animScale>
                                      <p:cBhvr>
                                        <p:cTn id="41" dur="26">
                                          <p:stCondLst>
                                            <p:cond delay="1642"/>
                                          </p:stCondLst>
                                        </p:cTn>
                                        <p:tgtEl>
                                          <p:spTgt spid="10"/>
                                        </p:tgtEl>
                                      </p:cBhvr>
                                      <p:to x="100000" y="90000"/>
                                    </p:animScale>
                                    <p:animScale>
                                      <p:cBhvr>
                                        <p:cTn id="42" dur="166" decel="50000">
                                          <p:stCondLst>
                                            <p:cond delay="1668"/>
                                          </p:stCondLst>
                                        </p:cTn>
                                        <p:tgtEl>
                                          <p:spTgt spid="10"/>
                                        </p:tgtEl>
                                      </p:cBhvr>
                                      <p:to x="100000" y="100000"/>
                                    </p:animScale>
                                    <p:animScale>
                                      <p:cBhvr>
                                        <p:cTn id="43" dur="26">
                                          <p:stCondLst>
                                            <p:cond delay="1808"/>
                                          </p:stCondLst>
                                        </p:cTn>
                                        <p:tgtEl>
                                          <p:spTgt spid="10"/>
                                        </p:tgtEl>
                                      </p:cBhvr>
                                      <p:to x="100000" y="95000"/>
                                    </p:animScale>
                                    <p:animScale>
                                      <p:cBhvr>
                                        <p:cTn id="44" dur="166" decel="50000">
                                          <p:stCondLst>
                                            <p:cond delay="1834"/>
                                          </p:stCondLst>
                                        </p:cTn>
                                        <p:tgtEl>
                                          <p:spTgt spid="10"/>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80">
                                          <p:stCondLst>
                                            <p:cond delay="0"/>
                                          </p:stCondLst>
                                        </p:cTn>
                                        <p:tgtEl>
                                          <p:spTgt spid="12"/>
                                        </p:tgtEl>
                                      </p:cBhvr>
                                    </p:animEffect>
                                    <p:anim calcmode="lin" valueType="num">
                                      <p:cBhvr>
                                        <p:cTn id="4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3" dur="26">
                                          <p:stCondLst>
                                            <p:cond delay="650"/>
                                          </p:stCondLst>
                                        </p:cTn>
                                        <p:tgtEl>
                                          <p:spTgt spid="12"/>
                                        </p:tgtEl>
                                      </p:cBhvr>
                                      <p:to x="100000" y="60000"/>
                                    </p:animScale>
                                    <p:animScale>
                                      <p:cBhvr>
                                        <p:cTn id="54" dur="166" decel="50000">
                                          <p:stCondLst>
                                            <p:cond delay="676"/>
                                          </p:stCondLst>
                                        </p:cTn>
                                        <p:tgtEl>
                                          <p:spTgt spid="12"/>
                                        </p:tgtEl>
                                      </p:cBhvr>
                                      <p:to x="100000" y="100000"/>
                                    </p:animScale>
                                    <p:animScale>
                                      <p:cBhvr>
                                        <p:cTn id="55" dur="26">
                                          <p:stCondLst>
                                            <p:cond delay="1312"/>
                                          </p:stCondLst>
                                        </p:cTn>
                                        <p:tgtEl>
                                          <p:spTgt spid="12"/>
                                        </p:tgtEl>
                                      </p:cBhvr>
                                      <p:to x="100000" y="80000"/>
                                    </p:animScale>
                                    <p:animScale>
                                      <p:cBhvr>
                                        <p:cTn id="56" dur="166" decel="50000">
                                          <p:stCondLst>
                                            <p:cond delay="1338"/>
                                          </p:stCondLst>
                                        </p:cTn>
                                        <p:tgtEl>
                                          <p:spTgt spid="12"/>
                                        </p:tgtEl>
                                      </p:cBhvr>
                                      <p:to x="100000" y="100000"/>
                                    </p:animScale>
                                    <p:animScale>
                                      <p:cBhvr>
                                        <p:cTn id="57" dur="26">
                                          <p:stCondLst>
                                            <p:cond delay="1642"/>
                                          </p:stCondLst>
                                        </p:cTn>
                                        <p:tgtEl>
                                          <p:spTgt spid="12"/>
                                        </p:tgtEl>
                                      </p:cBhvr>
                                      <p:to x="100000" y="90000"/>
                                    </p:animScale>
                                    <p:animScale>
                                      <p:cBhvr>
                                        <p:cTn id="58" dur="166" decel="50000">
                                          <p:stCondLst>
                                            <p:cond delay="1668"/>
                                          </p:stCondLst>
                                        </p:cTn>
                                        <p:tgtEl>
                                          <p:spTgt spid="12"/>
                                        </p:tgtEl>
                                      </p:cBhvr>
                                      <p:to x="100000" y="100000"/>
                                    </p:animScale>
                                    <p:animScale>
                                      <p:cBhvr>
                                        <p:cTn id="59" dur="26">
                                          <p:stCondLst>
                                            <p:cond delay="1808"/>
                                          </p:stCondLst>
                                        </p:cTn>
                                        <p:tgtEl>
                                          <p:spTgt spid="12"/>
                                        </p:tgtEl>
                                      </p:cBhvr>
                                      <p:to x="100000" y="95000"/>
                                    </p:animScale>
                                    <p:animScale>
                                      <p:cBhvr>
                                        <p:cTn id="60" dur="166" decel="50000">
                                          <p:stCondLst>
                                            <p:cond delay="1834"/>
                                          </p:stCondLst>
                                        </p:cTn>
                                        <p:tgtEl>
                                          <p:spTgt spid="12"/>
                                        </p:tgtEl>
                                      </p:cBhvr>
                                      <p:to x="100000" y="100000"/>
                                    </p:animScale>
                                  </p:childTnLst>
                                </p:cTn>
                              </p:par>
                              <p:par>
                                <p:cTn id="61" presetID="26" presetClass="entr" presetSubtype="0"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80">
                                          <p:stCondLst>
                                            <p:cond delay="0"/>
                                          </p:stCondLst>
                                        </p:cTn>
                                        <p:tgtEl>
                                          <p:spTgt spid="13"/>
                                        </p:tgtEl>
                                      </p:cBhvr>
                                    </p:animEffect>
                                    <p:anim calcmode="lin" valueType="num">
                                      <p:cBhvr>
                                        <p:cTn id="6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9" dur="26">
                                          <p:stCondLst>
                                            <p:cond delay="650"/>
                                          </p:stCondLst>
                                        </p:cTn>
                                        <p:tgtEl>
                                          <p:spTgt spid="13"/>
                                        </p:tgtEl>
                                      </p:cBhvr>
                                      <p:to x="100000" y="60000"/>
                                    </p:animScale>
                                    <p:animScale>
                                      <p:cBhvr>
                                        <p:cTn id="70" dur="166" decel="50000">
                                          <p:stCondLst>
                                            <p:cond delay="676"/>
                                          </p:stCondLst>
                                        </p:cTn>
                                        <p:tgtEl>
                                          <p:spTgt spid="13"/>
                                        </p:tgtEl>
                                      </p:cBhvr>
                                      <p:to x="100000" y="100000"/>
                                    </p:animScale>
                                    <p:animScale>
                                      <p:cBhvr>
                                        <p:cTn id="71" dur="26">
                                          <p:stCondLst>
                                            <p:cond delay="1312"/>
                                          </p:stCondLst>
                                        </p:cTn>
                                        <p:tgtEl>
                                          <p:spTgt spid="13"/>
                                        </p:tgtEl>
                                      </p:cBhvr>
                                      <p:to x="100000" y="80000"/>
                                    </p:animScale>
                                    <p:animScale>
                                      <p:cBhvr>
                                        <p:cTn id="72" dur="166" decel="50000">
                                          <p:stCondLst>
                                            <p:cond delay="1338"/>
                                          </p:stCondLst>
                                        </p:cTn>
                                        <p:tgtEl>
                                          <p:spTgt spid="13"/>
                                        </p:tgtEl>
                                      </p:cBhvr>
                                      <p:to x="100000" y="100000"/>
                                    </p:animScale>
                                    <p:animScale>
                                      <p:cBhvr>
                                        <p:cTn id="73" dur="26">
                                          <p:stCondLst>
                                            <p:cond delay="1642"/>
                                          </p:stCondLst>
                                        </p:cTn>
                                        <p:tgtEl>
                                          <p:spTgt spid="13"/>
                                        </p:tgtEl>
                                      </p:cBhvr>
                                      <p:to x="100000" y="90000"/>
                                    </p:animScale>
                                    <p:animScale>
                                      <p:cBhvr>
                                        <p:cTn id="74" dur="166" decel="50000">
                                          <p:stCondLst>
                                            <p:cond delay="1668"/>
                                          </p:stCondLst>
                                        </p:cTn>
                                        <p:tgtEl>
                                          <p:spTgt spid="13"/>
                                        </p:tgtEl>
                                      </p:cBhvr>
                                      <p:to x="100000" y="100000"/>
                                    </p:animScale>
                                    <p:animScale>
                                      <p:cBhvr>
                                        <p:cTn id="75" dur="26">
                                          <p:stCondLst>
                                            <p:cond delay="1808"/>
                                          </p:stCondLst>
                                        </p:cTn>
                                        <p:tgtEl>
                                          <p:spTgt spid="13"/>
                                        </p:tgtEl>
                                      </p:cBhvr>
                                      <p:to x="100000" y="95000"/>
                                    </p:animScale>
                                    <p:animScale>
                                      <p:cBhvr>
                                        <p:cTn id="76" dur="166" decel="50000">
                                          <p:stCondLst>
                                            <p:cond delay="1834"/>
                                          </p:stCondLst>
                                        </p:cTn>
                                        <p:tgtEl>
                                          <p:spTgt spid="13"/>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26" presetClass="emph" presetSubtype="0" fill="hold" nodeType="clickEffect">
                                  <p:stCondLst>
                                    <p:cond delay="0"/>
                                  </p:stCondLst>
                                  <p:childTnLst>
                                    <p:animEffect transition="out" filter="fade">
                                      <p:cBhvr>
                                        <p:cTn id="80" dur="500" tmFilter="0, 0; .2, .5; .8, .5; 1, 0"/>
                                        <p:tgtEl>
                                          <p:spTgt spid="10"/>
                                        </p:tgtEl>
                                      </p:cBhvr>
                                    </p:animEffect>
                                    <p:animScale>
                                      <p:cBhvr>
                                        <p:cTn id="81" dur="250" autoRev="1" fill="hold"/>
                                        <p:tgtEl>
                                          <p:spTgt spid="10"/>
                                        </p:tgtEl>
                                      </p:cBhvr>
                                      <p:by x="105000" y="105000"/>
                                    </p:animScale>
                                  </p:childTnLst>
                                </p:cTn>
                              </p:par>
                              <p:par>
                                <p:cTn id="82" presetID="26" presetClass="emph" presetSubtype="0" fill="hold" nodeType="withEffect">
                                  <p:stCondLst>
                                    <p:cond delay="0"/>
                                  </p:stCondLst>
                                  <p:childTnLst>
                                    <p:animEffect transition="out" filter="fade">
                                      <p:cBhvr>
                                        <p:cTn id="83" dur="500" tmFilter="0, 0; .2, .5; .8, .5; 1, 0"/>
                                        <p:tgtEl>
                                          <p:spTgt spid="12"/>
                                        </p:tgtEl>
                                      </p:cBhvr>
                                    </p:animEffect>
                                    <p:animScale>
                                      <p:cBhvr>
                                        <p:cTn id="84" dur="250" autoRev="1" fill="hold"/>
                                        <p:tgtEl>
                                          <p:spTgt spid="12"/>
                                        </p:tgtEl>
                                      </p:cBhvr>
                                      <p:by x="105000" y="105000"/>
                                    </p:animScale>
                                  </p:childTnLst>
                                </p:cTn>
                              </p:par>
                              <p:par>
                                <p:cTn id="85" presetID="26" presetClass="emph" presetSubtype="0" fill="hold" nodeType="withEffect">
                                  <p:stCondLst>
                                    <p:cond delay="0"/>
                                  </p:stCondLst>
                                  <p:childTnLst>
                                    <p:animEffect transition="out" filter="fade">
                                      <p:cBhvr>
                                        <p:cTn id="86" dur="500" tmFilter="0, 0; .2, .5; .8, .5; 1, 0"/>
                                        <p:tgtEl>
                                          <p:spTgt spid="13"/>
                                        </p:tgtEl>
                                      </p:cBhvr>
                                    </p:animEffect>
                                    <p:animScale>
                                      <p:cBhvr>
                                        <p:cTn id="87" dur="250" autoRev="1" fill="hold"/>
                                        <p:tgtEl>
                                          <p:spTgt spid="13"/>
                                        </p:tgtEl>
                                      </p:cBhvr>
                                      <p:by x="105000" y="105000"/>
                                    </p:animScale>
                                  </p:childTnLst>
                                </p:cTn>
                              </p:par>
                            </p:childTnLst>
                          </p:cTn>
                        </p:par>
                      </p:childTnLst>
                    </p:cTn>
                  </p:par>
                  <p:par>
                    <p:cTn id="88" fill="hold">
                      <p:stCondLst>
                        <p:cond delay="indefinite"/>
                      </p:stCondLst>
                      <p:childTnLst>
                        <p:par>
                          <p:cTn id="89" fill="hold">
                            <p:stCondLst>
                              <p:cond delay="0"/>
                            </p:stCondLst>
                            <p:childTnLst>
                              <p:par>
                                <p:cTn id="90" presetID="2" presetClass="entr" presetSubtype="12"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2750" fill="hold"/>
                                        <p:tgtEl>
                                          <p:spTgt spid="14"/>
                                        </p:tgtEl>
                                        <p:attrNameLst>
                                          <p:attrName>ppt_x</p:attrName>
                                        </p:attrNameLst>
                                      </p:cBhvr>
                                      <p:tavLst>
                                        <p:tav tm="0">
                                          <p:val>
                                            <p:strVal val="0-#ppt_w/2"/>
                                          </p:val>
                                        </p:tav>
                                        <p:tav tm="100000">
                                          <p:val>
                                            <p:strVal val="#ppt_x"/>
                                          </p:val>
                                        </p:tav>
                                      </p:tavLst>
                                    </p:anim>
                                    <p:anim calcmode="lin" valueType="num">
                                      <p:cBhvr additive="base">
                                        <p:cTn id="93" dur="2750" fill="hold"/>
                                        <p:tgtEl>
                                          <p:spTgt spid="1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6"/>
                                        </p:tgtEl>
                                        <p:attrNameLst>
                                          <p:attrName>style.visibility</p:attrName>
                                        </p:attrNameLst>
                                      </p:cBhvr>
                                      <p:to>
                                        <p:strVal val="visible"/>
                                      </p:to>
                                    </p:set>
                                    <p:anim calcmode="lin" valueType="num">
                                      <p:cBhvr additive="base">
                                        <p:cTn id="96" dur="500" fill="hold"/>
                                        <p:tgtEl>
                                          <p:spTgt spid="6"/>
                                        </p:tgtEl>
                                        <p:attrNameLst>
                                          <p:attrName>ppt_x</p:attrName>
                                        </p:attrNameLst>
                                      </p:cBhvr>
                                      <p:tavLst>
                                        <p:tav tm="0">
                                          <p:val>
                                            <p:strVal val="#ppt_x"/>
                                          </p:val>
                                        </p:tav>
                                        <p:tav tm="100000">
                                          <p:val>
                                            <p:strVal val="#ppt_x"/>
                                          </p:val>
                                        </p:tav>
                                      </p:tavLst>
                                    </p:anim>
                                    <p:anim calcmode="lin" valueType="num">
                                      <p:cBhvr additive="base">
                                        <p:cTn id="9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nodeType="click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fade">
                                      <p:cBhvr>
                                        <p:cTn id="102" dur="1000"/>
                                        <p:tgtEl>
                                          <p:spTgt spid="4"/>
                                        </p:tgtEl>
                                      </p:cBhvr>
                                    </p:animEffect>
                                    <p:anim calcmode="lin" valueType="num">
                                      <p:cBhvr>
                                        <p:cTn id="103" dur="1000" fill="hold"/>
                                        <p:tgtEl>
                                          <p:spTgt spid="4"/>
                                        </p:tgtEl>
                                        <p:attrNameLst>
                                          <p:attrName>ppt_x</p:attrName>
                                        </p:attrNameLst>
                                      </p:cBhvr>
                                      <p:tavLst>
                                        <p:tav tm="0">
                                          <p:val>
                                            <p:strVal val="#ppt_x"/>
                                          </p:val>
                                        </p:tav>
                                        <p:tav tm="100000">
                                          <p:val>
                                            <p:strVal val="#ppt_x"/>
                                          </p:val>
                                        </p:tav>
                                      </p:tavLst>
                                    </p:anim>
                                    <p:anim calcmode="lin" valueType="num">
                                      <p:cBhvr>
                                        <p:cTn id="10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3E6A580C-D33D-4727-AD51-181C196646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295190"/>
            <a:ext cx="4537132" cy="1492025"/>
          </a:xfrm>
          <a:prstGeom prst="rect">
            <a:avLst/>
          </a:prstGeom>
        </p:spPr>
      </p:pic>
      <p:grpSp>
        <p:nvGrpSpPr>
          <p:cNvPr id="3" name="组合 2"/>
          <p:cNvGrpSpPr/>
          <p:nvPr/>
        </p:nvGrpSpPr>
        <p:grpSpPr>
          <a:xfrm>
            <a:off x="7695345" y="2185446"/>
            <a:ext cx="3410227" cy="1165673"/>
            <a:chOff x="874712" y="3195403"/>
            <a:chExt cx="3410227" cy="1165673"/>
          </a:xfrm>
        </p:grpSpPr>
        <p:sp>
          <p:nvSpPr>
            <p:cNvPr id="4" name="矩形 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5" name="矩形 4"/>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家长会的目的</a:t>
              </a:r>
            </a:p>
          </p:txBody>
        </p:sp>
      </p:grpSp>
      <p:grpSp>
        <p:nvGrpSpPr>
          <p:cNvPr id="6" name="组合 5"/>
          <p:cNvGrpSpPr/>
          <p:nvPr/>
        </p:nvGrpSpPr>
        <p:grpSpPr>
          <a:xfrm>
            <a:off x="7695345" y="3925796"/>
            <a:ext cx="3410227" cy="1165673"/>
            <a:chOff x="874712" y="3195403"/>
            <a:chExt cx="3410227" cy="1165673"/>
          </a:xfrm>
        </p:grpSpPr>
        <p:sp>
          <p:nvSpPr>
            <p:cNvPr id="7" name="矩形 6"/>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家长会的愿景</a:t>
              </a:r>
            </a:p>
          </p:txBody>
        </p:sp>
      </p:grpSp>
      <p:grpSp>
        <p:nvGrpSpPr>
          <p:cNvPr id="9" name="组合 8"/>
          <p:cNvGrpSpPr/>
          <p:nvPr/>
        </p:nvGrpSpPr>
        <p:grpSpPr>
          <a:xfrm>
            <a:off x="645067" y="2185446"/>
            <a:ext cx="3410227" cy="1165673"/>
            <a:chOff x="874712" y="3195403"/>
            <a:chExt cx="3410227" cy="1165673"/>
          </a:xfrm>
        </p:grpSpPr>
        <p:sp>
          <p:nvSpPr>
            <p:cNvPr id="10" name="矩形 9"/>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1" name="矩形 10"/>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家长会的理念</a:t>
              </a:r>
            </a:p>
          </p:txBody>
        </p:sp>
      </p:grpSp>
      <p:grpSp>
        <p:nvGrpSpPr>
          <p:cNvPr id="12" name="组合 11"/>
          <p:cNvGrpSpPr/>
          <p:nvPr/>
        </p:nvGrpSpPr>
        <p:grpSpPr>
          <a:xfrm>
            <a:off x="645067" y="3925796"/>
            <a:ext cx="3410227" cy="1165673"/>
            <a:chOff x="874712" y="3195403"/>
            <a:chExt cx="3410227" cy="1165673"/>
          </a:xfrm>
        </p:grpSpPr>
        <p:sp>
          <p:nvSpPr>
            <p:cNvPr id="13" name="矩形 12"/>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4" name="矩形 13"/>
            <p:cNvSpPr/>
            <p:nvPr/>
          </p:nvSpPr>
          <p:spPr>
            <a:xfrm>
              <a:off x="204296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家长会的管理</a:t>
              </a:r>
            </a:p>
          </p:txBody>
        </p:sp>
      </p:grpSp>
      <p:sp>
        <p:nvSpPr>
          <p:cNvPr id="16" name="矩形 15"/>
          <p:cNvSpPr/>
          <p:nvPr/>
        </p:nvSpPr>
        <p:spPr>
          <a:xfrm>
            <a:off x="3476625" y="702479"/>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19" name="图片 18">
            <a:extLst>
              <a:ext uri="{FF2B5EF4-FFF2-40B4-BE49-F238E27FC236}">
                <a16:creationId xmlns:a16="http://schemas.microsoft.com/office/drawing/2014/main" xmlns="" id="{71B378EC-72FF-4617-9850-40ECF95EC69A}"/>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20" name="图片 19">
            <a:extLst>
              <a:ext uri="{FF2B5EF4-FFF2-40B4-BE49-F238E27FC236}">
                <a16:creationId xmlns:a16="http://schemas.microsoft.com/office/drawing/2014/main" xmlns="" id="{53AA0824-831E-49A2-8B1D-20FEFF08CA6E}"/>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1" name="图片 20">
            <a:extLst>
              <a:ext uri="{FF2B5EF4-FFF2-40B4-BE49-F238E27FC236}">
                <a16:creationId xmlns:a16="http://schemas.microsoft.com/office/drawing/2014/main" xmlns="" id="{07F38701-2761-4BC3-94B1-141AB3211FD4}"/>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22" name="图片 21">
            <a:extLst>
              <a:ext uri="{FF2B5EF4-FFF2-40B4-BE49-F238E27FC236}">
                <a16:creationId xmlns:a16="http://schemas.microsoft.com/office/drawing/2014/main" xmlns="" id="{08B1143E-AD82-4284-8E8B-FE2795E759D1}"/>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23" name="图片 22">
            <a:extLst>
              <a:ext uri="{FF2B5EF4-FFF2-40B4-BE49-F238E27FC236}">
                <a16:creationId xmlns:a16="http://schemas.microsoft.com/office/drawing/2014/main" xmlns="" id="{B349348E-2ED8-40C4-90C5-500374E8FAF8}"/>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317468"/>
            <a:ext cx="4077928" cy="1481993"/>
          </a:xfrm>
          <a:prstGeom prst="rect">
            <a:avLst/>
          </a:prstGeom>
        </p:spPr>
      </p:pic>
      <p:grpSp>
        <p:nvGrpSpPr>
          <p:cNvPr id="30" name="组合 29">
            <a:extLst>
              <a:ext uri="{FF2B5EF4-FFF2-40B4-BE49-F238E27FC236}">
                <a16:creationId xmlns:a16="http://schemas.microsoft.com/office/drawing/2014/main" xmlns="" id="{E2E2ADAF-C091-45DC-A47B-43BB551B309D}"/>
              </a:ext>
            </a:extLst>
          </p:cNvPr>
          <p:cNvGrpSpPr/>
          <p:nvPr/>
        </p:nvGrpSpPr>
        <p:grpSpPr>
          <a:xfrm>
            <a:off x="4015911" y="1936410"/>
            <a:ext cx="3761626" cy="3795613"/>
            <a:chOff x="4252218" y="1936410"/>
            <a:chExt cx="3761626" cy="3795613"/>
          </a:xfrm>
        </p:grpSpPr>
        <p:pic>
          <p:nvPicPr>
            <p:cNvPr id="29" name="图片 28">
              <a:extLst>
                <a:ext uri="{FF2B5EF4-FFF2-40B4-BE49-F238E27FC236}">
                  <a16:creationId xmlns:a16="http://schemas.microsoft.com/office/drawing/2014/main" xmlns="" id="{4FA0B83F-6271-4F10-858F-083BA8D107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2218" y="1936410"/>
              <a:ext cx="3761626" cy="3761626"/>
            </a:xfrm>
            <a:prstGeom prst="rect">
              <a:avLst/>
            </a:prstGeom>
          </p:spPr>
        </p:pic>
        <p:pic>
          <p:nvPicPr>
            <p:cNvPr id="27" name="图片 26">
              <a:extLst>
                <a:ext uri="{FF2B5EF4-FFF2-40B4-BE49-F238E27FC236}">
                  <a16:creationId xmlns:a16="http://schemas.microsoft.com/office/drawing/2014/main" xmlns="" id="{D35A76CB-BAD8-4890-A058-AB0FFAB4EB8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380" r="7072"/>
            <a:stretch/>
          </p:blipFill>
          <p:spPr>
            <a:xfrm>
              <a:off x="4310461" y="2194504"/>
              <a:ext cx="3549269" cy="3537519"/>
            </a:xfrm>
            <a:prstGeom prst="rect">
              <a:avLst/>
            </a:prstGeom>
          </p:spPr>
        </p:pic>
      </p:grpSp>
    </p:spTree>
    <p:extLst>
      <p:ext uri="{BB962C8B-B14F-4D97-AF65-F5344CB8AC3E}">
        <p14:creationId xmlns:p14="http://schemas.microsoft.com/office/powerpoint/2010/main" val="2729273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80">
                                          <p:stCondLst>
                                            <p:cond delay="0"/>
                                          </p:stCondLst>
                                        </p:cTn>
                                        <p:tgtEl>
                                          <p:spTgt spid="21"/>
                                        </p:tgtEl>
                                      </p:cBhvr>
                                    </p:animEffect>
                                    <p:anim calcmode="lin" valueType="num">
                                      <p:cBhvr>
                                        <p:cTn id="2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 dur="26">
                                          <p:stCondLst>
                                            <p:cond delay="650"/>
                                          </p:stCondLst>
                                        </p:cTn>
                                        <p:tgtEl>
                                          <p:spTgt spid="21"/>
                                        </p:tgtEl>
                                      </p:cBhvr>
                                      <p:to x="100000" y="60000"/>
                                    </p:animScale>
                                    <p:animScale>
                                      <p:cBhvr>
                                        <p:cTn id="30" dur="166" decel="50000">
                                          <p:stCondLst>
                                            <p:cond delay="676"/>
                                          </p:stCondLst>
                                        </p:cTn>
                                        <p:tgtEl>
                                          <p:spTgt spid="21"/>
                                        </p:tgtEl>
                                      </p:cBhvr>
                                      <p:to x="100000" y="100000"/>
                                    </p:animScale>
                                    <p:animScale>
                                      <p:cBhvr>
                                        <p:cTn id="31" dur="26">
                                          <p:stCondLst>
                                            <p:cond delay="1312"/>
                                          </p:stCondLst>
                                        </p:cTn>
                                        <p:tgtEl>
                                          <p:spTgt spid="21"/>
                                        </p:tgtEl>
                                      </p:cBhvr>
                                      <p:to x="100000" y="80000"/>
                                    </p:animScale>
                                    <p:animScale>
                                      <p:cBhvr>
                                        <p:cTn id="32" dur="166" decel="50000">
                                          <p:stCondLst>
                                            <p:cond delay="1338"/>
                                          </p:stCondLst>
                                        </p:cTn>
                                        <p:tgtEl>
                                          <p:spTgt spid="21"/>
                                        </p:tgtEl>
                                      </p:cBhvr>
                                      <p:to x="100000" y="100000"/>
                                    </p:animScale>
                                    <p:animScale>
                                      <p:cBhvr>
                                        <p:cTn id="33" dur="26">
                                          <p:stCondLst>
                                            <p:cond delay="1642"/>
                                          </p:stCondLst>
                                        </p:cTn>
                                        <p:tgtEl>
                                          <p:spTgt spid="21"/>
                                        </p:tgtEl>
                                      </p:cBhvr>
                                      <p:to x="100000" y="90000"/>
                                    </p:animScale>
                                    <p:animScale>
                                      <p:cBhvr>
                                        <p:cTn id="34" dur="166" decel="50000">
                                          <p:stCondLst>
                                            <p:cond delay="1668"/>
                                          </p:stCondLst>
                                        </p:cTn>
                                        <p:tgtEl>
                                          <p:spTgt spid="21"/>
                                        </p:tgtEl>
                                      </p:cBhvr>
                                      <p:to x="100000" y="100000"/>
                                    </p:animScale>
                                    <p:animScale>
                                      <p:cBhvr>
                                        <p:cTn id="35" dur="26">
                                          <p:stCondLst>
                                            <p:cond delay="1808"/>
                                          </p:stCondLst>
                                        </p:cTn>
                                        <p:tgtEl>
                                          <p:spTgt spid="21"/>
                                        </p:tgtEl>
                                      </p:cBhvr>
                                      <p:to x="100000" y="95000"/>
                                    </p:animScale>
                                    <p:animScale>
                                      <p:cBhvr>
                                        <p:cTn id="36" dur="166" decel="50000">
                                          <p:stCondLst>
                                            <p:cond delay="1834"/>
                                          </p:stCondLst>
                                        </p:cTn>
                                        <p:tgtEl>
                                          <p:spTgt spid="21"/>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80">
                                          <p:stCondLst>
                                            <p:cond delay="0"/>
                                          </p:stCondLst>
                                        </p:cTn>
                                        <p:tgtEl>
                                          <p:spTgt spid="22"/>
                                        </p:tgtEl>
                                      </p:cBhvr>
                                    </p:animEffect>
                                    <p:anim calcmode="lin" valueType="num">
                                      <p:cBhvr>
                                        <p:cTn id="4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5" dur="26">
                                          <p:stCondLst>
                                            <p:cond delay="650"/>
                                          </p:stCondLst>
                                        </p:cTn>
                                        <p:tgtEl>
                                          <p:spTgt spid="22"/>
                                        </p:tgtEl>
                                      </p:cBhvr>
                                      <p:to x="100000" y="60000"/>
                                    </p:animScale>
                                    <p:animScale>
                                      <p:cBhvr>
                                        <p:cTn id="46" dur="166" decel="50000">
                                          <p:stCondLst>
                                            <p:cond delay="676"/>
                                          </p:stCondLst>
                                        </p:cTn>
                                        <p:tgtEl>
                                          <p:spTgt spid="22"/>
                                        </p:tgtEl>
                                      </p:cBhvr>
                                      <p:to x="100000" y="100000"/>
                                    </p:animScale>
                                    <p:animScale>
                                      <p:cBhvr>
                                        <p:cTn id="47" dur="26">
                                          <p:stCondLst>
                                            <p:cond delay="1312"/>
                                          </p:stCondLst>
                                        </p:cTn>
                                        <p:tgtEl>
                                          <p:spTgt spid="22"/>
                                        </p:tgtEl>
                                      </p:cBhvr>
                                      <p:to x="100000" y="80000"/>
                                    </p:animScale>
                                    <p:animScale>
                                      <p:cBhvr>
                                        <p:cTn id="48" dur="166" decel="50000">
                                          <p:stCondLst>
                                            <p:cond delay="1338"/>
                                          </p:stCondLst>
                                        </p:cTn>
                                        <p:tgtEl>
                                          <p:spTgt spid="22"/>
                                        </p:tgtEl>
                                      </p:cBhvr>
                                      <p:to x="100000" y="100000"/>
                                    </p:animScale>
                                    <p:animScale>
                                      <p:cBhvr>
                                        <p:cTn id="49" dur="26">
                                          <p:stCondLst>
                                            <p:cond delay="1642"/>
                                          </p:stCondLst>
                                        </p:cTn>
                                        <p:tgtEl>
                                          <p:spTgt spid="22"/>
                                        </p:tgtEl>
                                      </p:cBhvr>
                                      <p:to x="100000" y="90000"/>
                                    </p:animScale>
                                    <p:animScale>
                                      <p:cBhvr>
                                        <p:cTn id="50" dur="166" decel="50000">
                                          <p:stCondLst>
                                            <p:cond delay="1668"/>
                                          </p:stCondLst>
                                        </p:cTn>
                                        <p:tgtEl>
                                          <p:spTgt spid="22"/>
                                        </p:tgtEl>
                                      </p:cBhvr>
                                      <p:to x="100000" y="100000"/>
                                    </p:animScale>
                                    <p:animScale>
                                      <p:cBhvr>
                                        <p:cTn id="51" dur="26">
                                          <p:stCondLst>
                                            <p:cond delay="1808"/>
                                          </p:stCondLst>
                                        </p:cTn>
                                        <p:tgtEl>
                                          <p:spTgt spid="22"/>
                                        </p:tgtEl>
                                      </p:cBhvr>
                                      <p:to x="100000" y="95000"/>
                                    </p:animScale>
                                    <p:animScale>
                                      <p:cBhvr>
                                        <p:cTn id="52" dur="166" decel="50000">
                                          <p:stCondLst>
                                            <p:cond delay="1834"/>
                                          </p:stCondLst>
                                        </p:cTn>
                                        <p:tgtEl>
                                          <p:spTgt spid="2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0"/>
                                        </p:tgtEl>
                                      </p:cBhvr>
                                    </p:animEffect>
                                    <p:animScale>
                                      <p:cBhvr>
                                        <p:cTn id="57" dur="250" autoRev="1" fill="hold"/>
                                        <p:tgtEl>
                                          <p:spTgt spid="20"/>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1"/>
                                        </p:tgtEl>
                                      </p:cBhvr>
                                    </p:animEffect>
                                    <p:animScale>
                                      <p:cBhvr>
                                        <p:cTn id="60" dur="250" autoRev="1" fill="hold"/>
                                        <p:tgtEl>
                                          <p:spTgt spid="2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2"/>
                                        </p:tgtEl>
                                      </p:cBhvr>
                                    </p:animEffect>
                                    <p:animScale>
                                      <p:cBhvr>
                                        <p:cTn id="63" dur="250" autoRev="1" fill="hold"/>
                                        <p:tgtEl>
                                          <p:spTgt spid="2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par>
                                <p:cTn id="76" presetID="2" presetClass="entr" presetSubtype="1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250" fill="hold"/>
                                        <p:tgtEl>
                                          <p:spTgt spid="23"/>
                                        </p:tgtEl>
                                        <p:attrNameLst>
                                          <p:attrName>ppt_x</p:attrName>
                                        </p:attrNameLst>
                                      </p:cBhvr>
                                      <p:tavLst>
                                        <p:tav tm="0">
                                          <p:val>
                                            <p:strVal val="0-#ppt_w/2"/>
                                          </p:val>
                                        </p:tav>
                                        <p:tav tm="100000">
                                          <p:val>
                                            <p:strVal val="#ppt_x"/>
                                          </p:val>
                                        </p:tav>
                                      </p:tavLst>
                                    </p:anim>
                                    <p:anim calcmode="lin" valueType="num">
                                      <p:cBhvr additive="base">
                                        <p:cTn id="79" dur="2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2" presetClass="entr" presetSubtype="8" fill="hold" nodeType="after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additive="base">
                                        <p:cTn id="90" dur="500" fill="hold"/>
                                        <p:tgtEl>
                                          <p:spTgt spid="3"/>
                                        </p:tgtEl>
                                        <p:attrNameLst>
                                          <p:attrName>ppt_x</p:attrName>
                                        </p:attrNameLst>
                                      </p:cBhvr>
                                      <p:tavLst>
                                        <p:tav tm="0">
                                          <p:val>
                                            <p:strVal val="0-#ppt_w/2"/>
                                          </p:val>
                                        </p:tav>
                                        <p:tav tm="100000">
                                          <p:val>
                                            <p:strVal val="#ppt_x"/>
                                          </p:val>
                                        </p:tav>
                                      </p:tavLst>
                                    </p:anim>
                                    <p:anim calcmode="lin" valueType="num">
                                      <p:cBhvr additive="base">
                                        <p:cTn id="91" dur="500" fill="hold"/>
                                        <p:tgtEl>
                                          <p:spTgt spid="3"/>
                                        </p:tgtEl>
                                        <p:attrNameLst>
                                          <p:attrName>ppt_y</p:attrName>
                                        </p:attrNameLst>
                                      </p:cBhvr>
                                      <p:tavLst>
                                        <p:tav tm="0">
                                          <p:val>
                                            <p:strVal val="#ppt_y"/>
                                          </p:val>
                                        </p:tav>
                                        <p:tav tm="100000">
                                          <p:val>
                                            <p:strVal val="#ppt_y"/>
                                          </p:val>
                                        </p:tav>
                                      </p:tavLst>
                                    </p:anim>
                                  </p:childTnLst>
                                </p:cTn>
                              </p:par>
                              <p:par>
                                <p:cTn id="92" presetID="2" presetClass="entr" presetSubtype="8" fill="hold" nodeType="withEffect">
                                  <p:stCondLst>
                                    <p:cond delay="250"/>
                                  </p:stCondLst>
                                  <p:childTnLst>
                                    <p:set>
                                      <p:cBhvr>
                                        <p:cTn id="93" dur="1" fill="hold">
                                          <p:stCondLst>
                                            <p:cond delay="0"/>
                                          </p:stCondLst>
                                        </p:cTn>
                                        <p:tgtEl>
                                          <p:spTgt spid="6"/>
                                        </p:tgtEl>
                                        <p:attrNameLst>
                                          <p:attrName>style.visibility</p:attrName>
                                        </p:attrNameLst>
                                      </p:cBhvr>
                                      <p:to>
                                        <p:strVal val="visible"/>
                                      </p:to>
                                    </p:set>
                                    <p:anim calcmode="lin" valueType="num">
                                      <p:cBhvr additive="base">
                                        <p:cTn id="94" dur="500" fill="hold"/>
                                        <p:tgtEl>
                                          <p:spTgt spid="6"/>
                                        </p:tgtEl>
                                        <p:attrNameLst>
                                          <p:attrName>ppt_x</p:attrName>
                                        </p:attrNameLst>
                                      </p:cBhvr>
                                      <p:tavLst>
                                        <p:tav tm="0">
                                          <p:val>
                                            <p:strVal val="0-#ppt_w/2"/>
                                          </p:val>
                                        </p:tav>
                                        <p:tav tm="100000">
                                          <p:val>
                                            <p:strVal val="#ppt_x"/>
                                          </p:val>
                                        </p:tav>
                                      </p:tavLst>
                                    </p:anim>
                                    <p:anim calcmode="lin" valueType="num">
                                      <p:cBhvr additive="base">
                                        <p:cTn id="95" dur="500" fill="hold"/>
                                        <p:tgtEl>
                                          <p:spTgt spid="6"/>
                                        </p:tgtEl>
                                        <p:attrNameLst>
                                          <p:attrName>ppt_y</p:attrName>
                                        </p:attrNameLst>
                                      </p:cBhvr>
                                      <p:tavLst>
                                        <p:tav tm="0">
                                          <p:val>
                                            <p:strVal val="#ppt_y"/>
                                          </p:val>
                                        </p:tav>
                                        <p:tav tm="100000">
                                          <p:val>
                                            <p:strVal val="#ppt_y"/>
                                          </p:val>
                                        </p:tav>
                                      </p:tavLst>
                                    </p:anim>
                                  </p:childTnLst>
                                </p:cTn>
                              </p:par>
                              <p:par>
                                <p:cTn id="96" presetID="2" presetClass="entr" presetSubtype="2" fill="hold" nodeType="withEffect">
                                  <p:stCondLst>
                                    <p:cond delay="500"/>
                                  </p:stCondLst>
                                  <p:childTnLst>
                                    <p:set>
                                      <p:cBhvr>
                                        <p:cTn id="97" dur="1" fill="hold">
                                          <p:stCondLst>
                                            <p:cond delay="0"/>
                                          </p:stCondLst>
                                        </p:cTn>
                                        <p:tgtEl>
                                          <p:spTgt spid="9"/>
                                        </p:tgtEl>
                                        <p:attrNameLst>
                                          <p:attrName>style.visibility</p:attrName>
                                        </p:attrNameLst>
                                      </p:cBhvr>
                                      <p:to>
                                        <p:strVal val="visible"/>
                                      </p:to>
                                    </p:set>
                                    <p:anim calcmode="lin" valueType="num">
                                      <p:cBhvr additive="base">
                                        <p:cTn id="98" dur="500" fill="hold"/>
                                        <p:tgtEl>
                                          <p:spTgt spid="9"/>
                                        </p:tgtEl>
                                        <p:attrNameLst>
                                          <p:attrName>ppt_x</p:attrName>
                                        </p:attrNameLst>
                                      </p:cBhvr>
                                      <p:tavLst>
                                        <p:tav tm="0">
                                          <p:val>
                                            <p:strVal val="1+#ppt_w/2"/>
                                          </p:val>
                                        </p:tav>
                                        <p:tav tm="100000">
                                          <p:val>
                                            <p:strVal val="#ppt_x"/>
                                          </p:val>
                                        </p:tav>
                                      </p:tavLst>
                                    </p:anim>
                                    <p:anim calcmode="lin" valueType="num">
                                      <p:cBhvr additive="base">
                                        <p:cTn id="99" dur="500" fill="hold"/>
                                        <p:tgtEl>
                                          <p:spTgt spid="9"/>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750"/>
                                  </p:stCondLst>
                                  <p:childTnLst>
                                    <p:set>
                                      <p:cBhvr>
                                        <p:cTn id="101" dur="1" fill="hold">
                                          <p:stCondLst>
                                            <p:cond delay="0"/>
                                          </p:stCondLst>
                                        </p:cTn>
                                        <p:tgtEl>
                                          <p:spTgt spid="12"/>
                                        </p:tgtEl>
                                        <p:attrNameLst>
                                          <p:attrName>style.visibility</p:attrName>
                                        </p:attrNameLst>
                                      </p:cBhvr>
                                      <p:to>
                                        <p:strVal val="visible"/>
                                      </p:to>
                                    </p:set>
                                    <p:anim calcmode="lin" valueType="num">
                                      <p:cBhvr additive="base">
                                        <p:cTn id="102" dur="500" fill="hold"/>
                                        <p:tgtEl>
                                          <p:spTgt spid="12"/>
                                        </p:tgtEl>
                                        <p:attrNameLst>
                                          <p:attrName>ppt_x</p:attrName>
                                        </p:attrNameLst>
                                      </p:cBhvr>
                                      <p:tavLst>
                                        <p:tav tm="0">
                                          <p:val>
                                            <p:strVal val="1+#ppt_w/2"/>
                                          </p:val>
                                        </p:tav>
                                        <p:tav tm="100000">
                                          <p:val>
                                            <p:strVal val="#ppt_x"/>
                                          </p:val>
                                        </p:tav>
                                      </p:tavLst>
                                    </p:anim>
                                    <p:anim calcmode="lin" valueType="num">
                                      <p:cBhvr additive="base">
                                        <p:cTn id="10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 name="组合 2"/>
          <p:cNvGrpSpPr/>
          <p:nvPr/>
        </p:nvGrpSpPr>
        <p:grpSpPr>
          <a:xfrm>
            <a:off x="5705085" y="2324165"/>
            <a:ext cx="5452335" cy="1165673"/>
            <a:chOff x="874712" y="3195403"/>
            <a:chExt cx="5452335" cy="1165673"/>
          </a:xfrm>
        </p:grpSpPr>
        <p:sp>
          <p:nvSpPr>
            <p:cNvPr id="4" name="矩形 3"/>
            <p:cNvSpPr/>
            <p:nvPr/>
          </p:nvSpPr>
          <p:spPr>
            <a:xfrm>
              <a:off x="874712" y="3677812"/>
              <a:ext cx="54523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5" name="矩形 4"/>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家长积极配合</a:t>
              </a:r>
            </a:p>
          </p:txBody>
        </p:sp>
      </p:grpSp>
      <p:grpSp>
        <p:nvGrpSpPr>
          <p:cNvPr id="6" name="组合 5"/>
          <p:cNvGrpSpPr/>
          <p:nvPr/>
        </p:nvGrpSpPr>
        <p:grpSpPr>
          <a:xfrm>
            <a:off x="5705085" y="3930340"/>
            <a:ext cx="5452335" cy="1165673"/>
            <a:chOff x="874712" y="3195403"/>
            <a:chExt cx="5452335" cy="1165673"/>
          </a:xfrm>
        </p:grpSpPr>
        <p:sp>
          <p:nvSpPr>
            <p:cNvPr id="7" name="矩形 6"/>
            <p:cNvSpPr/>
            <p:nvPr/>
          </p:nvSpPr>
          <p:spPr>
            <a:xfrm>
              <a:off x="874712" y="3677812"/>
              <a:ext cx="54523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8" name="矩形 7"/>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教师倾情教育</a:t>
              </a:r>
            </a:p>
          </p:txBody>
        </p:sp>
      </p:grpSp>
      <p:pic>
        <p:nvPicPr>
          <p:cNvPr id="10" name="图片 9">
            <a:extLst>
              <a:ext uri="{FF2B5EF4-FFF2-40B4-BE49-F238E27FC236}">
                <a16:creationId xmlns:a16="http://schemas.microsoft.com/office/drawing/2014/main" xmlns="" id="{00AAE4B0-1F6B-41E6-BAB8-E2400583B2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295190"/>
            <a:ext cx="4537132" cy="1492025"/>
          </a:xfrm>
          <a:prstGeom prst="rect">
            <a:avLst/>
          </a:prstGeom>
        </p:spPr>
      </p:pic>
      <p:sp>
        <p:nvSpPr>
          <p:cNvPr id="11" name="矩形 10">
            <a:extLst>
              <a:ext uri="{FF2B5EF4-FFF2-40B4-BE49-F238E27FC236}">
                <a16:creationId xmlns:a16="http://schemas.microsoft.com/office/drawing/2014/main" xmlns="" id="{D6E04EEE-996D-4BDD-B272-0A781D6CBEDC}"/>
              </a:ext>
            </a:extLst>
          </p:cNvPr>
          <p:cNvSpPr/>
          <p:nvPr/>
        </p:nvSpPr>
        <p:spPr>
          <a:xfrm>
            <a:off x="3476625" y="702479"/>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12" name="图片 11">
            <a:extLst>
              <a:ext uri="{FF2B5EF4-FFF2-40B4-BE49-F238E27FC236}">
                <a16:creationId xmlns:a16="http://schemas.microsoft.com/office/drawing/2014/main" xmlns="" id="{27F53148-783E-47C7-B6C1-5A44808503AF}"/>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13" name="图片 12">
            <a:extLst>
              <a:ext uri="{FF2B5EF4-FFF2-40B4-BE49-F238E27FC236}">
                <a16:creationId xmlns:a16="http://schemas.microsoft.com/office/drawing/2014/main" xmlns="" id="{9C8F746F-9B8A-491E-8EE1-FB6EDDC914A3}"/>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14" name="图片 13">
            <a:extLst>
              <a:ext uri="{FF2B5EF4-FFF2-40B4-BE49-F238E27FC236}">
                <a16:creationId xmlns:a16="http://schemas.microsoft.com/office/drawing/2014/main" xmlns="" id="{B5C80515-6A1D-4D35-A5D9-20AF84413D99}"/>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15" name="图片 14">
            <a:extLst>
              <a:ext uri="{FF2B5EF4-FFF2-40B4-BE49-F238E27FC236}">
                <a16:creationId xmlns:a16="http://schemas.microsoft.com/office/drawing/2014/main" xmlns="" id="{7E44D6E5-AF35-46E9-82CF-991886F59907}"/>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317468"/>
            <a:ext cx="4077928" cy="1481993"/>
          </a:xfrm>
          <a:prstGeom prst="rect">
            <a:avLst/>
          </a:prstGeom>
        </p:spPr>
      </p:pic>
      <p:pic>
        <p:nvPicPr>
          <p:cNvPr id="16" name="图片 15">
            <a:extLst>
              <a:ext uri="{FF2B5EF4-FFF2-40B4-BE49-F238E27FC236}">
                <a16:creationId xmlns:a16="http://schemas.microsoft.com/office/drawing/2014/main" xmlns="" id="{F0AD8BEA-6FCB-427D-AEDA-D8ECFAB76246}"/>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8" name="图片 17">
            <a:extLst>
              <a:ext uri="{FF2B5EF4-FFF2-40B4-BE49-F238E27FC236}">
                <a16:creationId xmlns:a16="http://schemas.microsoft.com/office/drawing/2014/main" xmlns="" id="{B47C4B6C-993E-4775-8C3F-0B76F08816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5088" y="2208121"/>
            <a:ext cx="4073088" cy="2846406"/>
          </a:xfrm>
          <a:prstGeom prst="rect">
            <a:avLst/>
          </a:prstGeom>
        </p:spPr>
      </p:pic>
    </p:spTree>
    <p:extLst>
      <p:ext uri="{BB962C8B-B14F-4D97-AF65-F5344CB8AC3E}">
        <p14:creationId xmlns:p14="http://schemas.microsoft.com/office/powerpoint/2010/main" val="538692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80">
                                          <p:stCondLst>
                                            <p:cond delay="0"/>
                                          </p:stCondLst>
                                        </p:cTn>
                                        <p:tgtEl>
                                          <p:spTgt spid="12"/>
                                        </p:tgtEl>
                                      </p:cBhvr>
                                    </p:animEffect>
                                    <p:anim calcmode="lin" valueType="num">
                                      <p:cBhvr>
                                        <p:cTn id="1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2" dur="26">
                                          <p:stCondLst>
                                            <p:cond delay="650"/>
                                          </p:stCondLst>
                                        </p:cTn>
                                        <p:tgtEl>
                                          <p:spTgt spid="12"/>
                                        </p:tgtEl>
                                      </p:cBhvr>
                                      <p:to x="100000" y="60000"/>
                                    </p:animScale>
                                    <p:animScale>
                                      <p:cBhvr>
                                        <p:cTn id="23" dur="166" decel="50000">
                                          <p:stCondLst>
                                            <p:cond delay="676"/>
                                          </p:stCondLst>
                                        </p:cTn>
                                        <p:tgtEl>
                                          <p:spTgt spid="12"/>
                                        </p:tgtEl>
                                      </p:cBhvr>
                                      <p:to x="100000" y="100000"/>
                                    </p:animScale>
                                    <p:animScale>
                                      <p:cBhvr>
                                        <p:cTn id="24" dur="26">
                                          <p:stCondLst>
                                            <p:cond delay="1312"/>
                                          </p:stCondLst>
                                        </p:cTn>
                                        <p:tgtEl>
                                          <p:spTgt spid="12"/>
                                        </p:tgtEl>
                                      </p:cBhvr>
                                      <p:to x="100000" y="80000"/>
                                    </p:animScale>
                                    <p:animScale>
                                      <p:cBhvr>
                                        <p:cTn id="25" dur="166" decel="50000">
                                          <p:stCondLst>
                                            <p:cond delay="1338"/>
                                          </p:stCondLst>
                                        </p:cTn>
                                        <p:tgtEl>
                                          <p:spTgt spid="12"/>
                                        </p:tgtEl>
                                      </p:cBhvr>
                                      <p:to x="100000" y="100000"/>
                                    </p:animScale>
                                    <p:animScale>
                                      <p:cBhvr>
                                        <p:cTn id="26" dur="26">
                                          <p:stCondLst>
                                            <p:cond delay="1642"/>
                                          </p:stCondLst>
                                        </p:cTn>
                                        <p:tgtEl>
                                          <p:spTgt spid="12"/>
                                        </p:tgtEl>
                                      </p:cBhvr>
                                      <p:to x="100000" y="90000"/>
                                    </p:animScale>
                                    <p:animScale>
                                      <p:cBhvr>
                                        <p:cTn id="27" dur="166" decel="50000">
                                          <p:stCondLst>
                                            <p:cond delay="1668"/>
                                          </p:stCondLst>
                                        </p:cTn>
                                        <p:tgtEl>
                                          <p:spTgt spid="12"/>
                                        </p:tgtEl>
                                      </p:cBhvr>
                                      <p:to x="100000" y="100000"/>
                                    </p:animScale>
                                    <p:animScale>
                                      <p:cBhvr>
                                        <p:cTn id="28" dur="26">
                                          <p:stCondLst>
                                            <p:cond delay="1808"/>
                                          </p:stCondLst>
                                        </p:cTn>
                                        <p:tgtEl>
                                          <p:spTgt spid="12"/>
                                        </p:tgtEl>
                                      </p:cBhvr>
                                      <p:to x="100000" y="95000"/>
                                    </p:animScale>
                                    <p:animScale>
                                      <p:cBhvr>
                                        <p:cTn id="29" dur="166" decel="50000">
                                          <p:stCondLst>
                                            <p:cond delay="1834"/>
                                          </p:stCondLst>
                                        </p:cTn>
                                        <p:tgtEl>
                                          <p:spTgt spid="12"/>
                                        </p:tgtEl>
                                      </p:cBhvr>
                                      <p:to x="100000" y="100000"/>
                                    </p:animScale>
                                  </p:childTnLst>
                                </p:cTn>
                              </p:par>
                              <p:par>
                                <p:cTn id="30" presetID="26"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80">
                                          <p:stCondLst>
                                            <p:cond delay="0"/>
                                          </p:stCondLst>
                                        </p:cTn>
                                        <p:tgtEl>
                                          <p:spTgt spid="13"/>
                                        </p:tgtEl>
                                      </p:cBhvr>
                                    </p:animEffect>
                                    <p:anim calcmode="lin" valueType="num">
                                      <p:cBhvr>
                                        <p:cTn id="3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8" dur="26">
                                          <p:stCondLst>
                                            <p:cond delay="650"/>
                                          </p:stCondLst>
                                        </p:cTn>
                                        <p:tgtEl>
                                          <p:spTgt spid="13"/>
                                        </p:tgtEl>
                                      </p:cBhvr>
                                      <p:to x="100000" y="60000"/>
                                    </p:animScale>
                                    <p:animScale>
                                      <p:cBhvr>
                                        <p:cTn id="39" dur="166" decel="50000">
                                          <p:stCondLst>
                                            <p:cond delay="676"/>
                                          </p:stCondLst>
                                        </p:cTn>
                                        <p:tgtEl>
                                          <p:spTgt spid="13"/>
                                        </p:tgtEl>
                                      </p:cBhvr>
                                      <p:to x="100000" y="100000"/>
                                    </p:animScale>
                                    <p:animScale>
                                      <p:cBhvr>
                                        <p:cTn id="40" dur="26">
                                          <p:stCondLst>
                                            <p:cond delay="1312"/>
                                          </p:stCondLst>
                                        </p:cTn>
                                        <p:tgtEl>
                                          <p:spTgt spid="13"/>
                                        </p:tgtEl>
                                      </p:cBhvr>
                                      <p:to x="100000" y="80000"/>
                                    </p:animScale>
                                    <p:animScale>
                                      <p:cBhvr>
                                        <p:cTn id="41" dur="166" decel="50000">
                                          <p:stCondLst>
                                            <p:cond delay="1338"/>
                                          </p:stCondLst>
                                        </p:cTn>
                                        <p:tgtEl>
                                          <p:spTgt spid="13"/>
                                        </p:tgtEl>
                                      </p:cBhvr>
                                      <p:to x="100000" y="100000"/>
                                    </p:animScale>
                                    <p:animScale>
                                      <p:cBhvr>
                                        <p:cTn id="42" dur="26">
                                          <p:stCondLst>
                                            <p:cond delay="1642"/>
                                          </p:stCondLst>
                                        </p:cTn>
                                        <p:tgtEl>
                                          <p:spTgt spid="13"/>
                                        </p:tgtEl>
                                      </p:cBhvr>
                                      <p:to x="100000" y="90000"/>
                                    </p:animScale>
                                    <p:animScale>
                                      <p:cBhvr>
                                        <p:cTn id="43" dur="166" decel="50000">
                                          <p:stCondLst>
                                            <p:cond delay="1668"/>
                                          </p:stCondLst>
                                        </p:cTn>
                                        <p:tgtEl>
                                          <p:spTgt spid="13"/>
                                        </p:tgtEl>
                                      </p:cBhvr>
                                      <p:to x="100000" y="100000"/>
                                    </p:animScale>
                                    <p:animScale>
                                      <p:cBhvr>
                                        <p:cTn id="44" dur="26">
                                          <p:stCondLst>
                                            <p:cond delay="1808"/>
                                          </p:stCondLst>
                                        </p:cTn>
                                        <p:tgtEl>
                                          <p:spTgt spid="13"/>
                                        </p:tgtEl>
                                      </p:cBhvr>
                                      <p:to x="100000" y="95000"/>
                                    </p:animScale>
                                    <p:animScale>
                                      <p:cBhvr>
                                        <p:cTn id="45" dur="166" decel="50000">
                                          <p:stCondLst>
                                            <p:cond delay="1834"/>
                                          </p:stCondLst>
                                        </p:cTn>
                                        <p:tgtEl>
                                          <p:spTgt spid="13"/>
                                        </p:tgtEl>
                                      </p:cBhvr>
                                      <p:to x="100000" y="100000"/>
                                    </p:animScale>
                                  </p:childTnLst>
                                </p:cTn>
                              </p:par>
                              <p:par>
                                <p:cTn id="46" presetID="26"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80">
                                          <p:stCondLst>
                                            <p:cond delay="0"/>
                                          </p:stCondLst>
                                        </p:cTn>
                                        <p:tgtEl>
                                          <p:spTgt spid="14"/>
                                        </p:tgtEl>
                                      </p:cBhvr>
                                    </p:animEffect>
                                    <p:anim calcmode="lin" valueType="num">
                                      <p:cBhvr>
                                        <p:cTn id="4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4" dur="26">
                                          <p:stCondLst>
                                            <p:cond delay="650"/>
                                          </p:stCondLst>
                                        </p:cTn>
                                        <p:tgtEl>
                                          <p:spTgt spid="14"/>
                                        </p:tgtEl>
                                      </p:cBhvr>
                                      <p:to x="100000" y="60000"/>
                                    </p:animScale>
                                    <p:animScale>
                                      <p:cBhvr>
                                        <p:cTn id="55" dur="166" decel="50000">
                                          <p:stCondLst>
                                            <p:cond delay="676"/>
                                          </p:stCondLst>
                                        </p:cTn>
                                        <p:tgtEl>
                                          <p:spTgt spid="14"/>
                                        </p:tgtEl>
                                      </p:cBhvr>
                                      <p:to x="100000" y="100000"/>
                                    </p:animScale>
                                    <p:animScale>
                                      <p:cBhvr>
                                        <p:cTn id="56" dur="26">
                                          <p:stCondLst>
                                            <p:cond delay="1312"/>
                                          </p:stCondLst>
                                        </p:cTn>
                                        <p:tgtEl>
                                          <p:spTgt spid="14"/>
                                        </p:tgtEl>
                                      </p:cBhvr>
                                      <p:to x="100000" y="80000"/>
                                    </p:animScale>
                                    <p:animScale>
                                      <p:cBhvr>
                                        <p:cTn id="57" dur="166" decel="50000">
                                          <p:stCondLst>
                                            <p:cond delay="1338"/>
                                          </p:stCondLst>
                                        </p:cTn>
                                        <p:tgtEl>
                                          <p:spTgt spid="14"/>
                                        </p:tgtEl>
                                      </p:cBhvr>
                                      <p:to x="100000" y="100000"/>
                                    </p:animScale>
                                    <p:animScale>
                                      <p:cBhvr>
                                        <p:cTn id="58" dur="26">
                                          <p:stCondLst>
                                            <p:cond delay="1642"/>
                                          </p:stCondLst>
                                        </p:cTn>
                                        <p:tgtEl>
                                          <p:spTgt spid="14"/>
                                        </p:tgtEl>
                                      </p:cBhvr>
                                      <p:to x="100000" y="90000"/>
                                    </p:animScale>
                                    <p:animScale>
                                      <p:cBhvr>
                                        <p:cTn id="59" dur="166" decel="50000">
                                          <p:stCondLst>
                                            <p:cond delay="1668"/>
                                          </p:stCondLst>
                                        </p:cTn>
                                        <p:tgtEl>
                                          <p:spTgt spid="14"/>
                                        </p:tgtEl>
                                      </p:cBhvr>
                                      <p:to x="100000" y="100000"/>
                                    </p:animScale>
                                    <p:animScale>
                                      <p:cBhvr>
                                        <p:cTn id="60" dur="26">
                                          <p:stCondLst>
                                            <p:cond delay="1808"/>
                                          </p:stCondLst>
                                        </p:cTn>
                                        <p:tgtEl>
                                          <p:spTgt spid="14"/>
                                        </p:tgtEl>
                                      </p:cBhvr>
                                      <p:to x="100000" y="95000"/>
                                    </p:animScale>
                                    <p:animScale>
                                      <p:cBhvr>
                                        <p:cTn id="61" dur="166" decel="50000">
                                          <p:stCondLst>
                                            <p:cond delay="1834"/>
                                          </p:stCondLst>
                                        </p:cTn>
                                        <p:tgtEl>
                                          <p:spTgt spid="14"/>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12"/>
                                        </p:tgtEl>
                                      </p:cBhvr>
                                    </p:animEffect>
                                    <p:animScale>
                                      <p:cBhvr>
                                        <p:cTn id="66" dur="250" autoRev="1" fill="hold"/>
                                        <p:tgtEl>
                                          <p:spTgt spid="12"/>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13"/>
                                        </p:tgtEl>
                                      </p:cBhvr>
                                    </p:animEffect>
                                    <p:animScale>
                                      <p:cBhvr>
                                        <p:cTn id="69" dur="250" autoRev="1" fill="hold"/>
                                        <p:tgtEl>
                                          <p:spTgt spid="13"/>
                                        </p:tgtEl>
                                      </p:cBhvr>
                                      <p:by x="105000" y="105000"/>
                                    </p:animScale>
                                  </p:childTnLst>
                                </p:cTn>
                              </p:par>
                              <p:par>
                                <p:cTn id="70" presetID="26" presetClass="emph" presetSubtype="0" fill="hold" nodeType="withEffect">
                                  <p:stCondLst>
                                    <p:cond delay="0"/>
                                  </p:stCondLst>
                                  <p:childTnLst>
                                    <p:animEffect transition="out" filter="fade">
                                      <p:cBhvr>
                                        <p:cTn id="71" dur="500" tmFilter="0, 0; .2, .5; .8, .5; 1, 0"/>
                                        <p:tgtEl>
                                          <p:spTgt spid="14"/>
                                        </p:tgtEl>
                                      </p:cBhvr>
                                    </p:animEffect>
                                    <p:animScale>
                                      <p:cBhvr>
                                        <p:cTn id="72" dur="250" autoRev="1" fill="hold"/>
                                        <p:tgtEl>
                                          <p:spTgt spid="14"/>
                                        </p:tgtEl>
                                      </p:cBhvr>
                                      <p:by x="105000" y="105000"/>
                                    </p:animScale>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1000"/>
                                        <p:tgtEl>
                                          <p:spTgt spid="10"/>
                                        </p:tgtEl>
                                      </p:cBhvr>
                                    </p:animEffect>
                                    <p:anim calcmode="lin" valueType="num">
                                      <p:cBhvr>
                                        <p:cTn id="78" dur="1000" fill="hold"/>
                                        <p:tgtEl>
                                          <p:spTgt spid="10"/>
                                        </p:tgtEl>
                                        <p:attrNameLst>
                                          <p:attrName>ppt_x</p:attrName>
                                        </p:attrNameLst>
                                      </p:cBhvr>
                                      <p:tavLst>
                                        <p:tav tm="0">
                                          <p:val>
                                            <p:strVal val="#ppt_x"/>
                                          </p:val>
                                        </p:tav>
                                        <p:tav tm="100000">
                                          <p:val>
                                            <p:strVal val="#ppt_x"/>
                                          </p:val>
                                        </p:tav>
                                      </p:tavLst>
                                    </p:anim>
                                    <p:anim calcmode="lin" valueType="num">
                                      <p:cBhvr>
                                        <p:cTn id="7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par>
                                <p:cTn id="85" presetID="2" presetClass="entr" presetSubtype="12"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2250" fill="hold"/>
                                        <p:tgtEl>
                                          <p:spTgt spid="15"/>
                                        </p:tgtEl>
                                        <p:attrNameLst>
                                          <p:attrName>ppt_x</p:attrName>
                                        </p:attrNameLst>
                                      </p:cBhvr>
                                      <p:tavLst>
                                        <p:tav tm="0">
                                          <p:val>
                                            <p:strVal val="0-#ppt_w/2"/>
                                          </p:val>
                                        </p:tav>
                                        <p:tav tm="100000">
                                          <p:val>
                                            <p:strVal val="#ppt_x"/>
                                          </p:val>
                                        </p:tav>
                                      </p:tavLst>
                                    </p:anim>
                                    <p:anim calcmode="lin" valueType="num">
                                      <p:cBhvr additive="base">
                                        <p:cTn id="88" dur="2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05972FEA-6874-4472-A6FE-91C5E6C609F6}"/>
              </a:ext>
            </a:extLst>
          </p:cNvPr>
          <p:cNvGrpSpPr/>
          <p:nvPr/>
        </p:nvGrpSpPr>
        <p:grpSpPr>
          <a:xfrm>
            <a:off x="926196" y="2059905"/>
            <a:ext cx="3379294" cy="2997623"/>
            <a:chOff x="926196" y="2059905"/>
            <a:chExt cx="3379294" cy="2997623"/>
          </a:xfrm>
        </p:grpSpPr>
        <p:pic>
          <p:nvPicPr>
            <p:cNvPr id="29" name="图片 28">
              <a:extLst>
                <a:ext uri="{FF2B5EF4-FFF2-40B4-BE49-F238E27FC236}">
                  <a16:creationId xmlns:a16="http://schemas.microsoft.com/office/drawing/2014/main" xmlns="" id="{A11EE63E-0430-439A-BDE1-66E4F60EE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4752" y="4064656"/>
              <a:ext cx="3070738" cy="992872"/>
            </a:xfrm>
            <a:prstGeom prst="rect">
              <a:avLst/>
            </a:prstGeom>
          </p:spPr>
        </p:pic>
        <p:pic>
          <p:nvPicPr>
            <p:cNvPr id="11" name="图片 10">
              <a:extLst>
                <a:ext uri="{FF2B5EF4-FFF2-40B4-BE49-F238E27FC236}">
                  <a16:creationId xmlns:a16="http://schemas.microsoft.com/office/drawing/2014/main" xmlns="" id="{90562537-5D49-4741-A741-B5EFACB890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196" y="2059905"/>
              <a:ext cx="3274339" cy="2505893"/>
            </a:xfrm>
            <a:prstGeom prst="rect">
              <a:avLst/>
            </a:prstGeom>
          </p:spPr>
        </p:pic>
        <p:sp>
          <p:nvSpPr>
            <p:cNvPr id="15" name="矩形 14"/>
            <p:cNvSpPr/>
            <p:nvPr/>
          </p:nvSpPr>
          <p:spPr>
            <a:xfrm>
              <a:off x="1505746" y="4518518"/>
              <a:ext cx="2159828" cy="461665"/>
            </a:xfrm>
            <a:prstGeom prst="rect">
              <a:avLst/>
            </a:prstGeom>
          </p:spPr>
          <p:txBody>
            <a:bodyPr wrap="square">
              <a:spAutoFit/>
              <a:scene3d>
                <a:camera prst="orthographicFront"/>
                <a:lightRig rig="threePt" dir="t"/>
              </a:scene3d>
              <a:sp3d contourW="12700"/>
            </a:bodyPr>
            <a:lstStyle/>
            <a:p>
              <a:pPr algn="ctr"/>
              <a:r>
                <a:rPr lang="zh-CN" altLang="en-US" sz="2400" b="1" dirty="0">
                  <a:latin typeface="汉仪乐喵体W" panose="00020600040101010101" pitchFamily="18" charset="-122"/>
                  <a:ea typeface="汉仪乐喵体W" panose="00020600040101010101" pitchFamily="18" charset="-122"/>
                </a:rPr>
                <a:t>讲文明有礼貌</a:t>
              </a:r>
            </a:p>
          </p:txBody>
        </p:sp>
      </p:grpSp>
      <p:pic>
        <p:nvPicPr>
          <p:cNvPr id="18" name="图片 17">
            <a:extLst>
              <a:ext uri="{FF2B5EF4-FFF2-40B4-BE49-F238E27FC236}">
                <a16:creationId xmlns:a16="http://schemas.microsoft.com/office/drawing/2014/main" xmlns="" id="{267108FC-D929-42C8-9D4F-6105A1CE6319}"/>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9" name="图片 18">
            <a:extLst>
              <a:ext uri="{FF2B5EF4-FFF2-40B4-BE49-F238E27FC236}">
                <a16:creationId xmlns:a16="http://schemas.microsoft.com/office/drawing/2014/main" xmlns="" id="{C42FAB1B-31B9-4A0A-A81A-18EB0EA49A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5574" y="295190"/>
            <a:ext cx="4537132" cy="1492025"/>
          </a:xfrm>
          <a:prstGeom prst="rect">
            <a:avLst/>
          </a:prstGeom>
        </p:spPr>
      </p:pic>
      <p:sp>
        <p:nvSpPr>
          <p:cNvPr id="20" name="矩形 19">
            <a:extLst>
              <a:ext uri="{FF2B5EF4-FFF2-40B4-BE49-F238E27FC236}">
                <a16:creationId xmlns:a16="http://schemas.microsoft.com/office/drawing/2014/main" xmlns="" id="{770B013A-1462-42E7-856D-87041AAC8534}"/>
              </a:ext>
            </a:extLst>
          </p:cNvPr>
          <p:cNvSpPr/>
          <p:nvPr/>
        </p:nvSpPr>
        <p:spPr>
          <a:xfrm>
            <a:off x="3476625" y="702479"/>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21" name="图片 20">
            <a:extLst>
              <a:ext uri="{FF2B5EF4-FFF2-40B4-BE49-F238E27FC236}">
                <a16:creationId xmlns:a16="http://schemas.microsoft.com/office/drawing/2014/main" xmlns="" id="{6FF6F51E-9E2E-44E0-9197-773B5BEBBDC8}"/>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2" name="图片 21">
            <a:extLst>
              <a:ext uri="{FF2B5EF4-FFF2-40B4-BE49-F238E27FC236}">
                <a16:creationId xmlns:a16="http://schemas.microsoft.com/office/drawing/2014/main" xmlns="" id="{FB3F0BD4-7B82-4BFE-ADE9-B1185A82E77C}"/>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95227" y="9337"/>
            <a:ext cx="1479176" cy="1267257"/>
          </a:xfrm>
          <a:prstGeom prst="rect">
            <a:avLst/>
          </a:prstGeom>
        </p:spPr>
      </p:pic>
      <p:pic>
        <p:nvPicPr>
          <p:cNvPr id="23" name="图片 22">
            <a:extLst>
              <a:ext uri="{FF2B5EF4-FFF2-40B4-BE49-F238E27FC236}">
                <a16:creationId xmlns:a16="http://schemas.microsoft.com/office/drawing/2014/main" xmlns="" id="{15671702-06F3-4339-BD9F-E6B977D4BBCA}"/>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74602" y="650104"/>
            <a:ext cx="1098177" cy="861139"/>
          </a:xfrm>
          <a:prstGeom prst="rect">
            <a:avLst/>
          </a:prstGeom>
        </p:spPr>
      </p:pic>
      <p:pic>
        <p:nvPicPr>
          <p:cNvPr id="24" name="图片 23">
            <a:extLst>
              <a:ext uri="{FF2B5EF4-FFF2-40B4-BE49-F238E27FC236}">
                <a16:creationId xmlns:a16="http://schemas.microsoft.com/office/drawing/2014/main" xmlns="" id="{0004554D-349D-4D4E-99B1-F604CCDC43CB}"/>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8391655" y="317468"/>
            <a:ext cx="4077928" cy="1481993"/>
          </a:xfrm>
          <a:prstGeom prst="rect">
            <a:avLst/>
          </a:prstGeom>
        </p:spPr>
      </p:pic>
      <p:grpSp>
        <p:nvGrpSpPr>
          <p:cNvPr id="33" name="组合 32">
            <a:extLst>
              <a:ext uri="{FF2B5EF4-FFF2-40B4-BE49-F238E27FC236}">
                <a16:creationId xmlns:a16="http://schemas.microsoft.com/office/drawing/2014/main" xmlns="" id="{E54DAF67-1072-41B0-97CB-AF68E31EA4E8}"/>
              </a:ext>
            </a:extLst>
          </p:cNvPr>
          <p:cNvGrpSpPr/>
          <p:nvPr/>
        </p:nvGrpSpPr>
        <p:grpSpPr>
          <a:xfrm>
            <a:off x="4567686" y="2007856"/>
            <a:ext cx="3247838" cy="3058592"/>
            <a:chOff x="4567686" y="2007856"/>
            <a:chExt cx="3247838" cy="3058592"/>
          </a:xfrm>
        </p:grpSpPr>
        <p:pic>
          <p:nvPicPr>
            <p:cNvPr id="30" name="图片 29">
              <a:extLst>
                <a:ext uri="{FF2B5EF4-FFF2-40B4-BE49-F238E27FC236}">
                  <a16:creationId xmlns:a16="http://schemas.microsoft.com/office/drawing/2014/main" xmlns="" id="{2E440DDC-D33C-4321-9ADB-6DB7781BB4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4046" y="4073576"/>
              <a:ext cx="3070738" cy="992872"/>
            </a:xfrm>
            <a:prstGeom prst="rect">
              <a:avLst/>
            </a:prstGeom>
          </p:spPr>
        </p:pic>
        <p:sp>
          <p:nvSpPr>
            <p:cNvPr id="16" name="矩形 15"/>
            <p:cNvSpPr/>
            <p:nvPr/>
          </p:nvSpPr>
          <p:spPr>
            <a:xfrm>
              <a:off x="5115913" y="4559221"/>
              <a:ext cx="2067004" cy="461665"/>
            </a:xfrm>
            <a:prstGeom prst="rect">
              <a:avLst/>
            </a:prstGeom>
          </p:spPr>
          <p:txBody>
            <a:bodyPr wrap="square">
              <a:spAutoFit/>
              <a:scene3d>
                <a:camera prst="orthographicFront"/>
                <a:lightRig rig="threePt" dir="t"/>
              </a:scene3d>
              <a:sp3d contourW="12700"/>
            </a:bodyPr>
            <a:lstStyle/>
            <a:p>
              <a:pPr algn="ctr"/>
              <a:r>
                <a:rPr lang="zh-CN" altLang="en-US" sz="2400" b="1" dirty="0">
                  <a:latin typeface="汉仪乐喵体W" panose="00020600040101010101" pitchFamily="18" charset="-122"/>
                  <a:ea typeface="汉仪乐喵体W" panose="00020600040101010101" pitchFamily="18" charset="-122"/>
                </a:rPr>
                <a:t>讲卫生爱劳动</a:t>
              </a:r>
            </a:p>
          </p:txBody>
        </p:sp>
        <p:pic>
          <p:nvPicPr>
            <p:cNvPr id="7" name="图片 6">
              <a:extLst>
                <a:ext uri="{FF2B5EF4-FFF2-40B4-BE49-F238E27FC236}">
                  <a16:creationId xmlns:a16="http://schemas.microsoft.com/office/drawing/2014/main" xmlns="" id="{5734D24C-488E-44E1-B64E-3D475FEAE5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67686" y="2007856"/>
              <a:ext cx="3247838" cy="2630360"/>
            </a:xfrm>
            <a:prstGeom prst="rect">
              <a:avLst/>
            </a:prstGeom>
          </p:spPr>
        </p:pic>
      </p:grpSp>
      <p:grpSp>
        <p:nvGrpSpPr>
          <p:cNvPr id="34" name="组合 33">
            <a:extLst>
              <a:ext uri="{FF2B5EF4-FFF2-40B4-BE49-F238E27FC236}">
                <a16:creationId xmlns:a16="http://schemas.microsoft.com/office/drawing/2014/main" xmlns="" id="{F23D24FD-F033-4D0B-885C-3DD1D3150D76}"/>
              </a:ext>
            </a:extLst>
          </p:cNvPr>
          <p:cNvGrpSpPr/>
          <p:nvPr/>
        </p:nvGrpSpPr>
        <p:grpSpPr>
          <a:xfrm>
            <a:off x="7932299" y="2171454"/>
            <a:ext cx="3070738" cy="2883915"/>
            <a:chOff x="7932299" y="2171454"/>
            <a:chExt cx="3070738" cy="2883915"/>
          </a:xfrm>
        </p:grpSpPr>
        <p:pic>
          <p:nvPicPr>
            <p:cNvPr id="31" name="图片 30">
              <a:extLst>
                <a:ext uri="{FF2B5EF4-FFF2-40B4-BE49-F238E27FC236}">
                  <a16:creationId xmlns:a16="http://schemas.microsoft.com/office/drawing/2014/main" xmlns="" id="{2236F9B3-1BDF-4EC2-8566-8CEE2F31D2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2299" y="4062497"/>
              <a:ext cx="3070738" cy="992872"/>
            </a:xfrm>
            <a:prstGeom prst="rect">
              <a:avLst/>
            </a:prstGeom>
          </p:spPr>
        </p:pic>
        <p:sp>
          <p:nvSpPr>
            <p:cNvPr id="17" name="矩形 16"/>
            <p:cNvSpPr/>
            <p:nvPr/>
          </p:nvSpPr>
          <p:spPr>
            <a:xfrm>
              <a:off x="8339916" y="4539293"/>
              <a:ext cx="2141814" cy="461665"/>
            </a:xfrm>
            <a:prstGeom prst="rect">
              <a:avLst/>
            </a:prstGeom>
          </p:spPr>
          <p:txBody>
            <a:bodyPr wrap="square">
              <a:spAutoFit/>
              <a:scene3d>
                <a:camera prst="orthographicFront"/>
                <a:lightRig rig="threePt" dir="t"/>
              </a:scene3d>
              <a:sp3d contourW="12700"/>
            </a:bodyPr>
            <a:lstStyle/>
            <a:p>
              <a:pPr algn="ctr"/>
              <a:r>
                <a:rPr lang="zh-CN" altLang="en-US" sz="2400" b="1" dirty="0">
                  <a:latin typeface="汉仪乐喵体W" panose="00020600040101010101" pitchFamily="18" charset="-122"/>
                  <a:ea typeface="汉仪乐喵体W" panose="00020600040101010101" pitchFamily="18" charset="-122"/>
                </a:rPr>
                <a:t>热爱帮助老人</a:t>
              </a:r>
            </a:p>
          </p:txBody>
        </p:sp>
        <p:pic>
          <p:nvPicPr>
            <p:cNvPr id="27" name="图片 26">
              <a:extLst>
                <a:ext uri="{FF2B5EF4-FFF2-40B4-BE49-F238E27FC236}">
                  <a16:creationId xmlns:a16="http://schemas.microsoft.com/office/drawing/2014/main" xmlns="" id="{F853192D-0010-4F11-948B-90ABBD1213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89366" y="2171454"/>
              <a:ext cx="2492364" cy="2038070"/>
            </a:xfrm>
            <a:prstGeom prst="rect">
              <a:avLst/>
            </a:prstGeom>
          </p:spPr>
        </p:pic>
      </p:grpSp>
    </p:spTree>
    <p:extLst>
      <p:ext uri="{BB962C8B-B14F-4D97-AF65-F5344CB8AC3E}">
        <p14:creationId xmlns:p14="http://schemas.microsoft.com/office/powerpoint/2010/main" val="1446515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80">
                                          <p:stCondLst>
                                            <p:cond delay="0"/>
                                          </p:stCondLst>
                                        </p:cTn>
                                        <p:tgtEl>
                                          <p:spTgt spid="22"/>
                                        </p:tgtEl>
                                      </p:cBhvr>
                                    </p:animEffect>
                                    <p:anim calcmode="lin" valueType="num">
                                      <p:cBhvr>
                                        <p:cTn id="2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9" dur="26">
                                          <p:stCondLst>
                                            <p:cond delay="650"/>
                                          </p:stCondLst>
                                        </p:cTn>
                                        <p:tgtEl>
                                          <p:spTgt spid="22"/>
                                        </p:tgtEl>
                                      </p:cBhvr>
                                      <p:to x="100000" y="60000"/>
                                    </p:animScale>
                                    <p:animScale>
                                      <p:cBhvr>
                                        <p:cTn id="30" dur="166" decel="50000">
                                          <p:stCondLst>
                                            <p:cond delay="676"/>
                                          </p:stCondLst>
                                        </p:cTn>
                                        <p:tgtEl>
                                          <p:spTgt spid="22"/>
                                        </p:tgtEl>
                                      </p:cBhvr>
                                      <p:to x="100000" y="100000"/>
                                    </p:animScale>
                                    <p:animScale>
                                      <p:cBhvr>
                                        <p:cTn id="31" dur="26">
                                          <p:stCondLst>
                                            <p:cond delay="1312"/>
                                          </p:stCondLst>
                                        </p:cTn>
                                        <p:tgtEl>
                                          <p:spTgt spid="22"/>
                                        </p:tgtEl>
                                      </p:cBhvr>
                                      <p:to x="100000" y="80000"/>
                                    </p:animScale>
                                    <p:animScale>
                                      <p:cBhvr>
                                        <p:cTn id="32" dur="166" decel="50000">
                                          <p:stCondLst>
                                            <p:cond delay="1338"/>
                                          </p:stCondLst>
                                        </p:cTn>
                                        <p:tgtEl>
                                          <p:spTgt spid="22"/>
                                        </p:tgtEl>
                                      </p:cBhvr>
                                      <p:to x="100000" y="100000"/>
                                    </p:animScale>
                                    <p:animScale>
                                      <p:cBhvr>
                                        <p:cTn id="33" dur="26">
                                          <p:stCondLst>
                                            <p:cond delay="1642"/>
                                          </p:stCondLst>
                                        </p:cTn>
                                        <p:tgtEl>
                                          <p:spTgt spid="22"/>
                                        </p:tgtEl>
                                      </p:cBhvr>
                                      <p:to x="100000" y="90000"/>
                                    </p:animScale>
                                    <p:animScale>
                                      <p:cBhvr>
                                        <p:cTn id="34" dur="166" decel="50000">
                                          <p:stCondLst>
                                            <p:cond delay="1668"/>
                                          </p:stCondLst>
                                        </p:cTn>
                                        <p:tgtEl>
                                          <p:spTgt spid="22"/>
                                        </p:tgtEl>
                                      </p:cBhvr>
                                      <p:to x="100000" y="100000"/>
                                    </p:animScale>
                                    <p:animScale>
                                      <p:cBhvr>
                                        <p:cTn id="35" dur="26">
                                          <p:stCondLst>
                                            <p:cond delay="1808"/>
                                          </p:stCondLst>
                                        </p:cTn>
                                        <p:tgtEl>
                                          <p:spTgt spid="22"/>
                                        </p:tgtEl>
                                      </p:cBhvr>
                                      <p:to x="100000" y="95000"/>
                                    </p:animScale>
                                    <p:animScale>
                                      <p:cBhvr>
                                        <p:cTn id="36" dur="166" decel="50000">
                                          <p:stCondLst>
                                            <p:cond delay="1834"/>
                                          </p:stCondLst>
                                        </p:cTn>
                                        <p:tgtEl>
                                          <p:spTgt spid="22"/>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80">
                                          <p:stCondLst>
                                            <p:cond delay="0"/>
                                          </p:stCondLst>
                                        </p:cTn>
                                        <p:tgtEl>
                                          <p:spTgt spid="23"/>
                                        </p:tgtEl>
                                      </p:cBhvr>
                                    </p:animEffect>
                                    <p:anim calcmode="lin" valueType="num">
                                      <p:cBhvr>
                                        <p:cTn id="4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5" dur="26">
                                          <p:stCondLst>
                                            <p:cond delay="650"/>
                                          </p:stCondLst>
                                        </p:cTn>
                                        <p:tgtEl>
                                          <p:spTgt spid="23"/>
                                        </p:tgtEl>
                                      </p:cBhvr>
                                      <p:to x="100000" y="60000"/>
                                    </p:animScale>
                                    <p:animScale>
                                      <p:cBhvr>
                                        <p:cTn id="46" dur="166" decel="50000">
                                          <p:stCondLst>
                                            <p:cond delay="676"/>
                                          </p:stCondLst>
                                        </p:cTn>
                                        <p:tgtEl>
                                          <p:spTgt spid="23"/>
                                        </p:tgtEl>
                                      </p:cBhvr>
                                      <p:to x="100000" y="100000"/>
                                    </p:animScale>
                                    <p:animScale>
                                      <p:cBhvr>
                                        <p:cTn id="47" dur="26">
                                          <p:stCondLst>
                                            <p:cond delay="1312"/>
                                          </p:stCondLst>
                                        </p:cTn>
                                        <p:tgtEl>
                                          <p:spTgt spid="23"/>
                                        </p:tgtEl>
                                      </p:cBhvr>
                                      <p:to x="100000" y="80000"/>
                                    </p:animScale>
                                    <p:animScale>
                                      <p:cBhvr>
                                        <p:cTn id="48" dur="166" decel="50000">
                                          <p:stCondLst>
                                            <p:cond delay="1338"/>
                                          </p:stCondLst>
                                        </p:cTn>
                                        <p:tgtEl>
                                          <p:spTgt spid="23"/>
                                        </p:tgtEl>
                                      </p:cBhvr>
                                      <p:to x="100000" y="100000"/>
                                    </p:animScale>
                                    <p:animScale>
                                      <p:cBhvr>
                                        <p:cTn id="49" dur="26">
                                          <p:stCondLst>
                                            <p:cond delay="1642"/>
                                          </p:stCondLst>
                                        </p:cTn>
                                        <p:tgtEl>
                                          <p:spTgt spid="23"/>
                                        </p:tgtEl>
                                      </p:cBhvr>
                                      <p:to x="100000" y="90000"/>
                                    </p:animScale>
                                    <p:animScale>
                                      <p:cBhvr>
                                        <p:cTn id="50" dur="166" decel="50000">
                                          <p:stCondLst>
                                            <p:cond delay="1668"/>
                                          </p:stCondLst>
                                        </p:cTn>
                                        <p:tgtEl>
                                          <p:spTgt spid="23"/>
                                        </p:tgtEl>
                                      </p:cBhvr>
                                      <p:to x="100000" y="100000"/>
                                    </p:animScale>
                                    <p:animScale>
                                      <p:cBhvr>
                                        <p:cTn id="51" dur="26">
                                          <p:stCondLst>
                                            <p:cond delay="1808"/>
                                          </p:stCondLst>
                                        </p:cTn>
                                        <p:tgtEl>
                                          <p:spTgt spid="23"/>
                                        </p:tgtEl>
                                      </p:cBhvr>
                                      <p:to x="100000" y="95000"/>
                                    </p:animScale>
                                    <p:animScale>
                                      <p:cBhvr>
                                        <p:cTn id="52" dur="166" decel="50000">
                                          <p:stCondLst>
                                            <p:cond delay="1834"/>
                                          </p:stCondLst>
                                        </p:cTn>
                                        <p:tgtEl>
                                          <p:spTgt spid="2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21"/>
                                        </p:tgtEl>
                                      </p:cBhvr>
                                    </p:animEffect>
                                    <p:animScale>
                                      <p:cBhvr>
                                        <p:cTn id="57" dur="250" autoRev="1" fill="hold"/>
                                        <p:tgtEl>
                                          <p:spTgt spid="21"/>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22"/>
                                        </p:tgtEl>
                                      </p:cBhvr>
                                    </p:animEffect>
                                    <p:animScale>
                                      <p:cBhvr>
                                        <p:cTn id="60" dur="250" autoRev="1" fill="hold"/>
                                        <p:tgtEl>
                                          <p:spTgt spid="22"/>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3"/>
                                        </p:tgtEl>
                                      </p:cBhvr>
                                    </p:animEffect>
                                    <p:animScale>
                                      <p:cBhvr>
                                        <p:cTn id="63" dur="250" autoRev="1" fill="hold"/>
                                        <p:tgtEl>
                                          <p:spTgt spid="23"/>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 presetClass="entr" presetSubtype="12"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2250" fill="hold"/>
                                        <p:tgtEl>
                                          <p:spTgt spid="24"/>
                                        </p:tgtEl>
                                        <p:attrNameLst>
                                          <p:attrName>ppt_x</p:attrName>
                                        </p:attrNameLst>
                                      </p:cBhvr>
                                      <p:tavLst>
                                        <p:tav tm="0">
                                          <p:val>
                                            <p:strVal val="0-#ppt_w/2"/>
                                          </p:val>
                                        </p:tav>
                                        <p:tav tm="100000">
                                          <p:val>
                                            <p:strVal val="#ppt_x"/>
                                          </p:val>
                                        </p:tav>
                                      </p:tavLst>
                                    </p:anim>
                                    <p:anim calcmode="lin" valueType="num">
                                      <p:cBhvr additive="base">
                                        <p:cTn id="79" dur="225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fill="hold"/>
                                        <p:tgtEl>
                                          <p:spTgt spid="32"/>
                                        </p:tgtEl>
                                        <p:attrNameLst>
                                          <p:attrName>ppt_x</p:attrName>
                                        </p:attrNameLst>
                                      </p:cBhvr>
                                      <p:tavLst>
                                        <p:tav tm="0">
                                          <p:val>
                                            <p:strVal val="#ppt_x"/>
                                          </p:val>
                                        </p:tav>
                                        <p:tav tm="100000">
                                          <p:val>
                                            <p:strVal val="#ppt_x"/>
                                          </p:val>
                                        </p:tav>
                                      </p:tavLst>
                                    </p:anim>
                                    <p:anim calcmode="lin" valueType="num">
                                      <p:cBhvr additive="base">
                                        <p:cTn id="8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500" fill="hold"/>
                                        <p:tgtEl>
                                          <p:spTgt spid="33"/>
                                        </p:tgtEl>
                                        <p:attrNameLst>
                                          <p:attrName>ppt_x</p:attrName>
                                        </p:attrNameLst>
                                      </p:cBhvr>
                                      <p:tavLst>
                                        <p:tav tm="0">
                                          <p:val>
                                            <p:strVal val="#ppt_x"/>
                                          </p:val>
                                        </p:tav>
                                        <p:tav tm="100000">
                                          <p:val>
                                            <p:strVal val="#ppt_x"/>
                                          </p:val>
                                        </p:tav>
                                      </p:tavLst>
                                    </p:anim>
                                    <p:anim calcmode="lin" valueType="num">
                                      <p:cBhvr additive="base">
                                        <p:cTn id="9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ppt_x"/>
                                          </p:val>
                                        </p:tav>
                                        <p:tav tm="100000">
                                          <p:val>
                                            <p:strVal val="#ppt_x"/>
                                          </p:val>
                                        </p:tav>
                                      </p:tavLst>
                                    </p:anim>
                                    <p:anim calcmode="lin" valueType="num">
                                      <p:cBhvr additive="base">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DFE3941F-F381-4F95-82D0-90E1986433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574" y="397932"/>
            <a:ext cx="4537132" cy="1492025"/>
          </a:xfrm>
          <a:prstGeom prst="rect">
            <a:avLst/>
          </a:prstGeom>
        </p:spPr>
      </p:pic>
      <p:sp>
        <p:nvSpPr>
          <p:cNvPr id="12" name="矩形 11">
            <a:extLst>
              <a:ext uri="{FF2B5EF4-FFF2-40B4-BE49-F238E27FC236}">
                <a16:creationId xmlns:a16="http://schemas.microsoft.com/office/drawing/2014/main" xmlns="" id="{6A10F893-D2D4-44A2-A491-1581F12BDA47}"/>
              </a:ext>
            </a:extLst>
          </p:cNvPr>
          <p:cNvSpPr/>
          <p:nvPr/>
        </p:nvSpPr>
        <p:spPr>
          <a:xfrm>
            <a:off x="3476625" y="805221"/>
            <a:ext cx="5238750" cy="769441"/>
          </a:xfrm>
          <a:prstGeom prst="rect">
            <a:avLst/>
          </a:prstGeom>
        </p:spPr>
        <p:txBody>
          <a:bodyPr wrap="square">
            <a:spAutoFit/>
            <a:scene3d>
              <a:camera prst="orthographicFront"/>
              <a:lightRig rig="threePt" dir="t"/>
            </a:scene3d>
            <a:sp3d contourW="12700"/>
          </a:bodyPr>
          <a:lstStyle/>
          <a:p>
            <a:pPr algn="ctr"/>
            <a:r>
              <a:rPr lang="zh-CN" altLang="en-US" sz="4400" b="1" dirty="0">
                <a:ln w="15875">
                  <a:noFill/>
                </a:ln>
                <a:solidFill>
                  <a:srgbClr val="E71C63"/>
                </a:solidFill>
                <a:latin typeface="汉仪乐喵体W" panose="00020600040101010101" pitchFamily="18" charset="-122"/>
                <a:ea typeface="汉仪乐喵体W" panose="00020600040101010101" pitchFamily="18" charset="-122"/>
              </a:rPr>
              <a:t>家长会的意义</a:t>
            </a:r>
          </a:p>
        </p:txBody>
      </p:sp>
      <p:pic>
        <p:nvPicPr>
          <p:cNvPr id="13" name="图片 12">
            <a:extLst>
              <a:ext uri="{FF2B5EF4-FFF2-40B4-BE49-F238E27FC236}">
                <a16:creationId xmlns:a16="http://schemas.microsoft.com/office/drawing/2014/main" xmlns="" id="{1EFC6E55-7288-4A46-BCA6-911D072F2F8F}"/>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645067" y="1613985"/>
            <a:ext cx="735106" cy="576436"/>
          </a:xfrm>
          <a:prstGeom prst="rect">
            <a:avLst/>
          </a:prstGeom>
        </p:spPr>
      </p:pic>
      <p:pic>
        <p:nvPicPr>
          <p:cNvPr id="14" name="图片 13">
            <a:extLst>
              <a:ext uri="{FF2B5EF4-FFF2-40B4-BE49-F238E27FC236}">
                <a16:creationId xmlns:a16="http://schemas.microsoft.com/office/drawing/2014/main" xmlns="" id="{911D676F-5310-4BE5-A541-2420689B157E}"/>
              </a:ext>
            </a:extLst>
          </p:cNvPr>
          <p:cNvPicPr>
            <a:picLocks noChangeAspect="1"/>
          </p:cNvPicPr>
          <p:nvPr/>
        </p:nvPicPr>
        <p:blipFill rotWithShape="1">
          <a:blip r:embed="rId4">
            <a:extLst>
              <a:ext uri="{28A0092B-C50C-407E-A947-70E740481C1C}">
                <a14:useLocalDpi xmlns:a14="http://schemas.microsoft.com/office/drawing/2010/main" val="0"/>
              </a:ext>
            </a:extLst>
          </a:blip>
          <a:srcRect l="6617" t="2306" r="81250" b="79215"/>
          <a:stretch/>
        </p:blipFill>
        <p:spPr>
          <a:xfrm>
            <a:off x="495227" y="112079"/>
            <a:ext cx="1479176" cy="1267257"/>
          </a:xfrm>
          <a:prstGeom prst="rect">
            <a:avLst/>
          </a:prstGeom>
        </p:spPr>
      </p:pic>
      <p:pic>
        <p:nvPicPr>
          <p:cNvPr id="15" name="图片 14">
            <a:extLst>
              <a:ext uri="{FF2B5EF4-FFF2-40B4-BE49-F238E27FC236}">
                <a16:creationId xmlns:a16="http://schemas.microsoft.com/office/drawing/2014/main" xmlns="" id="{D5B9E63C-69B6-448A-8E8F-FB0CC8CC76DA}"/>
              </a:ext>
            </a:extLst>
          </p:cNvPr>
          <p:cNvPicPr>
            <a:picLocks noChangeAspect="1"/>
          </p:cNvPicPr>
          <p:nvPr/>
        </p:nvPicPr>
        <p:blipFill rotWithShape="1">
          <a:blip r:embed="rId4">
            <a:extLst>
              <a:ext uri="{28A0092B-C50C-407E-A947-70E740481C1C}">
                <a14:useLocalDpi xmlns:a14="http://schemas.microsoft.com/office/drawing/2010/main" val="0"/>
              </a:ext>
            </a:extLst>
          </a:blip>
          <a:srcRect l="13529" t="25011" r="80441" b="66584"/>
          <a:stretch/>
        </p:blipFill>
        <p:spPr>
          <a:xfrm>
            <a:off x="2174602" y="752846"/>
            <a:ext cx="1098177" cy="861139"/>
          </a:xfrm>
          <a:prstGeom prst="rect">
            <a:avLst/>
          </a:prstGeom>
        </p:spPr>
      </p:pic>
      <p:pic>
        <p:nvPicPr>
          <p:cNvPr id="16" name="图片 15">
            <a:extLst>
              <a:ext uri="{FF2B5EF4-FFF2-40B4-BE49-F238E27FC236}">
                <a16:creationId xmlns:a16="http://schemas.microsoft.com/office/drawing/2014/main" xmlns="" id="{9121B546-8EE1-48DB-8518-2D5DF4DBFC70}"/>
              </a:ext>
            </a:extLst>
          </p:cNvPr>
          <p:cNvPicPr>
            <a:picLocks noChangeAspect="1"/>
          </p:cNvPicPr>
          <p:nvPr/>
        </p:nvPicPr>
        <p:blipFill rotWithShape="1">
          <a:blip r:embed="rId4">
            <a:extLst>
              <a:ext uri="{28A0092B-C50C-407E-A947-70E740481C1C}">
                <a14:useLocalDpi xmlns:a14="http://schemas.microsoft.com/office/drawing/2010/main" val="0"/>
              </a:ext>
            </a:extLst>
          </a:blip>
          <a:srcRect l="62867" b="76010"/>
          <a:stretch/>
        </p:blipFill>
        <p:spPr>
          <a:xfrm>
            <a:off x="8391655" y="420210"/>
            <a:ext cx="4077928" cy="1481993"/>
          </a:xfrm>
          <a:prstGeom prst="rect">
            <a:avLst/>
          </a:prstGeom>
        </p:spPr>
      </p:pic>
      <p:pic>
        <p:nvPicPr>
          <p:cNvPr id="17" name="图片 16">
            <a:extLst>
              <a:ext uri="{FF2B5EF4-FFF2-40B4-BE49-F238E27FC236}">
                <a16:creationId xmlns:a16="http://schemas.microsoft.com/office/drawing/2014/main" xmlns="" id="{517F0CA7-0886-4DDD-B563-40CD8DE84E3A}"/>
              </a:ext>
            </a:extLst>
          </p:cNvPr>
          <p:cNvPicPr>
            <a:picLocks noChangeAspect="1"/>
          </p:cNvPicPr>
          <p:nvPr/>
        </p:nvPicPr>
        <p:blipFill rotWithShape="1">
          <a:blip r:embed="rId4">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grpSp>
        <p:nvGrpSpPr>
          <p:cNvPr id="24" name="组合 23">
            <a:extLst>
              <a:ext uri="{FF2B5EF4-FFF2-40B4-BE49-F238E27FC236}">
                <a16:creationId xmlns:a16="http://schemas.microsoft.com/office/drawing/2014/main" xmlns="" id="{0E158F36-67EE-4592-82BF-48AEFEF72649}"/>
              </a:ext>
            </a:extLst>
          </p:cNvPr>
          <p:cNvGrpSpPr/>
          <p:nvPr/>
        </p:nvGrpSpPr>
        <p:grpSpPr>
          <a:xfrm>
            <a:off x="1011826" y="1889957"/>
            <a:ext cx="2146300" cy="3132898"/>
            <a:chOff x="1011826" y="1889957"/>
            <a:chExt cx="2146300" cy="3132898"/>
          </a:xfrm>
        </p:grpSpPr>
        <p:sp>
          <p:nvSpPr>
            <p:cNvPr id="6" name="矩形 5"/>
            <p:cNvSpPr/>
            <p:nvPr/>
          </p:nvSpPr>
          <p:spPr>
            <a:xfrm>
              <a:off x="1011826"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19" name="图片 18">
              <a:extLst>
                <a:ext uri="{FF2B5EF4-FFF2-40B4-BE49-F238E27FC236}">
                  <a16:creationId xmlns:a16="http://schemas.microsoft.com/office/drawing/2014/main" xmlns="" id="{CFCE08F9-D82E-44D7-9607-9133066872DF}"/>
                </a:ext>
              </a:extLst>
            </p:cNvPr>
            <p:cNvPicPr>
              <a:picLocks noChangeAspect="1"/>
            </p:cNvPicPr>
            <p:nvPr/>
          </p:nvPicPr>
          <p:blipFill rotWithShape="1">
            <a:blip r:embed="rId5">
              <a:extLst>
                <a:ext uri="{28A0092B-C50C-407E-A947-70E740481C1C}">
                  <a14:useLocalDpi xmlns:a14="http://schemas.microsoft.com/office/drawing/2010/main" val="0"/>
                </a:ext>
              </a:extLst>
            </a:blip>
            <a:srcRect l="7543" t="5622" r="72455" b="70941"/>
            <a:stretch/>
          </p:blipFill>
          <p:spPr>
            <a:xfrm>
              <a:off x="1213234" y="1889957"/>
              <a:ext cx="1922735" cy="2252844"/>
            </a:xfrm>
            <a:prstGeom prst="rect">
              <a:avLst/>
            </a:prstGeom>
          </p:spPr>
        </p:pic>
      </p:grpSp>
      <p:grpSp>
        <p:nvGrpSpPr>
          <p:cNvPr id="27" name="组合 26">
            <a:extLst>
              <a:ext uri="{FF2B5EF4-FFF2-40B4-BE49-F238E27FC236}">
                <a16:creationId xmlns:a16="http://schemas.microsoft.com/office/drawing/2014/main" xmlns="" id="{D201E5D0-DE67-4F10-BB59-7E892B23BBA7}"/>
              </a:ext>
            </a:extLst>
          </p:cNvPr>
          <p:cNvGrpSpPr/>
          <p:nvPr/>
        </p:nvGrpSpPr>
        <p:grpSpPr>
          <a:xfrm>
            <a:off x="8973070" y="2138336"/>
            <a:ext cx="2146300" cy="2884519"/>
            <a:chOff x="8973070" y="2138336"/>
            <a:chExt cx="2146300" cy="2884519"/>
          </a:xfrm>
        </p:grpSpPr>
        <p:sp>
          <p:nvSpPr>
            <p:cNvPr id="9" name="矩形 8"/>
            <p:cNvSpPr/>
            <p:nvPr/>
          </p:nvSpPr>
          <p:spPr>
            <a:xfrm>
              <a:off x="8973070"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21" name="图片 20">
              <a:extLst>
                <a:ext uri="{FF2B5EF4-FFF2-40B4-BE49-F238E27FC236}">
                  <a16:creationId xmlns:a16="http://schemas.microsoft.com/office/drawing/2014/main" xmlns="" id="{62ED76BB-2D72-4C05-A07F-417750A5AF55}"/>
                </a:ext>
              </a:extLst>
            </p:cNvPr>
            <p:cNvPicPr>
              <a:picLocks noChangeAspect="1"/>
            </p:cNvPicPr>
            <p:nvPr/>
          </p:nvPicPr>
          <p:blipFill rotWithShape="1">
            <a:blip r:embed="rId5">
              <a:extLst>
                <a:ext uri="{28A0092B-C50C-407E-A947-70E740481C1C}">
                  <a14:useLocalDpi xmlns:a14="http://schemas.microsoft.com/office/drawing/2010/main" val="0"/>
                </a:ext>
              </a:extLst>
            </a:blip>
            <a:srcRect l="71777" t="7530" r="6044" b="71365"/>
            <a:stretch/>
          </p:blipFill>
          <p:spPr>
            <a:xfrm>
              <a:off x="9233038" y="2138336"/>
              <a:ext cx="1886332" cy="1794990"/>
            </a:xfrm>
            <a:prstGeom prst="rect">
              <a:avLst/>
            </a:prstGeom>
          </p:spPr>
        </p:pic>
      </p:grpSp>
      <p:grpSp>
        <p:nvGrpSpPr>
          <p:cNvPr id="25" name="组合 24">
            <a:extLst>
              <a:ext uri="{FF2B5EF4-FFF2-40B4-BE49-F238E27FC236}">
                <a16:creationId xmlns:a16="http://schemas.microsoft.com/office/drawing/2014/main" xmlns="" id="{229D829B-E676-4139-856D-11FF62DE34D0}"/>
              </a:ext>
            </a:extLst>
          </p:cNvPr>
          <p:cNvGrpSpPr/>
          <p:nvPr/>
        </p:nvGrpSpPr>
        <p:grpSpPr>
          <a:xfrm>
            <a:off x="3665574" y="2019876"/>
            <a:ext cx="2268566" cy="3002979"/>
            <a:chOff x="3665574" y="2019876"/>
            <a:chExt cx="2268566" cy="3002979"/>
          </a:xfrm>
        </p:grpSpPr>
        <p:sp>
          <p:nvSpPr>
            <p:cNvPr id="7" name="矩形 6"/>
            <p:cNvSpPr/>
            <p:nvPr/>
          </p:nvSpPr>
          <p:spPr>
            <a:xfrm>
              <a:off x="3665574"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22" name="图片 21">
              <a:extLst>
                <a:ext uri="{FF2B5EF4-FFF2-40B4-BE49-F238E27FC236}">
                  <a16:creationId xmlns:a16="http://schemas.microsoft.com/office/drawing/2014/main" xmlns="" id="{42C5C992-D6D5-40CA-8CD8-4C468A9BF461}"/>
                </a:ext>
              </a:extLst>
            </p:cNvPr>
            <p:cNvPicPr>
              <a:picLocks noChangeAspect="1"/>
            </p:cNvPicPr>
            <p:nvPr/>
          </p:nvPicPr>
          <p:blipFill rotWithShape="1">
            <a:blip r:embed="rId5">
              <a:extLst>
                <a:ext uri="{28A0092B-C50C-407E-A947-70E740481C1C}">
                  <a14:useLocalDpi xmlns:a14="http://schemas.microsoft.com/office/drawing/2010/main" val="0"/>
                </a:ext>
              </a:extLst>
            </a:blip>
            <a:srcRect l="27962" t="7093" r="48670" b="71364"/>
            <a:stretch/>
          </p:blipFill>
          <p:spPr>
            <a:xfrm>
              <a:off x="3830826" y="2019876"/>
              <a:ext cx="2103314" cy="1939002"/>
            </a:xfrm>
            <a:prstGeom prst="rect">
              <a:avLst/>
            </a:prstGeom>
          </p:spPr>
        </p:pic>
      </p:grpSp>
      <p:grpSp>
        <p:nvGrpSpPr>
          <p:cNvPr id="26" name="组合 25">
            <a:extLst>
              <a:ext uri="{FF2B5EF4-FFF2-40B4-BE49-F238E27FC236}">
                <a16:creationId xmlns:a16="http://schemas.microsoft.com/office/drawing/2014/main" xmlns="" id="{0DA3A933-63F0-4A90-9B27-73F0E7ACB613}"/>
              </a:ext>
            </a:extLst>
          </p:cNvPr>
          <p:cNvGrpSpPr/>
          <p:nvPr/>
        </p:nvGrpSpPr>
        <p:grpSpPr>
          <a:xfrm>
            <a:off x="6319322" y="2056963"/>
            <a:ext cx="2146300" cy="2965892"/>
            <a:chOff x="6319322" y="2056963"/>
            <a:chExt cx="2146300" cy="2965892"/>
          </a:xfrm>
        </p:grpSpPr>
        <p:sp>
          <p:nvSpPr>
            <p:cNvPr id="8" name="矩形 7"/>
            <p:cNvSpPr/>
            <p:nvPr/>
          </p:nvSpPr>
          <p:spPr>
            <a:xfrm>
              <a:off x="6319322" y="3933326"/>
              <a:ext cx="214630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a:t>
              </a:r>
            </a:p>
          </p:txBody>
        </p:sp>
        <p:pic>
          <p:nvPicPr>
            <p:cNvPr id="23" name="图片 22">
              <a:extLst>
                <a:ext uri="{FF2B5EF4-FFF2-40B4-BE49-F238E27FC236}">
                  <a16:creationId xmlns:a16="http://schemas.microsoft.com/office/drawing/2014/main" xmlns="" id="{20D5BF5F-156E-4DCC-BB35-CA5F64F7FCC7}"/>
                </a:ext>
              </a:extLst>
            </p:cNvPr>
            <p:cNvPicPr>
              <a:picLocks noChangeAspect="1"/>
            </p:cNvPicPr>
            <p:nvPr/>
          </p:nvPicPr>
          <p:blipFill rotWithShape="1">
            <a:blip r:embed="rId5">
              <a:extLst>
                <a:ext uri="{28A0092B-C50C-407E-A947-70E740481C1C}">
                  <a14:useLocalDpi xmlns:a14="http://schemas.microsoft.com/office/drawing/2010/main" val="0"/>
                </a:ext>
              </a:extLst>
            </a:blip>
            <a:srcRect l="49190" t="7828" r="30063" b="71365"/>
            <a:stretch/>
          </p:blipFill>
          <p:spPr>
            <a:xfrm>
              <a:off x="6532873" y="2056963"/>
              <a:ext cx="1858782" cy="1864117"/>
            </a:xfrm>
            <a:prstGeom prst="rect">
              <a:avLst/>
            </a:prstGeom>
          </p:spPr>
        </p:pic>
      </p:grpSp>
    </p:spTree>
    <p:extLst>
      <p:ext uri="{BB962C8B-B14F-4D97-AF65-F5344CB8AC3E}">
        <p14:creationId xmlns:p14="http://schemas.microsoft.com/office/powerpoint/2010/main" val="1088711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80">
                                          <p:stCondLst>
                                            <p:cond delay="0"/>
                                          </p:stCondLst>
                                        </p:cTn>
                                        <p:tgtEl>
                                          <p:spTgt spid="14"/>
                                        </p:tgtEl>
                                      </p:cBhvr>
                                    </p:animEffect>
                                    <p:anim calcmode="lin" valueType="num">
                                      <p:cBhvr>
                                        <p:cTn id="2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9" dur="26">
                                          <p:stCondLst>
                                            <p:cond delay="650"/>
                                          </p:stCondLst>
                                        </p:cTn>
                                        <p:tgtEl>
                                          <p:spTgt spid="14"/>
                                        </p:tgtEl>
                                      </p:cBhvr>
                                      <p:to x="100000" y="60000"/>
                                    </p:animScale>
                                    <p:animScale>
                                      <p:cBhvr>
                                        <p:cTn id="30" dur="166" decel="50000">
                                          <p:stCondLst>
                                            <p:cond delay="676"/>
                                          </p:stCondLst>
                                        </p:cTn>
                                        <p:tgtEl>
                                          <p:spTgt spid="14"/>
                                        </p:tgtEl>
                                      </p:cBhvr>
                                      <p:to x="100000" y="100000"/>
                                    </p:animScale>
                                    <p:animScale>
                                      <p:cBhvr>
                                        <p:cTn id="31" dur="26">
                                          <p:stCondLst>
                                            <p:cond delay="1312"/>
                                          </p:stCondLst>
                                        </p:cTn>
                                        <p:tgtEl>
                                          <p:spTgt spid="14"/>
                                        </p:tgtEl>
                                      </p:cBhvr>
                                      <p:to x="100000" y="80000"/>
                                    </p:animScale>
                                    <p:animScale>
                                      <p:cBhvr>
                                        <p:cTn id="32" dur="166" decel="50000">
                                          <p:stCondLst>
                                            <p:cond delay="1338"/>
                                          </p:stCondLst>
                                        </p:cTn>
                                        <p:tgtEl>
                                          <p:spTgt spid="14"/>
                                        </p:tgtEl>
                                      </p:cBhvr>
                                      <p:to x="100000" y="100000"/>
                                    </p:animScale>
                                    <p:animScale>
                                      <p:cBhvr>
                                        <p:cTn id="33" dur="26">
                                          <p:stCondLst>
                                            <p:cond delay="1642"/>
                                          </p:stCondLst>
                                        </p:cTn>
                                        <p:tgtEl>
                                          <p:spTgt spid="14"/>
                                        </p:tgtEl>
                                      </p:cBhvr>
                                      <p:to x="100000" y="90000"/>
                                    </p:animScale>
                                    <p:animScale>
                                      <p:cBhvr>
                                        <p:cTn id="34" dur="166" decel="50000">
                                          <p:stCondLst>
                                            <p:cond delay="1668"/>
                                          </p:stCondLst>
                                        </p:cTn>
                                        <p:tgtEl>
                                          <p:spTgt spid="14"/>
                                        </p:tgtEl>
                                      </p:cBhvr>
                                      <p:to x="100000" y="100000"/>
                                    </p:animScale>
                                    <p:animScale>
                                      <p:cBhvr>
                                        <p:cTn id="35" dur="26">
                                          <p:stCondLst>
                                            <p:cond delay="1808"/>
                                          </p:stCondLst>
                                        </p:cTn>
                                        <p:tgtEl>
                                          <p:spTgt spid="14"/>
                                        </p:tgtEl>
                                      </p:cBhvr>
                                      <p:to x="100000" y="95000"/>
                                    </p:animScale>
                                    <p:animScale>
                                      <p:cBhvr>
                                        <p:cTn id="36" dur="166" decel="50000">
                                          <p:stCondLst>
                                            <p:cond delay="1834"/>
                                          </p:stCondLst>
                                        </p:cTn>
                                        <p:tgtEl>
                                          <p:spTgt spid="1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80">
                                          <p:stCondLst>
                                            <p:cond delay="0"/>
                                          </p:stCondLst>
                                        </p:cTn>
                                        <p:tgtEl>
                                          <p:spTgt spid="15"/>
                                        </p:tgtEl>
                                      </p:cBhvr>
                                    </p:animEffect>
                                    <p:anim calcmode="lin" valueType="num">
                                      <p:cBhvr>
                                        <p:cTn id="40"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5" dur="26">
                                          <p:stCondLst>
                                            <p:cond delay="650"/>
                                          </p:stCondLst>
                                        </p:cTn>
                                        <p:tgtEl>
                                          <p:spTgt spid="15"/>
                                        </p:tgtEl>
                                      </p:cBhvr>
                                      <p:to x="100000" y="60000"/>
                                    </p:animScale>
                                    <p:animScale>
                                      <p:cBhvr>
                                        <p:cTn id="46" dur="166" decel="50000">
                                          <p:stCondLst>
                                            <p:cond delay="676"/>
                                          </p:stCondLst>
                                        </p:cTn>
                                        <p:tgtEl>
                                          <p:spTgt spid="15"/>
                                        </p:tgtEl>
                                      </p:cBhvr>
                                      <p:to x="100000" y="100000"/>
                                    </p:animScale>
                                    <p:animScale>
                                      <p:cBhvr>
                                        <p:cTn id="47" dur="26">
                                          <p:stCondLst>
                                            <p:cond delay="1312"/>
                                          </p:stCondLst>
                                        </p:cTn>
                                        <p:tgtEl>
                                          <p:spTgt spid="15"/>
                                        </p:tgtEl>
                                      </p:cBhvr>
                                      <p:to x="100000" y="80000"/>
                                    </p:animScale>
                                    <p:animScale>
                                      <p:cBhvr>
                                        <p:cTn id="48" dur="166" decel="50000">
                                          <p:stCondLst>
                                            <p:cond delay="1338"/>
                                          </p:stCondLst>
                                        </p:cTn>
                                        <p:tgtEl>
                                          <p:spTgt spid="15"/>
                                        </p:tgtEl>
                                      </p:cBhvr>
                                      <p:to x="100000" y="100000"/>
                                    </p:animScale>
                                    <p:animScale>
                                      <p:cBhvr>
                                        <p:cTn id="49" dur="26">
                                          <p:stCondLst>
                                            <p:cond delay="1642"/>
                                          </p:stCondLst>
                                        </p:cTn>
                                        <p:tgtEl>
                                          <p:spTgt spid="15"/>
                                        </p:tgtEl>
                                      </p:cBhvr>
                                      <p:to x="100000" y="90000"/>
                                    </p:animScale>
                                    <p:animScale>
                                      <p:cBhvr>
                                        <p:cTn id="50" dur="166" decel="50000">
                                          <p:stCondLst>
                                            <p:cond delay="1668"/>
                                          </p:stCondLst>
                                        </p:cTn>
                                        <p:tgtEl>
                                          <p:spTgt spid="15"/>
                                        </p:tgtEl>
                                      </p:cBhvr>
                                      <p:to x="100000" y="100000"/>
                                    </p:animScale>
                                    <p:animScale>
                                      <p:cBhvr>
                                        <p:cTn id="51" dur="26">
                                          <p:stCondLst>
                                            <p:cond delay="1808"/>
                                          </p:stCondLst>
                                        </p:cTn>
                                        <p:tgtEl>
                                          <p:spTgt spid="15"/>
                                        </p:tgtEl>
                                      </p:cBhvr>
                                      <p:to x="100000" y="95000"/>
                                    </p:animScale>
                                    <p:animScale>
                                      <p:cBhvr>
                                        <p:cTn id="52" dur="166" decel="50000">
                                          <p:stCondLst>
                                            <p:cond delay="1834"/>
                                          </p:stCondLst>
                                        </p:cTn>
                                        <p:tgtEl>
                                          <p:spTgt spid="15"/>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13"/>
                                        </p:tgtEl>
                                      </p:cBhvr>
                                    </p:animEffect>
                                    <p:animScale>
                                      <p:cBhvr>
                                        <p:cTn id="57" dur="250" autoRev="1" fill="hold"/>
                                        <p:tgtEl>
                                          <p:spTgt spid="13"/>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4"/>
                                        </p:tgtEl>
                                      </p:cBhvr>
                                    </p:animEffect>
                                    <p:animScale>
                                      <p:cBhvr>
                                        <p:cTn id="60" dur="250" autoRev="1" fill="hold"/>
                                        <p:tgtEl>
                                          <p:spTgt spid="14"/>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5"/>
                                        </p:tgtEl>
                                      </p:cBhvr>
                                    </p:animEffect>
                                    <p:animScale>
                                      <p:cBhvr>
                                        <p:cTn id="63" dur="250" autoRev="1" fill="hold"/>
                                        <p:tgtEl>
                                          <p:spTgt spid="15"/>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par>
                                <p:cTn id="76" presetID="2" presetClass="entr" presetSubtype="12"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250" fill="hold"/>
                                        <p:tgtEl>
                                          <p:spTgt spid="16"/>
                                        </p:tgtEl>
                                        <p:attrNameLst>
                                          <p:attrName>ppt_x</p:attrName>
                                        </p:attrNameLst>
                                      </p:cBhvr>
                                      <p:tavLst>
                                        <p:tav tm="0">
                                          <p:val>
                                            <p:strVal val="0-#ppt_w/2"/>
                                          </p:val>
                                        </p:tav>
                                        <p:tav tm="100000">
                                          <p:val>
                                            <p:strVal val="#ppt_x"/>
                                          </p:val>
                                        </p:tav>
                                      </p:tavLst>
                                    </p:anim>
                                    <p:anim calcmode="lin" valueType="num">
                                      <p:cBhvr additive="base">
                                        <p:cTn id="79" dur="2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1000"/>
                                        <p:tgtEl>
                                          <p:spTgt spid="24"/>
                                        </p:tgtEl>
                                      </p:cBhvr>
                                    </p:animEffect>
                                    <p:anim calcmode="lin" valueType="num">
                                      <p:cBhvr>
                                        <p:cTn id="85" dur="1000" fill="hold"/>
                                        <p:tgtEl>
                                          <p:spTgt spid="24"/>
                                        </p:tgtEl>
                                        <p:attrNameLst>
                                          <p:attrName>ppt_x</p:attrName>
                                        </p:attrNameLst>
                                      </p:cBhvr>
                                      <p:tavLst>
                                        <p:tav tm="0">
                                          <p:val>
                                            <p:strVal val="#ppt_x"/>
                                          </p:val>
                                        </p:tav>
                                        <p:tav tm="100000">
                                          <p:val>
                                            <p:strVal val="#ppt_x"/>
                                          </p:val>
                                        </p:tav>
                                      </p:tavLst>
                                    </p:anim>
                                    <p:anim calcmode="lin" valueType="num">
                                      <p:cBhvr>
                                        <p:cTn id="86" dur="1000" fill="hold"/>
                                        <p:tgtEl>
                                          <p:spTgt spid="2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50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1000"/>
                                        <p:tgtEl>
                                          <p:spTgt spid="25"/>
                                        </p:tgtEl>
                                      </p:cBhvr>
                                    </p:animEffect>
                                    <p:anim calcmode="lin" valueType="num">
                                      <p:cBhvr>
                                        <p:cTn id="90" dur="1000" fill="hold"/>
                                        <p:tgtEl>
                                          <p:spTgt spid="25"/>
                                        </p:tgtEl>
                                        <p:attrNameLst>
                                          <p:attrName>ppt_x</p:attrName>
                                        </p:attrNameLst>
                                      </p:cBhvr>
                                      <p:tavLst>
                                        <p:tav tm="0">
                                          <p:val>
                                            <p:strVal val="#ppt_x"/>
                                          </p:val>
                                        </p:tav>
                                        <p:tav tm="100000">
                                          <p:val>
                                            <p:strVal val="#ppt_x"/>
                                          </p:val>
                                        </p:tav>
                                      </p:tavLst>
                                    </p:anim>
                                    <p:anim calcmode="lin" valueType="num">
                                      <p:cBhvr>
                                        <p:cTn id="91" dur="1000" fill="hold"/>
                                        <p:tgtEl>
                                          <p:spTgt spid="25"/>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100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1000"/>
                                        <p:tgtEl>
                                          <p:spTgt spid="26"/>
                                        </p:tgtEl>
                                      </p:cBhvr>
                                    </p:animEffect>
                                    <p:anim calcmode="lin" valueType="num">
                                      <p:cBhvr>
                                        <p:cTn id="95" dur="1000" fill="hold"/>
                                        <p:tgtEl>
                                          <p:spTgt spid="26"/>
                                        </p:tgtEl>
                                        <p:attrNameLst>
                                          <p:attrName>ppt_x</p:attrName>
                                        </p:attrNameLst>
                                      </p:cBhvr>
                                      <p:tavLst>
                                        <p:tav tm="0">
                                          <p:val>
                                            <p:strVal val="#ppt_x"/>
                                          </p:val>
                                        </p:tav>
                                        <p:tav tm="100000">
                                          <p:val>
                                            <p:strVal val="#ppt_x"/>
                                          </p:val>
                                        </p:tav>
                                      </p:tavLst>
                                    </p:anim>
                                    <p:anim calcmode="lin" valueType="num">
                                      <p:cBhvr>
                                        <p:cTn id="96" dur="1000" fill="hold"/>
                                        <p:tgtEl>
                                          <p:spTgt spid="26"/>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150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34E2CC6-B679-4837-9A8C-1D88ED32B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8373" y="2996385"/>
            <a:ext cx="5072597" cy="1533297"/>
          </a:xfrm>
          <a:prstGeom prst="rect">
            <a:avLst/>
          </a:prstGeom>
        </p:spPr>
      </p:pic>
      <p:sp>
        <p:nvSpPr>
          <p:cNvPr id="5" name="矩形 4">
            <a:extLst>
              <a:ext uri="{FF2B5EF4-FFF2-40B4-BE49-F238E27FC236}">
                <a16:creationId xmlns:a16="http://schemas.microsoft.com/office/drawing/2014/main" xmlns="" id="{3007239F-B2E6-4F55-B367-6BA58826308E}"/>
              </a:ext>
            </a:extLst>
          </p:cNvPr>
          <p:cNvSpPr/>
          <p:nvPr/>
        </p:nvSpPr>
        <p:spPr>
          <a:xfrm>
            <a:off x="3864626" y="3465325"/>
            <a:ext cx="4601936" cy="769441"/>
          </a:xfrm>
          <a:prstGeom prst="rect">
            <a:avLst/>
          </a:prstGeom>
        </p:spPr>
        <p:txBody>
          <a:bodyPr wrap="square">
            <a:spAutoFit/>
            <a:scene3d>
              <a:camera prst="orthographicFront"/>
              <a:lightRig rig="threePt" dir="t"/>
            </a:scene3d>
            <a:sp3d contourW="12700"/>
          </a:bodyPr>
          <a:lstStyle/>
          <a:p>
            <a:r>
              <a:rPr lang="zh-CN" altLang="en-US" sz="4400" b="1" dirty="0">
                <a:solidFill>
                  <a:srgbClr val="FF2D4E"/>
                </a:solidFill>
                <a:latin typeface="汉仪乐喵体W" panose="00020600040101010101" pitchFamily="18" charset="-122"/>
                <a:ea typeface="汉仪乐喵体W" panose="00020600040101010101" pitchFamily="18" charset="-122"/>
              </a:rPr>
              <a:t>关于我们的班级</a:t>
            </a:r>
          </a:p>
        </p:txBody>
      </p:sp>
      <p:pic>
        <p:nvPicPr>
          <p:cNvPr id="10" name="图片 9">
            <a:extLst>
              <a:ext uri="{FF2B5EF4-FFF2-40B4-BE49-F238E27FC236}">
                <a16:creationId xmlns:a16="http://schemas.microsoft.com/office/drawing/2014/main" xmlns="" id="{88180475-A0CB-469E-8FD6-E0CEEA4981D9}"/>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15" name="图片 14">
            <a:extLst>
              <a:ext uri="{FF2B5EF4-FFF2-40B4-BE49-F238E27FC236}">
                <a16:creationId xmlns:a16="http://schemas.microsoft.com/office/drawing/2014/main" xmlns="" id="{BA77C744-F4DC-441A-B3ED-813D5D7A87C8}"/>
              </a:ext>
            </a:extLst>
          </p:cNvPr>
          <p:cNvPicPr>
            <a:picLocks noChangeAspect="1"/>
          </p:cNvPicPr>
          <p:nvPr/>
        </p:nvPicPr>
        <p:blipFill rotWithShape="1">
          <a:blip r:embed="rId6">
            <a:extLst>
              <a:ext uri="{28A0092B-C50C-407E-A947-70E740481C1C}">
                <a14:useLocalDpi xmlns:a14="http://schemas.microsoft.com/office/drawing/2010/main" val="0"/>
              </a:ext>
            </a:extLst>
          </a:blip>
          <a:srcRect l="35068" r="34941" b="74655"/>
          <a:stretch/>
        </p:blipFill>
        <p:spPr>
          <a:xfrm>
            <a:off x="4533272" y="793716"/>
            <a:ext cx="2423677" cy="2291862"/>
          </a:xfrm>
          <a:prstGeom prst="rect">
            <a:avLst/>
          </a:prstGeom>
        </p:spPr>
      </p:pic>
      <p:pic>
        <p:nvPicPr>
          <p:cNvPr id="16" name="图片 15">
            <a:extLst>
              <a:ext uri="{FF2B5EF4-FFF2-40B4-BE49-F238E27FC236}">
                <a16:creationId xmlns:a16="http://schemas.microsoft.com/office/drawing/2014/main" xmlns="" id="{97530C36-04A9-4F61-8C8F-76C51A688F1F}"/>
              </a:ext>
            </a:extLst>
          </p:cNvPr>
          <p:cNvPicPr>
            <a:picLocks noChangeAspect="1"/>
          </p:cNvPicPr>
          <p:nvPr/>
        </p:nvPicPr>
        <p:blipFill rotWithShape="1">
          <a:blip r:embed="rId5">
            <a:extLst>
              <a:ext uri="{28A0092B-C50C-407E-A947-70E740481C1C}">
                <a14:useLocalDpi xmlns:a14="http://schemas.microsoft.com/office/drawing/2010/main" val="0"/>
              </a:ext>
            </a:extLst>
          </a:blip>
          <a:srcRect t="77124"/>
          <a:stretch/>
        </p:blipFill>
        <p:spPr>
          <a:xfrm>
            <a:off x="0" y="5289176"/>
            <a:ext cx="12192000" cy="1568824"/>
          </a:xfrm>
          <a:prstGeom prst="rect">
            <a:avLst/>
          </a:prstGeom>
        </p:spPr>
      </p:pic>
      <p:pic>
        <p:nvPicPr>
          <p:cNvPr id="17" name="图片 16">
            <a:extLst>
              <a:ext uri="{FF2B5EF4-FFF2-40B4-BE49-F238E27FC236}">
                <a16:creationId xmlns:a16="http://schemas.microsoft.com/office/drawing/2014/main" xmlns="" id="{6B275243-119D-437E-8CDA-A254456980A8}"/>
              </a:ext>
            </a:extLst>
          </p:cNvPr>
          <p:cNvPicPr>
            <a:picLocks noChangeAspect="1"/>
          </p:cNvPicPr>
          <p:nvPr/>
        </p:nvPicPr>
        <p:blipFill rotWithShape="1">
          <a:blip r:embed="rId5">
            <a:extLst>
              <a:ext uri="{28A0092B-C50C-407E-A947-70E740481C1C}">
                <a14:useLocalDpi xmlns:a14="http://schemas.microsoft.com/office/drawing/2010/main" val="0"/>
              </a:ext>
            </a:extLst>
          </a:blip>
          <a:srcRect t="32810" r="73750" b="22876"/>
          <a:stretch/>
        </p:blipFill>
        <p:spPr>
          <a:xfrm>
            <a:off x="319527" y="3873121"/>
            <a:ext cx="3200400" cy="3039035"/>
          </a:xfrm>
          <a:prstGeom prst="rect">
            <a:avLst/>
          </a:prstGeom>
        </p:spPr>
      </p:pic>
      <p:pic>
        <p:nvPicPr>
          <p:cNvPr id="18" name="图片 17">
            <a:extLst>
              <a:ext uri="{FF2B5EF4-FFF2-40B4-BE49-F238E27FC236}">
                <a16:creationId xmlns:a16="http://schemas.microsoft.com/office/drawing/2014/main" xmlns="" id="{1FBE0A26-2EA5-4DD1-8349-7905C36B231A}"/>
              </a:ext>
            </a:extLst>
          </p:cNvPr>
          <p:cNvPicPr>
            <a:picLocks noChangeAspect="1"/>
          </p:cNvPicPr>
          <p:nvPr/>
        </p:nvPicPr>
        <p:blipFill rotWithShape="1">
          <a:blip r:embed="rId5">
            <a:extLst>
              <a:ext uri="{28A0092B-C50C-407E-A947-70E740481C1C}">
                <a14:useLocalDpi xmlns:a14="http://schemas.microsoft.com/office/drawing/2010/main" val="0"/>
              </a:ext>
            </a:extLst>
          </a:blip>
          <a:srcRect l="66471" t="21307" r="14965" b="22876"/>
          <a:stretch/>
        </p:blipFill>
        <p:spPr>
          <a:xfrm>
            <a:off x="9406498" y="3233174"/>
            <a:ext cx="2263295" cy="3827929"/>
          </a:xfrm>
          <a:prstGeom prst="rect">
            <a:avLst/>
          </a:prstGeom>
        </p:spPr>
      </p:pic>
      <p:pic>
        <p:nvPicPr>
          <p:cNvPr id="19" name="图片 18">
            <a:extLst>
              <a:ext uri="{FF2B5EF4-FFF2-40B4-BE49-F238E27FC236}">
                <a16:creationId xmlns:a16="http://schemas.microsoft.com/office/drawing/2014/main" xmlns="" id="{586B5858-F9C6-437C-8CB6-3E3D094CE7B7}"/>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645067" y="1511243"/>
            <a:ext cx="735106" cy="576436"/>
          </a:xfrm>
          <a:prstGeom prst="rect">
            <a:avLst/>
          </a:prstGeom>
        </p:spPr>
      </p:pic>
      <p:pic>
        <p:nvPicPr>
          <p:cNvPr id="20" name="图片 19">
            <a:extLst>
              <a:ext uri="{FF2B5EF4-FFF2-40B4-BE49-F238E27FC236}">
                <a16:creationId xmlns:a16="http://schemas.microsoft.com/office/drawing/2014/main" xmlns="" id="{EE19D757-7512-4588-B352-915B0A50F8F1}"/>
              </a:ext>
            </a:extLst>
          </p:cNvPr>
          <p:cNvPicPr>
            <a:picLocks noChangeAspect="1"/>
          </p:cNvPicPr>
          <p:nvPr/>
        </p:nvPicPr>
        <p:blipFill rotWithShape="1">
          <a:blip r:embed="rId5">
            <a:extLst>
              <a:ext uri="{28A0092B-C50C-407E-A947-70E740481C1C}">
                <a14:useLocalDpi xmlns:a14="http://schemas.microsoft.com/office/drawing/2010/main" val="0"/>
              </a:ext>
            </a:extLst>
          </a:blip>
          <a:srcRect l="6617" t="2306" r="81250" b="79215"/>
          <a:stretch/>
        </p:blipFill>
        <p:spPr>
          <a:xfrm>
            <a:off x="430822" y="9337"/>
            <a:ext cx="1479176" cy="1267257"/>
          </a:xfrm>
          <a:prstGeom prst="rect">
            <a:avLst/>
          </a:prstGeom>
        </p:spPr>
      </p:pic>
      <p:pic>
        <p:nvPicPr>
          <p:cNvPr id="21" name="图片 20">
            <a:extLst>
              <a:ext uri="{FF2B5EF4-FFF2-40B4-BE49-F238E27FC236}">
                <a16:creationId xmlns:a16="http://schemas.microsoft.com/office/drawing/2014/main" xmlns="" id="{EC2677A1-F980-43EE-9A25-257B83A407AF}"/>
              </a:ext>
            </a:extLst>
          </p:cNvPr>
          <p:cNvPicPr>
            <a:picLocks noChangeAspect="1"/>
          </p:cNvPicPr>
          <p:nvPr/>
        </p:nvPicPr>
        <p:blipFill rotWithShape="1">
          <a:blip r:embed="rId5">
            <a:extLst>
              <a:ext uri="{28A0092B-C50C-407E-A947-70E740481C1C}">
                <a14:useLocalDpi xmlns:a14="http://schemas.microsoft.com/office/drawing/2010/main" val="0"/>
              </a:ext>
            </a:extLst>
          </a:blip>
          <a:srcRect l="13529" t="25011" r="80441" b="66584"/>
          <a:stretch/>
        </p:blipFill>
        <p:spPr>
          <a:xfrm>
            <a:off x="2110197" y="650104"/>
            <a:ext cx="1098177" cy="861139"/>
          </a:xfrm>
          <a:prstGeom prst="rect">
            <a:avLst/>
          </a:prstGeom>
        </p:spPr>
      </p:pic>
      <p:pic>
        <p:nvPicPr>
          <p:cNvPr id="22" name="图片 21">
            <a:extLst>
              <a:ext uri="{FF2B5EF4-FFF2-40B4-BE49-F238E27FC236}">
                <a16:creationId xmlns:a16="http://schemas.microsoft.com/office/drawing/2014/main" xmlns="" id="{8400ED20-F562-416D-BBCE-4539B83DD4CD}"/>
              </a:ext>
            </a:extLst>
          </p:cNvPr>
          <p:cNvPicPr>
            <a:picLocks noChangeAspect="1"/>
          </p:cNvPicPr>
          <p:nvPr/>
        </p:nvPicPr>
        <p:blipFill rotWithShape="1">
          <a:blip r:embed="rId5">
            <a:extLst>
              <a:ext uri="{28A0092B-C50C-407E-A947-70E740481C1C}">
                <a14:useLocalDpi xmlns:a14="http://schemas.microsoft.com/office/drawing/2010/main" val="0"/>
              </a:ext>
            </a:extLst>
          </a:blip>
          <a:srcRect l="62867" b="76010"/>
          <a:stretch/>
        </p:blipFill>
        <p:spPr>
          <a:xfrm>
            <a:off x="7781365" y="436454"/>
            <a:ext cx="4527176" cy="1645258"/>
          </a:xfrm>
          <a:prstGeom prst="rect">
            <a:avLst/>
          </a:prstGeom>
        </p:spPr>
      </p:pic>
    </p:spTree>
    <p:extLst>
      <p:ext uri="{BB962C8B-B14F-4D97-AF65-F5344CB8AC3E}">
        <p14:creationId xmlns:p14="http://schemas.microsoft.com/office/powerpoint/2010/main" val="2323248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80">
                                          <p:stCondLst>
                                            <p:cond delay="0"/>
                                          </p:stCondLst>
                                        </p:cTn>
                                        <p:tgtEl>
                                          <p:spTgt spid="19"/>
                                        </p:tgtEl>
                                      </p:cBhvr>
                                    </p:animEffect>
                                    <p:anim calcmode="lin" valueType="num">
                                      <p:cBhvr>
                                        <p:cTn id="27"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2" dur="26">
                                          <p:stCondLst>
                                            <p:cond delay="650"/>
                                          </p:stCondLst>
                                        </p:cTn>
                                        <p:tgtEl>
                                          <p:spTgt spid="19"/>
                                        </p:tgtEl>
                                      </p:cBhvr>
                                      <p:to x="100000" y="60000"/>
                                    </p:animScale>
                                    <p:animScale>
                                      <p:cBhvr>
                                        <p:cTn id="33" dur="166" decel="50000">
                                          <p:stCondLst>
                                            <p:cond delay="676"/>
                                          </p:stCondLst>
                                        </p:cTn>
                                        <p:tgtEl>
                                          <p:spTgt spid="19"/>
                                        </p:tgtEl>
                                      </p:cBhvr>
                                      <p:to x="100000" y="100000"/>
                                    </p:animScale>
                                    <p:animScale>
                                      <p:cBhvr>
                                        <p:cTn id="34" dur="26">
                                          <p:stCondLst>
                                            <p:cond delay="1312"/>
                                          </p:stCondLst>
                                        </p:cTn>
                                        <p:tgtEl>
                                          <p:spTgt spid="19"/>
                                        </p:tgtEl>
                                      </p:cBhvr>
                                      <p:to x="100000" y="80000"/>
                                    </p:animScale>
                                    <p:animScale>
                                      <p:cBhvr>
                                        <p:cTn id="35" dur="166" decel="50000">
                                          <p:stCondLst>
                                            <p:cond delay="1338"/>
                                          </p:stCondLst>
                                        </p:cTn>
                                        <p:tgtEl>
                                          <p:spTgt spid="19"/>
                                        </p:tgtEl>
                                      </p:cBhvr>
                                      <p:to x="100000" y="100000"/>
                                    </p:animScale>
                                    <p:animScale>
                                      <p:cBhvr>
                                        <p:cTn id="36" dur="26">
                                          <p:stCondLst>
                                            <p:cond delay="1642"/>
                                          </p:stCondLst>
                                        </p:cTn>
                                        <p:tgtEl>
                                          <p:spTgt spid="19"/>
                                        </p:tgtEl>
                                      </p:cBhvr>
                                      <p:to x="100000" y="90000"/>
                                    </p:animScale>
                                    <p:animScale>
                                      <p:cBhvr>
                                        <p:cTn id="37" dur="166" decel="50000">
                                          <p:stCondLst>
                                            <p:cond delay="1668"/>
                                          </p:stCondLst>
                                        </p:cTn>
                                        <p:tgtEl>
                                          <p:spTgt spid="19"/>
                                        </p:tgtEl>
                                      </p:cBhvr>
                                      <p:to x="100000" y="100000"/>
                                    </p:animScale>
                                    <p:animScale>
                                      <p:cBhvr>
                                        <p:cTn id="38" dur="26">
                                          <p:stCondLst>
                                            <p:cond delay="1808"/>
                                          </p:stCondLst>
                                        </p:cTn>
                                        <p:tgtEl>
                                          <p:spTgt spid="19"/>
                                        </p:tgtEl>
                                      </p:cBhvr>
                                      <p:to x="100000" y="95000"/>
                                    </p:animScale>
                                    <p:animScale>
                                      <p:cBhvr>
                                        <p:cTn id="39" dur="166" decel="50000">
                                          <p:stCondLst>
                                            <p:cond delay="1834"/>
                                          </p:stCondLst>
                                        </p:cTn>
                                        <p:tgtEl>
                                          <p:spTgt spid="19"/>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80">
                                          <p:stCondLst>
                                            <p:cond delay="0"/>
                                          </p:stCondLst>
                                        </p:cTn>
                                        <p:tgtEl>
                                          <p:spTgt spid="20"/>
                                        </p:tgtEl>
                                      </p:cBhvr>
                                    </p:animEffect>
                                    <p:anim calcmode="lin" valueType="num">
                                      <p:cBhvr>
                                        <p:cTn id="43"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8" dur="26">
                                          <p:stCondLst>
                                            <p:cond delay="650"/>
                                          </p:stCondLst>
                                        </p:cTn>
                                        <p:tgtEl>
                                          <p:spTgt spid="20"/>
                                        </p:tgtEl>
                                      </p:cBhvr>
                                      <p:to x="100000" y="60000"/>
                                    </p:animScale>
                                    <p:animScale>
                                      <p:cBhvr>
                                        <p:cTn id="49" dur="166" decel="50000">
                                          <p:stCondLst>
                                            <p:cond delay="676"/>
                                          </p:stCondLst>
                                        </p:cTn>
                                        <p:tgtEl>
                                          <p:spTgt spid="20"/>
                                        </p:tgtEl>
                                      </p:cBhvr>
                                      <p:to x="100000" y="100000"/>
                                    </p:animScale>
                                    <p:animScale>
                                      <p:cBhvr>
                                        <p:cTn id="50" dur="26">
                                          <p:stCondLst>
                                            <p:cond delay="1312"/>
                                          </p:stCondLst>
                                        </p:cTn>
                                        <p:tgtEl>
                                          <p:spTgt spid="20"/>
                                        </p:tgtEl>
                                      </p:cBhvr>
                                      <p:to x="100000" y="80000"/>
                                    </p:animScale>
                                    <p:animScale>
                                      <p:cBhvr>
                                        <p:cTn id="51" dur="166" decel="50000">
                                          <p:stCondLst>
                                            <p:cond delay="1338"/>
                                          </p:stCondLst>
                                        </p:cTn>
                                        <p:tgtEl>
                                          <p:spTgt spid="20"/>
                                        </p:tgtEl>
                                      </p:cBhvr>
                                      <p:to x="100000" y="100000"/>
                                    </p:animScale>
                                    <p:animScale>
                                      <p:cBhvr>
                                        <p:cTn id="52" dur="26">
                                          <p:stCondLst>
                                            <p:cond delay="1642"/>
                                          </p:stCondLst>
                                        </p:cTn>
                                        <p:tgtEl>
                                          <p:spTgt spid="20"/>
                                        </p:tgtEl>
                                      </p:cBhvr>
                                      <p:to x="100000" y="90000"/>
                                    </p:animScale>
                                    <p:animScale>
                                      <p:cBhvr>
                                        <p:cTn id="53" dur="166" decel="50000">
                                          <p:stCondLst>
                                            <p:cond delay="1668"/>
                                          </p:stCondLst>
                                        </p:cTn>
                                        <p:tgtEl>
                                          <p:spTgt spid="20"/>
                                        </p:tgtEl>
                                      </p:cBhvr>
                                      <p:to x="100000" y="100000"/>
                                    </p:animScale>
                                    <p:animScale>
                                      <p:cBhvr>
                                        <p:cTn id="54" dur="26">
                                          <p:stCondLst>
                                            <p:cond delay="1808"/>
                                          </p:stCondLst>
                                        </p:cTn>
                                        <p:tgtEl>
                                          <p:spTgt spid="20"/>
                                        </p:tgtEl>
                                      </p:cBhvr>
                                      <p:to x="100000" y="95000"/>
                                    </p:animScale>
                                    <p:animScale>
                                      <p:cBhvr>
                                        <p:cTn id="55" dur="166" decel="50000">
                                          <p:stCondLst>
                                            <p:cond delay="1834"/>
                                          </p:stCondLst>
                                        </p:cTn>
                                        <p:tgtEl>
                                          <p:spTgt spid="20"/>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80">
                                          <p:stCondLst>
                                            <p:cond delay="0"/>
                                          </p:stCondLst>
                                        </p:cTn>
                                        <p:tgtEl>
                                          <p:spTgt spid="21"/>
                                        </p:tgtEl>
                                      </p:cBhvr>
                                    </p:animEffect>
                                    <p:anim calcmode="lin" valueType="num">
                                      <p:cBhvr>
                                        <p:cTn id="5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4" dur="26">
                                          <p:stCondLst>
                                            <p:cond delay="650"/>
                                          </p:stCondLst>
                                        </p:cTn>
                                        <p:tgtEl>
                                          <p:spTgt spid="21"/>
                                        </p:tgtEl>
                                      </p:cBhvr>
                                      <p:to x="100000" y="60000"/>
                                    </p:animScale>
                                    <p:animScale>
                                      <p:cBhvr>
                                        <p:cTn id="65" dur="166" decel="50000">
                                          <p:stCondLst>
                                            <p:cond delay="676"/>
                                          </p:stCondLst>
                                        </p:cTn>
                                        <p:tgtEl>
                                          <p:spTgt spid="21"/>
                                        </p:tgtEl>
                                      </p:cBhvr>
                                      <p:to x="100000" y="100000"/>
                                    </p:animScale>
                                    <p:animScale>
                                      <p:cBhvr>
                                        <p:cTn id="66" dur="26">
                                          <p:stCondLst>
                                            <p:cond delay="1312"/>
                                          </p:stCondLst>
                                        </p:cTn>
                                        <p:tgtEl>
                                          <p:spTgt spid="21"/>
                                        </p:tgtEl>
                                      </p:cBhvr>
                                      <p:to x="100000" y="80000"/>
                                    </p:animScale>
                                    <p:animScale>
                                      <p:cBhvr>
                                        <p:cTn id="67" dur="166" decel="50000">
                                          <p:stCondLst>
                                            <p:cond delay="1338"/>
                                          </p:stCondLst>
                                        </p:cTn>
                                        <p:tgtEl>
                                          <p:spTgt spid="21"/>
                                        </p:tgtEl>
                                      </p:cBhvr>
                                      <p:to x="100000" y="100000"/>
                                    </p:animScale>
                                    <p:animScale>
                                      <p:cBhvr>
                                        <p:cTn id="68" dur="26">
                                          <p:stCondLst>
                                            <p:cond delay="1642"/>
                                          </p:stCondLst>
                                        </p:cTn>
                                        <p:tgtEl>
                                          <p:spTgt spid="21"/>
                                        </p:tgtEl>
                                      </p:cBhvr>
                                      <p:to x="100000" y="90000"/>
                                    </p:animScale>
                                    <p:animScale>
                                      <p:cBhvr>
                                        <p:cTn id="69" dur="166" decel="50000">
                                          <p:stCondLst>
                                            <p:cond delay="1668"/>
                                          </p:stCondLst>
                                        </p:cTn>
                                        <p:tgtEl>
                                          <p:spTgt spid="21"/>
                                        </p:tgtEl>
                                      </p:cBhvr>
                                      <p:to x="100000" y="100000"/>
                                    </p:animScale>
                                    <p:animScale>
                                      <p:cBhvr>
                                        <p:cTn id="70" dur="26">
                                          <p:stCondLst>
                                            <p:cond delay="1808"/>
                                          </p:stCondLst>
                                        </p:cTn>
                                        <p:tgtEl>
                                          <p:spTgt spid="21"/>
                                        </p:tgtEl>
                                      </p:cBhvr>
                                      <p:to x="100000" y="95000"/>
                                    </p:animScale>
                                    <p:animScale>
                                      <p:cBhvr>
                                        <p:cTn id="71" dur="166" decel="50000">
                                          <p:stCondLst>
                                            <p:cond delay="1834"/>
                                          </p:stCondLst>
                                        </p:cTn>
                                        <p:tgtEl>
                                          <p:spTgt spid="21"/>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19"/>
                                        </p:tgtEl>
                                      </p:cBhvr>
                                    </p:animEffect>
                                    <p:animScale>
                                      <p:cBhvr>
                                        <p:cTn id="76" dur="250" autoRev="1" fill="hold"/>
                                        <p:tgtEl>
                                          <p:spTgt spid="19"/>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20"/>
                                        </p:tgtEl>
                                      </p:cBhvr>
                                    </p:animEffect>
                                    <p:animScale>
                                      <p:cBhvr>
                                        <p:cTn id="79" dur="250" autoRev="1" fill="hold"/>
                                        <p:tgtEl>
                                          <p:spTgt spid="20"/>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1"/>
                                        </p:tgtEl>
                                      </p:cBhvr>
                                    </p:animEffect>
                                    <p:animScale>
                                      <p:cBhvr>
                                        <p:cTn id="82" dur="250" autoRev="1" fill="hold"/>
                                        <p:tgtEl>
                                          <p:spTgt spid="21"/>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 presetClass="entr" presetSubtype="12" fill="hold" nodeType="click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2750" fill="hold"/>
                                        <p:tgtEl>
                                          <p:spTgt spid="22"/>
                                        </p:tgtEl>
                                        <p:attrNameLst>
                                          <p:attrName>ppt_x</p:attrName>
                                        </p:attrNameLst>
                                      </p:cBhvr>
                                      <p:tavLst>
                                        <p:tav tm="0">
                                          <p:val>
                                            <p:strVal val="0-#ppt_w/2"/>
                                          </p:val>
                                        </p:tav>
                                        <p:tav tm="100000">
                                          <p:val>
                                            <p:strVal val="#ppt_x"/>
                                          </p:val>
                                        </p:tav>
                                      </p:tavLst>
                                    </p:anim>
                                    <p:anim calcmode="lin" valueType="num">
                                      <p:cBhvr additive="base">
                                        <p:cTn id="88" dur="275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0-#ppt_w/2"/>
                                          </p:val>
                                        </p:tav>
                                        <p:tav tm="100000">
                                          <p:val>
                                            <p:strVal val="#ppt_x"/>
                                          </p:val>
                                        </p:tav>
                                      </p:tavLst>
                                    </p:anim>
                                    <p:anim calcmode="lin" valueType="num">
                                      <p:cBhvr additive="base">
                                        <p:cTn id="9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fade">
                                      <p:cBhvr>
                                        <p:cTn id="99" dur="1000"/>
                                        <p:tgtEl>
                                          <p:spTgt spid="4"/>
                                        </p:tgtEl>
                                      </p:cBhvr>
                                    </p:animEffect>
                                    <p:anim calcmode="lin" valueType="num">
                                      <p:cBhvr>
                                        <p:cTn id="100" dur="1000" fill="hold"/>
                                        <p:tgtEl>
                                          <p:spTgt spid="4"/>
                                        </p:tgtEl>
                                        <p:attrNameLst>
                                          <p:attrName>ppt_x</p:attrName>
                                        </p:attrNameLst>
                                      </p:cBhvr>
                                      <p:tavLst>
                                        <p:tav tm="0">
                                          <p:val>
                                            <p:strVal val="#ppt_x"/>
                                          </p:val>
                                        </p:tav>
                                        <p:tav tm="100000">
                                          <p:val>
                                            <p:strVal val="#ppt_x"/>
                                          </p:val>
                                        </p:tav>
                                      </p:tavLst>
                                    </p:anim>
                                    <p:anim calcmode="lin" valueType="num">
                                      <p:cBhvr>
                                        <p:cTn id="101" dur="1000" fill="hold"/>
                                        <p:tgtEl>
                                          <p:spTgt spid="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910174809"/>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910174809"/>
  <p:tag name="MH_LIBRARY" val="GRAPHIC"/>
  <p:tag name="MH_TYPE" val="Other"/>
  <p:tag name="MH_ORDER" val="16"/>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Desc"/>
  <p:tag name="MH" val="20170910175040"/>
  <p:tag name="MH_LIBRARY" val="GRAPHIC"/>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469</TotalTime>
  <Words>1044</Words>
  <Application>Microsoft Office PowerPoint</Application>
  <PresentationFormat>宽屏</PresentationFormat>
  <Paragraphs>126</Paragraphs>
  <Slides>23</Slides>
  <Notes>23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等线</vt:lpstr>
      <vt:lpstr>汉仪PP体简</vt:lpstr>
      <vt:lpstr>汉仪乐喵体W</vt:lpstr>
      <vt:lpstr>宋体</vt:lpstr>
      <vt:lpstr>微软雅黑</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123</dc:title>
  <dc:creator>123</dc:creator>
  <cp:lastModifiedBy>user</cp:lastModifiedBy>
  <cp:revision>54</cp:revision>
  <dcterms:created xsi:type="dcterms:W3CDTF">2017-09-10T07:00:02Z</dcterms:created>
  <dcterms:modified xsi:type="dcterms:W3CDTF">2017-12-12T08:32:15Z</dcterms:modified>
</cp:coreProperties>
</file>