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70" r:id="rId2"/>
    <p:sldId id="333" r:id="rId3"/>
    <p:sldId id="297" r:id="rId4"/>
    <p:sldId id="299" r:id="rId5"/>
    <p:sldId id="334" r:id="rId6"/>
    <p:sldId id="335" r:id="rId7"/>
    <p:sldId id="366" r:id="rId8"/>
    <p:sldId id="367" r:id="rId9"/>
    <p:sldId id="267" r:id="rId10"/>
    <p:sldId id="307" r:id="rId11"/>
    <p:sldId id="337" r:id="rId12"/>
    <p:sldId id="338" r:id="rId13"/>
    <p:sldId id="339" r:id="rId14"/>
    <p:sldId id="340" r:id="rId15"/>
    <p:sldId id="360" r:id="rId16"/>
    <p:sldId id="341" r:id="rId17"/>
    <p:sldId id="301" r:id="rId18"/>
    <p:sldId id="343" r:id="rId19"/>
    <p:sldId id="344" r:id="rId20"/>
    <p:sldId id="358" r:id="rId21"/>
    <p:sldId id="345" r:id="rId22"/>
    <p:sldId id="359" r:id="rId23"/>
    <p:sldId id="346" r:id="rId24"/>
    <p:sldId id="347" r:id="rId25"/>
    <p:sldId id="348" r:id="rId26"/>
    <p:sldId id="316" r:id="rId27"/>
    <p:sldId id="350" r:id="rId28"/>
    <p:sldId id="351" r:id="rId29"/>
    <p:sldId id="352" r:id="rId30"/>
    <p:sldId id="353" r:id="rId31"/>
    <p:sldId id="354" r:id="rId32"/>
    <p:sldId id="356" r:id="rId33"/>
    <p:sldId id="357" r:id="rId34"/>
    <p:sldId id="355" r:id="rId35"/>
    <p:sldId id="362" r:id="rId36"/>
    <p:sldId id="318" r:id="rId37"/>
    <p:sldId id="363" r:id="rId38"/>
    <p:sldId id="364" r:id="rId39"/>
    <p:sldId id="365" r:id="rId40"/>
    <p:sldId id="295" r:id="rId4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724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5E77"/>
    <a:srgbClr val="414455"/>
    <a:srgbClr val="4C4F64"/>
    <a:srgbClr val="C00000"/>
    <a:srgbClr val="A6A6A6"/>
    <a:srgbClr val="E20000"/>
    <a:srgbClr val="14B28B"/>
    <a:srgbClr val="0D0D0D"/>
    <a:srgbClr val="18D2A6"/>
    <a:srgbClr val="22E6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68" autoAdjust="0"/>
    <p:restoredTop sz="94317" autoAdjust="0"/>
  </p:normalViewPr>
  <p:slideViewPr>
    <p:cSldViewPr showGuides="1">
      <p:cViewPr varScale="1">
        <p:scale>
          <a:sx n="81" d="100"/>
          <a:sy n="81" d="100"/>
        </p:scale>
        <p:origin x="792" y="86"/>
      </p:cViewPr>
      <p:guideLst>
        <p:guide orient="horz"/>
        <p:guide pos="72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6FEB9A-23AB-4D00-A72E-AD507B0F1653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6CF1A-E888-4A07-B96A-456D0CF694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86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8185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0813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57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0813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218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0813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29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64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081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66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95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639"/>
            <a:ext cx="2743914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639"/>
            <a:ext cx="802849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84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03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83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981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998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076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06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487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51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B1069-3899-470A-8AB1-734237277644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C7957-89EC-4DC7-A1B9-6F0B3159C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52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4331" y="0"/>
            <a:ext cx="2132856" cy="2132856"/>
          </a:xfrm>
          <a:prstGeom prst="rect">
            <a:avLst/>
          </a:prstGeom>
          <a:solidFill>
            <a:srgbClr val="5B5E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103213" y="-709244"/>
            <a:ext cx="609600" cy="609600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0" y="2132856"/>
            <a:ext cx="12218267" cy="2808312"/>
          </a:xfrm>
          <a:prstGeom prst="rect">
            <a:avLst/>
          </a:prstGeom>
          <a:solidFill>
            <a:srgbClr val="5B5E77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23"/>
          <p:cNvSpPr/>
          <p:nvPr/>
        </p:nvSpPr>
        <p:spPr>
          <a:xfrm>
            <a:off x="4801443" y="2224933"/>
            <a:ext cx="7416824" cy="2576264"/>
          </a:xfrm>
          <a:custGeom>
            <a:avLst/>
            <a:gdLst>
              <a:gd name="connsiteX0" fmla="*/ 0 w 6480720"/>
              <a:gd name="connsiteY0" fmla="*/ 0 h 3104728"/>
              <a:gd name="connsiteX1" fmla="*/ 6480720 w 6480720"/>
              <a:gd name="connsiteY1" fmla="*/ 0 h 3104728"/>
              <a:gd name="connsiteX2" fmla="*/ 6480720 w 6480720"/>
              <a:gd name="connsiteY2" fmla="*/ 3104728 h 3104728"/>
              <a:gd name="connsiteX3" fmla="*/ 0 w 6480720"/>
              <a:gd name="connsiteY3" fmla="*/ 3104728 h 3104728"/>
              <a:gd name="connsiteX4" fmla="*/ 0 w 6480720"/>
              <a:gd name="connsiteY4" fmla="*/ 0 h 3104728"/>
              <a:gd name="connsiteX0" fmla="*/ 1190065 w 6480720"/>
              <a:gd name="connsiteY0" fmla="*/ 0 h 3104728"/>
              <a:gd name="connsiteX1" fmla="*/ 6480720 w 6480720"/>
              <a:gd name="connsiteY1" fmla="*/ 0 h 3104728"/>
              <a:gd name="connsiteX2" fmla="*/ 6480720 w 6480720"/>
              <a:gd name="connsiteY2" fmla="*/ 3104728 h 3104728"/>
              <a:gd name="connsiteX3" fmla="*/ 0 w 6480720"/>
              <a:gd name="connsiteY3" fmla="*/ 3104728 h 3104728"/>
              <a:gd name="connsiteX4" fmla="*/ 1190065 w 6480720"/>
              <a:gd name="connsiteY4" fmla="*/ 0 h 310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0" h="3104728">
                <a:moveTo>
                  <a:pt x="1190065" y="0"/>
                </a:moveTo>
                <a:lnTo>
                  <a:pt x="6480720" y="0"/>
                </a:lnTo>
                <a:lnTo>
                  <a:pt x="6480720" y="3104728"/>
                </a:lnTo>
                <a:lnTo>
                  <a:pt x="0" y="3104728"/>
                </a:lnTo>
                <a:lnTo>
                  <a:pt x="1190065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Picture 2" descr="C:\Users\Administrator\Desktop\PSD187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376" y="1208937"/>
            <a:ext cx="4104456" cy="4378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Box 7"/>
          <p:cNvSpPr>
            <a:spLocks noChangeArrowheads="1"/>
          </p:cNvSpPr>
          <p:nvPr/>
        </p:nvSpPr>
        <p:spPr bwMode="auto">
          <a:xfrm>
            <a:off x="6089835" y="2950356"/>
            <a:ext cx="59844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毕业论文答辩模板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6601643" y="3687415"/>
            <a:ext cx="4896544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7"/>
          <p:cNvSpPr>
            <a:spLocks noChangeArrowheads="1"/>
          </p:cNvSpPr>
          <p:nvPr/>
        </p:nvSpPr>
        <p:spPr bwMode="auto">
          <a:xfrm>
            <a:off x="7897787" y="3758843"/>
            <a:ext cx="4392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严禁实用论文答辩动态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7249715" y="1285543"/>
            <a:ext cx="670560" cy="604586"/>
            <a:chOff x="5424755" y="1340768"/>
            <a:chExt cx="670560" cy="604586"/>
          </a:xfrm>
        </p:grpSpPr>
        <p:grpSp>
          <p:nvGrpSpPr>
            <p:cNvPr id="60" name="组合 5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4" name="Freeform 126"/>
          <p:cNvSpPr>
            <a:spLocks noChangeAspect="1" noEditPoints="1"/>
          </p:cNvSpPr>
          <p:nvPr/>
        </p:nvSpPr>
        <p:spPr bwMode="auto">
          <a:xfrm>
            <a:off x="7449569" y="1426895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8126871" y="126876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0" name="Freeform 261"/>
          <p:cNvSpPr>
            <a:spLocks/>
          </p:cNvSpPr>
          <p:nvPr/>
        </p:nvSpPr>
        <p:spPr bwMode="auto">
          <a:xfrm>
            <a:off x="8297738" y="1440383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9036855" y="1268760"/>
            <a:ext cx="670560" cy="604586"/>
            <a:chOff x="5424755" y="1340768"/>
            <a:chExt cx="670560" cy="604586"/>
          </a:xfrm>
        </p:grpSpPr>
        <p:grpSp>
          <p:nvGrpSpPr>
            <p:cNvPr id="72" name="组合 7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923439" y="1297282"/>
            <a:ext cx="670560" cy="604586"/>
            <a:chOff x="5424755" y="1340768"/>
            <a:chExt cx="670560" cy="604586"/>
          </a:xfrm>
        </p:grpSpPr>
        <p:grpSp>
          <p:nvGrpSpPr>
            <p:cNvPr id="77" name="组合 7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0837055" y="1268760"/>
            <a:ext cx="670560" cy="604586"/>
            <a:chOff x="5424755" y="1340768"/>
            <a:chExt cx="670560" cy="604586"/>
          </a:xfrm>
        </p:grpSpPr>
        <p:grpSp>
          <p:nvGrpSpPr>
            <p:cNvPr id="83" name="组合 8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组合 95"/>
          <p:cNvGrpSpPr>
            <a:grpSpLocks noChangeAspect="1"/>
          </p:cNvGrpSpPr>
          <p:nvPr/>
        </p:nvGrpSpPr>
        <p:grpSpPr>
          <a:xfrm>
            <a:off x="9197811" y="1428547"/>
            <a:ext cx="354291" cy="303915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9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00" name="Freeform 9"/>
          <p:cNvSpPr>
            <a:spLocks noEditPoints="1"/>
          </p:cNvSpPr>
          <p:nvPr/>
        </p:nvSpPr>
        <p:spPr bwMode="auto">
          <a:xfrm rot="19469485">
            <a:off x="10064065" y="1397986"/>
            <a:ext cx="378367" cy="40317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Freeform 206"/>
          <p:cNvSpPr>
            <a:spLocks noChangeAspect="1" noEditPoints="1"/>
          </p:cNvSpPr>
          <p:nvPr/>
        </p:nvSpPr>
        <p:spPr bwMode="auto">
          <a:xfrm>
            <a:off x="11022846" y="1390307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矩形 3"/>
          <p:cNvSpPr>
            <a:spLocks noChangeArrowheads="1"/>
          </p:cNvSpPr>
          <p:nvPr/>
        </p:nvSpPr>
        <p:spPr bwMode="auto">
          <a:xfrm>
            <a:off x="8041803" y="5836824"/>
            <a:ext cx="1392034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答辩人：</a:t>
            </a:r>
            <a:r>
              <a:rPr lang="en-US" altLang="zh-CN" sz="160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XXX</a:t>
            </a:r>
            <a:endParaRPr lang="zh-CN" altLang="en-US" sz="160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" name="矩形 3"/>
          <p:cNvSpPr>
            <a:spLocks noChangeArrowheads="1"/>
          </p:cNvSpPr>
          <p:nvPr/>
        </p:nvSpPr>
        <p:spPr bwMode="auto">
          <a:xfrm>
            <a:off x="10277035" y="5849839"/>
            <a:ext cx="2126177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导师：</a:t>
            </a:r>
            <a:r>
              <a:rPr lang="en-US" altLang="zh-CN" sz="1600" b="1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XXX</a:t>
            </a:r>
            <a:endParaRPr lang="zh-CN" altLang="en-US" sz="160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88" name="组合 187"/>
          <p:cNvGrpSpPr/>
          <p:nvPr/>
        </p:nvGrpSpPr>
        <p:grpSpPr>
          <a:xfrm>
            <a:off x="498055" y="152932"/>
            <a:ext cx="1833719" cy="1833720"/>
            <a:chOff x="-2955925" y="2012950"/>
            <a:chExt cx="1855787" cy="1855788"/>
          </a:xfrm>
          <a:solidFill>
            <a:schemeClr val="bg1">
              <a:alpha val="58000"/>
            </a:schemeClr>
          </a:solidFill>
        </p:grpSpPr>
        <p:sp>
          <p:nvSpPr>
            <p:cNvPr id="189" name="Freeform 26"/>
            <p:cNvSpPr>
              <a:spLocks/>
            </p:cNvSpPr>
            <p:nvPr/>
          </p:nvSpPr>
          <p:spPr bwMode="auto">
            <a:xfrm>
              <a:off x="-1978025" y="2114550"/>
              <a:ext cx="161925" cy="173038"/>
            </a:xfrm>
            <a:custGeom>
              <a:avLst/>
              <a:gdLst>
                <a:gd name="T0" fmla="*/ 32 w 43"/>
                <a:gd name="T1" fmla="*/ 34 h 46"/>
                <a:gd name="T2" fmla="*/ 15 w 43"/>
                <a:gd name="T3" fmla="*/ 45 h 46"/>
                <a:gd name="T4" fmla="*/ 1 w 43"/>
                <a:gd name="T5" fmla="*/ 32 h 46"/>
                <a:gd name="T6" fmla="*/ 6 w 43"/>
                <a:gd name="T7" fmla="*/ 5 h 46"/>
                <a:gd name="T8" fmla="*/ 1 w 43"/>
                <a:gd name="T9" fmla="*/ 0 h 46"/>
                <a:gd name="T10" fmla="*/ 2 w 43"/>
                <a:gd name="T11" fmla="*/ 0 h 46"/>
                <a:gd name="T12" fmla="*/ 11 w 43"/>
                <a:gd name="T13" fmla="*/ 1 h 46"/>
                <a:gd name="T14" fmla="*/ 19 w 43"/>
                <a:gd name="T15" fmla="*/ 2 h 46"/>
                <a:gd name="T16" fmla="*/ 20 w 43"/>
                <a:gd name="T17" fmla="*/ 3 h 46"/>
                <a:gd name="T18" fmla="*/ 14 w 43"/>
                <a:gd name="T19" fmla="*/ 7 h 46"/>
                <a:gd name="T20" fmla="*/ 10 w 43"/>
                <a:gd name="T21" fmla="*/ 33 h 46"/>
                <a:gd name="T22" fmla="*/ 18 w 43"/>
                <a:gd name="T23" fmla="*/ 43 h 46"/>
                <a:gd name="T24" fmla="*/ 30 w 43"/>
                <a:gd name="T25" fmla="*/ 34 h 46"/>
                <a:gd name="T26" fmla="*/ 33 w 43"/>
                <a:gd name="T27" fmla="*/ 15 h 46"/>
                <a:gd name="T28" fmla="*/ 30 w 43"/>
                <a:gd name="T29" fmla="*/ 6 h 46"/>
                <a:gd name="T30" fmla="*/ 28 w 43"/>
                <a:gd name="T31" fmla="*/ 5 h 46"/>
                <a:gd name="T32" fmla="*/ 29 w 43"/>
                <a:gd name="T33" fmla="*/ 4 h 46"/>
                <a:gd name="T34" fmla="*/ 36 w 43"/>
                <a:gd name="T35" fmla="*/ 5 h 46"/>
                <a:gd name="T36" fmla="*/ 42 w 43"/>
                <a:gd name="T37" fmla="*/ 6 h 46"/>
                <a:gd name="T38" fmla="*/ 43 w 43"/>
                <a:gd name="T39" fmla="*/ 7 h 46"/>
                <a:gd name="T40" fmla="*/ 41 w 43"/>
                <a:gd name="T41" fmla="*/ 7 h 46"/>
                <a:gd name="T42" fmla="*/ 35 w 43"/>
                <a:gd name="T43" fmla="*/ 16 h 46"/>
                <a:gd name="T44" fmla="*/ 32 w 43"/>
                <a:gd name="T45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46">
                  <a:moveTo>
                    <a:pt x="32" y="34"/>
                  </a:moveTo>
                  <a:cubicBezTo>
                    <a:pt x="31" y="43"/>
                    <a:pt x="24" y="46"/>
                    <a:pt x="15" y="45"/>
                  </a:cubicBezTo>
                  <a:cubicBezTo>
                    <a:pt x="6" y="43"/>
                    <a:pt x="0" y="38"/>
                    <a:pt x="1" y="3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2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5" y="0"/>
                    <a:pt x="8" y="1"/>
                    <a:pt x="11" y="1"/>
                  </a:cubicBezTo>
                  <a:cubicBezTo>
                    <a:pt x="13" y="2"/>
                    <a:pt x="16" y="2"/>
                    <a:pt x="19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5"/>
                    <a:pt x="15" y="2"/>
                    <a:pt x="14" y="7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9" y="38"/>
                    <a:pt x="13" y="43"/>
                    <a:pt x="18" y="43"/>
                  </a:cubicBezTo>
                  <a:cubicBezTo>
                    <a:pt x="24" y="44"/>
                    <a:pt x="29" y="41"/>
                    <a:pt x="30" y="3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0"/>
                    <a:pt x="33" y="7"/>
                    <a:pt x="30" y="6"/>
                  </a:cubicBezTo>
                  <a:cubicBezTo>
                    <a:pt x="29" y="5"/>
                    <a:pt x="28" y="5"/>
                    <a:pt x="28" y="5"/>
                  </a:cubicBezTo>
                  <a:cubicBezTo>
                    <a:pt x="28" y="4"/>
                    <a:pt x="29" y="4"/>
                    <a:pt x="29" y="4"/>
                  </a:cubicBezTo>
                  <a:cubicBezTo>
                    <a:pt x="31" y="4"/>
                    <a:pt x="33" y="5"/>
                    <a:pt x="36" y="5"/>
                  </a:cubicBezTo>
                  <a:cubicBezTo>
                    <a:pt x="38" y="5"/>
                    <a:pt x="40" y="6"/>
                    <a:pt x="42" y="6"/>
                  </a:cubicBezTo>
                  <a:cubicBezTo>
                    <a:pt x="43" y="6"/>
                    <a:pt x="43" y="6"/>
                    <a:pt x="43" y="7"/>
                  </a:cubicBezTo>
                  <a:cubicBezTo>
                    <a:pt x="43" y="7"/>
                    <a:pt x="42" y="7"/>
                    <a:pt x="41" y="7"/>
                  </a:cubicBezTo>
                  <a:cubicBezTo>
                    <a:pt x="38" y="8"/>
                    <a:pt x="36" y="11"/>
                    <a:pt x="35" y="16"/>
                  </a:cubicBezTo>
                  <a:lnTo>
                    <a:pt x="3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7"/>
            <p:cNvSpPr>
              <a:spLocks/>
            </p:cNvSpPr>
            <p:nvPr/>
          </p:nvSpPr>
          <p:spPr bwMode="auto">
            <a:xfrm>
              <a:off x="-1831975" y="2152650"/>
              <a:ext cx="215900" cy="203200"/>
            </a:xfrm>
            <a:custGeom>
              <a:avLst/>
              <a:gdLst>
                <a:gd name="T0" fmla="*/ 11 w 57"/>
                <a:gd name="T1" fmla="*/ 32 h 54"/>
                <a:gd name="T2" fmla="*/ 11 w 57"/>
                <a:gd name="T3" fmla="*/ 41 h 54"/>
                <a:gd name="T4" fmla="*/ 14 w 57"/>
                <a:gd name="T5" fmla="*/ 43 h 54"/>
                <a:gd name="T6" fmla="*/ 13 w 57"/>
                <a:gd name="T7" fmla="*/ 44 h 54"/>
                <a:gd name="T8" fmla="*/ 7 w 57"/>
                <a:gd name="T9" fmla="*/ 41 h 54"/>
                <a:gd name="T10" fmla="*/ 0 w 57"/>
                <a:gd name="T11" fmla="*/ 38 h 54"/>
                <a:gd name="T12" fmla="*/ 0 w 57"/>
                <a:gd name="T13" fmla="*/ 37 h 54"/>
                <a:gd name="T14" fmla="*/ 3 w 57"/>
                <a:gd name="T15" fmla="*/ 37 h 54"/>
                <a:gd name="T16" fmla="*/ 10 w 57"/>
                <a:gd name="T17" fmla="*/ 32 h 54"/>
                <a:gd name="T18" fmla="*/ 21 w 57"/>
                <a:gd name="T19" fmla="*/ 7 h 54"/>
                <a:gd name="T20" fmla="*/ 17 w 57"/>
                <a:gd name="T21" fmla="*/ 2 h 54"/>
                <a:gd name="T22" fmla="*/ 16 w 57"/>
                <a:gd name="T23" fmla="*/ 0 h 54"/>
                <a:gd name="T24" fmla="*/ 17 w 57"/>
                <a:gd name="T25" fmla="*/ 0 h 54"/>
                <a:gd name="T26" fmla="*/ 23 w 57"/>
                <a:gd name="T27" fmla="*/ 3 h 54"/>
                <a:gd name="T28" fmla="*/ 29 w 57"/>
                <a:gd name="T29" fmla="*/ 5 h 54"/>
                <a:gd name="T30" fmla="*/ 38 w 57"/>
                <a:gd name="T31" fmla="*/ 39 h 54"/>
                <a:gd name="T32" fmla="*/ 38 w 57"/>
                <a:gd name="T33" fmla="*/ 39 h 54"/>
                <a:gd name="T34" fmla="*/ 45 w 57"/>
                <a:gd name="T35" fmla="*/ 23 h 54"/>
                <a:gd name="T36" fmla="*/ 45 w 57"/>
                <a:gd name="T37" fmla="*/ 14 h 54"/>
                <a:gd name="T38" fmla="*/ 43 w 57"/>
                <a:gd name="T39" fmla="*/ 12 h 54"/>
                <a:gd name="T40" fmla="*/ 44 w 57"/>
                <a:gd name="T41" fmla="*/ 12 h 54"/>
                <a:gd name="T42" fmla="*/ 50 w 57"/>
                <a:gd name="T43" fmla="*/ 15 h 54"/>
                <a:gd name="T44" fmla="*/ 56 w 57"/>
                <a:gd name="T45" fmla="*/ 17 h 54"/>
                <a:gd name="T46" fmla="*/ 57 w 57"/>
                <a:gd name="T47" fmla="*/ 18 h 54"/>
                <a:gd name="T48" fmla="*/ 53 w 57"/>
                <a:gd name="T49" fmla="*/ 18 h 54"/>
                <a:gd name="T50" fmla="*/ 47 w 57"/>
                <a:gd name="T51" fmla="*/ 24 h 54"/>
                <a:gd name="T52" fmla="*/ 34 w 57"/>
                <a:gd name="T53" fmla="*/ 52 h 54"/>
                <a:gd name="T54" fmla="*/ 33 w 57"/>
                <a:gd name="T55" fmla="*/ 54 h 54"/>
                <a:gd name="T56" fmla="*/ 32 w 57"/>
                <a:gd name="T57" fmla="*/ 52 h 54"/>
                <a:gd name="T58" fmla="*/ 21 w 57"/>
                <a:gd name="T59" fmla="*/ 10 h 54"/>
                <a:gd name="T60" fmla="*/ 21 w 57"/>
                <a:gd name="T61" fmla="*/ 10 h 54"/>
                <a:gd name="T62" fmla="*/ 11 w 57"/>
                <a:gd name="T63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54">
                  <a:moveTo>
                    <a:pt x="11" y="32"/>
                  </a:moveTo>
                  <a:cubicBezTo>
                    <a:pt x="9" y="37"/>
                    <a:pt x="10" y="40"/>
                    <a:pt x="11" y="41"/>
                  </a:cubicBezTo>
                  <a:cubicBezTo>
                    <a:pt x="13" y="42"/>
                    <a:pt x="14" y="42"/>
                    <a:pt x="14" y="43"/>
                  </a:cubicBezTo>
                  <a:cubicBezTo>
                    <a:pt x="14" y="44"/>
                    <a:pt x="14" y="44"/>
                    <a:pt x="13" y="44"/>
                  </a:cubicBezTo>
                  <a:cubicBezTo>
                    <a:pt x="11" y="43"/>
                    <a:pt x="9" y="42"/>
                    <a:pt x="7" y="41"/>
                  </a:cubicBezTo>
                  <a:cubicBezTo>
                    <a:pt x="4" y="40"/>
                    <a:pt x="2" y="39"/>
                    <a:pt x="0" y="38"/>
                  </a:cubicBezTo>
                  <a:cubicBezTo>
                    <a:pt x="0" y="38"/>
                    <a:pt x="0" y="37"/>
                    <a:pt x="0" y="37"/>
                  </a:cubicBezTo>
                  <a:cubicBezTo>
                    <a:pt x="0" y="36"/>
                    <a:pt x="1" y="37"/>
                    <a:pt x="3" y="37"/>
                  </a:cubicBezTo>
                  <a:cubicBezTo>
                    <a:pt x="5" y="37"/>
                    <a:pt x="8" y="36"/>
                    <a:pt x="10" y="3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4"/>
                    <a:pt x="19" y="3"/>
                    <a:pt x="17" y="2"/>
                  </a:cubicBezTo>
                  <a:cubicBezTo>
                    <a:pt x="16" y="1"/>
                    <a:pt x="16" y="1"/>
                    <a:pt x="16" y="0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19" y="1"/>
                    <a:pt x="21" y="2"/>
                    <a:pt x="23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7" y="19"/>
                    <a:pt x="46" y="16"/>
                    <a:pt x="45" y="14"/>
                  </a:cubicBezTo>
                  <a:cubicBezTo>
                    <a:pt x="44" y="13"/>
                    <a:pt x="42" y="13"/>
                    <a:pt x="43" y="12"/>
                  </a:cubicBezTo>
                  <a:cubicBezTo>
                    <a:pt x="43" y="12"/>
                    <a:pt x="43" y="11"/>
                    <a:pt x="44" y="12"/>
                  </a:cubicBezTo>
                  <a:cubicBezTo>
                    <a:pt x="45" y="13"/>
                    <a:pt x="48" y="14"/>
                    <a:pt x="50" y="15"/>
                  </a:cubicBezTo>
                  <a:cubicBezTo>
                    <a:pt x="52" y="16"/>
                    <a:pt x="54" y="17"/>
                    <a:pt x="56" y="1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6" y="19"/>
                    <a:pt x="55" y="18"/>
                    <a:pt x="53" y="18"/>
                  </a:cubicBezTo>
                  <a:cubicBezTo>
                    <a:pt x="51" y="18"/>
                    <a:pt x="49" y="19"/>
                    <a:pt x="47" y="24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3"/>
                    <a:pt x="33" y="54"/>
                    <a:pt x="33" y="54"/>
                  </a:cubicBezTo>
                  <a:cubicBezTo>
                    <a:pt x="32" y="54"/>
                    <a:pt x="32" y="53"/>
                    <a:pt x="32" y="5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lnTo>
                    <a:pt x="1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8"/>
            <p:cNvSpPr>
              <a:spLocks/>
            </p:cNvSpPr>
            <p:nvPr/>
          </p:nvSpPr>
          <p:spPr bwMode="auto">
            <a:xfrm>
              <a:off x="-1665288" y="2246313"/>
              <a:ext cx="147637" cy="169863"/>
            </a:xfrm>
            <a:custGeom>
              <a:avLst/>
              <a:gdLst>
                <a:gd name="T0" fmla="*/ 25 w 39"/>
                <a:gd name="T1" fmla="*/ 7 h 45"/>
                <a:gd name="T2" fmla="*/ 23 w 39"/>
                <a:gd name="T3" fmla="*/ 1 h 45"/>
                <a:gd name="T4" fmla="*/ 25 w 39"/>
                <a:gd name="T5" fmla="*/ 1 h 45"/>
                <a:gd name="T6" fmla="*/ 31 w 39"/>
                <a:gd name="T7" fmla="*/ 6 h 45"/>
                <a:gd name="T8" fmla="*/ 38 w 39"/>
                <a:gd name="T9" fmla="*/ 11 h 45"/>
                <a:gd name="T10" fmla="*/ 39 w 39"/>
                <a:gd name="T11" fmla="*/ 12 h 45"/>
                <a:gd name="T12" fmla="*/ 32 w 39"/>
                <a:gd name="T13" fmla="*/ 13 h 45"/>
                <a:gd name="T14" fmla="*/ 14 w 39"/>
                <a:gd name="T15" fmla="*/ 38 h 45"/>
                <a:gd name="T16" fmla="*/ 16 w 39"/>
                <a:gd name="T17" fmla="*/ 45 h 45"/>
                <a:gd name="T18" fmla="*/ 14 w 39"/>
                <a:gd name="T19" fmla="*/ 45 h 45"/>
                <a:gd name="T20" fmla="*/ 7 w 39"/>
                <a:gd name="T21" fmla="*/ 40 h 45"/>
                <a:gd name="T22" fmla="*/ 0 w 39"/>
                <a:gd name="T23" fmla="*/ 35 h 45"/>
                <a:gd name="T24" fmla="*/ 0 w 39"/>
                <a:gd name="T25" fmla="*/ 33 h 45"/>
                <a:gd name="T26" fmla="*/ 7 w 39"/>
                <a:gd name="T27" fmla="*/ 33 h 45"/>
                <a:gd name="T28" fmla="*/ 25 w 39"/>
                <a:gd name="T29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5">
                  <a:moveTo>
                    <a:pt x="25" y="7"/>
                  </a:moveTo>
                  <a:cubicBezTo>
                    <a:pt x="28" y="3"/>
                    <a:pt x="22" y="2"/>
                    <a:pt x="23" y="1"/>
                  </a:cubicBezTo>
                  <a:cubicBezTo>
                    <a:pt x="23" y="0"/>
                    <a:pt x="24" y="0"/>
                    <a:pt x="25" y="1"/>
                  </a:cubicBezTo>
                  <a:cubicBezTo>
                    <a:pt x="27" y="3"/>
                    <a:pt x="29" y="5"/>
                    <a:pt x="31" y="6"/>
                  </a:cubicBezTo>
                  <a:cubicBezTo>
                    <a:pt x="33" y="7"/>
                    <a:pt x="36" y="9"/>
                    <a:pt x="38" y="11"/>
                  </a:cubicBezTo>
                  <a:cubicBezTo>
                    <a:pt x="39" y="11"/>
                    <a:pt x="39" y="12"/>
                    <a:pt x="39" y="12"/>
                  </a:cubicBezTo>
                  <a:cubicBezTo>
                    <a:pt x="38" y="14"/>
                    <a:pt x="35" y="9"/>
                    <a:pt x="32" y="13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1" y="42"/>
                    <a:pt x="17" y="43"/>
                    <a:pt x="16" y="45"/>
                  </a:cubicBezTo>
                  <a:cubicBezTo>
                    <a:pt x="15" y="45"/>
                    <a:pt x="15" y="45"/>
                    <a:pt x="14" y="45"/>
                  </a:cubicBezTo>
                  <a:cubicBezTo>
                    <a:pt x="12" y="43"/>
                    <a:pt x="9" y="41"/>
                    <a:pt x="7" y="40"/>
                  </a:cubicBezTo>
                  <a:cubicBezTo>
                    <a:pt x="5" y="38"/>
                    <a:pt x="3" y="37"/>
                    <a:pt x="0" y="35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1" y="32"/>
                    <a:pt x="4" y="37"/>
                    <a:pt x="7" y="33"/>
                  </a:cubicBezTo>
                  <a:lnTo>
                    <a:pt x="2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9"/>
            <p:cNvSpPr>
              <a:spLocks/>
            </p:cNvSpPr>
            <p:nvPr/>
          </p:nvSpPr>
          <p:spPr bwMode="auto">
            <a:xfrm>
              <a:off x="-1544638" y="2314575"/>
              <a:ext cx="173037" cy="169863"/>
            </a:xfrm>
            <a:custGeom>
              <a:avLst/>
              <a:gdLst>
                <a:gd name="T0" fmla="*/ 31 w 46"/>
                <a:gd name="T1" fmla="*/ 31 h 45"/>
                <a:gd name="T2" fmla="*/ 35 w 46"/>
                <a:gd name="T3" fmla="*/ 29 h 45"/>
                <a:gd name="T4" fmla="*/ 36 w 46"/>
                <a:gd name="T5" fmla="*/ 21 h 45"/>
                <a:gd name="T6" fmla="*/ 37 w 46"/>
                <a:gd name="T7" fmla="*/ 21 h 45"/>
                <a:gd name="T8" fmla="*/ 41 w 46"/>
                <a:gd name="T9" fmla="*/ 26 h 45"/>
                <a:gd name="T10" fmla="*/ 45 w 46"/>
                <a:gd name="T11" fmla="*/ 30 h 45"/>
                <a:gd name="T12" fmla="*/ 46 w 46"/>
                <a:gd name="T13" fmla="*/ 32 h 45"/>
                <a:gd name="T14" fmla="*/ 35 w 46"/>
                <a:gd name="T15" fmla="*/ 32 h 45"/>
                <a:gd name="T16" fmla="*/ 2 w 46"/>
                <a:gd name="T17" fmla="*/ 44 h 45"/>
                <a:gd name="T18" fmla="*/ 0 w 46"/>
                <a:gd name="T19" fmla="*/ 45 h 45"/>
                <a:gd name="T20" fmla="*/ 1 w 46"/>
                <a:gd name="T21" fmla="*/ 43 h 45"/>
                <a:gd name="T22" fmla="*/ 16 w 46"/>
                <a:gd name="T23" fmla="*/ 8 h 45"/>
                <a:gd name="T24" fmla="*/ 16 w 46"/>
                <a:gd name="T25" fmla="*/ 0 h 45"/>
                <a:gd name="T26" fmla="*/ 17 w 46"/>
                <a:gd name="T27" fmla="*/ 1 h 45"/>
                <a:gd name="T28" fmla="*/ 23 w 46"/>
                <a:gd name="T29" fmla="*/ 7 h 45"/>
                <a:gd name="T30" fmla="*/ 29 w 46"/>
                <a:gd name="T31" fmla="*/ 13 h 45"/>
                <a:gd name="T32" fmla="*/ 29 w 46"/>
                <a:gd name="T33" fmla="*/ 14 h 45"/>
                <a:gd name="T34" fmla="*/ 24 w 46"/>
                <a:gd name="T35" fmla="*/ 13 h 45"/>
                <a:gd name="T36" fmla="*/ 23 w 46"/>
                <a:gd name="T37" fmla="*/ 15 h 45"/>
                <a:gd name="T38" fmla="*/ 12 w 46"/>
                <a:gd name="T39" fmla="*/ 39 h 45"/>
                <a:gd name="T40" fmla="*/ 31 w 46"/>
                <a:gd name="T41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45">
                  <a:moveTo>
                    <a:pt x="31" y="31"/>
                  </a:moveTo>
                  <a:cubicBezTo>
                    <a:pt x="33" y="31"/>
                    <a:pt x="34" y="30"/>
                    <a:pt x="35" y="29"/>
                  </a:cubicBezTo>
                  <a:cubicBezTo>
                    <a:pt x="39" y="25"/>
                    <a:pt x="35" y="22"/>
                    <a:pt x="36" y="21"/>
                  </a:cubicBezTo>
                  <a:cubicBezTo>
                    <a:pt x="36" y="21"/>
                    <a:pt x="36" y="21"/>
                    <a:pt x="37" y="21"/>
                  </a:cubicBezTo>
                  <a:cubicBezTo>
                    <a:pt x="38" y="23"/>
                    <a:pt x="40" y="25"/>
                    <a:pt x="41" y="26"/>
                  </a:cubicBezTo>
                  <a:cubicBezTo>
                    <a:pt x="42" y="27"/>
                    <a:pt x="44" y="29"/>
                    <a:pt x="45" y="30"/>
                  </a:cubicBezTo>
                  <a:cubicBezTo>
                    <a:pt x="46" y="31"/>
                    <a:pt x="46" y="32"/>
                    <a:pt x="46" y="32"/>
                  </a:cubicBezTo>
                  <a:cubicBezTo>
                    <a:pt x="45" y="34"/>
                    <a:pt x="43" y="28"/>
                    <a:pt x="35" y="3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5"/>
                    <a:pt x="1" y="45"/>
                    <a:pt x="0" y="45"/>
                  </a:cubicBezTo>
                  <a:cubicBezTo>
                    <a:pt x="0" y="44"/>
                    <a:pt x="0" y="44"/>
                    <a:pt x="1" y="4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9" y="3"/>
                    <a:pt x="15" y="1"/>
                    <a:pt x="16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9" y="3"/>
                    <a:pt x="21" y="5"/>
                    <a:pt x="23" y="7"/>
                  </a:cubicBezTo>
                  <a:cubicBezTo>
                    <a:pt x="25" y="9"/>
                    <a:pt x="27" y="11"/>
                    <a:pt x="29" y="13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8" y="15"/>
                    <a:pt x="27" y="11"/>
                    <a:pt x="24" y="13"/>
                  </a:cubicBezTo>
                  <a:cubicBezTo>
                    <a:pt x="24" y="14"/>
                    <a:pt x="23" y="15"/>
                    <a:pt x="23" y="15"/>
                  </a:cubicBezTo>
                  <a:cubicBezTo>
                    <a:pt x="12" y="39"/>
                    <a:pt x="12" y="39"/>
                    <a:pt x="12" y="39"/>
                  </a:cubicBezTo>
                  <a:lnTo>
                    <a:pt x="31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0"/>
            <p:cNvSpPr>
              <a:spLocks/>
            </p:cNvSpPr>
            <p:nvPr/>
          </p:nvSpPr>
          <p:spPr bwMode="auto">
            <a:xfrm>
              <a:off x="-1487488" y="2457450"/>
              <a:ext cx="195262" cy="192088"/>
            </a:xfrm>
            <a:custGeom>
              <a:avLst/>
              <a:gdLst>
                <a:gd name="T0" fmla="*/ 34 w 52"/>
                <a:gd name="T1" fmla="*/ 7 h 51"/>
                <a:gd name="T2" fmla="*/ 35 w 52"/>
                <a:gd name="T3" fmla="*/ 0 h 51"/>
                <a:gd name="T4" fmla="*/ 36 w 52"/>
                <a:gd name="T5" fmla="*/ 1 h 51"/>
                <a:gd name="T6" fmla="*/ 41 w 52"/>
                <a:gd name="T7" fmla="*/ 8 h 51"/>
                <a:gd name="T8" fmla="*/ 52 w 52"/>
                <a:gd name="T9" fmla="*/ 27 h 51"/>
                <a:gd name="T10" fmla="*/ 43 w 52"/>
                <a:gd name="T11" fmla="*/ 36 h 51"/>
                <a:gd name="T12" fmla="*/ 42 w 52"/>
                <a:gd name="T13" fmla="*/ 37 h 51"/>
                <a:gd name="T14" fmla="*/ 42 w 52"/>
                <a:gd name="T15" fmla="*/ 36 h 51"/>
                <a:gd name="T16" fmla="*/ 44 w 52"/>
                <a:gd name="T17" fmla="*/ 31 h 51"/>
                <a:gd name="T18" fmla="*/ 43 w 52"/>
                <a:gd name="T19" fmla="*/ 16 h 51"/>
                <a:gd name="T20" fmla="*/ 42 w 52"/>
                <a:gd name="T21" fmla="*/ 13 h 51"/>
                <a:gd name="T22" fmla="*/ 27 w 52"/>
                <a:gd name="T23" fmla="*/ 22 h 51"/>
                <a:gd name="T24" fmla="*/ 27 w 52"/>
                <a:gd name="T25" fmla="*/ 23 h 51"/>
                <a:gd name="T26" fmla="*/ 38 w 52"/>
                <a:gd name="T27" fmla="*/ 26 h 51"/>
                <a:gd name="T28" fmla="*/ 40 w 52"/>
                <a:gd name="T29" fmla="*/ 26 h 51"/>
                <a:gd name="T30" fmla="*/ 39 w 52"/>
                <a:gd name="T31" fmla="*/ 27 h 51"/>
                <a:gd name="T32" fmla="*/ 23 w 52"/>
                <a:gd name="T33" fmla="*/ 36 h 51"/>
                <a:gd name="T34" fmla="*/ 22 w 52"/>
                <a:gd name="T35" fmla="*/ 36 h 51"/>
                <a:gd name="T36" fmla="*/ 23 w 52"/>
                <a:gd name="T37" fmla="*/ 35 h 51"/>
                <a:gd name="T38" fmla="*/ 26 w 52"/>
                <a:gd name="T39" fmla="*/ 24 h 51"/>
                <a:gd name="T40" fmla="*/ 25 w 52"/>
                <a:gd name="T41" fmla="*/ 22 h 51"/>
                <a:gd name="T42" fmla="*/ 12 w 52"/>
                <a:gd name="T43" fmla="*/ 30 h 51"/>
                <a:gd name="T44" fmla="*/ 11 w 52"/>
                <a:gd name="T45" fmla="*/ 37 h 51"/>
                <a:gd name="T46" fmla="*/ 31 w 52"/>
                <a:gd name="T47" fmla="*/ 44 h 51"/>
                <a:gd name="T48" fmla="*/ 32 w 52"/>
                <a:gd name="T49" fmla="*/ 44 h 51"/>
                <a:gd name="T50" fmla="*/ 32 w 52"/>
                <a:gd name="T51" fmla="*/ 45 h 51"/>
                <a:gd name="T52" fmla="*/ 31 w 52"/>
                <a:gd name="T53" fmla="*/ 46 h 51"/>
                <a:gd name="T54" fmla="*/ 18 w 52"/>
                <a:gd name="T55" fmla="*/ 51 h 51"/>
                <a:gd name="T56" fmla="*/ 5 w 52"/>
                <a:gd name="T57" fmla="*/ 29 h 51"/>
                <a:gd name="T58" fmla="*/ 1 w 52"/>
                <a:gd name="T59" fmla="*/ 22 h 51"/>
                <a:gd name="T60" fmla="*/ 1 w 52"/>
                <a:gd name="T61" fmla="*/ 21 h 51"/>
                <a:gd name="T62" fmla="*/ 7 w 52"/>
                <a:gd name="T63" fmla="*/ 23 h 51"/>
                <a:gd name="T64" fmla="*/ 34 w 52"/>
                <a:gd name="T65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51">
                  <a:moveTo>
                    <a:pt x="34" y="7"/>
                  </a:moveTo>
                  <a:cubicBezTo>
                    <a:pt x="38" y="4"/>
                    <a:pt x="34" y="1"/>
                    <a:pt x="35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8" y="4"/>
                    <a:pt x="39" y="6"/>
                    <a:pt x="41" y="8"/>
                  </a:cubicBezTo>
                  <a:cubicBezTo>
                    <a:pt x="44" y="15"/>
                    <a:pt x="48" y="21"/>
                    <a:pt x="52" y="2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2" y="37"/>
                    <a:pt x="42" y="37"/>
                  </a:cubicBezTo>
                  <a:cubicBezTo>
                    <a:pt x="42" y="37"/>
                    <a:pt x="42" y="37"/>
                    <a:pt x="42" y="36"/>
                  </a:cubicBezTo>
                  <a:cubicBezTo>
                    <a:pt x="41" y="36"/>
                    <a:pt x="42" y="35"/>
                    <a:pt x="44" y="31"/>
                  </a:cubicBezTo>
                  <a:cubicBezTo>
                    <a:pt x="47" y="26"/>
                    <a:pt x="47" y="22"/>
                    <a:pt x="43" y="16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27"/>
                    <a:pt x="34" y="28"/>
                    <a:pt x="38" y="26"/>
                  </a:cubicBezTo>
                  <a:cubicBezTo>
                    <a:pt x="39" y="25"/>
                    <a:pt x="39" y="25"/>
                    <a:pt x="40" y="26"/>
                  </a:cubicBezTo>
                  <a:cubicBezTo>
                    <a:pt x="40" y="26"/>
                    <a:pt x="40" y="26"/>
                    <a:pt x="39" y="2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2" y="36"/>
                    <a:pt x="22" y="36"/>
                  </a:cubicBezTo>
                  <a:cubicBezTo>
                    <a:pt x="22" y="36"/>
                    <a:pt x="22" y="35"/>
                    <a:pt x="23" y="35"/>
                  </a:cubicBezTo>
                  <a:cubicBezTo>
                    <a:pt x="27" y="32"/>
                    <a:pt x="28" y="27"/>
                    <a:pt x="26" y="2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32"/>
                    <a:pt x="9" y="33"/>
                    <a:pt x="11" y="37"/>
                  </a:cubicBezTo>
                  <a:cubicBezTo>
                    <a:pt x="16" y="45"/>
                    <a:pt x="24" y="46"/>
                    <a:pt x="31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5"/>
                    <a:pt x="33" y="45"/>
                    <a:pt x="32" y="45"/>
                  </a:cubicBezTo>
                  <a:cubicBezTo>
                    <a:pt x="32" y="45"/>
                    <a:pt x="31" y="46"/>
                    <a:pt x="31" y="46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3" y="44"/>
                    <a:pt x="9" y="37"/>
                    <a:pt x="5" y="29"/>
                  </a:cubicBezTo>
                  <a:cubicBezTo>
                    <a:pt x="4" y="27"/>
                    <a:pt x="2" y="25"/>
                    <a:pt x="1" y="22"/>
                  </a:cubicBezTo>
                  <a:cubicBezTo>
                    <a:pt x="0" y="21"/>
                    <a:pt x="0" y="21"/>
                    <a:pt x="1" y="21"/>
                  </a:cubicBezTo>
                  <a:cubicBezTo>
                    <a:pt x="2" y="20"/>
                    <a:pt x="3" y="26"/>
                    <a:pt x="7" y="23"/>
                  </a:cubicBezTo>
                  <a:lnTo>
                    <a:pt x="3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1"/>
            <p:cNvSpPr>
              <a:spLocks noEditPoints="1"/>
            </p:cNvSpPr>
            <p:nvPr/>
          </p:nvSpPr>
          <p:spPr bwMode="auto">
            <a:xfrm>
              <a:off x="-1404938" y="2635250"/>
              <a:ext cx="180975" cy="200025"/>
            </a:xfrm>
            <a:custGeom>
              <a:avLst/>
              <a:gdLst>
                <a:gd name="T0" fmla="*/ 21 w 48"/>
                <a:gd name="T1" fmla="*/ 29 h 53"/>
                <a:gd name="T2" fmla="*/ 23 w 48"/>
                <a:gd name="T3" fmla="*/ 20 h 53"/>
                <a:gd name="T4" fmla="*/ 9 w 48"/>
                <a:gd name="T5" fmla="*/ 24 h 53"/>
                <a:gd name="T6" fmla="*/ 6 w 48"/>
                <a:gd name="T7" fmla="*/ 30 h 53"/>
                <a:gd name="T8" fmla="*/ 5 w 48"/>
                <a:gd name="T9" fmla="*/ 30 h 53"/>
                <a:gd name="T10" fmla="*/ 3 w 48"/>
                <a:gd name="T11" fmla="*/ 21 h 53"/>
                <a:gd name="T12" fmla="*/ 0 w 48"/>
                <a:gd name="T13" fmla="*/ 13 h 53"/>
                <a:gd name="T14" fmla="*/ 1 w 48"/>
                <a:gd name="T15" fmla="*/ 12 h 53"/>
                <a:gd name="T16" fmla="*/ 6 w 48"/>
                <a:gd name="T17" fmla="*/ 16 h 53"/>
                <a:gd name="T18" fmla="*/ 36 w 48"/>
                <a:gd name="T19" fmla="*/ 7 h 53"/>
                <a:gd name="T20" fmla="*/ 39 w 48"/>
                <a:gd name="T21" fmla="*/ 1 h 53"/>
                <a:gd name="T22" fmla="*/ 40 w 48"/>
                <a:gd name="T23" fmla="*/ 1 h 53"/>
                <a:gd name="T24" fmla="*/ 42 w 48"/>
                <a:gd name="T25" fmla="*/ 10 h 53"/>
                <a:gd name="T26" fmla="*/ 45 w 48"/>
                <a:gd name="T27" fmla="*/ 19 h 53"/>
                <a:gd name="T28" fmla="*/ 39 w 48"/>
                <a:gd name="T29" fmla="*/ 37 h 53"/>
                <a:gd name="T30" fmla="*/ 25 w 48"/>
                <a:gd name="T31" fmla="*/ 25 h 53"/>
                <a:gd name="T32" fmla="*/ 24 w 48"/>
                <a:gd name="T33" fmla="*/ 25 h 53"/>
                <a:gd name="T34" fmla="*/ 22 w 48"/>
                <a:gd name="T35" fmla="*/ 39 h 53"/>
                <a:gd name="T36" fmla="*/ 15 w 48"/>
                <a:gd name="T37" fmla="*/ 46 h 53"/>
                <a:gd name="T38" fmla="*/ 13 w 48"/>
                <a:gd name="T39" fmla="*/ 53 h 53"/>
                <a:gd name="T40" fmla="*/ 12 w 48"/>
                <a:gd name="T41" fmla="*/ 53 h 53"/>
                <a:gd name="T42" fmla="*/ 10 w 48"/>
                <a:gd name="T43" fmla="*/ 47 h 53"/>
                <a:gd name="T44" fmla="*/ 8 w 48"/>
                <a:gd name="T45" fmla="*/ 40 h 53"/>
                <a:gd name="T46" fmla="*/ 21 w 48"/>
                <a:gd name="T47" fmla="*/ 29 h 53"/>
                <a:gd name="T48" fmla="*/ 24 w 48"/>
                <a:gd name="T49" fmla="*/ 20 h 53"/>
                <a:gd name="T50" fmla="*/ 24 w 48"/>
                <a:gd name="T51" fmla="*/ 22 h 53"/>
                <a:gd name="T52" fmla="*/ 37 w 48"/>
                <a:gd name="T53" fmla="*/ 29 h 53"/>
                <a:gd name="T54" fmla="*/ 43 w 48"/>
                <a:gd name="T55" fmla="*/ 18 h 53"/>
                <a:gd name="T56" fmla="*/ 42 w 48"/>
                <a:gd name="T57" fmla="*/ 14 h 53"/>
                <a:gd name="T58" fmla="*/ 24 w 48"/>
                <a:gd name="T5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53">
                  <a:moveTo>
                    <a:pt x="21" y="29"/>
                  </a:moveTo>
                  <a:cubicBezTo>
                    <a:pt x="23" y="27"/>
                    <a:pt x="24" y="24"/>
                    <a:pt x="23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4" y="26"/>
                    <a:pt x="8" y="30"/>
                    <a:pt x="6" y="30"/>
                  </a:cubicBezTo>
                  <a:cubicBezTo>
                    <a:pt x="6" y="31"/>
                    <a:pt x="5" y="30"/>
                    <a:pt x="5" y="30"/>
                  </a:cubicBezTo>
                  <a:cubicBezTo>
                    <a:pt x="4" y="27"/>
                    <a:pt x="3" y="24"/>
                    <a:pt x="3" y="21"/>
                  </a:cubicBezTo>
                  <a:cubicBezTo>
                    <a:pt x="2" y="19"/>
                    <a:pt x="1" y="16"/>
                    <a:pt x="0" y="13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2" y="11"/>
                    <a:pt x="1" y="17"/>
                    <a:pt x="6" y="1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41" y="5"/>
                    <a:pt x="37" y="1"/>
                    <a:pt x="39" y="1"/>
                  </a:cubicBezTo>
                  <a:cubicBezTo>
                    <a:pt x="39" y="0"/>
                    <a:pt x="40" y="1"/>
                    <a:pt x="40" y="1"/>
                  </a:cubicBezTo>
                  <a:cubicBezTo>
                    <a:pt x="41" y="4"/>
                    <a:pt x="42" y="7"/>
                    <a:pt x="42" y="10"/>
                  </a:cubicBezTo>
                  <a:cubicBezTo>
                    <a:pt x="43" y="13"/>
                    <a:pt x="44" y="15"/>
                    <a:pt x="45" y="19"/>
                  </a:cubicBezTo>
                  <a:cubicBezTo>
                    <a:pt x="48" y="29"/>
                    <a:pt x="45" y="36"/>
                    <a:pt x="39" y="37"/>
                  </a:cubicBezTo>
                  <a:cubicBezTo>
                    <a:pt x="34" y="39"/>
                    <a:pt x="29" y="37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6" y="32"/>
                    <a:pt x="26" y="35"/>
                    <a:pt x="22" y="39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1" y="50"/>
                    <a:pt x="14" y="53"/>
                    <a:pt x="13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49"/>
                    <a:pt x="10" y="47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21" y="29"/>
                  </a:lnTo>
                  <a:close/>
                  <a:moveTo>
                    <a:pt x="24" y="20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6" y="29"/>
                    <a:pt x="30" y="31"/>
                    <a:pt x="37" y="29"/>
                  </a:cubicBezTo>
                  <a:cubicBezTo>
                    <a:pt x="43" y="27"/>
                    <a:pt x="45" y="23"/>
                    <a:pt x="43" y="18"/>
                  </a:cubicBezTo>
                  <a:cubicBezTo>
                    <a:pt x="42" y="14"/>
                    <a:pt x="42" y="14"/>
                    <a:pt x="42" y="14"/>
                  </a:cubicBezTo>
                  <a:lnTo>
                    <a:pt x="2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2"/>
            <p:cNvSpPr>
              <a:spLocks/>
            </p:cNvSpPr>
            <p:nvPr/>
          </p:nvSpPr>
          <p:spPr bwMode="auto">
            <a:xfrm>
              <a:off x="-1363663" y="2846388"/>
              <a:ext cx="166687" cy="120650"/>
            </a:xfrm>
            <a:custGeom>
              <a:avLst/>
              <a:gdLst>
                <a:gd name="T0" fmla="*/ 18 w 44"/>
                <a:gd name="T1" fmla="*/ 0 h 32"/>
                <a:gd name="T2" fmla="*/ 19 w 44"/>
                <a:gd name="T3" fmla="*/ 1 h 32"/>
                <a:gd name="T4" fmla="*/ 17 w 44"/>
                <a:gd name="T5" fmla="*/ 2 h 32"/>
                <a:gd name="T6" fmla="*/ 2 w 44"/>
                <a:gd name="T7" fmla="*/ 16 h 32"/>
                <a:gd name="T8" fmla="*/ 10 w 44"/>
                <a:gd name="T9" fmla="*/ 26 h 32"/>
                <a:gd name="T10" fmla="*/ 30 w 44"/>
                <a:gd name="T11" fmla="*/ 0 h 32"/>
                <a:gd name="T12" fmla="*/ 44 w 44"/>
                <a:gd name="T13" fmla="*/ 13 h 32"/>
                <a:gd name="T14" fmla="*/ 42 w 44"/>
                <a:gd name="T15" fmla="*/ 24 h 32"/>
                <a:gd name="T16" fmla="*/ 44 w 44"/>
                <a:gd name="T17" fmla="*/ 26 h 32"/>
                <a:gd name="T18" fmla="*/ 42 w 44"/>
                <a:gd name="T19" fmla="*/ 27 h 32"/>
                <a:gd name="T20" fmla="*/ 31 w 44"/>
                <a:gd name="T21" fmla="*/ 28 h 32"/>
                <a:gd name="T22" fmla="*/ 29 w 44"/>
                <a:gd name="T23" fmla="*/ 29 h 32"/>
                <a:gd name="T24" fmla="*/ 28 w 44"/>
                <a:gd name="T25" fmla="*/ 28 h 32"/>
                <a:gd name="T26" fmla="*/ 32 w 44"/>
                <a:gd name="T27" fmla="*/ 26 h 32"/>
                <a:gd name="T28" fmla="*/ 42 w 44"/>
                <a:gd name="T29" fmla="*/ 13 h 32"/>
                <a:gd name="T30" fmla="*/ 35 w 44"/>
                <a:gd name="T31" fmla="*/ 6 h 32"/>
                <a:gd name="T32" fmla="*/ 16 w 44"/>
                <a:gd name="T33" fmla="*/ 31 h 32"/>
                <a:gd name="T34" fmla="*/ 0 w 44"/>
                <a:gd name="T35" fmla="*/ 16 h 32"/>
                <a:gd name="T36" fmla="*/ 3 w 44"/>
                <a:gd name="T37" fmla="*/ 5 h 32"/>
                <a:gd name="T38" fmla="*/ 0 w 44"/>
                <a:gd name="T39" fmla="*/ 2 h 32"/>
                <a:gd name="T40" fmla="*/ 1 w 44"/>
                <a:gd name="T41" fmla="*/ 1 h 32"/>
                <a:gd name="T42" fmla="*/ 18 w 44"/>
                <a:gd name="T4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32">
                  <a:moveTo>
                    <a:pt x="18" y="0"/>
                  </a:moveTo>
                  <a:cubicBezTo>
                    <a:pt x="19" y="0"/>
                    <a:pt x="19" y="1"/>
                    <a:pt x="19" y="1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9" y="4"/>
                    <a:pt x="1" y="7"/>
                    <a:pt x="2" y="16"/>
                  </a:cubicBezTo>
                  <a:cubicBezTo>
                    <a:pt x="2" y="22"/>
                    <a:pt x="6" y="26"/>
                    <a:pt x="10" y="26"/>
                  </a:cubicBezTo>
                  <a:cubicBezTo>
                    <a:pt x="23" y="25"/>
                    <a:pt x="15" y="1"/>
                    <a:pt x="30" y="0"/>
                  </a:cubicBezTo>
                  <a:cubicBezTo>
                    <a:pt x="38" y="0"/>
                    <a:pt x="43" y="6"/>
                    <a:pt x="44" y="13"/>
                  </a:cubicBezTo>
                  <a:cubicBezTo>
                    <a:pt x="44" y="19"/>
                    <a:pt x="42" y="22"/>
                    <a:pt x="42" y="24"/>
                  </a:cubicBezTo>
                  <a:cubicBezTo>
                    <a:pt x="42" y="26"/>
                    <a:pt x="43" y="25"/>
                    <a:pt x="44" y="26"/>
                  </a:cubicBezTo>
                  <a:cubicBezTo>
                    <a:pt x="44" y="26"/>
                    <a:pt x="43" y="27"/>
                    <a:pt x="42" y="27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9"/>
                    <a:pt x="29" y="29"/>
                    <a:pt x="29" y="29"/>
                  </a:cubicBezTo>
                  <a:cubicBezTo>
                    <a:pt x="29" y="29"/>
                    <a:pt x="28" y="29"/>
                    <a:pt x="28" y="28"/>
                  </a:cubicBezTo>
                  <a:cubicBezTo>
                    <a:pt x="28" y="28"/>
                    <a:pt x="30" y="28"/>
                    <a:pt x="32" y="26"/>
                  </a:cubicBezTo>
                  <a:cubicBezTo>
                    <a:pt x="39" y="23"/>
                    <a:pt x="43" y="20"/>
                    <a:pt x="42" y="13"/>
                  </a:cubicBezTo>
                  <a:cubicBezTo>
                    <a:pt x="42" y="9"/>
                    <a:pt x="40" y="6"/>
                    <a:pt x="35" y="6"/>
                  </a:cubicBezTo>
                  <a:cubicBezTo>
                    <a:pt x="25" y="6"/>
                    <a:pt x="32" y="31"/>
                    <a:pt x="16" y="31"/>
                  </a:cubicBezTo>
                  <a:cubicBezTo>
                    <a:pt x="7" y="32"/>
                    <a:pt x="1" y="25"/>
                    <a:pt x="0" y="16"/>
                  </a:cubicBezTo>
                  <a:cubicBezTo>
                    <a:pt x="0" y="10"/>
                    <a:pt x="3" y="7"/>
                    <a:pt x="3" y="5"/>
                  </a:cubicBezTo>
                  <a:cubicBezTo>
                    <a:pt x="3" y="2"/>
                    <a:pt x="1" y="3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3"/>
            <p:cNvSpPr>
              <a:spLocks/>
            </p:cNvSpPr>
            <p:nvPr/>
          </p:nvSpPr>
          <p:spPr bwMode="auto">
            <a:xfrm>
              <a:off x="-1366838" y="2992438"/>
              <a:ext cx="161925" cy="95250"/>
            </a:xfrm>
            <a:custGeom>
              <a:avLst/>
              <a:gdLst>
                <a:gd name="T0" fmla="*/ 38 w 43"/>
                <a:gd name="T1" fmla="*/ 10 h 25"/>
                <a:gd name="T2" fmla="*/ 43 w 43"/>
                <a:gd name="T3" fmla="*/ 6 h 25"/>
                <a:gd name="T4" fmla="*/ 43 w 43"/>
                <a:gd name="T5" fmla="*/ 7 h 25"/>
                <a:gd name="T6" fmla="*/ 42 w 43"/>
                <a:gd name="T7" fmla="*/ 15 h 25"/>
                <a:gd name="T8" fmla="*/ 41 w 43"/>
                <a:gd name="T9" fmla="*/ 24 h 25"/>
                <a:gd name="T10" fmla="*/ 40 w 43"/>
                <a:gd name="T11" fmla="*/ 25 h 25"/>
                <a:gd name="T12" fmla="*/ 37 w 43"/>
                <a:gd name="T13" fmla="*/ 19 h 25"/>
                <a:gd name="T14" fmla="*/ 5 w 43"/>
                <a:gd name="T15" fmla="*/ 15 h 25"/>
                <a:gd name="T16" fmla="*/ 0 w 43"/>
                <a:gd name="T17" fmla="*/ 19 h 25"/>
                <a:gd name="T18" fmla="*/ 0 w 43"/>
                <a:gd name="T19" fmla="*/ 18 h 25"/>
                <a:gd name="T20" fmla="*/ 1 w 43"/>
                <a:gd name="T21" fmla="*/ 10 h 25"/>
                <a:gd name="T22" fmla="*/ 2 w 43"/>
                <a:gd name="T23" fmla="*/ 1 h 25"/>
                <a:gd name="T24" fmla="*/ 3 w 43"/>
                <a:gd name="T25" fmla="*/ 0 h 25"/>
                <a:gd name="T26" fmla="*/ 6 w 43"/>
                <a:gd name="T27" fmla="*/ 6 h 25"/>
                <a:gd name="T28" fmla="*/ 38 w 43"/>
                <a:gd name="T2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25">
                  <a:moveTo>
                    <a:pt x="38" y="10"/>
                  </a:moveTo>
                  <a:cubicBezTo>
                    <a:pt x="43" y="11"/>
                    <a:pt x="41" y="5"/>
                    <a:pt x="43" y="6"/>
                  </a:cubicBezTo>
                  <a:cubicBezTo>
                    <a:pt x="43" y="6"/>
                    <a:pt x="43" y="6"/>
                    <a:pt x="43" y="7"/>
                  </a:cubicBezTo>
                  <a:cubicBezTo>
                    <a:pt x="43" y="10"/>
                    <a:pt x="42" y="13"/>
                    <a:pt x="42" y="15"/>
                  </a:cubicBezTo>
                  <a:cubicBezTo>
                    <a:pt x="42" y="18"/>
                    <a:pt x="41" y="21"/>
                    <a:pt x="41" y="24"/>
                  </a:cubicBezTo>
                  <a:cubicBezTo>
                    <a:pt x="41" y="25"/>
                    <a:pt x="41" y="25"/>
                    <a:pt x="40" y="25"/>
                  </a:cubicBezTo>
                  <a:cubicBezTo>
                    <a:pt x="38" y="25"/>
                    <a:pt x="41" y="20"/>
                    <a:pt x="37" y="19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0" y="14"/>
                    <a:pt x="2" y="20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5"/>
                    <a:pt x="1" y="12"/>
                    <a:pt x="1" y="10"/>
                  </a:cubicBezTo>
                  <a:cubicBezTo>
                    <a:pt x="1" y="7"/>
                    <a:pt x="2" y="4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2" y="5"/>
                    <a:pt x="6" y="6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4"/>
            <p:cNvSpPr>
              <a:spLocks/>
            </p:cNvSpPr>
            <p:nvPr/>
          </p:nvSpPr>
          <p:spPr bwMode="auto">
            <a:xfrm>
              <a:off x="-1404938" y="3117850"/>
              <a:ext cx="184150" cy="147638"/>
            </a:xfrm>
            <a:custGeom>
              <a:avLst/>
              <a:gdLst>
                <a:gd name="T0" fmla="*/ 43 w 49"/>
                <a:gd name="T1" fmla="*/ 18 h 39"/>
                <a:gd name="T2" fmla="*/ 35 w 49"/>
                <a:gd name="T3" fmla="*/ 1 h 39"/>
                <a:gd name="T4" fmla="*/ 36 w 49"/>
                <a:gd name="T5" fmla="*/ 0 h 39"/>
                <a:gd name="T6" fmla="*/ 38 w 49"/>
                <a:gd name="T7" fmla="*/ 1 h 39"/>
                <a:gd name="T8" fmla="*/ 48 w 49"/>
                <a:gd name="T9" fmla="*/ 7 h 39"/>
                <a:gd name="T10" fmla="*/ 49 w 49"/>
                <a:gd name="T11" fmla="*/ 8 h 39"/>
                <a:gd name="T12" fmla="*/ 48 w 49"/>
                <a:gd name="T13" fmla="*/ 8 h 39"/>
                <a:gd name="T14" fmla="*/ 47 w 49"/>
                <a:gd name="T15" fmla="*/ 10 h 39"/>
                <a:gd name="T16" fmla="*/ 38 w 49"/>
                <a:gd name="T17" fmla="*/ 36 h 39"/>
                <a:gd name="T18" fmla="*/ 38 w 49"/>
                <a:gd name="T19" fmla="*/ 37 h 39"/>
                <a:gd name="T20" fmla="*/ 38 w 49"/>
                <a:gd name="T21" fmla="*/ 38 h 39"/>
                <a:gd name="T22" fmla="*/ 37 w 49"/>
                <a:gd name="T23" fmla="*/ 38 h 39"/>
                <a:gd name="T24" fmla="*/ 26 w 49"/>
                <a:gd name="T25" fmla="*/ 37 h 39"/>
                <a:gd name="T26" fmla="*/ 24 w 49"/>
                <a:gd name="T27" fmla="*/ 36 h 39"/>
                <a:gd name="T28" fmla="*/ 23 w 49"/>
                <a:gd name="T29" fmla="*/ 36 h 39"/>
                <a:gd name="T30" fmla="*/ 40 w 49"/>
                <a:gd name="T31" fmla="*/ 26 h 39"/>
                <a:gd name="T32" fmla="*/ 8 w 49"/>
                <a:gd name="T33" fmla="*/ 16 h 39"/>
                <a:gd name="T34" fmla="*/ 2 w 49"/>
                <a:gd name="T35" fmla="*/ 19 h 39"/>
                <a:gd name="T36" fmla="*/ 1 w 49"/>
                <a:gd name="T37" fmla="*/ 20 h 39"/>
                <a:gd name="T38" fmla="*/ 0 w 49"/>
                <a:gd name="T39" fmla="*/ 18 h 39"/>
                <a:gd name="T40" fmla="*/ 3 w 49"/>
                <a:gd name="T41" fmla="*/ 9 h 39"/>
                <a:gd name="T42" fmla="*/ 6 w 49"/>
                <a:gd name="T43" fmla="*/ 0 h 39"/>
                <a:gd name="T44" fmla="*/ 7 w 49"/>
                <a:gd name="T45" fmla="*/ 0 h 39"/>
                <a:gd name="T46" fmla="*/ 8 w 49"/>
                <a:gd name="T47" fmla="*/ 1 h 39"/>
                <a:gd name="T48" fmla="*/ 11 w 49"/>
                <a:gd name="T49" fmla="*/ 7 h 39"/>
                <a:gd name="T50" fmla="*/ 43 w 49"/>
                <a:gd name="T51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39">
                  <a:moveTo>
                    <a:pt x="43" y="18"/>
                  </a:moveTo>
                  <a:cubicBezTo>
                    <a:pt x="43" y="5"/>
                    <a:pt x="35" y="2"/>
                    <a:pt x="35" y="1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6" y="0"/>
                    <a:pt x="37" y="1"/>
                    <a:pt x="38" y="1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8"/>
                  </a:cubicBezTo>
                  <a:cubicBezTo>
                    <a:pt x="49" y="8"/>
                    <a:pt x="48" y="8"/>
                    <a:pt x="48" y="8"/>
                  </a:cubicBezTo>
                  <a:cubicBezTo>
                    <a:pt x="48" y="9"/>
                    <a:pt x="47" y="9"/>
                    <a:pt x="47" y="10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7"/>
                    <a:pt x="38" y="37"/>
                  </a:cubicBezTo>
                  <a:cubicBezTo>
                    <a:pt x="38" y="38"/>
                    <a:pt x="39" y="38"/>
                    <a:pt x="38" y="38"/>
                  </a:cubicBezTo>
                  <a:cubicBezTo>
                    <a:pt x="38" y="38"/>
                    <a:pt x="38" y="39"/>
                    <a:pt x="37" y="38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4"/>
                    <a:pt x="33" y="37"/>
                    <a:pt x="40" y="2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4"/>
                    <a:pt x="3" y="16"/>
                    <a:pt x="2" y="19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1" y="15"/>
                    <a:pt x="3" y="12"/>
                    <a:pt x="3" y="9"/>
                  </a:cubicBezTo>
                  <a:cubicBezTo>
                    <a:pt x="4" y="7"/>
                    <a:pt x="5" y="4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7" y="4"/>
                    <a:pt x="7" y="6"/>
                    <a:pt x="11" y="7"/>
                  </a:cubicBezTo>
                  <a:lnTo>
                    <a:pt x="4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5"/>
            <p:cNvSpPr>
              <a:spLocks/>
            </p:cNvSpPr>
            <p:nvPr/>
          </p:nvSpPr>
          <p:spPr bwMode="auto">
            <a:xfrm>
              <a:off x="-1476375" y="3260725"/>
              <a:ext cx="192087" cy="180975"/>
            </a:xfrm>
            <a:custGeom>
              <a:avLst/>
              <a:gdLst>
                <a:gd name="T0" fmla="*/ 21 w 51"/>
                <a:gd name="T1" fmla="*/ 23 h 48"/>
                <a:gd name="T2" fmla="*/ 25 w 51"/>
                <a:gd name="T3" fmla="*/ 31 h 48"/>
                <a:gd name="T4" fmla="*/ 30 w 51"/>
                <a:gd name="T5" fmla="*/ 37 h 48"/>
                <a:gd name="T6" fmla="*/ 36 w 51"/>
                <a:gd name="T7" fmla="*/ 36 h 48"/>
                <a:gd name="T8" fmla="*/ 36 w 51"/>
                <a:gd name="T9" fmla="*/ 37 h 48"/>
                <a:gd name="T10" fmla="*/ 33 w 51"/>
                <a:gd name="T11" fmla="*/ 42 h 48"/>
                <a:gd name="T12" fmla="*/ 30 w 51"/>
                <a:gd name="T13" fmla="*/ 47 h 48"/>
                <a:gd name="T14" fmla="*/ 29 w 51"/>
                <a:gd name="T15" fmla="*/ 47 h 48"/>
                <a:gd name="T16" fmla="*/ 26 w 51"/>
                <a:gd name="T17" fmla="*/ 35 h 48"/>
                <a:gd name="T18" fmla="*/ 19 w 51"/>
                <a:gd name="T19" fmla="*/ 23 h 48"/>
                <a:gd name="T20" fmla="*/ 7 w 51"/>
                <a:gd name="T21" fmla="*/ 15 h 48"/>
                <a:gd name="T22" fmla="*/ 0 w 51"/>
                <a:gd name="T23" fmla="*/ 17 h 48"/>
                <a:gd name="T24" fmla="*/ 0 w 51"/>
                <a:gd name="T25" fmla="*/ 16 h 48"/>
                <a:gd name="T26" fmla="*/ 5 w 51"/>
                <a:gd name="T27" fmla="*/ 9 h 48"/>
                <a:gd name="T28" fmla="*/ 9 w 51"/>
                <a:gd name="T29" fmla="*/ 1 h 48"/>
                <a:gd name="T30" fmla="*/ 11 w 51"/>
                <a:gd name="T31" fmla="*/ 1 h 48"/>
                <a:gd name="T32" fmla="*/ 11 w 51"/>
                <a:gd name="T33" fmla="*/ 7 h 48"/>
                <a:gd name="T34" fmla="*/ 23 w 51"/>
                <a:gd name="T35" fmla="*/ 15 h 48"/>
                <a:gd name="T36" fmla="*/ 43 w 51"/>
                <a:gd name="T37" fmla="*/ 16 h 48"/>
                <a:gd name="T38" fmla="*/ 50 w 51"/>
                <a:gd name="T39" fmla="*/ 13 h 48"/>
                <a:gd name="T40" fmla="*/ 50 w 51"/>
                <a:gd name="T41" fmla="*/ 14 h 48"/>
                <a:gd name="T42" fmla="*/ 46 w 51"/>
                <a:gd name="T43" fmla="*/ 21 h 48"/>
                <a:gd name="T44" fmla="*/ 41 w 51"/>
                <a:gd name="T45" fmla="*/ 29 h 48"/>
                <a:gd name="T46" fmla="*/ 40 w 51"/>
                <a:gd name="T47" fmla="*/ 30 h 48"/>
                <a:gd name="T48" fmla="*/ 39 w 51"/>
                <a:gd name="T49" fmla="*/ 25 h 48"/>
                <a:gd name="T50" fmla="*/ 36 w 51"/>
                <a:gd name="T51" fmla="*/ 24 h 48"/>
                <a:gd name="T52" fmla="*/ 21 w 51"/>
                <a:gd name="T53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" h="48">
                  <a:moveTo>
                    <a:pt x="21" y="2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7" y="34"/>
                    <a:pt x="29" y="36"/>
                    <a:pt x="30" y="37"/>
                  </a:cubicBezTo>
                  <a:cubicBezTo>
                    <a:pt x="34" y="39"/>
                    <a:pt x="35" y="35"/>
                    <a:pt x="36" y="36"/>
                  </a:cubicBezTo>
                  <a:cubicBezTo>
                    <a:pt x="36" y="36"/>
                    <a:pt x="36" y="37"/>
                    <a:pt x="36" y="37"/>
                  </a:cubicBezTo>
                  <a:cubicBezTo>
                    <a:pt x="35" y="39"/>
                    <a:pt x="34" y="40"/>
                    <a:pt x="33" y="42"/>
                  </a:cubicBezTo>
                  <a:cubicBezTo>
                    <a:pt x="32" y="44"/>
                    <a:pt x="31" y="46"/>
                    <a:pt x="30" y="47"/>
                  </a:cubicBezTo>
                  <a:cubicBezTo>
                    <a:pt x="29" y="48"/>
                    <a:pt x="29" y="48"/>
                    <a:pt x="29" y="47"/>
                  </a:cubicBezTo>
                  <a:cubicBezTo>
                    <a:pt x="28" y="47"/>
                    <a:pt x="31" y="45"/>
                    <a:pt x="26" y="3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2"/>
                    <a:pt x="2" y="18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2" y="13"/>
                    <a:pt x="4" y="11"/>
                    <a:pt x="5" y="9"/>
                  </a:cubicBezTo>
                  <a:cubicBezTo>
                    <a:pt x="6" y="6"/>
                    <a:pt x="8" y="4"/>
                    <a:pt x="9" y="1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2" y="2"/>
                    <a:pt x="7" y="5"/>
                    <a:pt x="11" y="7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9" y="16"/>
                    <a:pt x="49" y="12"/>
                    <a:pt x="50" y="13"/>
                  </a:cubicBezTo>
                  <a:cubicBezTo>
                    <a:pt x="51" y="13"/>
                    <a:pt x="51" y="14"/>
                    <a:pt x="50" y="14"/>
                  </a:cubicBezTo>
                  <a:cubicBezTo>
                    <a:pt x="49" y="17"/>
                    <a:pt x="47" y="19"/>
                    <a:pt x="46" y="21"/>
                  </a:cubicBezTo>
                  <a:cubicBezTo>
                    <a:pt x="44" y="24"/>
                    <a:pt x="43" y="26"/>
                    <a:pt x="41" y="29"/>
                  </a:cubicBezTo>
                  <a:cubicBezTo>
                    <a:pt x="41" y="30"/>
                    <a:pt x="40" y="30"/>
                    <a:pt x="40" y="30"/>
                  </a:cubicBezTo>
                  <a:cubicBezTo>
                    <a:pt x="39" y="29"/>
                    <a:pt x="42" y="26"/>
                    <a:pt x="39" y="25"/>
                  </a:cubicBezTo>
                  <a:cubicBezTo>
                    <a:pt x="38" y="24"/>
                    <a:pt x="37" y="24"/>
                    <a:pt x="36" y="24"/>
                  </a:cubicBezTo>
                  <a:lnTo>
                    <a:pt x="2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36"/>
            <p:cNvSpPr>
              <a:spLocks/>
            </p:cNvSpPr>
            <p:nvPr/>
          </p:nvSpPr>
          <p:spPr bwMode="auto">
            <a:xfrm>
              <a:off x="-2740025" y="3271838"/>
              <a:ext cx="188912" cy="161925"/>
            </a:xfrm>
            <a:custGeom>
              <a:avLst/>
              <a:gdLst>
                <a:gd name="T0" fmla="*/ 35 w 50"/>
                <a:gd name="T1" fmla="*/ 32 h 43"/>
                <a:gd name="T2" fmla="*/ 34 w 50"/>
                <a:gd name="T3" fmla="*/ 32 h 43"/>
                <a:gd name="T4" fmla="*/ 36 w 50"/>
                <a:gd name="T5" fmla="*/ 31 h 43"/>
                <a:gd name="T6" fmla="*/ 41 w 50"/>
                <a:gd name="T7" fmla="*/ 11 h 43"/>
                <a:gd name="T8" fmla="*/ 29 w 50"/>
                <a:gd name="T9" fmla="*/ 7 h 43"/>
                <a:gd name="T10" fmla="*/ 25 w 50"/>
                <a:gd name="T11" fmla="*/ 39 h 43"/>
                <a:gd name="T12" fmla="*/ 7 w 50"/>
                <a:gd name="T13" fmla="*/ 35 h 43"/>
                <a:gd name="T14" fmla="*/ 3 w 50"/>
                <a:gd name="T15" fmla="*/ 25 h 43"/>
                <a:gd name="T16" fmla="*/ 0 w 50"/>
                <a:gd name="T17" fmla="*/ 24 h 43"/>
                <a:gd name="T18" fmla="*/ 1 w 50"/>
                <a:gd name="T19" fmla="*/ 23 h 43"/>
                <a:gd name="T20" fmla="*/ 10 w 50"/>
                <a:gd name="T21" fmla="*/ 15 h 43"/>
                <a:gd name="T22" fmla="*/ 11 w 50"/>
                <a:gd name="T23" fmla="*/ 14 h 43"/>
                <a:gd name="T24" fmla="*/ 12 w 50"/>
                <a:gd name="T25" fmla="*/ 14 h 43"/>
                <a:gd name="T26" fmla="*/ 10 w 50"/>
                <a:gd name="T27" fmla="*/ 17 h 43"/>
                <a:gd name="T28" fmla="*/ 8 w 50"/>
                <a:gd name="T29" fmla="*/ 34 h 43"/>
                <a:gd name="T30" fmla="*/ 18 w 50"/>
                <a:gd name="T31" fmla="*/ 37 h 43"/>
                <a:gd name="T32" fmla="*/ 22 w 50"/>
                <a:gd name="T33" fmla="*/ 5 h 43"/>
                <a:gd name="T34" fmla="*/ 42 w 50"/>
                <a:gd name="T35" fmla="*/ 10 h 43"/>
                <a:gd name="T36" fmla="*/ 46 w 50"/>
                <a:gd name="T37" fmla="*/ 21 h 43"/>
                <a:gd name="T38" fmla="*/ 50 w 50"/>
                <a:gd name="T39" fmla="*/ 22 h 43"/>
                <a:gd name="T40" fmla="*/ 50 w 50"/>
                <a:gd name="T41" fmla="*/ 23 h 43"/>
                <a:gd name="T42" fmla="*/ 35 w 50"/>
                <a:gd name="T43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43">
                  <a:moveTo>
                    <a:pt x="35" y="32"/>
                  </a:moveTo>
                  <a:cubicBezTo>
                    <a:pt x="35" y="33"/>
                    <a:pt x="35" y="33"/>
                    <a:pt x="34" y="32"/>
                  </a:cubicBezTo>
                  <a:cubicBezTo>
                    <a:pt x="34" y="32"/>
                    <a:pt x="35" y="31"/>
                    <a:pt x="36" y="31"/>
                  </a:cubicBezTo>
                  <a:cubicBezTo>
                    <a:pt x="41" y="25"/>
                    <a:pt x="46" y="18"/>
                    <a:pt x="41" y="11"/>
                  </a:cubicBezTo>
                  <a:cubicBezTo>
                    <a:pt x="38" y="6"/>
                    <a:pt x="33" y="4"/>
                    <a:pt x="29" y="7"/>
                  </a:cubicBezTo>
                  <a:cubicBezTo>
                    <a:pt x="19" y="14"/>
                    <a:pt x="37" y="31"/>
                    <a:pt x="25" y="39"/>
                  </a:cubicBezTo>
                  <a:cubicBezTo>
                    <a:pt x="19" y="43"/>
                    <a:pt x="11" y="41"/>
                    <a:pt x="7" y="35"/>
                  </a:cubicBezTo>
                  <a:cubicBezTo>
                    <a:pt x="4" y="30"/>
                    <a:pt x="4" y="26"/>
                    <a:pt x="3" y="25"/>
                  </a:cubicBezTo>
                  <a:cubicBezTo>
                    <a:pt x="2" y="23"/>
                    <a:pt x="1" y="25"/>
                    <a:pt x="0" y="24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1" y="15"/>
                    <a:pt x="10" y="17"/>
                  </a:cubicBezTo>
                  <a:cubicBezTo>
                    <a:pt x="6" y="23"/>
                    <a:pt x="4" y="28"/>
                    <a:pt x="8" y="34"/>
                  </a:cubicBezTo>
                  <a:cubicBezTo>
                    <a:pt x="11" y="38"/>
                    <a:pt x="14" y="39"/>
                    <a:pt x="18" y="37"/>
                  </a:cubicBezTo>
                  <a:cubicBezTo>
                    <a:pt x="26" y="31"/>
                    <a:pt x="8" y="14"/>
                    <a:pt x="22" y="5"/>
                  </a:cubicBezTo>
                  <a:cubicBezTo>
                    <a:pt x="28" y="0"/>
                    <a:pt x="37" y="2"/>
                    <a:pt x="42" y="10"/>
                  </a:cubicBezTo>
                  <a:cubicBezTo>
                    <a:pt x="46" y="15"/>
                    <a:pt x="45" y="19"/>
                    <a:pt x="46" y="21"/>
                  </a:cubicBezTo>
                  <a:cubicBezTo>
                    <a:pt x="48" y="23"/>
                    <a:pt x="49" y="21"/>
                    <a:pt x="50" y="22"/>
                  </a:cubicBezTo>
                  <a:cubicBezTo>
                    <a:pt x="50" y="23"/>
                    <a:pt x="50" y="23"/>
                    <a:pt x="50" y="23"/>
                  </a:cubicBezTo>
                  <a:lnTo>
                    <a:pt x="35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7"/>
            <p:cNvSpPr>
              <a:spLocks/>
            </p:cNvSpPr>
            <p:nvPr/>
          </p:nvSpPr>
          <p:spPr bwMode="auto">
            <a:xfrm>
              <a:off x="-2835275" y="3076575"/>
              <a:ext cx="200025" cy="206375"/>
            </a:xfrm>
            <a:custGeom>
              <a:avLst/>
              <a:gdLst>
                <a:gd name="T0" fmla="*/ 17 w 53"/>
                <a:gd name="T1" fmla="*/ 48 h 55"/>
                <a:gd name="T2" fmla="*/ 14 w 53"/>
                <a:gd name="T3" fmla="*/ 55 h 55"/>
                <a:gd name="T4" fmla="*/ 13 w 53"/>
                <a:gd name="T5" fmla="*/ 54 h 55"/>
                <a:gd name="T6" fmla="*/ 11 w 53"/>
                <a:gd name="T7" fmla="*/ 46 h 55"/>
                <a:gd name="T8" fmla="*/ 8 w 53"/>
                <a:gd name="T9" fmla="*/ 38 h 55"/>
                <a:gd name="T10" fmla="*/ 8 w 53"/>
                <a:gd name="T11" fmla="*/ 36 h 55"/>
                <a:gd name="T12" fmla="*/ 14 w 53"/>
                <a:gd name="T13" fmla="*/ 40 h 55"/>
                <a:gd name="T14" fmla="*/ 27 w 53"/>
                <a:gd name="T15" fmla="*/ 35 h 55"/>
                <a:gd name="T16" fmla="*/ 22 w 53"/>
                <a:gd name="T17" fmla="*/ 20 h 55"/>
                <a:gd name="T18" fmla="*/ 9 w 53"/>
                <a:gd name="T19" fmla="*/ 25 h 55"/>
                <a:gd name="T20" fmla="*/ 7 w 53"/>
                <a:gd name="T21" fmla="*/ 31 h 55"/>
                <a:gd name="T22" fmla="*/ 5 w 53"/>
                <a:gd name="T23" fmla="*/ 30 h 55"/>
                <a:gd name="T24" fmla="*/ 3 w 53"/>
                <a:gd name="T25" fmla="*/ 22 h 55"/>
                <a:gd name="T26" fmla="*/ 0 w 53"/>
                <a:gd name="T27" fmla="*/ 14 h 55"/>
                <a:gd name="T28" fmla="*/ 0 w 53"/>
                <a:gd name="T29" fmla="*/ 13 h 55"/>
                <a:gd name="T30" fmla="*/ 6 w 53"/>
                <a:gd name="T31" fmla="*/ 16 h 55"/>
                <a:gd name="T32" fmla="*/ 36 w 53"/>
                <a:gd name="T33" fmla="*/ 6 h 55"/>
                <a:gd name="T34" fmla="*/ 38 w 53"/>
                <a:gd name="T35" fmla="*/ 0 h 55"/>
                <a:gd name="T36" fmla="*/ 39 w 53"/>
                <a:gd name="T37" fmla="*/ 1 h 55"/>
                <a:gd name="T38" fmla="*/ 42 w 53"/>
                <a:gd name="T39" fmla="*/ 9 h 55"/>
                <a:gd name="T40" fmla="*/ 45 w 53"/>
                <a:gd name="T41" fmla="*/ 17 h 55"/>
                <a:gd name="T42" fmla="*/ 44 w 53"/>
                <a:gd name="T43" fmla="*/ 18 h 55"/>
                <a:gd name="T44" fmla="*/ 39 w 53"/>
                <a:gd name="T45" fmla="*/ 15 h 55"/>
                <a:gd name="T46" fmla="*/ 24 w 53"/>
                <a:gd name="T47" fmla="*/ 20 h 55"/>
                <a:gd name="T48" fmla="*/ 29 w 53"/>
                <a:gd name="T49" fmla="*/ 35 h 55"/>
                <a:gd name="T50" fmla="*/ 44 w 53"/>
                <a:gd name="T51" fmla="*/ 30 h 55"/>
                <a:gd name="T52" fmla="*/ 46 w 53"/>
                <a:gd name="T53" fmla="*/ 24 h 55"/>
                <a:gd name="T54" fmla="*/ 47 w 53"/>
                <a:gd name="T55" fmla="*/ 24 h 55"/>
                <a:gd name="T56" fmla="*/ 50 w 53"/>
                <a:gd name="T57" fmla="*/ 33 h 55"/>
                <a:gd name="T58" fmla="*/ 53 w 53"/>
                <a:gd name="T59" fmla="*/ 41 h 55"/>
                <a:gd name="T60" fmla="*/ 52 w 53"/>
                <a:gd name="T61" fmla="*/ 42 h 55"/>
                <a:gd name="T62" fmla="*/ 47 w 53"/>
                <a:gd name="T63" fmla="*/ 38 h 55"/>
                <a:gd name="T64" fmla="*/ 17 w 53"/>
                <a:gd name="T65" fmla="*/ 4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" h="55">
                  <a:moveTo>
                    <a:pt x="17" y="48"/>
                  </a:moveTo>
                  <a:cubicBezTo>
                    <a:pt x="12" y="50"/>
                    <a:pt x="16" y="54"/>
                    <a:pt x="14" y="55"/>
                  </a:cubicBezTo>
                  <a:cubicBezTo>
                    <a:pt x="14" y="55"/>
                    <a:pt x="14" y="55"/>
                    <a:pt x="13" y="54"/>
                  </a:cubicBezTo>
                  <a:cubicBezTo>
                    <a:pt x="12" y="51"/>
                    <a:pt x="12" y="48"/>
                    <a:pt x="11" y="46"/>
                  </a:cubicBezTo>
                  <a:cubicBezTo>
                    <a:pt x="10" y="43"/>
                    <a:pt x="9" y="41"/>
                    <a:pt x="8" y="38"/>
                  </a:cubicBezTo>
                  <a:cubicBezTo>
                    <a:pt x="8" y="37"/>
                    <a:pt x="8" y="36"/>
                    <a:pt x="8" y="36"/>
                  </a:cubicBezTo>
                  <a:cubicBezTo>
                    <a:pt x="10" y="36"/>
                    <a:pt x="9" y="41"/>
                    <a:pt x="14" y="40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6"/>
                    <a:pt x="8" y="31"/>
                    <a:pt x="7" y="31"/>
                  </a:cubicBezTo>
                  <a:cubicBezTo>
                    <a:pt x="6" y="31"/>
                    <a:pt x="6" y="31"/>
                    <a:pt x="5" y="30"/>
                  </a:cubicBezTo>
                  <a:cubicBezTo>
                    <a:pt x="4" y="27"/>
                    <a:pt x="4" y="24"/>
                    <a:pt x="3" y="22"/>
                  </a:cubicBezTo>
                  <a:cubicBezTo>
                    <a:pt x="2" y="20"/>
                    <a:pt x="1" y="17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2"/>
                    <a:pt x="1" y="18"/>
                    <a:pt x="6" y="1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1" y="5"/>
                    <a:pt x="37" y="0"/>
                    <a:pt x="38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0" y="4"/>
                    <a:pt x="41" y="7"/>
                    <a:pt x="42" y="9"/>
                  </a:cubicBezTo>
                  <a:cubicBezTo>
                    <a:pt x="43" y="11"/>
                    <a:pt x="44" y="14"/>
                    <a:pt x="45" y="17"/>
                  </a:cubicBezTo>
                  <a:cubicBezTo>
                    <a:pt x="45" y="18"/>
                    <a:pt x="45" y="18"/>
                    <a:pt x="44" y="18"/>
                  </a:cubicBezTo>
                  <a:cubicBezTo>
                    <a:pt x="43" y="19"/>
                    <a:pt x="43" y="13"/>
                    <a:pt x="39" y="15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9" y="28"/>
                    <a:pt x="45" y="24"/>
                    <a:pt x="46" y="24"/>
                  </a:cubicBezTo>
                  <a:cubicBezTo>
                    <a:pt x="47" y="23"/>
                    <a:pt x="47" y="24"/>
                    <a:pt x="47" y="24"/>
                  </a:cubicBezTo>
                  <a:cubicBezTo>
                    <a:pt x="48" y="27"/>
                    <a:pt x="49" y="30"/>
                    <a:pt x="50" y="33"/>
                  </a:cubicBezTo>
                  <a:cubicBezTo>
                    <a:pt x="51" y="35"/>
                    <a:pt x="52" y="38"/>
                    <a:pt x="53" y="41"/>
                  </a:cubicBezTo>
                  <a:cubicBezTo>
                    <a:pt x="53" y="41"/>
                    <a:pt x="53" y="42"/>
                    <a:pt x="52" y="42"/>
                  </a:cubicBezTo>
                  <a:cubicBezTo>
                    <a:pt x="51" y="42"/>
                    <a:pt x="51" y="37"/>
                    <a:pt x="47" y="38"/>
                  </a:cubicBezTo>
                  <a:lnTo>
                    <a:pt x="17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8"/>
            <p:cNvSpPr>
              <a:spLocks/>
            </p:cNvSpPr>
            <p:nvPr/>
          </p:nvSpPr>
          <p:spPr bwMode="auto">
            <a:xfrm>
              <a:off x="-2854325" y="2906713"/>
              <a:ext cx="163512" cy="146050"/>
            </a:xfrm>
            <a:custGeom>
              <a:avLst/>
              <a:gdLst>
                <a:gd name="T0" fmla="*/ 6 w 43"/>
                <a:gd name="T1" fmla="*/ 33 h 39"/>
                <a:gd name="T2" fmla="*/ 2 w 43"/>
                <a:gd name="T3" fmla="*/ 39 h 39"/>
                <a:gd name="T4" fmla="*/ 1 w 43"/>
                <a:gd name="T5" fmla="*/ 37 h 39"/>
                <a:gd name="T6" fmla="*/ 1 w 43"/>
                <a:gd name="T7" fmla="*/ 29 h 39"/>
                <a:gd name="T8" fmla="*/ 0 w 43"/>
                <a:gd name="T9" fmla="*/ 7 h 39"/>
                <a:gd name="T10" fmla="*/ 11 w 43"/>
                <a:gd name="T11" fmla="*/ 3 h 39"/>
                <a:gd name="T12" fmla="*/ 13 w 43"/>
                <a:gd name="T13" fmla="*/ 3 h 39"/>
                <a:gd name="T14" fmla="*/ 13 w 43"/>
                <a:gd name="T15" fmla="*/ 4 h 39"/>
                <a:gd name="T16" fmla="*/ 9 w 43"/>
                <a:gd name="T17" fmla="*/ 7 h 39"/>
                <a:gd name="T18" fmla="*/ 2 w 43"/>
                <a:gd name="T19" fmla="*/ 21 h 39"/>
                <a:gd name="T20" fmla="*/ 2 w 43"/>
                <a:gd name="T21" fmla="*/ 24 h 39"/>
                <a:gd name="T22" fmla="*/ 20 w 43"/>
                <a:gd name="T23" fmla="*/ 24 h 39"/>
                <a:gd name="T24" fmla="*/ 20 w 43"/>
                <a:gd name="T25" fmla="*/ 22 h 39"/>
                <a:gd name="T26" fmla="*/ 12 w 43"/>
                <a:gd name="T27" fmla="*/ 15 h 39"/>
                <a:gd name="T28" fmla="*/ 10 w 43"/>
                <a:gd name="T29" fmla="*/ 14 h 39"/>
                <a:gd name="T30" fmla="*/ 11 w 43"/>
                <a:gd name="T31" fmla="*/ 13 h 39"/>
                <a:gd name="T32" fmla="*/ 30 w 43"/>
                <a:gd name="T33" fmla="*/ 13 h 39"/>
                <a:gd name="T34" fmla="*/ 31 w 43"/>
                <a:gd name="T35" fmla="*/ 13 h 39"/>
                <a:gd name="T36" fmla="*/ 29 w 43"/>
                <a:gd name="T37" fmla="*/ 14 h 39"/>
                <a:gd name="T38" fmla="*/ 21 w 43"/>
                <a:gd name="T39" fmla="*/ 22 h 39"/>
                <a:gd name="T40" fmla="*/ 21 w 43"/>
                <a:gd name="T41" fmla="*/ 24 h 39"/>
                <a:gd name="T42" fmla="*/ 37 w 43"/>
                <a:gd name="T43" fmla="*/ 23 h 39"/>
                <a:gd name="T44" fmla="*/ 41 w 43"/>
                <a:gd name="T45" fmla="*/ 18 h 39"/>
                <a:gd name="T46" fmla="*/ 27 w 43"/>
                <a:gd name="T47" fmla="*/ 2 h 39"/>
                <a:gd name="T48" fmla="*/ 25 w 43"/>
                <a:gd name="T49" fmla="*/ 1 h 39"/>
                <a:gd name="T50" fmla="*/ 26 w 43"/>
                <a:gd name="T51" fmla="*/ 0 h 39"/>
                <a:gd name="T52" fmla="*/ 28 w 43"/>
                <a:gd name="T53" fmla="*/ 0 h 39"/>
                <a:gd name="T54" fmla="*/ 41 w 43"/>
                <a:gd name="T55" fmla="*/ 2 h 39"/>
                <a:gd name="T56" fmla="*/ 42 w 43"/>
                <a:gd name="T57" fmla="*/ 27 h 39"/>
                <a:gd name="T58" fmla="*/ 43 w 43"/>
                <a:gd name="T59" fmla="*/ 35 h 39"/>
                <a:gd name="T60" fmla="*/ 42 w 43"/>
                <a:gd name="T61" fmla="*/ 37 h 39"/>
                <a:gd name="T62" fmla="*/ 38 w 43"/>
                <a:gd name="T63" fmla="*/ 32 h 39"/>
                <a:gd name="T64" fmla="*/ 6 w 43"/>
                <a:gd name="T65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39">
                  <a:moveTo>
                    <a:pt x="6" y="33"/>
                  </a:moveTo>
                  <a:cubicBezTo>
                    <a:pt x="1" y="33"/>
                    <a:pt x="4" y="39"/>
                    <a:pt x="2" y="39"/>
                  </a:cubicBezTo>
                  <a:cubicBezTo>
                    <a:pt x="2" y="39"/>
                    <a:pt x="1" y="38"/>
                    <a:pt x="1" y="37"/>
                  </a:cubicBezTo>
                  <a:cubicBezTo>
                    <a:pt x="1" y="34"/>
                    <a:pt x="1" y="31"/>
                    <a:pt x="1" y="29"/>
                  </a:cubicBezTo>
                  <a:cubicBezTo>
                    <a:pt x="1" y="21"/>
                    <a:pt x="0" y="14"/>
                    <a:pt x="0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3" y="3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4" y="4"/>
                    <a:pt x="12" y="4"/>
                    <a:pt x="9" y="7"/>
                  </a:cubicBezTo>
                  <a:cubicBezTo>
                    <a:pt x="4" y="10"/>
                    <a:pt x="2" y="14"/>
                    <a:pt x="2" y="21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18"/>
                    <a:pt x="16" y="15"/>
                    <a:pt x="12" y="15"/>
                  </a:cubicBezTo>
                  <a:cubicBezTo>
                    <a:pt x="11" y="15"/>
                    <a:pt x="10" y="15"/>
                    <a:pt x="10" y="14"/>
                  </a:cubicBezTo>
                  <a:cubicBezTo>
                    <a:pt x="10" y="14"/>
                    <a:pt x="10" y="13"/>
                    <a:pt x="11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2"/>
                    <a:pt x="31" y="13"/>
                    <a:pt x="31" y="13"/>
                  </a:cubicBezTo>
                  <a:cubicBezTo>
                    <a:pt x="31" y="14"/>
                    <a:pt x="30" y="14"/>
                    <a:pt x="29" y="14"/>
                  </a:cubicBezTo>
                  <a:cubicBezTo>
                    <a:pt x="24" y="15"/>
                    <a:pt x="21" y="18"/>
                    <a:pt x="21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9" y="23"/>
                    <a:pt x="41" y="21"/>
                    <a:pt x="41" y="18"/>
                  </a:cubicBezTo>
                  <a:cubicBezTo>
                    <a:pt x="40" y="8"/>
                    <a:pt x="33" y="3"/>
                    <a:pt x="27" y="2"/>
                  </a:cubicBezTo>
                  <a:cubicBezTo>
                    <a:pt x="26" y="1"/>
                    <a:pt x="25" y="1"/>
                    <a:pt x="25" y="1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10"/>
                    <a:pt x="42" y="19"/>
                    <a:pt x="42" y="27"/>
                  </a:cubicBezTo>
                  <a:cubicBezTo>
                    <a:pt x="43" y="29"/>
                    <a:pt x="43" y="32"/>
                    <a:pt x="43" y="35"/>
                  </a:cubicBezTo>
                  <a:cubicBezTo>
                    <a:pt x="43" y="36"/>
                    <a:pt x="43" y="37"/>
                    <a:pt x="42" y="37"/>
                  </a:cubicBezTo>
                  <a:cubicBezTo>
                    <a:pt x="41" y="37"/>
                    <a:pt x="43" y="31"/>
                    <a:pt x="38" y="32"/>
                  </a:cubicBezTo>
                  <a:lnTo>
                    <a:pt x="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9"/>
            <p:cNvSpPr>
              <a:spLocks/>
            </p:cNvSpPr>
            <p:nvPr/>
          </p:nvSpPr>
          <p:spPr bwMode="auto">
            <a:xfrm>
              <a:off x="-2849563" y="2679700"/>
              <a:ext cx="188912" cy="200025"/>
            </a:xfrm>
            <a:custGeom>
              <a:avLst/>
              <a:gdLst>
                <a:gd name="T0" fmla="*/ 33 w 50"/>
                <a:gd name="T1" fmla="*/ 42 h 53"/>
                <a:gd name="T2" fmla="*/ 41 w 50"/>
                <a:gd name="T3" fmla="*/ 40 h 53"/>
                <a:gd name="T4" fmla="*/ 43 w 50"/>
                <a:gd name="T5" fmla="*/ 37 h 53"/>
                <a:gd name="T6" fmla="*/ 43 w 50"/>
                <a:gd name="T7" fmla="*/ 38 h 53"/>
                <a:gd name="T8" fmla="*/ 42 w 50"/>
                <a:gd name="T9" fmla="*/ 45 h 53"/>
                <a:gd name="T10" fmla="*/ 40 w 50"/>
                <a:gd name="T11" fmla="*/ 52 h 53"/>
                <a:gd name="T12" fmla="*/ 40 w 50"/>
                <a:gd name="T13" fmla="*/ 53 h 53"/>
                <a:gd name="T14" fmla="*/ 39 w 50"/>
                <a:gd name="T15" fmla="*/ 49 h 53"/>
                <a:gd name="T16" fmla="*/ 32 w 50"/>
                <a:gd name="T17" fmla="*/ 44 h 53"/>
                <a:gd name="T18" fmla="*/ 6 w 50"/>
                <a:gd name="T19" fmla="*/ 38 h 53"/>
                <a:gd name="T20" fmla="*/ 1 w 50"/>
                <a:gd name="T21" fmla="*/ 43 h 53"/>
                <a:gd name="T22" fmla="*/ 0 w 50"/>
                <a:gd name="T23" fmla="*/ 44 h 53"/>
                <a:gd name="T24" fmla="*/ 0 w 50"/>
                <a:gd name="T25" fmla="*/ 43 h 53"/>
                <a:gd name="T26" fmla="*/ 1 w 50"/>
                <a:gd name="T27" fmla="*/ 37 h 53"/>
                <a:gd name="T28" fmla="*/ 3 w 50"/>
                <a:gd name="T29" fmla="*/ 30 h 53"/>
                <a:gd name="T30" fmla="*/ 34 w 50"/>
                <a:gd name="T31" fmla="*/ 15 h 53"/>
                <a:gd name="T32" fmla="*/ 34 w 50"/>
                <a:gd name="T33" fmla="*/ 15 h 53"/>
                <a:gd name="T34" fmla="*/ 17 w 50"/>
                <a:gd name="T35" fmla="*/ 11 h 53"/>
                <a:gd name="T36" fmla="*/ 8 w 50"/>
                <a:gd name="T37" fmla="*/ 13 h 53"/>
                <a:gd name="T38" fmla="*/ 6 w 50"/>
                <a:gd name="T39" fmla="*/ 16 h 53"/>
                <a:gd name="T40" fmla="*/ 6 w 50"/>
                <a:gd name="T41" fmla="*/ 15 h 53"/>
                <a:gd name="T42" fmla="*/ 8 w 50"/>
                <a:gd name="T43" fmla="*/ 8 h 53"/>
                <a:gd name="T44" fmla="*/ 9 w 50"/>
                <a:gd name="T45" fmla="*/ 1 h 53"/>
                <a:gd name="T46" fmla="*/ 10 w 50"/>
                <a:gd name="T47" fmla="*/ 0 h 53"/>
                <a:gd name="T48" fmla="*/ 10 w 50"/>
                <a:gd name="T49" fmla="*/ 4 h 53"/>
                <a:gd name="T50" fmla="*/ 17 w 50"/>
                <a:gd name="T51" fmla="*/ 9 h 53"/>
                <a:gd name="T52" fmla="*/ 48 w 50"/>
                <a:gd name="T53" fmla="*/ 16 h 53"/>
                <a:gd name="T54" fmla="*/ 49 w 50"/>
                <a:gd name="T55" fmla="*/ 17 h 53"/>
                <a:gd name="T56" fmla="*/ 48 w 50"/>
                <a:gd name="T57" fmla="*/ 18 h 53"/>
                <a:gd name="T58" fmla="*/ 9 w 50"/>
                <a:gd name="T59" fmla="*/ 37 h 53"/>
                <a:gd name="T60" fmla="*/ 9 w 50"/>
                <a:gd name="T61" fmla="*/ 37 h 53"/>
                <a:gd name="T62" fmla="*/ 33 w 50"/>
                <a:gd name="T63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53">
                  <a:moveTo>
                    <a:pt x="33" y="42"/>
                  </a:moveTo>
                  <a:cubicBezTo>
                    <a:pt x="37" y="44"/>
                    <a:pt x="40" y="42"/>
                    <a:pt x="41" y="40"/>
                  </a:cubicBezTo>
                  <a:cubicBezTo>
                    <a:pt x="42" y="39"/>
                    <a:pt x="42" y="37"/>
                    <a:pt x="43" y="37"/>
                  </a:cubicBezTo>
                  <a:cubicBezTo>
                    <a:pt x="43" y="38"/>
                    <a:pt x="44" y="38"/>
                    <a:pt x="43" y="38"/>
                  </a:cubicBezTo>
                  <a:cubicBezTo>
                    <a:pt x="43" y="40"/>
                    <a:pt x="42" y="43"/>
                    <a:pt x="42" y="45"/>
                  </a:cubicBezTo>
                  <a:cubicBezTo>
                    <a:pt x="41" y="48"/>
                    <a:pt x="41" y="50"/>
                    <a:pt x="40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2"/>
                    <a:pt x="39" y="51"/>
                    <a:pt x="39" y="49"/>
                  </a:cubicBezTo>
                  <a:cubicBezTo>
                    <a:pt x="39" y="47"/>
                    <a:pt x="37" y="45"/>
                    <a:pt x="32" y="4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3" y="40"/>
                    <a:pt x="2" y="41"/>
                    <a:pt x="1" y="43"/>
                  </a:cubicBezTo>
                  <a:cubicBezTo>
                    <a:pt x="1" y="44"/>
                    <a:pt x="1" y="44"/>
                    <a:pt x="0" y="44"/>
                  </a:cubicBezTo>
                  <a:cubicBezTo>
                    <a:pt x="0" y="44"/>
                    <a:pt x="0" y="44"/>
                    <a:pt x="0" y="43"/>
                  </a:cubicBezTo>
                  <a:cubicBezTo>
                    <a:pt x="0" y="41"/>
                    <a:pt x="1" y="39"/>
                    <a:pt x="1" y="37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2" y="10"/>
                    <a:pt x="9" y="11"/>
                    <a:pt x="8" y="13"/>
                  </a:cubicBezTo>
                  <a:cubicBezTo>
                    <a:pt x="7" y="14"/>
                    <a:pt x="7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6" y="13"/>
                    <a:pt x="7" y="10"/>
                    <a:pt x="8" y="8"/>
                  </a:cubicBezTo>
                  <a:cubicBezTo>
                    <a:pt x="8" y="6"/>
                    <a:pt x="8" y="3"/>
                    <a:pt x="9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1"/>
                    <a:pt x="10" y="2"/>
                    <a:pt x="10" y="4"/>
                  </a:cubicBezTo>
                  <a:cubicBezTo>
                    <a:pt x="11" y="6"/>
                    <a:pt x="12" y="8"/>
                    <a:pt x="17" y="9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50" y="17"/>
                    <a:pt x="49" y="17"/>
                  </a:cubicBezTo>
                  <a:cubicBezTo>
                    <a:pt x="49" y="18"/>
                    <a:pt x="49" y="18"/>
                    <a:pt x="48" y="18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3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40"/>
            <p:cNvSpPr>
              <a:spLocks/>
            </p:cNvSpPr>
            <p:nvPr/>
          </p:nvSpPr>
          <p:spPr bwMode="auto">
            <a:xfrm>
              <a:off x="-2794000" y="2536825"/>
              <a:ext cx="182562" cy="180975"/>
            </a:xfrm>
            <a:custGeom>
              <a:avLst/>
              <a:gdLst>
                <a:gd name="T0" fmla="*/ 40 w 48"/>
                <a:gd name="T1" fmla="*/ 33 h 48"/>
                <a:gd name="T2" fmla="*/ 40 w 48"/>
                <a:gd name="T3" fmla="*/ 18 h 48"/>
                <a:gd name="T4" fmla="*/ 35 w 48"/>
                <a:gd name="T5" fmla="*/ 11 h 48"/>
                <a:gd name="T6" fmla="*/ 36 w 48"/>
                <a:gd name="T7" fmla="*/ 11 h 48"/>
                <a:gd name="T8" fmla="*/ 38 w 48"/>
                <a:gd name="T9" fmla="*/ 12 h 48"/>
                <a:gd name="T10" fmla="*/ 48 w 48"/>
                <a:gd name="T11" fmla="*/ 20 h 48"/>
                <a:gd name="T12" fmla="*/ 42 w 48"/>
                <a:gd name="T13" fmla="*/ 33 h 48"/>
                <a:gd name="T14" fmla="*/ 36 w 48"/>
                <a:gd name="T15" fmla="*/ 47 h 48"/>
                <a:gd name="T16" fmla="*/ 35 w 48"/>
                <a:gd name="T17" fmla="*/ 47 h 48"/>
                <a:gd name="T18" fmla="*/ 34 w 48"/>
                <a:gd name="T19" fmla="*/ 46 h 48"/>
                <a:gd name="T20" fmla="*/ 9 w 48"/>
                <a:gd name="T21" fmla="*/ 9 h 48"/>
                <a:gd name="T22" fmla="*/ 7 w 48"/>
                <a:gd name="T23" fmla="*/ 13 h 48"/>
                <a:gd name="T24" fmla="*/ 8 w 48"/>
                <a:gd name="T25" fmla="*/ 29 h 48"/>
                <a:gd name="T26" fmla="*/ 11 w 48"/>
                <a:gd name="T27" fmla="*/ 33 h 48"/>
                <a:gd name="T28" fmla="*/ 10 w 48"/>
                <a:gd name="T29" fmla="*/ 34 h 48"/>
                <a:gd name="T30" fmla="*/ 9 w 48"/>
                <a:gd name="T31" fmla="*/ 33 h 48"/>
                <a:gd name="T32" fmla="*/ 0 w 48"/>
                <a:gd name="T33" fmla="*/ 25 h 48"/>
                <a:gd name="T34" fmla="*/ 6 w 48"/>
                <a:gd name="T35" fmla="*/ 13 h 48"/>
                <a:gd name="T36" fmla="*/ 11 w 48"/>
                <a:gd name="T37" fmla="*/ 0 h 48"/>
                <a:gd name="T38" fmla="*/ 12 w 48"/>
                <a:gd name="T39" fmla="*/ 0 h 48"/>
                <a:gd name="T40" fmla="*/ 14 w 48"/>
                <a:gd name="T41" fmla="*/ 1 h 48"/>
                <a:gd name="T42" fmla="*/ 38 w 48"/>
                <a:gd name="T43" fmla="*/ 38 h 48"/>
                <a:gd name="T44" fmla="*/ 40 w 48"/>
                <a:gd name="T45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8">
                  <a:moveTo>
                    <a:pt x="40" y="33"/>
                  </a:moveTo>
                  <a:cubicBezTo>
                    <a:pt x="43" y="27"/>
                    <a:pt x="42" y="21"/>
                    <a:pt x="40" y="18"/>
                  </a:cubicBezTo>
                  <a:cubicBezTo>
                    <a:pt x="38" y="13"/>
                    <a:pt x="34" y="12"/>
                    <a:pt x="35" y="11"/>
                  </a:cubicBezTo>
                  <a:cubicBezTo>
                    <a:pt x="35" y="11"/>
                    <a:pt x="35" y="11"/>
                    <a:pt x="36" y="11"/>
                  </a:cubicBezTo>
                  <a:cubicBezTo>
                    <a:pt x="36" y="11"/>
                    <a:pt x="37" y="11"/>
                    <a:pt x="38" y="12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6" y="24"/>
                    <a:pt x="44" y="29"/>
                    <a:pt x="42" y="33"/>
                  </a:cubicBezTo>
                  <a:cubicBezTo>
                    <a:pt x="40" y="38"/>
                    <a:pt x="38" y="42"/>
                    <a:pt x="36" y="47"/>
                  </a:cubicBezTo>
                  <a:cubicBezTo>
                    <a:pt x="35" y="47"/>
                    <a:pt x="35" y="48"/>
                    <a:pt x="35" y="47"/>
                  </a:cubicBezTo>
                  <a:cubicBezTo>
                    <a:pt x="34" y="47"/>
                    <a:pt x="34" y="47"/>
                    <a:pt x="34" y="4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4" y="19"/>
                    <a:pt x="5" y="24"/>
                    <a:pt x="8" y="29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4"/>
                    <a:pt x="11" y="34"/>
                    <a:pt x="10" y="34"/>
                  </a:cubicBezTo>
                  <a:cubicBezTo>
                    <a:pt x="10" y="33"/>
                    <a:pt x="10" y="33"/>
                    <a:pt x="9" y="3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1"/>
                    <a:pt x="4" y="17"/>
                    <a:pt x="6" y="13"/>
                  </a:cubicBezTo>
                  <a:cubicBezTo>
                    <a:pt x="8" y="9"/>
                    <a:pt x="9" y="5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4" y="1"/>
                  </a:cubicBezTo>
                  <a:cubicBezTo>
                    <a:pt x="38" y="38"/>
                    <a:pt x="38" y="38"/>
                    <a:pt x="38" y="38"/>
                  </a:cubicBezTo>
                  <a:lnTo>
                    <a:pt x="4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41"/>
            <p:cNvSpPr>
              <a:spLocks/>
            </p:cNvSpPr>
            <p:nvPr/>
          </p:nvSpPr>
          <p:spPr bwMode="auto">
            <a:xfrm>
              <a:off x="-2720975" y="2359025"/>
              <a:ext cx="222250" cy="227013"/>
            </a:xfrm>
            <a:custGeom>
              <a:avLst/>
              <a:gdLst>
                <a:gd name="T0" fmla="*/ 7 w 59"/>
                <a:gd name="T1" fmla="*/ 34 h 60"/>
                <a:gd name="T2" fmla="*/ 0 w 59"/>
                <a:gd name="T3" fmla="*/ 35 h 60"/>
                <a:gd name="T4" fmla="*/ 0 w 59"/>
                <a:gd name="T5" fmla="*/ 34 h 60"/>
                <a:gd name="T6" fmla="*/ 6 w 59"/>
                <a:gd name="T7" fmla="*/ 27 h 60"/>
                <a:gd name="T8" fmla="*/ 11 w 59"/>
                <a:gd name="T9" fmla="*/ 20 h 60"/>
                <a:gd name="T10" fmla="*/ 12 w 59"/>
                <a:gd name="T11" fmla="*/ 20 h 60"/>
                <a:gd name="T12" fmla="*/ 12 w 59"/>
                <a:gd name="T13" fmla="*/ 27 h 60"/>
                <a:gd name="T14" fmla="*/ 23 w 59"/>
                <a:gd name="T15" fmla="*/ 36 h 60"/>
                <a:gd name="T16" fmla="*/ 33 w 59"/>
                <a:gd name="T17" fmla="*/ 23 h 60"/>
                <a:gd name="T18" fmla="*/ 22 w 59"/>
                <a:gd name="T19" fmla="*/ 14 h 60"/>
                <a:gd name="T20" fmla="*/ 16 w 59"/>
                <a:gd name="T21" fmla="*/ 16 h 60"/>
                <a:gd name="T22" fmla="*/ 16 w 59"/>
                <a:gd name="T23" fmla="*/ 14 h 60"/>
                <a:gd name="T24" fmla="*/ 21 w 59"/>
                <a:gd name="T25" fmla="*/ 8 h 60"/>
                <a:gd name="T26" fmla="*/ 26 w 59"/>
                <a:gd name="T27" fmla="*/ 1 h 60"/>
                <a:gd name="T28" fmla="*/ 28 w 59"/>
                <a:gd name="T29" fmla="*/ 1 h 60"/>
                <a:gd name="T30" fmla="*/ 28 w 59"/>
                <a:gd name="T31" fmla="*/ 7 h 60"/>
                <a:gd name="T32" fmla="*/ 52 w 59"/>
                <a:gd name="T33" fmla="*/ 27 h 60"/>
                <a:gd name="T34" fmla="*/ 59 w 59"/>
                <a:gd name="T35" fmla="*/ 26 h 60"/>
                <a:gd name="T36" fmla="*/ 59 w 59"/>
                <a:gd name="T37" fmla="*/ 27 h 60"/>
                <a:gd name="T38" fmla="*/ 53 w 59"/>
                <a:gd name="T39" fmla="*/ 34 h 60"/>
                <a:gd name="T40" fmla="*/ 48 w 59"/>
                <a:gd name="T41" fmla="*/ 40 h 60"/>
                <a:gd name="T42" fmla="*/ 47 w 59"/>
                <a:gd name="T43" fmla="*/ 41 h 60"/>
                <a:gd name="T44" fmla="*/ 47 w 59"/>
                <a:gd name="T45" fmla="*/ 34 h 60"/>
                <a:gd name="T46" fmla="*/ 34 w 59"/>
                <a:gd name="T47" fmla="*/ 24 h 60"/>
                <a:gd name="T48" fmla="*/ 24 w 59"/>
                <a:gd name="T49" fmla="*/ 36 h 60"/>
                <a:gd name="T50" fmla="*/ 37 w 59"/>
                <a:gd name="T51" fmla="*/ 46 h 60"/>
                <a:gd name="T52" fmla="*/ 43 w 59"/>
                <a:gd name="T53" fmla="*/ 45 h 60"/>
                <a:gd name="T54" fmla="*/ 43 w 59"/>
                <a:gd name="T55" fmla="*/ 46 h 60"/>
                <a:gd name="T56" fmla="*/ 38 w 59"/>
                <a:gd name="T57" fmla="*/ 53 h 60"/>
                <a:gd name="T58" fmla="*/ 33 w 59"/>
                <a:gd name="T59" fmla="*/ 60 h 60"/>
                <a:gd name="T60" fmla="*/ 31 w 59"/>
                <a:gd name="T61" fmla="*/ 60 h 60"/>
                <a:gd name="T62" fmla="*/ 31 w 59"/>
                <a:gd name="T63" fmla="*/ 53 h 60"/>
                <a:gd name="T64" fmla="*/ 7 w 59"/>
                <a:gd name="T65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60">
                  <a:moveTo>
                    <a:pt x="7" y="34"/>
                  </a:moveTo>
                  <a:cubicBezTo>
                    <a:pt x="3" y="31"/>
                    <a:pt x="1" y="36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2" y="31"/>
                    <a:pt x="4" y="29"/>
                    <a:pt x="6" y="27"/>
                  </a:cubicBezTo>
                  <a:cubicBezTo>
                    <a:pt x="7" y="25"/>
                    <a:pt x="9" y="23"/>
                    <a:pt x="11" y="20"/>
                  </a:cubicBezTo>
                  <a:cubicBezTo>
                    <a:pt x="11" y="20"/>
                    <a:pt x="12" y="20"/>
                    <a:pt x="12" y="20"/>
                  </a:cubicBezTo>
                  <a:cubicBezTo>
                    <a:pt x="14" y="21"/>
                    <a:pt x="8" y="24"/>
                    <a:pt x="12" y="2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8" y="11"/>
                    <a:pt x="17" y="17"/>
                    <a:pt x="16" y="16"/>
                  </a:cubicBezTo>
                  <a:cubicBezTo>
                    <a:pt x="15" y="15"/>
                    <a:pt x="15" y="15"/>
                    <a:pt x="16" y="14"/>
                  </a:cubicBezTo>
                  <a:cubicBezTo>
                    <a:pt x="18" y="12"/>
                    <a:pt x="20" y="10"/>
                    <a:pt x="21" y="8"/>
                  </a:cubicBezTo>
                  <a:cubicBezTo>
                    <a:pt x="23" y="6"/>
                    <a:pt x="24" y="3"/>
                    <a:pt x="26" y="1"/>
                  </a:cubicBezTo>
                  <a:cubicBezTo>
                    <a:pt x="27" y="0"/>
                    <a:pt x="27" y="0"/>
                    <a:pt x="28" y="1"/>
                  </a:cubicBezTo>
                  <a:cubicBezTo>
                    <a:pt x="29" y="2"/>
                    <a:pt x="24" y="4"/>
                    <a:pt x="28" y="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6" y="30"/>
                    <a:pt x="58" y="25"/>
                    <a:pt x="59" y="26"/>
                  </a:cubicBezTo>
                  <a:cubicBezTo>
                    <a:pt x="59" y="26"/>
                    <a:pt x="59" y="26"/>
                    <a:pt x="59" y="27"/>
                  </a:cubicBezTo>
                  <a:cubicBezTo>
                    <a:pt x="57" y="30"/>
                    <a:pt x="55" y="32"/>
                    <a:pt x="53" y="34"/>
                  </a:cubicBezTo>
                  <a:cubicBezTo>
                    <a:pt x="52" y="36"/>
                    <a:pt x="50" y="38"/>
                    <a:pt x="48" y="40"/>
                  </a:cubicBezTo>
                  <a:cubicBezTo>
                    <a:pt x="48" y="41"/>
                    <a:pt x="47" y="41"/>
                    <a:pt x="47" y="41"/>
                  </a:cubicBezTo>
                  <a:cubicBezTo>
                    <a:pt x="46" y="40"/>
                    <a:pt x="51" y="37"/>
                    <a:pt x="47" y="3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1" y="50"/>
                    <a:pt x="42" y="44"/>
                    <a:pt x="43" y="45"/>
                  </a:cubicBezTo>
                  <a:cubicBezTo>
                    <a:pt x="44" y="45"/>
                    <a:pt x="44" y="46"/>
                    <a:pt x="43" y="46"/>
                  </a:cubicBezTo>
                  <a:cubicBezTo>
                    <a:pt x="41" y="49"/>
                    <a:pt x="39" y="51"/>
                    <a:pt x="38" y="53"/>
                  </a:cubicBezTo>
                  <a:cubicBezTo>
                    <a:pt x="36" y="55"/>
                    <a:pt x="35" y="57"/>
                    <a:pt x="33" y="60"/>
                  </a:cubicBezTo>
                  <a:cubicBezTo>
                    <a:pt x="32" y="60"/>
                    <a:pt x="32" y="60"/>
                    <a:pt x="31" y="60"/>
                  </a:cubicBezTo>
                  <a:cubicBezTo>
                    <a:pt x="30" y="59"/>
                    <a:pt x="35" y="57"/>
                    <a:pt x="31" y="53"/>
                  </a:cubicBezTo>
                  <a:lnTo>
                    <a:pt x="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2"/>
            <p:cNvSpPr>
              <a:spLocks/>
            </p:cNvSpPr>
            <p:nvPr/>
          </p:nvSpPr>
          <p:spPr bwMode="auto">
            <a:xfrm>
              <a:off x="-2563813" y="2243138"/>
              <a:ext cx="196850" cy="195263"/>
            </a:xfrm>
            <a:custGeom>
              <a:avLst/>
              <a:gdLst>
                <a:gd name="T0" fmla="*/ 7 w 52"/>
                <a:gd name="T1" fmla="*/ 19 h 52"/>
                <a:gd name="T2" fmla="*/ 0 w 52"/>
                <a:gd name="T3" fmla="*/ 19 h 52"/>
                <a:gd name="T4" fmla="*/ 1 w 52"/>
                <a:gd name="T5" fmla="*/ 17 h 52"/>
                <a:gd name="T6" fmla="*/ 8 w 52"/>
                <a:gd name="T7" fmla="*/ 12 h 52"/>
                <a:gd name="T8" fmla="*/ 25 w 52"/>
                <a:gd name="T9" fmla="*/ 0 h 52"/>
                <a:gd name="T10" fmla="*/ 35 w 52"/>
                <a:gd name="T11" fmla="*/ 7 h 52"/>
                <a:gd name="T12" fmla="*/ 36 w 52"/>
                <a:gd name="T13" fmla="*/ 8 h 52"/>
                <a:gd name="T14" fmla="*/ 36 w 52"/>
                <a:gd name="T15" fmla="*/ 9 h 52"/>
                <a:gd name="T16" fmla="*/ 30 w 52"/>
                <a:gd name="T17" fmla="*/ 7 h 52"/>
                <a:gd name="T18" fmla="*/ 15 w 52"/>
                <a:gd name="T19" fmla="*/ 9 h 52"/>
                <a:gd name="T20" fmla="*/ 12 w 52"/>
                <a:gd name="T21" fmla="*/ 11 h 52"/>
                <a:gd name="T22" fmla="*/ 22 w 52"/>
                <a:gd name="T23" fmla="*/ 25 h 52"/>
                <a:gd name="T24" fmla="*/ 23 w 52"/>
                <a:gd name="T25" fmla="*/ 24 h 52"/>
                <a:gd name="T26" fmla="*/ 25 w 52"/>
                <a:gd name="T27" fmla="*/ 14 h 52"/>
                <a:gd name="T28" fmla="*/ 25 w 52"/>
                <a:gd name="T29" fmla="*/ 12 h 52"/>
                <a:gd name="T30" fmla="*/ 26 w 52"/>
                <a:gd name="T31" fmla="*/ 12 h 52"/>
                <a:gd name="T32" fmla="*/ 37 w 52"/>
                <a:gd name="T33" fmla="*/ 28 h 52"/>
                <a:gd name="T34" fmla="*/ 37 w 52"/>
                <a:gd name="T35" fmla="*/ 29 h 52"/>
                <a:gd name="T36" fmla="*/ 35 w 52"/>
                <a:gd name="T37" fmla="*/ 28 h 52"/>
                <a:gd name="T38" fmla="*/ 24 w 52"/>
                <a:gd name="T39" fmla="*/ 26 h 52"/>
                <a:gd name="T40" fmla="*/ 23 w 52"/>
                <a:gd name="T41" fmla="*/ 26 h 52"/>
                <a:gd name="T42" fmla="*/ 32 w 52"/>
                <a:gd name="T43" fmla="*/ 39 h 52"/>
                <a:gd name="T44" fmla="*/ 39 w 52"/>
                <a:gd name="T45" fmla="*/ 40 h 52"/>
                <a:gd name="T46" fmla="*/ 45 w 52"/>
                <a:gd name="T47" fmla="*/ 20 h 52"/>
                <a:gd name="T48" fmla="*/ 44 w 52"/>
                <a:gd name="T49" fmla="*/ 18 h 52"/>
                <a:gd name="T50" fmla="*/ 45 w 52"/>
                <a:gd name="T51" fmla="*/ 18 h 52"/>
                <a:gd name="T52" fmla="*/ 46 w 52"/>
                <a:gd name="T53" fmla="*/ 19 h 52"/>
                <a:gd name="T54" fmla="*/ 52 w 52"/>
                <a:gd name="T55" fmla="*/ 32 h 52"/>
                <a:gd name="T56" fmla="*/ 32 w 52"/>
                <a:gd name="T57" fmla="*/ 46 h 52"/>
                <a:gd name="T58" fmla="*/ 25 w 52"/>
                <a:gd name="T59" fmla="*/ 51 h 52"/>
                <a:gd name="T60" fmla="*/ 23 w 52"/>
                <a:gd name="T61" fmla="*/ 51 h 52"/>
                <a:gd name="T62" fmla="*/ 25 w 52"/>
                <a:gd name="T63" fmla="*/ 45 h 52"/>
                <a:gd name="T64" fmla="*/ 7 w 52"/>
                <a:gd name="T65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52">
                  <a:moveTo>
                    <a:pt x="7" y="19"/>
                  </a:moveTo>
                  <a:cubicBezTo>
                    <a:pt x="4" y="15"/>
                    <a:pt x="1" y="20"/>
                    <a:pt x="0" y="19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3" y="16"/>
                    <a:pt x="6" y="14"/>
                    <a:pt x="8" y="12"/>
                  </a:cubicBezTo>
                  <a:cubicBezTo>
                    <a:pt x="14" y="8"/>
                    <a:pt x="20" y="4"/>
                    <a:pt x="25" y="0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5" y="9"/>
                    <a:pt x="30" y="7"/>
                  </a:cubicBezTo>
                  <a:cubicBezTo>
                    <a:pt x="25" y="5"/>
                    <a:pt x="21" y="5"/>
                    <a:pt x="15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7" y="22"/>
                    <a:pt x="28" y="18"/>
                    <a:pt x="25" y="14"/>
                  </a:cubicBezTo>
                  <a:cubicBezTo>
                    <a:pt x="25" y="13"/>
                    <a:pt x="25" y="12"/>
                    <a:pt x="25" y="12"/>
                  </a:cubicBezTo>
                  <a:cubicBezTo>
                    <a:pt x="25" y="12"/>
                    <a:pt x="26" y="12"/>
                    <a:pt x="26" y="12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9"/>
                  </a:cubicBezTo>
                  <a:cubicBezTo>
                    <a:pt x="36" y="29"/>
                    <a:pt x="36" y="29"/>
                    <a:pt x="35" y="28"/>
                  </a:cubicBezTo>
                  <a:cubicBezTo>
                    <a:pt x="32" y="24"/>
                    <a:pt x="28" y="23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4" y="41"/>
                    <a:pt x="35" y="42"/>
                    <a:pt x="39" y="40"/>
                  </a:cubicBezTo>
                  <a:cubicBezTo>
                    <a:pt x="46" y="34"/>
                    <a:pt x="47" y="26"/>
                    <a:pt x="45" y="20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7"/>
                    <a:pt x="45" y="17"/>
                    <a:pt x="45" y="18"/>
                  </a:cubicBezTo>
                  <a:cubicBezTo>
                    <a:pt x="45" y="18"/>
                    <a:pt x="46" y="19"/>
                    <a:pt x="46" y="19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5" y="37"/>
                    <a:pt x="39" y="41"/>
                    <a:pt x="32" y="46"/>
                  </a:cubicBezTo>
                  <a:cubicBezTo>
                    <a:pt x="30" y="48"/>
                    <a:pt x="27" y="49"/>
                    <a:pt x="25" y="51"/>
                  </a:cubicBezTo>
                  <a:cubicBezTo>
                    <a:pt x="24" y="52"/>
                    <a:pt x="24" y="52"/>
                    <a:pt x="23" y="51"/>
                  </a:cubicBezTo>
                  <a:cubicBezTo>
                    <a:pt x="22" y="50"/>
                    <a:pt x="28" y="49"/>
                    <a:pt x="25" y="45"/>
                  </a:cubicBezTo>
                  <a:lnTo>
                    <a:pt x="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3"/>
            <p:cNvSpPr>
              <a:spLocks/>
            </p:cNvSpPr>
            <p:nvPr/>
          </p:nvSpPr>
          <p:spPr bwMode="auto">
            <a:xfrm>
              <a:off x="-2397125" y="2141538"/>
              <a:ext cx="188912" cy="203200"/>
            </a:xfrm>
            <a:custGeom>
              <a:avLst/>
              <a:gdLst>
                <a:gd name="T0" fmla="*/ 19 w 50"/>
                <a:gd name="T1" fmla="*/ 42 h 54"/>
                <a:gd name="T2" fmla="*/ 26 w 50"/>
                <a:gd name="T3" fmla="*/ 48 h 54"/>
                <a:gd name="T4" fmla="*/ 29 w 50"/>
                <a:gd name="T5" fmla="*/ 48 h 54"/>
                <a:gd name="T6" fmla="*/ 28 w 50"/>
                <a:gd name="T7" fmla="*/ 49 h 54"/>
                <a:gd name="T8" fmla="*/ 22 w 50"/>
                <a:gd name="T9" fmla="*/ 51 h 54"/>
                <a:gd name="T10" fmla="*/ 15 w 50"/>
                <a:gd name="T11" fmla="*/ 54 h 54"/>
                <a:gd name="T12" fmla="*/ 14 w 50"/>
                <a:gd name="T13" fmla="*/ 54 h 54"/>
                <a:gd name="T14" fmla="*/ 17 w 50"/>
                <a:gd name="T15" fmla="*/ 51 h 54"/>
                <a:gd name="T16" fmla="*/ 18 w 50"/>
                <a:gd name="T17" fmla="*/ 43 h 54"/>
                <a:gd name="T18" fmla="*/ 8 w 50"/>
                <a:gd name="T19" fmla="*/ 18 h 54"/>
                <a:gd name="T20" fmla="*/ 2 w 50"/>
                <a:gd name="T21" fmla="*/ 16 h 54"/>
                <a:gd name="T22" fmla="*/ 0 w 50"/>
                <a:gd name="T23" fmla="*/ 16 h 54"/>
                <a:gd name="T24" fmla="*/ 1 w 50"/>
                <a:gd name="T25" fmla="*/ 15 h 54"/>
                <a:gd name="T26" fmla="*/ 7 w 50"/>
                <a:gd name="T27" fmla="*/ 13 h 54"/>
                <a:gd name="T28" fmla="*/ 13 w 50"/>
                <a:gd name="T29" fmla="*/ 10 h 54"/>
                <a:gd name="T30" fmla="*/ 43 w 50"/>
                <a:gd name="T31" fmla="*/ 28 h 54"/>
                <a:gd name="T32" fmla="*/ 43 w 50"/>
                <a:gd name="T33" fmla="*/ 28 h 54"/>
                <a:gd name="T34" fmla="*/ 37 w 50"/>
                <a:gd name="T35" fmla="*/ 11 h 54"/>
                <a:gd name="T36" fmla="*/ 31 w 50"/>
                <a:gd name="T37" fmla="*/ 6 h 54"/>
                <a:gd name="T38" fmla="*/ 27 w 50"/>
                <a:gd name="T39" fmla="*/ 6 h 54"/>
                <a:gd name="T40" fmla="*/ 28 w 50"/>
                <a:gd name="T41" fmla="*/ 5 h 54"/>
                <a:gd name="T42" fmla="*/ 34 w 50"/>
                <a:gd name="T43" fmla="*/ 2 h 54"/>
                <a:gd name="T44" fmla="*/ 41 w 50"/>
                <a:gd name="T45" fmla="*/ 0 h 54"/>
                <a:gd name="T46" fmla="*/ 42 w 50"/>
                <a:gd name="T47" fmla="*/ 0 h 54"/>
                <a:gd name="T48" fmla="*/ 39 w 50"/>
                <a:gd name="T49" fmla="*/ 2 h 54"/>
                <a:gd name="T50" fmla="*/ 38 w 50"/>
                <a:gd name="T51" fmla="*/ 11 h 54"/>
                <a:gd name="T52" fmla="*/ 50 w 50"/>
                <a:gd name="T53" fmla="*/ 40 h 54"/>
                <a:gd name="T54" fmla="*/ 50 w 50"/>
                <a:gd name="T55" fmla="*/ 42 h 54"/>
                <a:gd name="T56" fmla="*/ 48 w 50"/>
                <a:gd name="T57" fmla="*/ 42 h 54"/>
                <a:gd name="T58" fmla="*/ 11 w 50"/>
                <a:gd name="T59" fmla="*/ 19 h 54"/>
                <a:gd name="T60" fmla="*/ 11 w 50"/>
                <a:gd name="T61" fmla="*/ 19 h 54"/>
                <a:gd name="T62" fmla="*/ 19 w 50"/>
                <a:gd name="T63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54">
                  <a:moveTo>
                    <a:pt x="19" y="42"/>
                  </a:moveTo>
                  <a:cubicBezTo>
                    <a:pt x="21" y="47"/>
                    <a:pt x="24" y="48"/>
                    <a:pt x="26" y="48"/>
                  </a:cubicBezTo>
                  <a:cubicBezTo>
                    <a:pt x="27" y="48"/>
                    <a:pt x="29" y="47"/>
                    <a:pt x="29" y="48"/>
                  </a:cubicBezTo>
                  <a:cubicBezTo>
                    <a:pt x="29" y="48"/>
                    <a:pt x="29" y="49"/>
                    <a:pt x="28" y="49"/>
                  </a:cubicBezTo>
                  <a:cubicBezTo>
                    <a:pt x="26" y="50"/>
                    <a:pt x="24" y="50"/>
                    <a:pt x="22" y="51"/>
                  </a:cubicBezTo>
                  <a:cubicBezTo>
                    <a:pt x="20" y="52"/>
                    <a:pt x="17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3"/>
                    <a:pt x="16" y="53"/>
                    <a:pt x="17" y="51"/>
                  </a:cubicBezTo>
                  <a:cubicBezTo>
                    <a:pt x="18" y="50"/>
                    <a:pt x="20" y="47"/>
                    <a:pt x="18" y="43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6"/>
                    <a:pt x="4" y="16"/>
                    <a:pt x="2" y="16"/>
                  </a:cubicBezTo>
                  <a:cubicBezTo>
                    <a:pt x="1" y="16"/>
                    <a:pt x="0" y="17"/>
                    <a:pt x="0" y="16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3" y="14"/>
                    <a:pt x="5" y="14"/>
                    <a:pt x="7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7"/>
                    <a:pt x="33" y="6"/>
                    <a:pt x="31" y="6"/>
                  </a:cubicBezTo>
                  <a:cubicBezTo>
                    <a:pt x="29" y="6"/>
                    <a:pt x="28" y="7"/>
                    <a:pt x="27" y="6"/>
                  </a:cubicBezTo>
                  <a:cubicBezTo>
                    <a:pt x="27" y="5"/>
                    <a:pt x="27" y="5"/>
                    <a:pt x="28" y="5"/>
                  </a:cubicBezTo>
                  <a:cubicBezTo>
                    <a:pt x="30" y="4"/>
                    <a:pt x="32" y="3"/>
                    <a:pt x="34" y="2"/>
                  </a:cubicBezTo>
                  <a:cubicBezTo>
                    <a:pt x="37" y="2"/>
                    <a:pt x="39" y="1"/>
                    <a:pt x="4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"/>
                    <a:pt x="41" y="1"/>
                    <a:pt x="39" y="2"/>
                  </a:cubicBezTo>
                  <a:cubicBezTo>
                    <a:pt x="38" y="4"/>
                    <a:pt x="37" y="6"/>
                    <a:pt x="38" y="11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2"/>
                    <a:pt x="50" y="42"/>
                  </a:cubicBezTo>
                  <a:cubicBezTo>
                    <a:pt x="49" y="43"/>
                    <a:pt x="49" y="42"/>
                    <a:pt x="48" y="42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lnTo>
                    <a:pt x="1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44"/>
            <p:cNvSpPr>
              <a:spLocks noChangeArrowheads="1"/>
            </p:cNvSpPr>
            <p:nvPr/>
          </p:nvSpPr>
          <p:spPr bwMode="auto">
            <a:xfrm>
              <a:off x="-2460625" y="3556000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45"/>
            <p:cNvSpPr>
              <a:spLocks noChangeArrowheads="1"/>
            </p:cNvSpPr>
            <p:nvPr/>
          </p:nvSpPr>
          <p:spPr bwMode="auto">
            <a:xfrm>
              <a:off x="-1638300" y="3556000"/>
              <a:ext cx="41275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46"/>
            <p:cNvSpPr>
              <a:spLocks noEditPoints="1"/>
            </p:cNvSpPr>
            <p:nvPr/>
          </p:nvSpPr>
          <p:spPr bwMode="auto">
            <a:xfrm>
              <a:off x="-2955925" y="2012950"/>
              <a:ext cx="1855787" cy="1855788"/>
            </a:xfrm>
            <a:custGeom>
              <a:avLst/>
              <a:gdLst>
                <a:gd name="T0" fmla="*/ 246 w 492"/>
                <a:gd name="T1" fmla="*/ 492 h 492"/>
                <a:gd name="T2" fmla="*/ 150 w 492"/>
                <a:gd name="T3" fmla="*/ 473 h 492"/>
                <a:gd name="T4" fmla="*/ 72 w 492"/>
                <a:gd name="T5" fmla="*/ 420 h 492"/>
                <a:gd name="T6" fmla="*/ 19 w 492"/>
                <a:gd name="T7" fmla="*/ 342 h 492"/>
                <a:gd name="T8" fmla="*/ 0 w 492"/>
                <a:gd name="T9" fmla="*/ 246 h 492"/>
                <a:gd name="T10" fmla="*/ 19 w 492"/>
                <a:gd name="T11" fmla="*/ 150 h 492"/>
                <a:gd name="T12" fmla="*/ 72 w 492"/>
                <a:gd name="T13" fmla="*/ 72 h 492"/>
                <a:gd name="T14" fmla="*/ 150 w 492"/>
                <a:gd name="T15" fmla="*/ 20 h 492"/>
                <a:gd name="T16" fmla="*/ 246 w 492"/>
                <a:gd name="T17" fmla="*/ 0 h 492"/>
                <a:gd name="T18" fmla="*/ 342 w 492"/>
                <a:gd name="T19" fmla="*/ 20 h 492"/>
                <a:gd name="T20" fmla="*/ 420 w 492"/>
                <a:gd name="T21" fmla="*/ 72 h 492"/>
                <a:gd name="T22" fmla="*/ 473 w 492"/>
                <a:gd name="T23" fmla="*/ 150 h 492"/>
                <a:gd name="T24" fmla="*/ 492 w 492"/>
                <a:gd name="T25" fmla="*/ 246 h 492"/>
                <a:gd name="T26" fmla="*/ 473 w 492"/>
                <a:gd name="T27" fmla="*/ 342 h 492"/>
                <a:gd name="T28" fmla="*/ 420 w 492"/>
                <a:gd name="T29" fmla="*/ 420 h 492"/>
                <a:gd name="T30" fmla="*/ 342 w 492"/>
                <a:gd name="T31" fmla="*/ 473 h 492"/>
                <a:gd name="T32" fmla="*/ 246 w 492"/>
                <a:gd name="T33" fmla="*/ 492 h 492"/>
                <a:gd name="T34" fmla="*/ 246 w 492"/>
                <a:gd name="T35" fmla="*/ 12 h 492"/>
                <a:gd name="T36" fmla="*/ 12 w 492"/>
                <a:gd name="T37" fmla="*/ 246 h 492"/>
                <a:gd name="T38" fmla="*/ 246 w 492"/>
                <a:gd name="T39" fmla="*/ 481 h 492"/>
                <a:gd name="T40" fmla="*/ 481 w 492"/>
                <a:gd name="T41" fmla="*/ 246 h 492"/>
                <a:gd name="T42" fmla="*/ 246 w 492"/>
                <a:gd name="T43" fmla="*/ 1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2" h="492">
                  <a:moveTo>
                    <a:pt x="246" y="492"/>
                  </a:moveTo>
                  <a:cubicBezTo>
                    <a:pt x="213" y="492"/>
                    <a:pt x="181" y="486"/>
                    <a:pt x="150" y="473"/>
                  </a:cubicBezTo>
                  <a:cubicBezTo>
                    <a:pt x="121" y="460"/>
                    <a:pt x="95" y="443"/>
                    <a:pt x="72" y="420"/>
                  </a:cubicBezTo>
                  <a:cubicBezTo>
                    <a:pt x="50" y="398"/>
                    <a:pt x="32" y="371"/>
                    <a:pt x="19" y="342"/>
                  </a:cubicBezTo>
                  <a:cubicBezTo>
                    <a:pt x="7" y="312"/>
                    <a:pt x="0" y="279"/>
                    <a:pt x="0" y="246"/>
                  </a:cubicBezTo>
                  <a:cubicBezTo>
                    <a:pt x="0" y="213"/>
                    <a:pt x="7" y="181"/>
                    <a:pt x="19" y="150"/>
                  </a:cubicBezTo>
                  <a:cubicBezTo>
                    <a:pt x="32" y="121"/>
                    <a:pt x="50" y="95"/>
                    <a:pt x="72" y="72"/>
                  </a:cubicBezTo>
                  <a:cubicBezTo>
                    <a:pt x="95" y="50"/>
                    <a:pt x="121" y="32"/>
                    <a:pt x="150" y="20"/>
                  </a:cubicBezTo>
                  <a:cubicBezTo>
                    <a:pt x="181" y="7"/>
                    <a:pt x="213" y="0"/>
                    <a:pt x="246" y="0"/>
                  </a:cubicBezTo>
                  <a:cubicBezTo>
                    <a:pt x="279" y="0"/>
                    <a:pt x="311" y="7"/>
                    <a:pt x="342" y="20"/>
                  </a:cubicBezTo>
                  <a:cubicBezTo>
                    <a:pt x="371" y="32"/>
                    <a:pt x="397" y="50"/>
                    <a:pt x="420" y="72"/>
                  </a:cubicBezTo>
                  <a:cubicBezTo>
                    <a:pt x="443" y="95"/>
                    <a:pt x="460" y="121"/>
                    <a:pt x="473" y="150"/>
                  </a:cubicBezTo>
                  <a:cubicBezTo>
                    <a:pt x="486" y="181"/>
                    <a:pt x="492" y="213"/>
                    <a:pt x="492" y="246"/>
                  </a:cubicBezTo>
                  <a:cubicBezTo>
                    <a:pt x="492" y="279"/>
                    <a:pt x="486" y="312"/>
                    <a:pt x="473" y="342"/>
                  </a:cubicBezTo>
                  <a:cubicBezTo>
                    <a:pt x="460" y="371"/>
                    <a:pt x="443" y="398"/>
                    <a:pt x="420" y="420"/>
                  </a:cubicBezTo>
                  <a:cubicBezTo>
                    <a:pt x="397" y="443"/>
                    <a:pt x="371" y="460"/>
                    <a:pt x="342" y="473"/>
                  </a:cubicBezTo>
                  <a:cubicBezTo>
                    <a:pt x="311" y="486"/>
                    <a:pt x="279" y="492"/>
                    <a:pt x="246" y="492"/>
                  </a:cubicBezTo>
                  <a:close/>
                  <a:moveTo>
                    <a:pt x="246" y="12"/>
                  </a:moveTo>
                  <a:cubicBezTo>
                    <a:pt x="117" y="12"/>
                    <a:pt x="12" y="117"/>
                    <a:pt x="12" y="246"/>
                  </a:cubicBezTo>
                  <a:cubicBezTo>
                    <a:pt x="12" y="375"/>
                    <a:pt x="117" y="481"/>
                    <a:pt x="246" y="481"/>
                  </a:cubicBezTo>
                  <a:cubicBezTo>
                    <a:pt x="375" y="481"/>
                    <a:pt x="481" y="375"/>
                    <a:pt x="481" y="246"/>
                  </a:cubicBezTo>
                  <a:cubicBezTo>
                    <a:pt x="481" y="117"/>
                    <a:pt x="375" y="12"/>
                    <a:pt x="2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47"/>
            <p:cNvSpPr>
              <a:spLocks/>
            </p:cNvSpPr>
            <p:nvPr/>
          </p:nvSpPr>
          <p:spPr bwMode="auto">
            <a:xfrm>
              <a:off x="-2339975" y="3570288"/>
              <a:ext cx="112712" cy="166688"/>
            </a:xfrm>
            <a:custGeom>
              <a:avLst/>
              <a:gdLst>
                <a:gd name="T0" fmla="*/ 19 w 30"/>
                <a:gd name="T1" fmla="*/ 36 h 44"/>
                <a:gd name="T2" fmla="*/ 22 w 30"/>
                <a:gd name="T3" fmla="*/ 41 h 44"/>
                <a:gd name="T4" fmla="*/ 26 w 30"/>
                <a:gd name="T5" fmla="*/ 44 h 44"/>
                <a:gd name="T6" fmla="*/ 25 w 30"/>
                <a:gd name="T7" fmla="*/ 44 h 44"/>
                <a:gd name="T8" fmla="*/ 13 w 30"/>
                <a:gd name="T9" fmla="*/ 40 h 44"/>
                <a:gd name="T10" fmla="*/ 1 w 30"/>
                <a:gd name="T11" fmla="*/ 36 h 44"/>
                <a:gd name="T12" fmla="*/ 0 w 30"/>
                <a:gd name="T13" fmla="*/ 35 h 44"/>
                <a:gd name="T14" fmla="*/ 4 w 30"/>
                <a:gd name="T15" fmla="*/ 36 h 44"/>
                <a:gd name="T16" fmla="*/ 10 w 30"/>
                <a:gd name="T17" fmla="*/ 33 h 44"/>
                <a:gd name="T18" fmla="*/ 20 w 30"/>
                <a:gd name="T19" fmla="*/ 6 h 44"/>
                <a:gd name="T20" fmla="*/ 19 w 30"/>
                <a:gd name="T21" fmla="*/ 4 h 44"/>
                <a:gd name="T22" fmla="*/ 11 w 30"/>
                <a:gd name="T23" fmla="*/ 2 h 44"/>
                <a:gd name="T24" fmla="*/ 10 w 30"/>
                <a:gd name="T25" fmla="*/ 1 h 44"/>
                <a:gd name="T26" fmla="*/ 17 w 30"/>
                <a:gd name="T27" fmla="*/ 2 h 44"/>
                <a:gd name="T28" fmla="*/ 29 w 30"/>
                <a:gd name="T29" fmla="*/ 1 h 44"/>
                <a:gd name="T30" fmla="*/ 30 w 30"/>
                <a:gd name="T31" fmla="*/ 3 h 44"/>
                <a:gd name="T32" fmla="*/ 19 w 30"/>
                <a:gd name="T33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44">
                  <a:moveTo>
                    <a:pt x="19" y="36"/>
                  </a:moveTo>
                  <a:cubicBezTo>
                    <a:pt x="18" y="38"/>
                    <a:pt x="19" y="40"/>
                    <a:pt x="22" y="41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4"/>
                    <a:pt x="25" y="44"/>
                    <a:pt x="25" y="44"/>
                  </a:cubicBezTo>
                  <a:cubicBezTo>
                    <a:pt x="21" y="43"/>
                    <a:pt x="17" y="41"/>
                    <a:pt x="13" y="40"/>
                  </a:cubicBezTo>
                  <a:cubicBezTo>
                    <a:pt x="9" y="39"/>
                    <a:pt x="5" y="38"/>
                    <a:pt x="1" y="36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1" y="34"/>
                    <a:pt x="1" y="35"/>
                    <a:pt x="4" y="36"/>
                  </a:cubicBezTo>
                  <a:cubicBezTo>
                    <a:pt x="8" y="36"/>
                    <a:pt x="10" y="36"/>
                    <a:pt x="10" y="33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4"/>
                    <a:pt x="19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1"/>
                    <a:pt x="17" y="2"/>
                  </a:cubicBezTo>
                  <a:cubicBezTo>
                    <a:pt x="25" y="3"/>
                    <a:pt x="28" y="1"/>
                    <a:pt x="29" y="1"/>
                  </a:cubicBezTo>
                  <a:cubicBezTo>
                    <a:pt x="30" y="2"/>
                    <a:pt x="30" y="2"/>
                    <a:pt x="30" y="3"/>
                  </a:cubicBezTo>
                  <a:lnTo>
                    <a:pt x="1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48"/>
            <p:cNvSpPr>
              <a:spLocks noEditPoints="1"/>
            </p:cNvSpPr>
            <p:nvPr/>
          </p:nvSpPr>
          <p:spPr bwMode="auto">
            <a:xfrm>
              <a:off x="-2174875" y="3597275"/>
              <a:ext cx="125412" cy="157163"/>
            </a:xfrm>
            <a:custGeom>
              <a:avLst/>
              <a:gdLst>
                <a:gd name="T0" fmla="*/ 17 w 33"/>
                <a:gd name="T1" fmla="*/ 1 h 42"/>
                <a:gd name="T2" fmla="*/ 32 w 33"/>
                <a:gd name="T3" fmla="*/ 20 h 42"/>
                <a:gd name="T4" fmla="*/ 4 w 33"/>
                <a:gd name="T5" fmla="*/ 42 h 42"/>
                <a:gd name="T6" fmla="*/ 4 w 33"/>
                <a:gd name="T7" fmla="*/ 42 h 42"/>
                <a:gd name="T8" fmla="*/ 22 w 33"/>
                <a:gd name="T9" fmla="*/ 24 h 42"/>
                <a:gd name="T10" fmla="*/ 13 w 33"/>
                <a:gd name="T11" fmla="*/ 26 h 42"/>
                <a:gd name="T12" fmla="*/ 0 w 33"/>
                <a:gd name="T13" fmla="*/ 12 h 42"/>
                <a:gd name="T14" fmla="*/ 17 w 33"/>
                <a:gd name="T15" fmla="*/ 1 h 42"/>
                <a:gd name="T16" fmla="*/ 15 w 33"/>
                <a:gd name="T17" fmla="*/ 25 h 42"/>
                <a:gd name="T18" fmla="*/ 22 w 33"/>
                <a:gd name="T19" fmla="*/ 22 h 42"/>
                <a:gd name="T20" fmla="*/ 23 w 33"/>
                <a:gd name="T21" fmla="*/ 17 h 42"/>
                <a:gd name="T22" fmla="*/ 17 w 33"/>
                <a:gd name="T23" fmla="*/ 2 h 42"/>
                <a:gd name="T24" fmla="*/ 9 w 33"/>
                <a:gd name="T25" fmla="*/ 13 h 42"/>
                <a:gd name="T26" fmla="*/ 15 w 33"/>
                <a:gd name="T27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42">
                  <a:moveTo>
                    <a:pt x="17" y="1"/>
                  </a:moveTo>
                  <a:cubicBezTo>
                    <a:pt x="27" y="2"/>
                    <a:pt x="33" y="10"/>
                    <a:pt x="32" y="20"/>
                  </a:cubicBezTo>
                  <a:cubicBezTo>
                    <a:pt x="30" y="38"/>
                    <a:pt x="7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1"/>
                    <a:pt x="17" y="39"/>
                    <a:pt x="22" y="24"/>
                  </a:cubicBezTo>
                  <a:cubicBezTo>
                    <a:pt x="19" y="26"/>
                    <a:pt x="17" y="26"/>
                    <a:pt x="13" y="26"/>
                  </a:cubicBezTo>
                  <a:cubicBezTo>
                    <a:pt x="3" y="25"/>
                    <a:pt x="0" y="18"/>
                    <a:pt x="0" y="12"/>
                  </a:cubicBezTo>
                  <a:cubicBezTo>
                    <a:pt x="1" y="5"/>
                    <a:pt x="7" y="0"/>
                    <a:pt x="17" y="1"/>
                  </a:cubicBezTo>
                  <a:close/>
                  <a:moveTo>
                    <a:pt x="15" y="25"/>
                  </a:moveTo>
                  <a:cubicBezTo>
                    <a:pt x="18" y="25"/>
                    <a:pt x="21" y="23"/>
                    <a:pt x="22" y="22"/>
                  </a:cubicBezTo>
                  <a:cubicBezTo>
                    <a:pt x="23" y="22"/>
                    <a:pt x="23" y="19"/>
                    <a:pt x="23" y="17"/>
                  </a:cubicBezTo>
                  <a:cubicBezTo>
                    <a:pt x="25" y="6"/>
                    <a:pt x="21" y="2"/>
                    <a:pt x="17" y="2"/>
                  </a:cubicBezTo>
                  <a:cubicBezTo>
                    <a:pt x="14" y="2"/>
                    <a:pt x="10" y="3"/>
                    <a:pt x="9" y="13"/>
                  </a:cubicBezTo>
                  <a:cubicBezTo>
                    <a:pt x="8" y="21"/>
                    <a:pt x="11" y="24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49"/>
            <p:cNvSpPr>
              <a:spLocks noEditPoints="1"/>
            </p:cNvSpPr>
            <p:nvPr/>
          </p:nvSpPr>
          <p:spPr bwMode="auto">
            <a:xfrm>
              <a:off x="-2012950" y="3600450"/>
              <a:ext cx="120650" cy="161925"/>
            </a:xfrm>
            <a:custGeom>
              <a:avLst/>
              <a:gdLst>
                <a:gd name="T0" fmla="*/ 6 w 32"/>
                <a:gd name="T1" fmla="*/ 22 h 43"/>
                <a:gd name="T2" fmla="*/ 1 w 32"/>
                <a:gd name="T3" fmla="*/ 13 h 43"/>
                <a:gd name="T4" fmla="*/ 14 w 32"/>
                <a:gd name="T5" fmla="*/ 0 h 43"/>
                <a:gd name="T6" fmla="*/ 27 w 32"/>
                <a:gd name="T7" fmla="*/ 9 h 43"/>
                <a:gd name="T8" fmla="*/ 23 w 32"/>
                <a:gd name="T9" fmla="*/ 18 h 43"/>
                <a:gd name="T10" fmla="*/ 32 w 32"/>
                <a:gd name="T11" fmla="*/ 29 h 43"/>
                <a:gd name="T12" fmla="*/ 16 w 32"/>
                <a:gd name="T13" fmla="*/ 43 h 43"/>
                <a:gd name="T14" fmla="*/ 1 w 32"/>
                <a:gd name="T15" fmla="*/ 32 h 43"/>
                <a:gd name="T16" fmla="*/ 6 w 32"/>
                <a:gd name="T17" fmla="*/ 22 h 43"/>
                <a:gd name="T18" fmla="*/ 16 w 32"/>
                <a:gd name="T19" fmla="*/ 42 h 43"/>
                <a:gd name="T20" fmla="*/ 24 w 32"/>
                <a:gd name="T21" fmla="*/ 32 h 43"/>
                <a:gd name="T22" fmla="*/ 16 w 32"/>
                <a:gd name="T23" fmla="*/ 25 h 43"/>
                <a:gd name="T24" fmla="*/ 8 w 32"/>
                <a:gd name="T25" fmla="*/ 22 h 43"/>
                <a:gd name="T26" fmla="*/ 5 w 32"/>
                <a:gd name="T27" fmla="*/ 31 h 43"/>
                <a:gd name="T28" fmla="*/ 16 w 32"/>
                <a:gd name="T29" fmla="*/ 42 h 43"/>
                <a:gd name="T30" fmla="*/ 15 w 32"/>
                <a:gd name="T31" fmla="*/ 1 h 43"/>
                <a:gd name="T32" fmla="*/ 8 w 32"/>
                <a:gd name="T33" fmla="*/ 9 h 43"/>
                <a:gd name="T34" fmla="*/ 22 w 32"/>
                <a:gd name="T35" fmla="*/ 18 h 43"/>
                <a:gd name="T36" fmla="*/ 24 w 32"/>
                <a:gd name="T37" fmla="*/ 10 h 43"/>
                <a:gd name="T38" fmla="*/ 15 w 32"/>
                <a:gd name="T3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43">
                  <a:moveTo>
                    <a:pt x="6" y="22"/>
                  </a:moveTo>
                  <a:cubicBezTo>
                    <a:pt x="3" y="19"/>
                    <a:pt x="1" y="16"/>
                    <a:pt x="1" y="13"/>
                  </a:cubicBezTo>
                  <a:cubicBezTo>
                    <a:pt x="0" y="7"/>
                    <a:pt x="6" y="1"/>
                    <a:pt x="14" y="0"/>
                  </a:cubicBezTo>
                  <a:cubicBezTo>
                    <a:pt x="21" y="0"/>
                    <a:pt x="27" y="3"/>
                    <a:pt x="27" y="9"/>
                  </a:cubicBezTo>
                  <a:cubicBezTo>
                    <a:pt x="28" y="12"/>
                    <a:pt x="26" y="16"/>
                    <a:pt x="23" y="18"/>
                  </a:cubicBezTo>
                  <a:cubicBezTo>
                    <a:pt x="28" y="19"/>
                    <a:pt x="31" y="23"/>
                    <a:pt x="32" y="29"/>
                  </a:cubicBezTo>
                  <a:cubicBezTo>
                    <a:pt x="32" y="36"/>
                    <a:pt x="26" y="42"/>
                    <a:pt x="16" y="43"/>
                  </a:cubicBezTo>
                  <a:cubicBezTo>
                    <a:pt x="7" y="43"/>
                    <a:pt x="1" y="39"/>
                    <a:pt x="1" y="32"/>
                  </a:cubicBezTo>
                  <a:cubicBezTo>
                    <a:pt x="0" y="29"/>
                    <a:pt x="2" y="25"/>
                    <a:pt x="6" y="22"/>
                  </a:cubicBezTo>
                  <a:close/>
                  <a:moveTo>
                    <a:pt x="16" y="42"/>
                  </a:moveTo>
                  <a:cubicBezTo>
                    <a:pt x="22" y="41"/>
                    <a:pt x="25" y="37"/>
                    <a:pt x="24" y="32"/>
                  </a:cubicBezTo>
                  <a:cubicBezTo>
                    <a:pt x="24" y="29"/>
                    <a:pt x="22" y="26"/>
                    <a:pt x="16" y="25"/>
                  </a:cubicBezTo>
                  <a:cubicBezTo>
                    <a:pt x="9" y="23"/>
                    <a:pt x="9" y="22"/>
                    <a:pt x="8" y="22"/>
                  </a:cubicBezTo>
                  <a:cubicBezTo>
                    <a:pt x="7" y="23"/>
                    <a:pt x="4" y="26"/>
                    <a:pt x="5" y="31"/>
                  </a:cubicBezTo>
                  <a:cubicBezTo>
                    <a:pt x="5" y="38"/>
                    <a:pt x="9" y="42"/>
                    <a:pt x="16" y="42"/>
                  </a:cubicBezTo>
                  <a:close/>
                  <a:moveTo>
                    <a:pt x="15" y="1"/>
                  </a:moveTo>
                  <a:cubicBezTo>
                    <a:pt x="10" y="2"/>
                    <a:pt x="8" y="5"/>
                    <a:pt x="8" y="9"/>
                  </a:cubicBezTo>
                  <a:cubicBezTo>
                    <a:pt x="9" y="15"/>
                    <a:pt x="18" y="17"/>
                    <a:pt x="22" y="18"/>
                  </a:cubicBezTo>
                  <a:cubicBezTo>
                    <a:pt x="24" y="16"/>
                    <a:pt x="25" y="14"/>
                    <a:pt x="24" y="10"/>
                  </a:cubicBezTo>
                  <a:cubicBezTo>
                    <a:pt x="24" y="4"/>
                    <a:pt x="20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50"/>
            <p:cNvSpPr>
              <a:spLocks/>
            </p:cNvSpPr>
            <p:nvPr/>
          </p:nvSpPr>
          <p:spPr bwMode="auto">
            <a:xfrm>
              <a:off x="-1862138" y="3570288"/>
              <a:ext cx="133350" cy="169863"/>
            </a:xfrm>
            <a:custGeom>
              <a:avLst/>
              <a:gdLst>
                <a:gd name="T0" fmla="*/ 23 w 35"/>
                <a:gd name="T1" fmla="*/ 15 h 45"/>
                <a:gd name="T2" fmla="*/ 33 w 35"/>
                <a:gd name="T3" fmla="*/ 23 h 45"/>
                <a:gd name="T4" fmla="*/ 21 w 35"/>
                <a:gd name="T5" fmla="*/ 42 h 45"/>
                <a:gd name="T6" fmla="*/ 5 w 35"/>
                <a:gd name="T7" fmla="*/ 38 h 45"/>
                <a:gd name="T8" fmla="*/ 8 w 35"/>
                <a:gd name="T9" fmla="*/ 33 h 45"/>
                <a:gd name="T10" fmla="*/ 14 w 35"/>
                <a:gd name="T11" fmla="*/ 37 h 45"/>
                <a:gd name="T12" fmla="*/ 21 w 35"/>
                <a:gd name="T13" fmla="*/ 41 h 45"/>
                <a:gd name="T14" fmla="*/ 26 w 35"/>
                <a:gd name="T15" fmla="*/ 29 h 45"/>
                <a:gd name="T16" fmla="*/ 17 w 35"/>
                <a:gd name="T17" fmla="*/ 22 h 45"/>
                <a:gd name="T18" fmla="*/ 12 w 35"/>
                <a:gd name="T19" fmla="*/ 22 h 45"/>
                <a:gd name="T20" fmla="*/ 16 w 35"/>
                <a:gd name="T21" fmla="*/ 19 h 45"/>
                <a:gd name="T22" fmla="*/ 17 w 35"/>
                <a:gd name="T23" fmla="*/ 11 h 45"/>
                <a:gd name="T24" fmla="*/ 7 w 35"/>
                <a:gd name="T25" fmla="*/ 7 h 45"/>
                <a:gd name="T26" fmla="*/ 1 w 35"/>
                <a:gd name="T27" fmla="*/ 14 h 45"/>
                <a:gd name="T28" fmla="*/ 0 w 35"/>
                <a:gd name="T29" fmla="*/ 13 h 45"/>
                <a:gd name="T30" fmla="*/ 10 w 35"/>
                <a:gd name="T31" fmla="*/ 1 h 45"/>
                <a:gd name="T32" fmla="*/ 24 w 35"/>
                <a:gd name="T33" fmla="*/ 7 h 45"/>
                <a:gd name="T34" fmla="*/ 23 w 35"/>
                <a:gd name="T35" fmla="*/ 1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45">
                  <a:moveTo>
                    <a:pt x="23" y="15"/>
                  </a:moveTo>
                  <a:cubicBezTo>
                    <a:pt x="28" y="16"/>
                    <a:pt x="31" y="19"/>
                    <a:pt x="33" y="23"/>
                  </a:cubicBezTo>
                  <a:cubicBezTo>
                    <a:pt x="35" y="31"/>
                    <a:pt x="30" y="40"/>
                    <a:pt x="21" y="42"/>
                  </a:cubicBezTo>
                  <a:cubicBezTo>
                    <a:pt x="13" y="45"/>
                    <a:pt x="6" y="43"/>
                    <a:pt x="5" y="38"/>
                  </a:cubicBezTo>
                  <a:cubicBezTo>
                    <a:pt x="4" y="36"/>
                    <a:pt x="5" y="34"/>
                    <a:pt x="8" y="33"/>
                  </a:cubicBezTo>
                  <a:cubicBezTo>
                    <a:pt x="11" y="32"/>
                    <a:pt x="12" y="33"/>
                    <a:pt x="14" y="37"/>
                  </a:cubicBezTo>
                  <a:cubicBezTo>
                    <a:pt x="15" y="41"/>
                    <a:pt x="18" y="42"/>
                    <a:pt x="21" y="41"/>
                  </a:cubicBezTo>
                  <a:cubicBezTo>
                    <a:pt x="25" y="40"/>
                    <a:pt x="28" y="35"/>
                    <a:pt x="26" y="29"/>
                  </a:cubicBezTo>
                  <a:cubicBezTo>
                    <a:pt x="24" y="24"/>
                    <a:pt x="20" y="22"/>
                    <a:pt x="17" y="22"/>
                  </a:cubicBezTo>
                  <a:cubicBezTo>
                    <a:pt x="14" y="21"/>
                    <a:pt x="12" y="23"/>
                    <a:pt x="12" y="22"/>
                  </a:cubicBezTo>
                  <a:cubicBezTo>
                    <a:pt x="11" y="21"/>
                    <a:pt x="14" y="21"/>
                    <a:pt x="16" y="19"/>
                  </a:cubicBezTo>
                  <a:cubicBezTo>
                    <a:pt x="18" y="17"/>
                    <a:pt x="18" y="14"/>
                    <a:pt x="17" y="11"/>
                  </a:cubicBezTo>
                  <a:cubicBezTo>
                    <a:pt x="16" y="7"/>
                    <a:pt x="12" y="5"/>
                    <a:pt x="7" y="7"/>
                  </a:cubicBezTo>
                  <a:cubicBezTo>
                    <a:pt x="1" y="9"/>
                    <a:pt x="2" y="13"/>
                    <a:pt x="1" y="14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2" y="4"/>
                    <a:pt x="10" y="1"/>
                  </a:cubicBezTo>
                  <a:cubicBezTo>
                    <a:pt x="15" y="0"/>
                    <a:pt x="22" y="1"/>
                    <a:pt x="24" y="7"/>
                  </a:cubicBezTo>
                  <a:cubicBezTo>
                    <a:pt x="25" y="10"/>
                    <a:pt x="24" y="12"/>
                    <a:pt x="2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51"/>
            <p:cNvSpPr>
              <a:spLocks/>
            </p:cNvSpPr>
            <p:nvPr/>
          </p:nvSpPr>
          <p:spPr bwMode="auto">
            <a:xfrm>
              <a:off x="-2193925" y="3008313"/>
              <a:ext cx="30162" cy="11113"/>
            </a:xfrm>
            <a:custGeom>
              <a:avLst/>
              <a:gdLst>
                <a:gd name="T0" fmla="*/ 2 w 8"/>
                <a:gd name="T1" fmla="*/ 3 h 3"/>
                <a:gd name="T2" fmla="*/ 4 w 8"/>
                <a:gd name="T3" fmla="*/ 3 h 3"/>
                <a:gd name="T4" fmla="*/ 7 w 8"/>
                <a:gd name="T5" fmla="*/ 2 h 3"/>
                <a:gd name="T6" fmla="*/ 8 w 8"/>
                <a:gd name="T7" fmla="*/ 2 h 3"/>
                <a:gd name="T8" fmla="*/ 4 w 8"/>
                <a:gd name="T9" fmla="*/ 0 h 3"/>
                <a:gd name="T10" fmla="*/ 0 w 8"/>
                <a:gd name="T11" fmla="*/ 2 h 3"/>
                <a:gd name="T12" fmla="*/ 2 w 8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2" y="3"/>
                  </a:moveTo>
                  <a:cubicBezTo>
                    <a:pt x="2" y="3"/>
                    <a:pt x="3" y="3"/>
                    <a:pt x="4" y="3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5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52"/>
            <p:cNvSpPr>
              <a:spLocks/>
            </p:cNvSpPr>
            <p:nvPr/>
          </p:nvSpPr>
          <p:spPr bwMode="auto">
            <a:xfrm>
              <a:off x="-2243138" y="3121025"/>
              <a:ext cx="114300" cy="19050"/>
            </a:xfrm>
            <a:custGeom>
              <a:avLst/>
              <a:gdLst>
                <a:gd name="T0" fmla="*/ 30 w 30"/>
                <a:gd name="T1" fmla="*/ 3 h 5"/>
                <a:gd name="T2" fmla="*/ 22 w 30"/>
                <a:gd name="T3" fmla="*/ 0 h 5"/>
                <a:gd name="T4" fmla="*/ 3 w 30"/>
                <a:gd name="T5" fmla="*/ 1 h 5"/>
                <a:gd name="T6" fmla="*/ 1 w 30"/>
                <a:gd name="T7" fmla="*/ 3 h 5"/>
                <a:gd name="T8" fmla="*/ 13 w 30"/>
                <a:gd name="T9" fmla="*/ 5 h 5"/>
                <a:gd name="T10" fmla="*/ 18 w 30"/>
                <a:gd name="T11" fmla="*/ 5 h 5"/>
                <a:gd name="T12" fmla="*/ 30 w 30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">
                  <a:moveTo>
                    <a:pt x="30" y="3"/>
                  </a:moveTo>
                  <a:cubicBezTo>
                    <a:pt x="30" y="0"/>
                    <a:pt x="29" y="1"/>
                    <a:pt x="22" y="0"/>
                  </a:cubicBezTo>
                  <a:cubicBezTo>
                    <a:pt x="18" y="0"/>
                    <a:pt x="6" y="0"/>
                    <a:pt x="3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5"/>
                    <a:pt x="0" y="5"/>
                    <a:pt x="1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6" y="4"/>
                    <a:pt x="28" y="5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53"/>
            <p:cNvSpPr>
              <a:spLocks noEditPoints="1"/>
            </p:cNvSpPr>
            <p:nvPr/>
          </p:nvSpPr>
          <p:spPr bwMode="auto">
            <a:xfrm>
              <a:off x="-2589213" y="2378075"/>
              <a:ext cx="1123950" cy="1123950"/>
            </a:xfrm>
            <a:custGeom>
              <a:avLst/>
              <a:gdLst>
                <a:gd name="T0" fmla="*/ 298 w 298"/>
                <a:gd name="T1" fmla="*/ 91 h 298"/>
                <a:gd name="T2" fmla="*/ 198 w 298"/>
                <a:gd name="T3" fmla="*/ 3 h 298"/>
                <a:gd name="T4" fmla="*/ 109 w 298"/>
                <a:gd name="T5" fmla="*/ 9 h 298"/>
                <a:gd name="T6" fmla="*/ 92 w 298"/>
                <a:gd name="T7" fmla="*/ 0 h 298"/>
                <a:gd name="T8" fmla="*/ 42 w 298"/>
                <a:gd name="T9" fmla="*/ 93 h 298"/>
                <a:gd name="T10" fmla="*/ 4 w 298"/>
                <a:gd name="T11" fmla="*/ 140 h 298"/>
                <a:gd name="T12" fmla="*/ 43 w 298"/>
                <a:gd name="T13" fmla="*/ 145 h 298"/>
                <a:gd name="T14" fmla="*/ 4 w 298"/>
                <a:gd name="T15" fmla="*/ 192 h 298"/>
                <a:gd name="T16" fmla="*/ 46 w 298"/>
                <a:gd name="T17" fmla="*/ 189 h 298"/>
                <a:gd name="T18" fmla="*/ 102 w 298"/>
                <a:gd name="T19" fmla="*/ 262 h 298"/>
                <a:gd name="T20" fmla="*/ 92 w 298"/>
                <a:gd name="T21" fmla="*/ 298 h 298"/>
                <a:gd name="T22" fmla="*/ 137 w 298"/>
                <a:gd name="T23" fmla="*/ 262 h 298"/>
                <a:gd name="T24" fmla="*/ 161 w 298"/>
                <a:gd name="T25" fmla="*/ 258 h 298"/>
                <a:gd name="T26" fmla="*/ 182 w 298"/>
                <a:gd name="T27" fmla="*/ 258 h 298"/>
                <a:gd name="T28" fmla="*/ 255 w 298"/>
                <a:gd name="T29" fmla="*/ 205 h 298"/>
                <a:gd name="T30" fmla="*/ 295 w 298"/>
                <a:gd name="T31" fmla="*/ 213 h 298"/>
                <a:gd name="T32" fmla="*/ 252 w 298"/>
                <a:gd name="T33" fmla="*/ 145 h 298"/>
                <a:gd name="T34" fmla="*/ 298 w 298"/>
                <a:gd name="T35" fmla="*/ 192 h 298"/>
                <a:gd name="T36" fmla="*/ 252 w 298"/>
                <a:gd name="T37" fmla="*/ 89 h 298"/>
                <a:gd name="T38" fmla="*/ 223 w 298"/>
                <a:gd name="T39" fmla="*/ 96 h 298"/>
                <a:gd name="T40" fmla="*/ 172 w 298"/>
                <a:gd name="T41" fmla="*/ 77 h 298"/>
                <a:gd name="T42" fmla="*/ 172 w 298"/>
                <a:gd name="T43" fmla="*/ 77 h 298"/>
                <a:gd name="T44" fmla="*/ 170 w 298"/>
                <a:gd name="T45" fmla="*/ 113 h 298"/>
                <a:gd name="T46" fmla="*/ 167 w 298"/>
                <a:gd name="T47" fmla="*/ 116 h 298"/>
                <a:gd name="T48" fmla="*/ 159 w 298"/>
                <a:gd name="T49" fmla="*/ 75 h 298"/>
                <a:gd name="T50" fmla="*/ 157 w 298"/>
                <a:gd name="T51" fmla="*/ 128 h 298"/>
                <a:gd name="T52" fmla="*/ 115 w 298"/>
                <a:gd name="T53" fmla="*/ 226 h 298"/>
                <a:gd name="T54" fmla="*/ 85 w 298"/>
                <a:gd name="T55" fmla="*/ 218 h 298"/>
                <a:gd name="T56" fmla="*/ 85 w 298"/>
                <a:gd name="T57" fmla="*/ 201 h 298"/>
                <a:gd name="T58" fmla="*/ 131 w 298"/>
                <a:gd name="T59" fmla="*/ 212 h 298"/>
                <a:gd name="T60" fmla="*/ 70 w 298"/>
                <a:gd name="T61" fmla="*/ 204 h 298"/>
                <a:gd name="T62" fmla="*/ 87 w 298"/>
                <a:gd name="T63" fmla="*/ 166 h 298"/>
                <a:gd name="T64" fmla="*/ 75 w 298"/>
                <a:gd name="T65" fmla="*/ 181 h 298"/>
                <a:gd name="T66" fmla="*/ 97 w 298"/>
                <a:gd name="T67" fmla="*/ 160 h 298"/>
                <a:gd name="T68" fmla="*/ 115 w 298"/>
                <a:gd name="T69" fmla="*/ 164 h 298"/>
                <a:gd name="T70" fmla="*/ 116 w 298"/>
                <a:gd name="T71" fmla="*/ 180 h 298"/>
                <a:gd name="T72" fmla="*/ 96 w 298"/>
                <a:gd name="T73" fmla="*/ 170 h 298"/>
                <a:gd name="T74" fmla="*/ 130 w 298"/>
                <a:gd name="T75" fmla="*/ 176 h 298"/>
                <a:gd name="T76" fmla="*/ 125 w 298"/>
                <a:gd name="T77" fmla="*/ 161 h 298"/>
                <a:gd name="T78" fmla="*/ 108 w 298"/>
                <a:gd name="T79" fmla="*/ 122 h 298"/>
                <a:gd name="T80" fmla="*/ 79 w 298"/>
                <a:gd name="T81" fmla="*/ 98 h 298"/>
                <a:gd name="T82" fmla="*/ 107 w 298"/>
                <a:gd name="T83" fmla="*/ 71 h 298"/>
                <a:gd name="T84" fmla="*/ 133 w 298"/>
                <a:gd name="T85" fmla="*/ 92 h 298"/>
                <a:gd name="T86" fmla="*/ 112 w 298"/>
                <a:gd name="T87" fmla="*/ 46 h 298"/>
                <a:gd name="T88" fmla="*/ 172 w 298"/>
                <a:gd name="T89" fmla="*/ 212 h 298"/>
                <a:gd name="T90" fmla="*/ 162 w 298"/>
                <a:gd name="T91" fmla="*/ 212 h 298"/>
                <a:gd name="T92" fmla="*/ 162 w 298"/>
                <a:gd name="T93" fmla="*/ 191 h 298"/>
                <a:gd name="T94" fmla="*/ 183 w 298"/>
                <a:gd name="T95" fmla="*/ 169 h 298"/>
                <a:gd name="T96" fmla="*/ 184 w 298"/>
                <a:gd name="T97" fmla="*/ 213 h 298"/>
                <a:gd name="T98" fmla="*/ 197 w 298"/>
                <a:gd name="T99" fmla="*/ 159 h 298"/>
                <a:gd name="T100" fmla="*/ 212 w 298"/>
                <a:gd name="T101" fmla="*/ 231 h 298"/>
                <a:gd name="T102" fmla="*/ 211 w 298"/>
                <a:gd name="T103" fmla="*/ 157 h 298"/>
                <a:gd name="T104" fmla="*/ 225 w 298"/>
                <a:gd name="T105" fmla="*/ 221 h 298"/>
                <a:gd name="T106" fmla="*/ 220 w 298"/>
                <a:gd name="T107" fmla="*/ 156 h 298"/>
                <a:gd name="T108" fmla="*/ 208 w 298"/>
                <a:gd name="T109" fmla="*/ 144 h 298"/>
                <a:gd name="T110" fmla="*/ 181 w 298"/>
                <a:gd name="T111" fmla="*/ 147 h 298"/>
                <a:gd name="T112" fmla="*/ 187 w 298"/>
                <a:gd name="T113" fmla="*/ 102 h 298"/>
                <a:gd name="T114" fmla="*/ 228 w 298"/>
                <a:gd name="T115" fmla="*/ 102 h 298"/>
                <a:gd name="T116" fmla="*/ 230 w 298"/>
                <a:gd name="T117" fmla="*/ 14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8" h="298">
                  <a:moveTo>
                    <a:pt x="252" y="85"/>
                  </a:moveTo>
                  <a:cubicBezTo>
                    <a:pt x="252" y="88"/>
                    <a:pt x="253" y="91"/>
                    <a:pt x="256" y="93"/>
                  </a:cubicBezTo>
                  <a:cubicBezTo>
                    <a:pt x="256" y="93"/>
                    <a:pt x="256" y="93"/>
                    <a:pt x="256" y="93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6" y="134"/>
                    <a:pt x="298" y="137"/>
                    <a:pt x="298" y="140"/>
                  </a:cubicBezTo>
                  <a:cubicBezTo>
                    <a:pt x="298" y="91"/>
                    <a:pt x="298" y="91"/>
                    <a:pt x="298" y="91"/>
                  </a:cubicBezTo>
                  <a:cubicBezTo>
                    <a:pt x="298" y="89"/>
                    <a:pt x="296" y="86"/>
                    <a:pt x="295" y="84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2" y="2"/>
                    <a:pt x="209" y="0"/>
                    <a:pt x="207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9" y="0"/>
                    <a:pt x="198" y="1"/>
                    <a:pt x="198" y="3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198" y="44"/>
                    <a:pt x="196" y="46"/>
                    <a:pt x="193" y="46"/>
                  </a:cubicBezTo>
                  <a:cubicBezTo>
                    <a:pt x="189" y="46"/>
                    <a:pt x="189" y="46"/>
                    <a:pt x="189" y="46"/>
                  </a:cubicBezTo>
                  <a:cubicBezTo>
                    <a:pt x="189" y="9"/>
                    <a:pt x="189" y="9"/>
                    <a:pt x="189" y="9"/>
                  </a:cubicBezTo>
                  <a:cubicBezTo>
                    <a:pt x="189" y="4"/>
                    <a:pt x="185" y="0"/>
                    <a:pt x="181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3" y="0"/>
                    <a:pt x="109" y="4"/>
                    <a:pt x="109" y="9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2" y="46"/>
                    <a:pt x="100" y="44"/>
                    <a:pt x="100" y="42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100" y="1"/>
                    <a:pt x="99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9" y="0"/>
                    <a:pt x="86" y="2"/>
                    <a:pt x="85" y="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6"/>
                    <a:pt x="0" y="89"/>
                    <a:pt x="0" y="91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7"/>
                    <a:pt x="2" y="134"/>
                    <a:pt x="4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5" y="91"/>
                    <a:pt x="46" y="88"/>
                    <a:pt x="46" y="85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46" y="96"/>
                    <a:pt x="45" y="99"/>
                    <a:pt x="43" y="101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2" y="142"/>
                    <a:pt x="0" y="145"/>
                    <a:pt x="0" y="14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89"/>
                    <a:pt x="2" y="186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5" y="143"/>
                    <a:pt x="46" y="140"/>
                    <a:pt x="46" y="137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6" y="145"/>
                    <a:pt x="46" y="145"/>
                    <a:pt x="46" y="145"/>
                  </a:cubicBezTo>
                  <a:cubicBezTo>
                    <a:pt x="46" y="148"/>
                    <a:pt x="45" y="151"/>
                    <a:pt x="43" y="153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2" y="194"/>
                    <a:pt x="0" y="197"/>
                    <a:pt x="0" y="200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9"/>
                    <a:pt x="2" y="212"/>
                    <a:pt x="3" y="213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42" y="197"/>
                    <a:pt x="42" y="197"/>
                    <a:pt x="42" y="197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5" y="195"/>
                    <a:pt x="46" y="192"/>
                    <a:pt x="46" y="189"/>
                  </a:cubicBezTo>
                  <a:cubicBezTo>
                    <a:pt x="46" y="193"/>
                    <a:pt x="46" y="193"/>
                    <a:pt x="46" y="193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46" y="200"/>
                    <a:pt x="45" y="203"/>
                    <a:pt x="43" y="205"/>
                  </a:cubicBezTo>
                  <a:cubicBezTo>
                    <a:pt x="43" y="205"/>
                    <a:pt x="43" y="205"/>
                    <a:pt x="43" y="205"/>
                  </a:cubicBezTo>
                  <a:cubicBezTo>
                    <a:pt x="19" y="229"/>
                    <a:pt x="19" y="229"/>
                    <a:pt x="19" y="229"/>
                  </a:cubicBezTo>
                  <a:cubicBezTo>
                    <a:pt x="84" y="294"/>
                    <a:pt x="84" y="294"/>
                    <a:pt x="84" y="294"/>
                  </a:cubicBezTo>
                  <a:cubicBezTo>
                    <a:pt x="102" y="262"/>
                    <a:pt x="102" y="262"/>
                    <a:pt x="102" y="262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6" y="258"/>
                    <a:pt x="116" y="258"/>
                    <a:pt x="116" y="258"/>
                  </a:cubicBezTo>
                  <a:cubicBezTo>
                    <a:pt x="113" y="258"/>
                    <a:pt x="110" y="260"/>
                    <a:pt x="108" y="262"/>
                  </a:cubicBezTo>
                  <a:cubicBezTo>
                    <a:pt x="108" y="262"/>
                    <a:pt x="108" y="262"/>
                    <a:pt x="108" y="262"/>
                  </a:cubicBezTo>
                  <a:cubicBezTo>
                    <a:pt x="89" y="297"/>
                    <a:pt x="89" y="297"/>
                    <a:pt x="89" y="297"/>
                  </a:cubicBezTo>
                  <a:cubicBezTo>
                    <a:pt x="90" y="297"/>
                    <a:pt x="91" y="298"/>
                    <a:pt x="92" y="298"/>
                  </a:cubicBezTo>
                  <a:cubicBezTo>
                    <a:pt x="125" y="298"/>
                    <a:pt x="125" y="298"/>
                    <a:pt x="125" y="298"/>
                  </a:cubicBezTo>
                  <a:cubicBezTo>
                    <a:pt x="131" y="262"/>
                    <a:pt x="131" y="262"/>
                    <a:pt x="131" y="262"/>
                  </a:cubicBezTo>
                  <a:cubicBezTo>
                    <a:pt x="132" y="260"/>
                    <a:pt x="134" y="258"/>
                    <a:pt x="137" y="258"/>
                  </a:cubicBezTo>
                  <a:cubicBezTo>
                    <a:pt x="137" y="258"/>
                    <a:pt x="137" y="258"/>
                    <a:pt x="137" y="258"/>
                  </a:cubicBezTo>
                  <a:cubicBezTo>
                    <a:pt x="138" y="258"/>
                    <a:pt x="138" y="258"/>
                    <a:pt x="138" y="258"/>
                  </a:cubicBezTo>
                  <a:cubicBezTo>
                    <a:pt x="143" y="258"/>
                    <a:pt x="143" y="258"/>
                    <a:pt x="143" y="258"/>
                  </a:cubicBezTo>
                  <a:cubicBezTo>
                    <a:pt x="140" y="258"/>
                    <a:pt x="138" y="260"/>
                    <a:pt x="137" y="262"/>
                  </a:cubicBezTo>
                  <a:cubicBezTo>
                    <a:pt x="131" y="298"/>
                    <a:pt x="131" y="298"/>
                    <a:pt x="131" y="298"/>
                  </a:cubicBezTo>
                  <a:cubicBezTo>
                    <a:pt x="167" y="298"/>
                    <a:pt x="167" y="298"/>
                    <a:pt x="167" y="298"/>
                  </a:cubicBezTo>
                  <a:cubicBezTo>
                    <a:pt x="161" y="262"/>
                    <a:pt x="161" y="262"/>
                    <a:pt x="161" y="262"/>
                  </a:cubicBezTo>
                  <a:cubicBezTo>
                    <a:pt x="160" y="260"/>
                    <a:pt x="158" y="258"/>
                    <a:pt x="155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61" y="258"/>
                    <a:pt x="161" y="258"/>
                    <a:pt x="161" y="258"/>
                  </a:cubicBezTo>
                  <a:cubicBezTo>
                    <a:pt x="161" y="258"/>
                    <a:pt x="161" y="258"/>
                    <a:pt x="161" y="258"/>
                  </a:cubicBezTo>
                  <a:cubicBezTo>
                    <a:pt x="164" y="258"/>
                    <a:pt x="166" y="260"/>
                    <a:pt x="167" y="262"/>
                  </a:cubicBezTo>
                  <a:cubicBezTo>
                    <a:pt x="173" y="298"/>
                    <a:pt x="173" y="298"/>
                    <a:pt x="173" y="298"/>
                  </a:cubicBezTo>
                  <a:cubicBezTo>
                    <a:pt x="207" y="298"/>
                    <a:pt x="207" y="298"/>
                    <a:pt x="207" y="298"/>
                  </a:cubicBezTo>
                  <a:cubicBezTo>
                    <a:pt x="207" y="298"/>
                    <a:pt x="208" y="297"/>
                    <a:pt x="209" y="297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88" y="260"/>
                    <a:pt x="185" y="258"/>
                    <a:pt x="182" y="258"/>
                  </a:cubicBezTo>
                  <a:cubicBezTo>
                    <a:pt x="186" y="258"/>
                    <a:pt x="186" y="258"/>
                    <a:pt x="186" y="258"/>
                  </a:cubicBezTo>
                  <a:cubicBezTo>
                    <a:pt x="189" y="258"/>
                    <a:pt x="189" y="258"/>
                    <a:pt x="189" y="258"/>
                  </a:cubicBezTo>
                  <a:cubicBezTo>
                    <a:pt x="192" y="258"/>
                    <a:pt x="195" y="259"/>
                    <a:pt x="197" y="262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55" y="205"/>
                    <a:pt x="255" y="205"/>
                    <a:pt x="255" y="205"/>
                  </a:cubicBezTo>
                  <a:cubicBezTo>
                    <a:pt x="255" y="205"/>
                    <a:pt x="255" y="205"/>
                    <a:pt x="255" y="205"/>
                  </a:cubicBezTo>
                  <a:cubicBezTo>
                    <a:pt x="253" y="203"/>
                    <a:pt x="252" y="200"/>
                    <a:pt x="252" y="197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89"/>
                    <a:pt x="252" y="189"/>
                    <a:pt x="252" y="189"/>
                  </a:cubicBezTo>
                  <a:cubicBezTo>
                    <a:pt x="252" y="192"/>
                    <a:pt x="253" y="195"/>
                    <a:pt x="256" y="197"/>
                  </a:cubicBezTo>
                  <a:cubicBezTo>
                    <a:pt x="256" y="197"/>
                    <a:pt x="256" y="197"/>
                    <a:pt x="256" y="197"/>
                  </a:cubicBezTo>
                  <a:cubicBezTo>
                    <a:pt x="284" y="225"/>
                    <a:pt x="284" y="225"/>
                    <a:pt x="284" y="225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6" y="212"/>
                    <a:pt x="298" y="209"/>
                    <a:pt x="298" y="206"/>
                  </a:cubicBezTo>
                  <a:cubicBezTo>
                    <a:pt x="298" y="200"/>
                    <a:pt x="298" y="200"/>
                    <a:pt x="298" y="200"/>
                  </a:cubicBezTo>
                  <a:cubicBezTo>
                    <a:pt x="298" y="197"/>
                    <a:pt x="296" y="194"/>
                    <a:pt x="294" y="192"/>
                  </a:cubicBezTo>
                  <a:cubicBezTo>
                    <a:pt x="294" y="192"/>
                    <a:pt x="294" y="192"/>
                    <a:pt x="294" y="192"/>
                  </a:cubicBezTo>
                  <a:cubicBezTo>
                    <a:pt x="255" y="153"/>
                    <a:pt x="255" y="153"/>
                    <a:pt x="255" y="153"/>
                  </a:cubicBezTo>
                  <a:cubicBezTo>
                    <a:pt x="255" y="153"/>
                    <a:pt x="255" y="153"/>
                    <a:pt x="255" y="153"/>
                  </a:cubicBezTo>
                  <a:cubicBezTo>
                    <a:pt x="253" y="151"/>
                    <a:pt x="252" y="148"/>
                    <a:pt x="252" y="145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2" y="137"/>
                    <a:pt x="252" y="137"/>
                    <a:pt x="252" y="137"/>
                  </a:cubicBezTo>
                  <a:cubicBezTo>
                    <a:pt x="252" y="140"/>
                    <a:pt x="253" y="143"/>
                    <a:pt x="256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6"/>
                    <a:pt x="298" y="189"/>
                    <a:pt x="298" y="192"/>
                  </a:cubicBezTo>
                  <a:cubicBezTo>
                    <a:pt x="298" y="148"/>
                    <a:pt x="298" y="148"/>
                    <a:pt x="298" y="148"/>
                  </a:cubicBezTo>
                  <a:cubicBezTo>
                    <a:pt x="298" y="145"/>
                    <a:pt x="296" y="142"/>
                    <a:pt x="294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55" y="101"/>
                    <a:pt x="255" y="101"/>
                    <a:pt x="255" y="101"/>
                  </a:cubicBezTo>
                  <a:cubicBezTo>
                    <a:pt x="255" y="101"/>
                    <a:pt x="255" y="101"/>
                    <a:pt x="255" y="101"/>
                  </a:cubicBezTo>
                  <a:cubicBezTo>
                    <a:pt x="253" y="99"/>
                    <a:pt x="252" y="96"/>
                    <a:pt x="252" y="93"/>
                  </a:cubicBezTo>
                  <a:cubicBezTo>
                    <a:pt x="252" y="89"/>
                    <a:pt x="252" y="89"/>
                    <a:pt x="252" y="89"/>
                  </a:cubicBezTo>
                  <a:lnTo>
                    <a:pt x="252" y="85"/>
                  </a:lnTo>
                  <a:close/>
                  <a:moveTo>
                    <a:pt x="181" y="87"/>
                  </a:moveTo>
                  <a:cubicBezTo>
                    <a:pt x="182" y="75"/>
                    <a:pt x="182" y="77"/>
                    <a:pt x="189" y="74"/>
                  </a:cubicBezTo>
                  <a:cubicBezTo>
                    <a:pt x="197" y="73"/>
                    <a:pt x="201" y="71"/>
                    <a:pt x="205" y="72"/>
                  </a:cubicBezTo>
                  <a:cubicBezTo>
                    <a:pt x="209" y="72"/>
                    <a:pt x="219" y="72"/>
                    <a:pt x="227" y="75"/>
                  </a:cubicBezTo>
                  <a:cubicBezTo>
                    <a:pt x="231" y="76"/>
                    <a:pt x="229" y="78"/>
                    <a:pt x="230" y="91"/>
                  </a:cubicBezTo>
                  <a:cubicBezTo>
                    <a:pt x="229" y="97"/>
                    <a:pt x="228" y="96"/>
                    <a:pt x="223" y="96"/>
                  </a:cubicBezTo>
                  <a:cubicBezTo>
                    <a:pt x="219" y="96"/>
                    <a:pt x="217" y="96"/>
                    <a:pt x="211" y="95"/>
                  </a:cubicBezTo>
                  <a:cubicBezTo>
                    <a:pt x="209" y="93"/>
                    <a:pt x="207" y="80"/>
                    <a:pt x="203" y="82"/>
                  </a:cubicBezTo>
                  <a:cubicBezTo>
                    <a:pt x="201" y="83"/>
                    <a:pt x="203" y="83"/>
                    <a:pt x="200" y="89"/>
                  </a:cubicBezTo>
                  <a:cubicBezTo>
                    <a:pt x="199" y="90"/>
                    <a:pt x="198" y="93"/>
                    <a:pt x="197" y="94"/>
                  </a:cubicBezTo>
                  <a:cubicBezTo>
                    <a:pt x="193" y="96"/>
                    <a:pt x="189" y="96"/>
                    <a:pt x="184" y="96"/>
                  </a:cubicBezTo>
                  <a:cubicBezTo>
                    <a:pt x="180" y="96"/>
                    <a:pt x="181" y="94"/>
                    <a:pt x="181" y="87"/>
                  </a:cubicBezTo>
                  <a:close/>
                  <a:moveTo>
                    <a:pt x="172" y="77"/>
                  </a:moveTo>
                  <a:cubicBezTo>
                    <a:pt x="173" y="75"/>
                    <a:pt x="172" y="74"/>
                    <a:pt x="174" y="74"/>
                  </a:cubicBezTo>
                  <a:cubicBezTo>
                    <a:pt x="178" y="74"/>
                    <a:pt x="178" y="75"/>
                    <a:pt x="178" y="77"/>
                  </a:cubicBezTo>
                  <a:cubicBezTo>
                    <a:pt x="178" y="79"/>
                    <a:pt x="178" y="85"/>
                    <a:pt x="178" y="90"/>
                  </a:cubicBezTo>
                  <a:cubicBezTo>
                    <a:pt x="178" y="93"/>
                    <a:pt x="178" y="99"/>
                    <a:pt x="175" y="100"/>
                  </a:cubicBezTo>
                  <a:cubicBezTo>
                    <a:pt x="173" y="100"/>
                    <a:pt x="171" y="100"/>
                    <a:pt x="171" y="97"/>
                  </a:cubicBezTo>
                  <a:cubicBezTo>
                    <a:pt x="171" y="96"/>
                    <a:pt x="172" y="93"/>
                    <a:pt x="173" y="91"/>
                  </a:cubicBezTo>
                  <a:cubicBezTo>
                    <a:pt x="173" y="88"/>
                    <a:pt x="173" y="80"/>
                    <a:pt x="172" y="77"/>
                  </a:cubicBezTo>
                  <a:close/>
                  <a:moveTo>
                    <a:pt x="174" y="108"/>
                  </a:moveTo>
                  <a:cubicBezTo>
                    <a:pt x="177" y="109"/>
                    <a:pt x="177" y="118"/>
                    <a:pt x="177" y="118"/>
                  </a:cubicBezTo>
                  <a:cubicBezTo>
                    <a:pt x="177" y="120"/>
                    <a:pt x="177" y="128"/>
                    <a:pt x="177" y="131"/>
                  </a:cubicBezTo>
                  <a:cubicBezTo>
                    <a:pt x="177" y="133"/>
                    <a:pt x="178" y="135"/>
                    <a:pt x="177" y="137"/>
                  </a:cubicBezTo>
                  <a:cubicBezTo>
                    <a:pt x="176" y="137"/>
                    <a:pt x="175" y="137"/>
                    <a:pt x="173" y="137"/>
                  </a:cubicBezTo>
                  <a:cubicBezTo>
                    <a:pt x="172" y="136"/>
                    <a:pt x="171" y="129"/>
                    <a:pt x="171" y="127"/>
                  </a:cubicBezTo>
                  <a:cubicBezTo>
                    <a:pt x="171" y="124"/>
                    <a:pt x="171" y="119"/>
                    <a:pt x="170" y="113"/>
                  </a:cubicBezTo>
                  <a:cubicBezTo>
                    <a:pt x="170" y="108"/>
                    <a:pt x="170" y="108"/>
                    <a:pt x="174" y="108"/>
                  </a:cubicBezTo>
                  <a:close/>
                  <a:moveTo>
                    <a:pt x="163" y="103"/>
                  </a:moveTo>
                  <a:cubicBezTo>
                    <a:pt x="163" y="99"/>
                    <a:pt x="164" y="85"/>
                    <a:pt x="164" y="81"/>
                  </a:cubicBezTo>
                  <a:cubicBezTo>
                    <a:pt x="164" y="79"/>
                    <a:pt x="163" y="76"/>
                    <a:pt x="164" y="73"/>
                  </a:cubicBezTo>
                  <a:cubicBezTo>
                    <a:pt x="164" y="72"/>
                    <a:pt x="166" y="72"/>
                    <a:pt x="168" y="72"/>
                  </a:cubicBezTo>
                  <a:cubicBezTo>
                    <a:pt x="171" y="71"/>
                    <a:pt x="170" y="82"/>
                    <a:pt x="170" y="82"/>
                  </a:cubicBezTo>
                  <a:cubicBezTo>
                    <a:pt x="170" y="92"/>
                    <a:pt x="167" y="111"/>
                    <a:pt x="167" y="116"/>
                  </a:cubicBezTo>
                  <a:cubicBezTo>
                    <a:pt x="166" y="124"/>
                    <a:pt x="170" y="146"/>
                    <a:pt x="168" y="148"/>
                  </a:cubicBezTo>
                  <a:cubicBezTo>
                    <a:pt x="167" y="149"/>
                    <a:pt x="164" y="149"/>
                    <a:pt x="164" y="148"/>
                  </a:cubicBezTo>
                  <a:cubicBezTo>
                    <a:pt x="162" y="142"/>
                    <a:pt x="162" y="133"/>
                    <a:pt x="161" y="125"/>
                  </a:cubicBezTo>
                  <a:cubicBezTo>
                    <a:pt x="161" y="116"/>
                    <a:pt x="162" y="107"/>
                    <a:pt x="163" y="103"/>
                  </a:cubicBezTo>
                  <a:close/>
                  <a:moveTo>
                    <a:pt x="154" y="90"/>
                  </a:moveTo>
                  <a:cubicBezTo>
                    <a:pt x="155" y="84"/>
                    <a:pt x="155" y="77"/>
                    <a:pt x="155" y="75"/>
                  </a:cubicBezTo>
                  <a:cubicBezTo>
                    <a:pt x="156" y="75"/>
                    <a:pt x="157" y="74"/>
                    <a:pt x="159" y="75"/>
                  </a:cubicBezTo>
                  <a:cubicBezTo>
                    <a:pt x="161" y="76"/>
                    <a:pt x="162" y="95"/>
                    <a:pt x="157" y="99"/>
                  </a:cubicBezTo>
                  <a:cubicBezTo>
                    <a:pt x="156" y="99"/>
                    <a:pt x="154" y="99"/>
                    <a:pt x="153" y="98"/>
                  </a:cubicBezTo>
                  <a:cubicBezTo>
                    <a:pt x="153" y="97"/>
                    <a:pt x="153" y="94"/>
                    <a:pt x="154" y="90"/>
                  </a:cubicBezTo>
                  <a:close/>
                  <a:moveTo>
                    <a:pt x="151" y="115"/>
                  </a:moveTo>
                  <a:cubicBezTo>
                    <a:pt x="151" y="108"/>
                    <a:pt x="152" y="106"/>
                    <a:pt x="154" y="104"/>
                  </a:cubicBezTo>
                  <a:cubicBezTo>
                    <a:pt x="155" y="103"/>
                    <a:pt x="158" y="105"/>
                    <a:pt x="158" y="105"/>
                  </a:cubicBezTo>
                  <a:cubicBezTo>
                    <a:pt x="159" y="108"/>
                    <a:pt x="158" y="122"/>
                    <a:pt x="157" y="128"/>
                  </a:cubicBezTo>
                  <a:cubicBezTo>
                    <a:pt x="157" y="134"/>
                    <a:pt x="159" y="140"/>
                    <a:pt x="157" y="141"/>
                  </a:cubicBezTo>
                  <a:cubicBezTo>
                    <a:pt x="154" y="142"/>
                    <a:pt x="152" y="141"/>
                    <a:pt x="152" y="139"/>
                  </a:cubicBezTo>
                  <a:cubicBezTo>
                    <a:pt x="151" y="132"/>
                    <a:pt x="151" y="115"/>
                    <a:pt x="151" y="115"/>
                  </a:cubicBezTo>
                  <a:close/>
                  <a:moveTo>
                    <a:pt x="145" y="210"/>
                  </a:moveTo>
                  <a:cubicBezTo>
                    <a:pt x="144" y="220"/>
                    <a:pt x="144" y="219"/>
                    <a:pt x="137" y="219"/>
                  </a:cubicBezTo>
                  <a:cubicBezTo>
                    <a:pt x="131" y="219"/>
                    <a:pt x="116" y="219"/>
                    <a:pt x="115" y="219"/>
                  </a:cubicBezTo>
                  <a:cubicBezTo>
                    <a:pt x="115" y="220"/>
                    <a:pt x="114" y="223"/>
                    <a:pt x="115" y="226"/>
                  </a:cubicBezTo>
                  <a:cubicBezTo>
                    <a:pt x="115" y="230"/>
                    <a:pt x="117" y="231"/>
                    <a:pt x="101" y="233"/>
                  </a:cubicBezTo>
                  <a:cubicBezTo>
                    <a:pt x="97" y="233"/>
                    <a:pt x="73" y="232"/>
                    <a:pt x="71" y="229"/>
                  </a:cubicBezTo>
                  <a:cubicBezTo>
                    <a:pt x="70" y="226"/>
                    <a:pt x="67" y="222"/>
                    <a:pt x="69" y="218"/>
                  </a:cubicBezTo>
                  <a:cubicBezTo>
                    <a:pt x="72" y="220"/>
                    <a:pt x="76" y="222"/>
                    <a:pt x="83" y="225"/>
                  </a:cubicBezTo>
                  <a:cubicBezTo>
                    <a:pt x="89" y="226"/>
                    <a:pt x="98" y="227"/>
                    <a:pt x="103" y="225"/>
                  </a:cubicBezTo>
                  <a:cubicBezTo>
                    <a:pt x="107" y="224"/>
                    <a:pt x="107" y="223"/>
                    <a:pt x="106" y="219"/>
                  </a:cubicBezTo>
                  <a:cubicBezTo>
                    <a:pt x="95" y="219"/>
                    <a:pt x="89" y="218"/>
                    <a:pt x="85" y="218"/>
                  </a:cubicBezTo>
                  <a:cubicBezTo>
                    <a:pt x="79" y="217"/>
                    <a:pt x="79" y="217"/>
                    <a:pt x="79" y="214"/>
                  </a:cubicBezTo>
                  <a:cubicBezTo>
                    <a:pt x="80" y="212"/>
                    <a:pt x="80" y="211"/>
                    <a:pt x="84" y="211"/>
                  </a:cubicBezTo>
                  <a:cubicBezTo>
                    <a:pt x="87" y="212"/>
                    <a:pt x="91" y="212"/>
                    <a:pt x="98" y="212"/>
                  </a:cubicBezTo>
                  <a:cubicBezTo>
                    <a:pt x="103" y="212"/>
                    <a:pt x="106" y="212"/>
                    <a:pt x="106" y="212"/>
                  </a:cubicBezTo>
                  <a:cubicBezTo>
                    <a:pt x="106" y="207"/>
                    <a:pt x="106" y="207"/>
                    <a:pt x="106" y="207"/>
                  </a:cubicBezTo>
                  <a:cubicBezTo>
                    <a:pt x="106" y="207"/>
                    <a:pt x="98" y="207"/>
                    <a:pt x="94" y="207"/>
                  </a:cubicBezTo>
                  <a:cubicBezTo>
                    <a:pt x="84" y="207"/>
                    <a:pt x="86" y="205"/>
                    <a:pt x="85" y="201"/>
                  </a:cubicBezTo>
                  <a:cubicBezTo>
                    <a:pt x="86" y="192"/>
                    <a:pt x="86" y="193"/>
                    <a:pt x="94" y="193"/>
                  </a:cubicBezTo>
                  <a:cubicBezTo>
                    <a:pt x="100" y="193"/>
                    <a:pt x="119" y="192"/>
                    <a:pt x="123" y="193"/>
                  </a:cubicBezTo>
                  <a:cubicBezTo>
                    <a:pt x="131" y="193"/>
                    <a:pt x="130" y="194"/>
                    <a:pt x="130" y="200"/>
                  </a:cubicBezTo>
                  <a:cubicBezTo>
                    <a:pt x="129" y="204"/>
                    <a:pt x="130" y="206"/>
                    <a:pt x="123" y="207"/>
                  </a:cubicBezTo>
                  <a:cubicBezTo>
                    <a:pt x="122" y="207"/>
                    <a:pt x="115" y="207"/>
                    <a:pt x="115" y="207"/>
                  </a:cubicBezTo>
                  <a:cubicBezTo>
                    <a:pt x="115" y="212"/>
                    <a:pt x="115" y="212"/>
                    <a:pt x="115" y="212"/>
                  </a:cubicBezTo>
                  <a:cubicBezTo>
                    <a:pt x="131" y="212"/>
                    <a:pt x="131" y="212"/>
                    <a:pt x="131" y="212"/>
                  </a:cubicBezTo>
                  <a:cubicBezTo>
                    <a:pt x="131" y="212"/>
                    <a:pt x="137" y="212"/>
                    <a:pt x="137" y="207"/>
                  </a:cubicBezTo>
                  <a:cubicBezTo>
                    <a:pt x="137" y="202"/>
                    <a:pt x="138" y="195"/>
                    <a:pt x="138" y="195"/>
                  </a:cubicBezTo>
                  <a:cubicBezTo>
                    <a:pt x="138" y="195"/>
                    <a:pt x="138" y="190"/>
                    <a:pt x="133" y="190"/>
                  </a:cubicBezTo>
                  <a:cubicBezTo>
                    <a:pt x="128" y="190"/>
                    <a:pt x="100" y="189"/>
                    <a:pt x="88" y="189"/>
                  </a:cubicBezTo>
                  <a:cubicBezTo>
                    <a:pt x="80" y="189"/>
                    <a:pt x="79" y="191"/>
                    <a:pt x="79" y="194"/>
                  </a:cubicBezTo>
                  <a:cubicBezTo>
                    <a:pt x="78" y="197"/>
                    <a:pt x="77" y="211"/>
                    <a:pt x="75" y="211"/>
                  </a:cubicBezTo>
                  <a:cubicBezTo>
                    <a:pt x="68" y="209"/>
                    <a:pt x="70" y="208"/>
                    <a:pt x="70" y="204"/>
                  </a:cubicBezTo>
                  <a:cubicBezTo>
                    <a:pt x="70" y="199"/>
                    <a:pt x="71" y="194"/>
                    <a:pt x="72" y="189"/>
                  </a:cubicBezTo>
                  <a:cubicBezTo>
                    <a:pt x="73" y="185"/>
                    <a:pt x="74" y="183"/>
                    <a:pt x="95" y="183"/>
                  </a:cubicBezTo>
                  <a:cubicBezTo>
                    <a:pt x="105" y="183"/>
                    <a:pt x="135" y="183"/>
                    <a:pt x="135" y="183"/>
                  </a:cubicBezTo>
                  <a:cubicBezTo>
                    <a:pt x="141" y="184"/>
                    <a:pt x="144" y="183"/>
                    <a:pt x="145" y="190"/>
                  </a:cubicBezTo>
                  <a:cubicBezTo>
                    <a:pt x="145" y="199"/>
                    <a:pt x="145" y="202"/>
                    <a:pt x="145" y="210"/>
                  </a:cubicBezTo>
                  <a:close/>
                  <a:moveTo>
                    <a:pt x="79" y="165"/>
                  </a:moveTo>
                  <a:cubicBezTo>
                    <a:pt x="79" y="167"/>
                    <a:pt x="82" y="167"/>
                    <a:pt x="87" y="166"/>
                  </a:cubicBezTo>
                  <a:cubicBezTo>
                    <a:pt x="92" y="166"/>
                    <a:pt x="91" y="165"/>
                    <a:pt x="92" y="169"/>
                  </a:cubicBezTo>
                  <a:cubicBezTo>
                    <a:pt x="92" y="171"/>
                    <a:pt x="92" y="171"/>
                    <a:pt x="89" y="171"/>
                  </a:cubicBezTo>
                  <a:cubicBezTo>
                    <a:pt x="78" y="172"/>
                    <a:pt x="79" y="171"/>
                    <a:pt x="79" y="174"/>
                  </a:cubicBezTo>
                  <a:cubicBezTo>
                    <a:pt x="79" y="176"/>
                    <a:pt x="81" y="175"/>
                    <a:pt x="87" y="175"/>
                  </a:cubicBezTo>
                  <a:cubicBezTo>
                    <a:pt x="91" y="175"/>
                    <a:pt x="92" y="174"/>
                    <a:pt x="92" y="177"/>
                  </a:cubicBezTo>
                  <a:cubicBezTo>
                    <a:pt x="92" y="179"/>
                    <a:pt x="92" y="180"/>
                    <a:pt x="92" y="180"/>
                  </a:cubicBezTo>
                  <a:cubicBezTo>
                    <a:pt x="89" y="180"/>
                    <a:pt x="77" y="181"/>
                    <a:pt x="75" y="181"/>
                  </a:cubicBezTo>
                  <a:cubicBezTo>
                    <a:pt x="72" y="180"/>
                    <a:pt x="72" y="181"/>
                    <a:pt x="72" y="174"/>
                  </a:cubicBezTo>
                  <a:cubicBezTo>
                    <a:pt x="72" y="169"/>
                    <a:pt x="72" y="164"/>
                    <a:pt x="74" y="159"/>
                  </a:cubicBezTo>
                  <a:cubicBezTo>
                    <a:pt x="75" y="156"/>
                    <a:pt x="75" y="157"/>
                    <a:pt x="87" y="157"/>
                  </a:cubicBezTo>
                  <a:cubicBezTo>
                    <a:pt x="93" y="157"/>
                    <a:pt x="92" y="156"/>
                    <a:pt x="93" y="160"/>
                  </a:cubicBezTo>
                  <a:cubicBezTo>
                    <a:pt x="93" y="162"/>
                    <a:pt x="93" y="162"/>
                    <a:pt x="83" y="163"/>
                  </a:cubicBezTo>
                  <a:cubicBezTo>
                    <a:pt x="79" y="163"/>
                    <a:pt x="79" y="162"/>
                    <a:pt x="79" y="165"/>
                  </a:cubicBezTo>
                  <a:close/>
                  <a:moveTo>
                    <a:pt x="97" y="160"/>
                  </a:moveTo>
                  <a:cubicBezTo>
                    <a:pt x="96" y="159"/>
                    <a:pt x="98" y="156"/>
                    <a:pt x="99" y="156"/>
                  </a:cubicBezTo>
                  <a:cubicBezTo>
                    <a:pt x="101" y="156"/>
                    <a:pt x="105" y="159"/>
                    <a:pt x="106" y="159"/>
                  </a:cubicBezTo>
                  <a:cubicBezTo>
                    <a:pt x="106" y="159"/>
                    <a:pt x="107" y="160"/>
                    <a:pt x="109" y="161"/>
                  </a:cubicBezTo>
                  <a:cubicBezTo>
                    <a:pt x="110" y="160"/>
                    <a:pt x="110" y="160"/>
                    <a:pt x="110" y="160"/>
                  </a:cubicBezTo>
                  <a:cubicBezTo>
                    <a:pt x="112" y="159"/>
                    <a:pt x="118" y="156"/>
                    <a:pt x="119" y="156"/>
                  </a:cubicBezTo>
                  <a:cubicBezTo>
                    <a:pt x="120" y="156"/>
                    <a:pt x="122" y="160"/>
                    <a:pt x="120" y="160"/>
                  </a:cubicBezTo>
                  <a:cubicBezTo>
                    <a:pt x="119" y="162"/>
                    <a:pt x="116" y="163"/>
                    <a:pt x="115" y="164"/>
                  </a:cubicBezTo>
                  <a:cubicBezTo>
                    <a:pt x="117" y="165"/>
                    <a:pt x="118" y="166"/>
                    <a:pt x="118" y="166"/>
                  </a:cubicBezTo>
                  <a:cubicBezTo>
                    <a:pt x="121" y="167"/>
                    <a:pt x="121" y="168"/>
                    <a:pt x="121" y="170"/>
                  </a:cubicBezTo>
                  <a:cubicBezTo>
                    <a:pt x="121" y="171"/>
                    <a:pt x="120" y="171"/>
                    <a:pt x="119" y="172"/>
                  </a:cubicBezTo>
                  <a:cubicBezTo>
                    <a:pt x="118" y="172"/>
                    <a:pt x="117" y="173"/>
                    <a:pt x="115" y="174"/>
                  </a:cubicBezTo>
                  <a:cubicBezTo>
                    <a:pt x="116" y="174"/>
                    <a:pt x="117" y="175"/>
                    <a:pt x="118" y="175"/>
                  </a:cubicBezTo>
                  <a:cubicBezTo>
                    <a:pt x="123" y="178"/>
                    <a:pt x="123" y="177"/>
                    <a:pt x="121" y="180"/>
                  </a:cubicBezTo>
                  <a:cubicBezTo>
                    <a:pt x="120" y="182"/>
                    <a:pt x="117" y="181"/>
                    <a:pt x="116" y="180"/>
                  </a:cubicBezTo>
                  <a:cubicBezTo>
                    <a:pt x="116" y="180"/>
                    <a:pt x="112" y="179"/>
                    <a:pt x="109" y="177"/>
                  </a:cubicBezTo>
                  <a:cubicBezTo>
                    <a:pt x="107" y="178"/>
                    <a:pt x="104" y="179"/>
                    <a:pt x="102" y="180"/>
                  </a:cubicBezTo>
                  <a:cubicBezTo>
                    <a:pt x="99" y="182"/>
                    <a:pt x="98" y="182"/>
                    <a:pt x="97" y="180"/>
                  </a:cubicBezTo>
                  <a:cubicBezTo>
                    <a:pt x="95" y="177"/>
                    <a:pt x="96" y="178"/>
                    <a:pt x="99" y="176"/>
                  </a:cubicBezTo>
                  <a:cubicBezTo>
                    <a:pt x="100" y="175"/>
                    <a:pt x="101" y="175"/>
                    <a:pt x="103" y="174"/>
                  </a:cubicBezTo>
                  <a:cubicBezTo>
                    <a:pt x="101" y="173"/>
                    <a:pt x="100" y="173"/>
                    <a:pt x="98" y="171"/>
                  </a:cubicBezTo>
                  <a:cubicBezTo>
                    <a:pt x="97" y="171"/>
                    <a:pt x="96" y="170"/>
                    <a:pt x="96" y="170"/>
                  </a:cubicBezTo>
                  <a:cubicBezTo>
                    <a:pt x="96" y="168"/>
                    <a:pt x="95" y="167"/>
                    <a:pt x="99" y="165"/>
                  </a:cubicBezTo>
                  <a:cubicBezTo>
                    <a:pt x="100" y="165"/>
                    <a:pt x="101" y="164"/>
                    <a:pt x="102" y="164"/>
                  </a:cubicBezTo>
                  <a:cubicBezTo>
                    <a:pt x="100" y="163"/>
                    <a:pt x="97" y="161"/>
                    <a:pt x="97" y="160"/>
                  </a:cubicBezTo>
                  <a:close/>
                  <a:moveTo>
                    <a:pt x="143" y="180"/>
                  </a:moveTo>
                  <a:cubicBezTo>
                    <a:pt x="141" y="180"/>
                    <a:pt x="127" y="181"/>
                    <a:pt x="127" y="181"/>
                  </a:cubicBezTo>
                  <a:cubicBezTo>
                    <a:pt x="125" y="181"/>
                    <a:pt x="125" y="181"/>
                    <a:pt x="125" y="179"/>
                  </a:cubicBezTo>
                  <a:cubicBezTo>
                    <a:pt x="125" y="176"/>
                    <a:pt x="125" y="176"/>
                    <a:pt x="130" y="176"/>
                  </a:cubicBezTo>
                  <a:cubicBezTo>
                    <a:pt x="134" y="176"/>
                    <a:pt x="138" y="176"/>
                    <a:pt x="138" y="174"/>
                  </a:cubicBezTo>
                  <a:cubicBezTo>
                    <a:pt x="138" y="172"/>
                    <a:pt x="137" y="171"/>
                    <a:pt x="130" y="172"/>
                  </a:cubicBezTo>
                  <a:cubicBezTo>
                    <a:pt x="126" y="172"/>
                    <a:pt x="126" y="172"/>
                    <a:pt x="126" y="171"/>
                  </a:cubicBezTo>
                  <a:cubicBezTo>
                    <a:pt x="125" y="168"/>
                    <a:pt x="125" y="167"/>
                    <a:pt x="128" y="166"/>
                  </a:cubicBezTo>
                  <a:cubicBezTo>
                    <a:pt x="134" y="166"/>
                    <a:pt x="138" y="166"/>
                    <a:pt x="138" y="165"/>
                  </a:cubicBezTo>
                  <a:cubicBezTo>
                    <a:pt x="139" y="163"/>
                    <a:pt x="138" y="162"/>
                    <a:pt x="134" y="162"/>
                  </a:cubicBezTo>
                  <a:cubicBezTo>
                    <a:pt x="125" y="163"/>
                    <a:pt x="125" y="164"/>
                    <a:pt x="125" y="161"/>
                  </a:cubicBezTo>
                  <a:cubicBezTo>
                    <a:pt x="125" y="158"/>
                    <a:pt x="124" y="158"/>
                    <a:pt x="131" y="157"/>
                  </a:cubicBezTo>
                  <a:cubicBezTo>
                    <a:pt x="138" y="157"/>
                    <a:pt x="143" y="156"/>
                    <a:pt x="144" y="159"/>
                  </a:cubicBezTo>
                  <a:cubicBezTo>
                    <a:pt x="145" y="163"/>
                    <a:pt x="145" y="168"/>
                    <a:pt x="145" y="175"/>
                  </a:cubicBezTo>
                  <a:cubicBezTo>
                    <a:pt x="145" y="180"/>
                    <a:pt x="145" y="180"/>
                    <a:pt x="143" y="180"/>
                  </a:cubicBezTo>
                  <a:close/>
                  <a:moveTo>
                    <a:pt x="142" y="151"/>
                  </a:moveTo>
                  <a:cubicBezTo>
                    <a:pt x="140" y="152"/>
                    <a:pt x="131" y="140"/>
                    <a:pt x="125" y="132"/>
                  </a:cubicBezTo>
                  <a:cubicBezTo>
                    <a:pt x="122" y="129"/>
                    <a:pt x="115" y="123"/>
                    <a:pt x="108" y="122"/>
                  </a:cubicBezTo>
                  <a:cubicBezTo>
                    <a:pt x="97" y="122"/>
                    <a:pt x="83" y="140"/>
                    <a:pt x="79" y="146"/>
                  </a:cubicBezTo>
                  <a:cubicBezTo>
                    <a:pt x="77" y="149"/>
                    <a:pt x="75" y="152"/>
                    <a:pt x="72" y="151"/>
                  </a:cubicBezTo>
                  <a:cubicBezTo>
                    <a:pt x="69" y="149"/>
                    <a:pt x="69" y="149"/>
                    <a:pt x="71" y="144"/>
                  </a:cubicBezTo>
                  <a:cubicBezTo>
                    <a:pt x="74" y="137"/>
                    <a:pt x="87" y="123"/>
                    <a:pt x="93" y="119"/>
                  </a:cubicBezTo>
                  <a:cubicBezTo>
                    <a:pt x="98" y="113"/>
                    <a:pt x="100" y="113"/>
                    <a:pt x="102" y="106"/>
                  </a:cubicBezTo>
                  <a:cubicBezTo>
                    <a:pt x="103" y="94"/>
                    <a:pt x="102" y="91"/>
                    <a:pt x="99" y="91"/>
                  </a:cubicBezTo>
                  <a:cubicBezTo>
                    <a:pt x="95" y="90"/>
                    <a:pt x="80" y="88"/>
                    <a:pt x="79" y="98"/>
                  </a:cubicBezTo>
                  <a:cubicBezTo>
                    <a:pt x="79" y="106"/>
                    <a:pt x="79" y="109"/>
                    <a:pt x="79" y="113"/>
                  </a:cubicBezTo>
                  <a:cubicBezTo>
                    <a:pt x="79" y="118"/>
                    <a:pt x="78" y="117"/>
                    <a:pt x="74" y="117"/>
                  </a:cubicBezTo>
                  <a:cubicBezTo>
                    <a:pt x="71" y="117"/>
                    <a:pt x="72" y="100"/>
                    <a:pt x="72" y="89"/>
                  </a:cubicBezTo>
                  <a:cubicBezTo>
                    <a:pt x="74" y="83"/>
                    <a:pt x="78" y="84"/>
                    <a:pt x="85" y="83"/>
                  </a:cubicBezTo>
                  <a:cubicBezTo>
                    <a:pt x="88" y="84"/>
                    <a:pt x="92" y="83"/>
                    <a:pt x="95" y="83"/>
                  </a:cubicBezTo>
                  <a:cubicBezTo>
                    <a:pt x="100" y="83"/>
                    <a:pt x="102" y="81"/>
                    <a:pt x="102" y="76"/>
                  </a:cubicBezTo>
                  <a:cubicBezTo>
                    <a:pt x="102" y="72"/>
                    <a:pt x="103" y="71"/>
                    <a:pt x="107" y="71"/>
                  </a:cubicBezTo>
                  <a:cubicBezTo>
                    <a:pt x="110" y="70"/>
                    <a:pt x="110" y="73"/>
                    <a:pt x="111" y="76"/>
                  </a:cubicBezTo>
                  <a:cubicBezTo>
                    <a:pt x="112" y="82"/>
                    <a:pt x="110" y="82"/>
                    <a:pt x="118" y="83"/>
                  </a:cubicBezTo>
                  <a:cubicBezTo>
                    <a:pt x="125" y="83"/>
                    <a:pt x="130" y="83"/>
                    <a:pt x="133" y="83"/>
                  </a:cubicBezTo>
                  <a:cubicBezTo>
                    <a:pt x="139" y="84"/>
                    <a:pt x="143" y="83"/>
                    <a:pt x="143" y="93"/>
                  </a:cubicBezTo>
                  <a:cubicBezTo>
                    <a:pt x="143" y="101"/>
                    <a:pt x="145" y="109"/>
                    <a:pt x="143" y="112"/>
                  </a:cubicBezTo>
                  <a:cubicBezTo>
                    <a:pt x="142" y="114"/>
                    <a:pt x="139" y="115"/>
                    <a:pt x="137" y="115"/>
                  </a:cubicBezTo>
                  <a:cubicBezTo>
                    <a:pt x="134" y="113"/>
                    <a:pt x="140" y="95"/>
                    <a:pt x="133" y="92"/>
                  </a:cubicBezTo>
                  <a:cubicBezTo>
                    <a:pt x="128" y="90"/>
                    <a:pt x="117" y="90"/>
                    <a:pt x="113" y="91"/>
                  </a:cubicBezTo>
                  <a:cubicBezTo>
                    <a:pt x="110" y="93"/>
                    <a:pt x="111" y="100"/>
                    <a:pt x="111" y="104"/>
                  </a:cubicBezTo>
                  <a:cubicBezTo>
                    <a:pt x="111" y="108"/>
                    <a:pt x="111" y="112"/>
                    <a:pt x="119" y="117"/>
                  </a:cubicBezTo>
                  <a:cubicBezTo>
                    <a:pt x="126" y="123"/>
                    <a:pt x="134" y="130"/>
                    <a:pt x="141" y="138"/>
                  </a:cubicBezTo>
                  <a:cubicBezTo>
                    <a:pt x="145" y="143"/>
                    <a:pt x="149" y="149"/>
                    <a:pt x="142" y="151"/>
                  </a:cubicBezTo>
                  <a:close/>
                  <a:moveTo>
                    <a:pt x="146" y="46"/>
                  </a:moveTo>
                  <a:cubicBezTo>
                    <a:pt x="112" y="46"/>
                    <a:pt x="112" y="46"/>
                    <a:pt x="112" y="46"/>
                  </a:cubicBezTo>
                  <a:cubicBezTo>
                    <a:pt x="112" y="41"/>
                    <a:pt x="116" y="37"/>
                    <a:pt x="120" y="37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4" y="37"/>
                    <a:pt x="146" y="39"/>
                    <a:pt x="146" y="42"/>
                  </a:cubicBezTo>
                  <a:lnTo>
                    <a:pt x="146" y="46"/>
                  </a:lnTo>
                  <a:close/>
                  <a:moveTo>
                    <a:pt x="179" y="194"/>
                  </a:moveTo>
                  <a:cubicBezTo>
                    <a:pt x="178" y="196"/>
                    <a:pt x="173" y="196"/>
                    <a:pt x="172" y="198"/>
                  </a:cubicBezTo>
                  <a:cubicBezTo>
                    <a:pt x="171" y="199"/>
                    <a:pt x="171" y="211"/>
                    <a:pt x="172" y="212"/>
                  </a:cubicBezTo>
                  <a:cubicBezTo>
                    <a:pt x="173" y="213"/>
                    <a:pt x="175" y="212"/>
                    <a:pt x="178" y="212"/>
                  </a:cubicBezTo>
                  <a:cubicBezTo>
                    <a:pt x="181" y="212"/>
                    <a:pt x="182" y="220"/>
                    <a:pt x="180" y="220"/>
                  </a:cubicBezTo>
                  <a:cubicBezTo>
                    <a:pt x="178" y="220"/>
                    <a:pt x="170" y="221"/>
                    <a:pt x="166" y="222"/>
                  </a:cubicBezTo>
                  <a:cubicBezTo>
                    <a:pt x="162" y="222"/>
                    <a:pt x="160" y="223"/>
                    <a:pt x="155" y="222"/>
                  </a:cubicBezTo>
                  <a:cubicBezTo>
                    <a:pt x="152" y="222"/>
                    <a:pt x="152" y="220"/>
                    <a:pt x="151" y="218"/>
                  </a:cubicBezTo>
                  <a:cubicBezTo>
                    <a:pt x="151" y="214"/>
                    <a:pt x="151" y="213"/>
                    <a:pt x="154" y="214"/>
                  </a:cubicBezTo>
                  <a:cubicBezTo>
                    <a:pt x="157" y="214"/>
                    <a:pt x="159" y="214"/>
                    <a:pt x="162" y="212"/>
                  </a:cubicBezTo>
                  <a:cubicBezTo>
                    <a:pt x="164" y="210"/>
                    <a:pt x="163" y="206"/>
                    <a:pt x="163" y="203"/>
                  </a:cubicBezTo>
                  <a:cubicBezTo>
                    <a:pt x="163" y="200"/>
                    <a:pt x="164" y="197"/>
                    <a:pt x="160" y="198"/>
                  </a:cubicBezTo>
                  <a:cubicBezTo>
                    <a:pt x="154" y="199"/>
                    <a:pt x="154" y="200"/>
                    <a:pt x="154" y="191"/>
                  </a:cubicBezTo>
                  <a:cubicBezTo>
                    <a:pt x="154" y="187"/>
                    <a:pt x="154" y="184"/>
                    <a:pt x="154" y="181"/>
                  </a:cubicBezTo>
                  <a:cubicBezTo>
                    <a:pt x="154" y="177"/>
                    <a:pt x="153" y="174"/>
                    <a:pt x="159" y="173"/>
                  </a:cubicBezTo>
                  <a:cubicBezTo>
                    <a:pt x="162" y="173"/>
                    <a:pt x="160" y="180"/>
                    <a:pt x="160" y="184"/>
                  </a:cubicBezTo>
                  <a:cubicBezTo>
                    <a:pt x="160" y="187"/>
                    <a:pt x="160" y="191"/>
                    <a:pt x="162" y="191"/>
                  </a:cubicBezTo>
                  <a:cubicBezTo>
                    <a:pt x="167" y="191"/>
                    <a:pt x="164" y="181"/>
                    <a:pt x="164" y="171"/>
                  </a:cubicBezTo>
                  <a:cubicBezTo>
                    <a:pt x="164" y="165"/>
                    <a:pt x="163" y="163"/>
                    <a:pt x="168" y="162"/>
                  </a:cubicBezTo>
                  <a:cubicBezTo>
                    <a:pt x="172" y="161"/>
                    <a:pt x="171" y="163"/>
                    <a:pt x="171" y="168"/>
                  </a:cubicBezTo>
                  <a:cubicBezTo>
                    <a:pt x="171" y="172"/>
                    <a:pt x="171" y="189"/>
                    <a:pt x="173" y="189"/>
                  </a:cubicBezTo>
                  <a:cubicBezTo>
                    <a:pt x="177" y="188"/>
                    <a:pt x="176" y="175"/>
                    <a:pt x="176" y="172"/>
                  </a:cubicBezTo>
                  <a:cubicBezTo>
                    <a:pt x="176" y="168"/>
                    <a:pt x="175" y="167"/>
                    <a:pt x="179" y="166"/>
                  </a:cubicBezTo>
                  <a:cubicBezTo>
                    <a:pt x="182" y="166"/>
                    <a:pt x="182" y="166"/>
                    <a:pt x="183" y="169"/>
                  </a:cubicBezTo>
                  <a:cubicBezTo>
                    <a:pt x="183" y="173"/>
                    <a:pt x="183" y="176"/>
                    <a:pt x="183" y="179"/>
                  </a:cubicBezTo>
                  <a:cubicBezTo>
                    <a:pt x="183" y="182"/>
                    <a:pt x="183" y="184"/>
                    <a:pt x="182" y="188"/>
                  </a:cubicBezTo>
                  <a:cubicBezTo>
                    <a:pt x="182" y="192"/>
                    <a:pt x="180" y="193"/>
                    <a:pt x="179" y="194"/>
                  </a:cubicBezTo>
                  <a:close/>
                  <a:moveTo>
                    <a:pt x="197" y="232"/>
                  </a:moveTo>
                  <a:cubicBezTo>
                    <a:pt x="195" y="233"/>
                    <a:pt x="194" y="233"/>
                    <a:pt x="191" y="232"/>
                  </a:cubicBezTo>
                  <a:cubicBezTo>
                    <a:pt x="189" y="232"/>
                    <a:pt x="188" y="230"/>
                    <a:pt x="187" y="225"/>
                  </a:cubicBezTo>
                  <a:cubicBezTo>
                    <a:pt x="186" y="222"/>
                    <a:pt x="185" y="219"/>
                    <a:pt x="184" y="213"/>
                  </a:cubicBezTo>
                  <a:cubicBezTo>
                    <a:pt x="183" y="206"/>
                    <a:pt x="182" y="200"/>
                    <a:pt x="184" y="197"/>
                  </a:cubicBezTo>
                  <a:cubicBezTo>
                    <a:pt x="184" y="194"/>
                    <a:pt x="186" y="190"/>
                    <a:pt x="188" y="187"/>
                  </a:cubicBezTo>
                  <a:cubicBezTo>
                    <a:pt x="189" y="184"/>
                    <a:pt x="190" y="182"/>
                    <a:pt x="191" y="177"/>
                  </a:cubicBezTo>
                  <a:cubicBezTo>
                    <a:pt x="192" y="171"/>
                    <a:pt x="192" y="171"/>
                    <a:pt x="191" y="167"/>
                  </a:cubicBezTo>
                  <a:cubicBezTo>
                    <a:pt x="191" y="165"/>
                    <a:pt x="190" y="163"/>
                    <a:pt x="189" y="160"/>
                  </a:cubicBezTo>
                  <a:cubicBezTo>
                    <a:pt x="188" y="157"/>
                    <a:pt x="187" y="156"/>
                    <a:pt x="190" y="155"/>
                  </a:cubicBezTo>
                  <a:cubicBezTo>
                    <a:pt x="195" y="155"/>
                    <a:pt x="195" y="155"/>
                    <a:pt x="197" y="159"/>
                  </a:cubicBezTo>
                  <a:cubicBezTo>
                    <a:pt x="200" y="164"/>
                    <a:pt x="200" y="167"/>
                    <a:pt x="200" y="168"/>
                  </a:cubicBezTo>
                  <a:cubicBezTo>
                    <a:pt x="200" y="173"/>
                    <a:pt x="200" y="177"/>
                    <a:pt x="196" y="186"/>
                  </a:cubicBezTo>
                  <a:cubicBezTo>
                    <a:pt x="192" y="194"/>
                    <a:pt x="191" y="197"/>
                    <a:pt x="191" y="204"/>
                  </a:cubicBezTo>
                  <a:cubicBezTo>
                    <a:pt x="192" y="213"/>
                    <a:pt x="194" y="221"/>
                    <a:pt x="195" y="224"/>
                  </a:cubicBezTo>
                  <a:cubicBezTo>
                    <a:pt x="196" y="227"/>
                    <a:pt x="198" y="232"/>
                    <a:pt x="197" y="232"/>
                  </a:cubicBezTo>
                  <a:close/>
                  <a:moveTo>
                    <a:pt x="209" y="221"/>
                  </a:moveTo>
                  <a:cubicBezTo>
                    <a:pt x="211" y="226"/>
                    <a:pt x="214" y="231"/>
                    <a:pt x="212" y="231"/>
                  </a:cubicBezTo>
                  <a:cubicBezTo>
                    <a:pt x="210" y="232"/>
                    <a:pt x="207" y="232"/>
                    <a:pt x="206" y="231"/>
                  </a:cubicBezTo>
                  <a:cubicBezTo>
                    <a:pt x="204" y="228"/>
                    <a:pt x="202" y="224"/>
                    <a:pt x="200" y="217"/>
                  </a:cubicBezTo>
                  <a:cubicBezTo>
                    <a:pt x="199" y="209"/>
                    <a:pt x="199" y="204"/>
                    <a:pt x="199" y="198"/>
                  </a:cubicBezTo>
                  <a:cubicBezTo>
                    <a:pt x="202" y="187"/>
                    <a:pt x="207" y="184"/>
                    <a:pt x="208" y="175"/>
                  </a:cubicBezTo>
                  <a:cubicBezTo>
                    <a:pt x="208" y="170"/>
                    <a:pt x="208" y="168"/>
                    <a:pt x="207" y="166"/>
                  </a:cubicBezTo>
                  <a:cubicBezTo>
                    <a:pt x="205" y="162"/>
                    <a:pt x="201" y="156"/>
                    <a:pt x="206" y="156"/>
                  </a:cubicBezTo>
                  <a:cubicBezTo>
                    <a:pt x="210" y="156"/>
                    <a:pt x="210" y="156"/>
                    <a:pt x="211" y="157"/>
                  </a:cubicBezTo>
                  <a:cubicBezTo>
                    <a:pt x="213" y="159"/>
                    <a:pt x="216" y="166"/>
                    <a:pt x="216" y="170"/>
                  </a:cubicBezTo>
                  <a:cubicBezTo>
                    <a:pt x="217" y="177"/>
                    <a:pt x="214" y="183"/>
                    <a:pt x="212" y="188"/>
                  </a:cubicBezTo>
                  <a:cubicBezTo>
                    <a:pt x="209" y="195"/>
                    <a:pt x="207" y="198"/>
                    <a:pt x="207" y="204"/>
                  </a:cubicBezTo>
                  <a:cubicBezTo>
                    <a:pt x="207" y="208"/>
                    <a:pt x="207" y="214"/>
                    <a:pt x="209" y="221"/>
                  </a:cubicBezTo>
                  <a:close/>
                  <a:moveTo>
                    <a:pt x="229" y="182"/>
                  </a:moveTo>
                  <a:cubicBezTo>
                    <a:pt x="226" y="193"/>
                    <a:pt x="224" y="191"/>
                    <a:pt x="222" y="203"/>
                  </a:cubicBezTo>
                  <a:cubicBezTo>
                    <a:pt x="222" y="207"/>
                    <a:pt x="224" y="217"/>
                    <a:pt x="225" y="221"/>
                  </a:cubicBezTo>
                  <a:cubicBezTo>
                    <a:pt x="226" y="224"/>
                    <a:pt x="229" y="231"/>
                    <a:pt x="227" y="231"/>
                  </a:cubicBezTo>
                  <a:cubicBezTo>
                    <a:pt x="226" y="232"/>
                    <a:pt x="222" y="231"/>
                    <a:pt x="221" y="230"/>
                  </a:cubicBezTo>
                  <a:cubicBezTo>
                    <a:pt x="219" y="228"/>
                    <a:pt x="217" y="222"/>
                    <a:pt x="217" y="219"/>
                  </a:cubicBezTo>
                  <a:cubicBezTo>
                    <a:pt x="215" y="213"/>
                    <a:pt x="212" y="201"/>
                    <a:pt x="217" y="192"/>
                  </a:cubicBezTo>
                  <a:cubicBezTo>
                    <a:pt x="219" y="189"/>
                    <a:pt x="221" y="185"/>
                    <a:pt x="222" y="177"/>
                  </a:cubicBezTo>
                  <a:cubicBezTo>
                    <a:pt x="222" y="167"/>
                    <a:pt x="222" y="166"/>
                    <a:pt x="220" y="161"/>
                  </a:cubicBezTo>
                  <a:cubicBezTo>
                    <a:pt x="219" y="158"/>
                    <a:pt x="218" y="156"/>
                    <a:pt x="220" y="156"/>
                  </a:cubicBezTo>
                  <a:cubicBezTo>
                    <a:pt x="228" y="156"/>
                    <a:pt x="227" y="158"/>
                    <a:pt x="229" y="163"/>
                  </a:cubicBezTo>
                  <a:cubicBezTo>
                    <a:pt x="230" y="169"/>
                    <a:pt x="230" y="172"/>
                    <a:pt x="229" y="182"/>
                  </a:cubicBezTo>
                  <a:close/>
                  <a:moveTo>
                    <a:pt x="227" y="147"/>
                  </a:moveTo>
                  <a:cubicBezTo>
                    <a:pt x="223" y="148"/>
                    <a:pt x="223" y="146"/>
                    <a:pt x="223" y="140"/>
                  </a:cubicBezTo>
                  <a:cubicBezTo>
                    <a:pt x="223" y="137"/>
                    <a:pt x="223" y="125"/>
                    <a:pt x="218" y="123"/>
                  </a:cubicBezTo>
                  <a:cubicBezTo>
                    <a:pt x="214" y="121"/>
                    <a:pt x="210" y="121"/>
                    <a:pt x="209" y="122"/>
                  </a:cubicBezTo>
                  <a:cubicBezTo>
                    <a:pt x="208" y="123"/>
                    <a:pt x="208" y="144"/>
                    <a:pt x="208" y="144"/>
                  </a:cubicBezTo>
                  <a:cubicBezTo>
                    <a:pt x="208" y="149"/>
                    <a:pt x="206" y="148"/>
                    <a:pt x="204" y="148"/>
                  </a:cubicBezTo>
                  <a:cubicBezTo>
                    <a:pt x="200" y="147"/>
                    <a:pt x="200" y="144"/>
                    <a:pt x="200" y="140"/>
                  </a:cubicBezTo>
                  <a:cubicBezTo>
                    <a:pt x="200" y="137"/>
                    <a:pt x="200" y="122"/>
                    <a:pt x="200" y="122"/>
                  </a:cubicBezTo>
                  <a:cubicBezTo>
                    <a:pt x="199" y="121"/>
                    <a:pt x="191" y="120"/>
                    <a:pt x="189" y="129"/>
                  </a:cubicBezTo>
                  <a:cubicBezTo>
                    <a:pt x="188" y="137"/>
                    <a:pt x="187" y="142"/>
                    <a:pt x="187" y="144"/>
                  </a:cubicBezTo>
                  <a:cubicBezTo>
                    <a:pt x="187" y="145"/>
                    <a:pt x="187" y="146"/>
                    <a:pt x="186" y="147"/>
                  </a:cubicBezTo>
                  <a:cubicBezTo>
                    <a:pt x="184" y="147"/>
                    <a:pt x="181" y="148"/>
                    <a:pt x="181" y="147"/>
                  </a:cubicBezTo>
                  <a:cubicBezTo>
                    <a:pt x="180" y="144"/>
                    <a:pt x="181" y="139"/>
                    <a:pt x="181" y="134"/>
                  </a:cubicBezTo>
                  <a:cubicBezTo>
                    <a:pt x="182" y="129"/>
                    <a:pt x="183" y="125"/>
                    <a:pt x="185" y="121"/>
                  </a:cubicBezTo>
                  <a:cubicBezTo>
                    <a:pt x="186" y="117"/>
                    <a:pt x="194" y="115"/>
                    <a:pt x="199" y="113"/>
                  </a:cubicBezTo>
                  <a:cubicBezTo>
                    <a:pt x="201" y="113"/>
                    <a:pt x="201" y="108"/>
                    <a:pt x="200" y="108"/>
                  </a:cubicBezTo>
                  <a:cubicBezTo>
                    <a:pt x="198" y="108"/>
                    <a:pt x="193" y="109"/>
                    <a:pt x="189" y="109"/>
                  </a:cubicBezTo>
                  <a:cubicBezTo>
                    <a:pt x="187" y="109"/>
                    <a:pt x="185" y="111"/>
                    <a:pt x="183" y="107"/>
                  </a:cubicBezTo>
                  <a:cubicBezTo>
                    <a:pt x="182" y="105"/>
                    <a:pt x="181" y="103"/>
                    <a:pt x="187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200" y="102"/>
                    <a:pt x="200" y="101"/>
                  </a:cubicBezTo>
                  <a:cubicBezTo>
                    <a:pt x="200" y="99"/>
                    <a:pt x="201" y="97"/>
                    <a:pt x="202" y="95"/>
                  </a:cubicBezTo>
                  <a:cubicBezTo>
                    <a:pt x="202" y="94"/>
                    <a:pt x="204" y="94"/>
                    <a:pt x="206" y="95"/>
                  </a:cubicBezTo>
                  <a:cubicBezTo>
                    <a:pt x="209" y="95"/>
                    <a:pt x="208" y="95"/>
                    <a:pt x="208" y="99"/>
                  </a:cubicBezTo>
                  <a:cubicBezTo>
                    <a:pt x="208" y="101"/>
                    <a:pt x="208" y="101"/>
                    <a:pt x="217" y="101"/>
                  </a:cubicBezTo>
                  <a:cubicBezTo>
                    <a:pt x="224" y="101"/>
                    <a:pt x="228" y="100"/>
                    <a:pt x="228" y="102"/>
                  </a:cubicBezTo>
                  <a:cubicBezTo>
                    <a:pt x="228" y="104"/>
                    <a:pt x="228" y="106"/>
                    <a:pt x="228" y="107"/>
                  </a:cubicBezTo>
                  <a:cubicBezTo>
                    <a:pt x="227" y="108"/>
                    <a:pt x="225" y="108"/>
                    <a:pt x="222" y="108"/>
                  </a:cubicBezTo>
                  <a:cubicBezTo>
                    <a:pt x="217" y="108"/>
                    <a:pt x="210" y="108"/>
                    <a:pt x="209" y="108"/>
                  </a:cubicBezTo>
                  <a:cubicBezTo>
                    <a:pt x="208" y="109"/>
                    <a:pt x="208" y="110"/>
                    <a:pt x="208" y="111"/>
                  </a:cubicBezTo>
                  <a:cubicBezTo>
                    <a:pt x="209" y="112"/>
                    <a:pt x="208" y="113"/>
                    <a:pt x="212" y="114"/>
                  </a:cubicBezTo>
                  <a:cubicBezTo>
                    <a:pt x="227" y="118"/>
                    <a:pt x="227" y="117"/>
                    <a:pt x="229" y="126"/>
                  </a:cubicBezTo>
                  <a:cubicBezTo>
                    <a:pt x="230" y="134"/>
                    <a:pt x="230" y="138"/>
                    <a:pt x="230" y="141"/>
                  </a:cubicBezTo>
                  <a:cubicBezTo>
                    <a:pt x="230" y="144"/>
                    <a:pt x="231" y="145"/>
                    <a:pt x="227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54"/>
            <p:cNvSpPr>
              <a:spLocks/>
            </p:cNvSpPr>
            <p:nvPr/>
          </p:nvSpPr>
          <p:spPr bwMode="auto">
            <a:xfrm>
              <a:off x="-1785938" y="2676525"/>
              <a:ext cx="41275" cy="38100"/>
            </a:xfrm>
            <a:custGeom>
              <a:avLst/>
              <a:gdLst>
                <a:gd name="T0" fmla="*/ 6 w 11"/>
                <a:gd name="T1" fmla="*/ 10 h 10"/>
                <a:gd name="T2" fmla="*/ 9 w 11"/>
                <a:gd name="T3" fmla="*/ 9 h 10"/>
                <a:gd name="T4" fmla="*/ 10 w 11"/>
                <a:gd name="T5" fmla="*/ 2 h 10"/>
                <a:gd name="T6" fmla="*/ 2 w 11"/>
                <a:gd name="T7" fmla="*/ 0 h 10"/>
                <a:gd name="T8" fmla="*/ 0 w 11"/>
                <a:gd name="T9" fmla="*/ 3 h 10"/>
                <a:gd name="T10" fmla="*/ 6 w 11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6"/>
                    <a:pt x="10" y="2"/>
                  </a:cubicBezTo>
                  <a:cubicBezTo>
                    <a:pt x="8" y="0"/>
                    <a:pt x="5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10"/>
                    <a:pt x="2" y="9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55"/>
            <p:cNvSpPr>
              <a:spLocks/>
            </p:cNvSpPr>
            <p:nvPr/>
          </p:nvSpPr>
          <p:spPr bwMode="auto">
            <a:xfrm>
              <a:off x="-1884363" y="2679700"/>
              <a:ext cx="33337" cy="34925"/>
            </a:xfrm>
            <a:custGeom>
              <a:avLst/>
              <a:gdLst>
                <a:gd name="T0" fmla="*/ 1 w 9"/>
                <a:gd name="T1" fmla="*/ 9 h 9"/>
                <a:gd name="T2" fmla="*/ 4 w 9"/>
                <a:gd name="T3" fmla="*/ 9 h 9"/>
                <a:gd name="T4" fmla="*/ 9 w 9"/>
                <a:gd name="T5" fmla="*/ 1 h 9"/>
                <a:gd name="T6" fmla="*/ 4 w 9"/>
                <a:gd name="T7" fmla="*/ 1 h 9"/>
                <a:gd name="T8" fmla="*/ 1 w 9"/>
                <a:gd name="T9" fmla="*/ 3 h 9"/>
                <a:gd name="T10" fmla="*/ 1 w 9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1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9" y="8"/>
                    <a:pt x="9" y="6"/>
                    <a:pt x="9" y="1"/>
                  </a:cubicBezTo>
                  <a:cubicBezTo>
                    <a:pt x="9" y="0"/>
                    <a:pt x="7" y="0"/>
                    <a:pt x="4" y="1"/>
                  </a:cubicBezTo>
                  <a:cubicBezTo>
                    <a:pt x="1" y="1"/>
                    <a:pt x="1" y="1"/>
                    <a:pt x="1" y="3"/>
                  </a:cubicBezTo>
                  <a:cubicBezTo>
                    <a:pt x="0" y="5"/>
                    <a:pt x="0" y="8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357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8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53" grpId="0" animBg="1"/>
      <p:bldP spid="54" grpId="0" animBg="1"/>
      <p:bldP spid="56" grpId="0"/>
      <p:bldP spid="58" grpId="0"/>
      <p:bldP spid="64" grpId="0" animBg="1"/>
      <p:bldP spid="70" grpId="0" animBg="1"/>
      <p:bldP spid="100" grpId="0" animBg="1"/>
      <p:bldP spid="101" grpId="0" animBg="1"/>
      <p:bldP spid="102" grpId="0"/>
      <p:bldP spid="10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10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7" name="Freeform 261"/>
          <p:cNvSpPr>
            <a:spLocks/>
          </p:cNvSpPr>
          <p:nvPr/>
        </p:nvSpPr>
        <p:spPr bwMode="auto">
          <a:xfrm>
            <a:off x="735519" y="373644"/>
            <a:ext cx="293818" cy="293818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9" name="Rectangle 4"/>
          <p:cNvSpPr txBox="1">
            <a:spLocks noChangeArrowheads="1"/>
          </p:cNvSpPr>
          <p:nvPr/>
        </p:nvSpPr>
        <p:spPr bwMode="auto">
          <a:xfrm>
            <a:off x="3505299" y="1142684"/>
            <a:ext cx="523553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sz="2400" b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Rectangle 2"/>
          <p:cNvSpPr/>
          <p:nvPr/>
        </p:nvSpPr>
        <p:spPr>
          <a:xfrm>
            <a:off x="7537747" y="1740272"/>
            <a:ext cx="3442990" cy="2332788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8176" r="-3574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1" name="Rectangle 2"/>
          <p:cNvSpPr/>
          <p:nvPr/>
        </p:nvSpPr>
        <p:spPr>
          <a:xfrm>
            <a:off x="1273051" y="1740272"/>
            <a:ext cx="3168352" cy="2332788"/>
          </a:xfrm>
          <a:prstGeom prst="rect">
            <a:avLst/>
          </a:prstGeom>
          <a:blipFill>
            <a:blip r:embed="rId4" cstate="print"/>
            <a:srcRect/>
            <a:stretch>
              <a:fillRect l="-3587" t="-4012" r="3587" b="-710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3" name="弧形 112"/>
          <p:cNvSpPr/>
          <p:nvPr/>
        </p:nvSpPr>
        <p:spPr>
          <a:xfrm>
            <a:off x="4297387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Rectangle 2"/>
          <p:cNvSpPr/>
          <p:nvPr/>
        </p:nvSpPr>
        <p:spPr>
          <a:xfrm>
            <a:off x="4297387" y="1740272"/>
            <a:ext cx="3600400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7059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5" name="TextBox 59"/>
          <p:cNvSpPr txBox="1">
            <a:spLocks noChangeArrowheads="1"/>
          </p:cNvSpPr>
          <p:nvPr/>
        </p:nvSpPr>
        <p:spPr bwMode="auto">
          <a:xfrm flipH="1">
            <a:off x="4441403" y="2132856"/>
            <a:ext cx="2630914" cy="3933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16" name="矩形 47"/>
          <p:cNvSpPr>
            <a:spLocks noChangeArrowheads="1"/>
          </p:cNvSpPr>
          <p:nvPr/>
        </p:nvSpPr>
        <p:spPr bwMode="auto">
          <a:xfrm>
            <a:off x="4441798" y="2477127"/>
            <a:ext cx="3154563" cy="140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在此录入上述图表的描述说明，在此录入上述图表的描述说明，在此录入上述图表的描述说明。在此录入上述图表的描述说明。在此录入上述图表的描述说明。</a:t>
            </a:r>
          </a:p>
        </p:txBody>
      </p:sp>
      <p:grpSp>
        <p:nvGrpSpPr>
          <p:cNvPr id="117" name="组合 116"/>
          <p:cNvGrpSpPr/>
          <p:nvPr/>
        </p:nvGrpSpPr>
        <p:grpSpPr>
          <a:xfrm>
            <a:off x="1357322" y="4638965"/>
            <a:ext cx="526544" cy="474739"/>
            <a:chOff x="5424755" y="1340768"/>
            <a:chExt cx="670560" cy="604586"/>
          </a:xfrm>
        </p:grpSpPr>
        <p:grpSp>
          <p:nvGrpSpPr>
            <p:cNvPr id="118" name="组合 11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20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9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2" name="文本框 9"/>
          <p:cNvSpPr txBox="1"/>
          <p:nvPr/>
        </p:nvSpPr>
        <p:spPr>
          <a:xfrm>
            <a:off x="1993131" y="4653136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128" name="直接连接符 127"/>
          <p:cNvCxnSpPr/>
          <p:nvPr/>
        </p:nvCxnSpPr>
        <p:spPr>
          <a:xfrm>
            <a:off x="2065139" y="5013176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组合 128"/>
          <p:cNvGrpSpPr/>
          <p:nvPr/>
        </p:nvGrpSpPr>
        <p:grpSpPr>
          <a:xfrm>
            <a:off x="10375371" y="4882752"/>
            <a:ext cx="258720" cy="233265"/>
            <a:chOff x="3720691" y="2824413"/>
            <a:chExt cx="1341120" cy="1209172"/>
          </a:xfrm>
        </p:grpSpPr>
        <p:sp>
          <p:nvSpPr>
            <p:cNvPr id="13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1968549" y="516073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11003779" y="1556073"/>
            <a:ext cx="278384" cy="184511"/>
            <a:chOff x="9482595" y="2565731"/>
            <a:chExt cx="278384" cy="184511"/>
          </a:xfrm>
        </p:grpSpPr>
        <p:sp>
          <p:nvSpPr>
            <p:cNvPr id="134" name="椭圆 13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06845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09" grpId="0"/>
      <p:bldP spid="110" grpId="0" animBg="1"/>
      <p:bldP spid="111" grpId="0" animBg="1"/>
      <p:bldP spid="113" grpId="0" animBg="1"/>
      <p:bldP spid="114" grpId="0" animBg="1"/>
      <p:bldP spid="115" grpId="0"/>
      <p:bldP spid="116" grpId="0"/>
      <p:bldP spid="122" grpId="0"/>
      <p:bldP spid="1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11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7" name="Freeform 261"/>
          <p:cNvSpPr>
            <a:spLocks/>
          </p:cNvSpPr>
          <p:nvPr/>
        </p:nvSpPr>
        <p:spPr bwMode="auto">
          <a:xfrm>
            <a:off x="735519" y="373644"/>
            <a:ext cx="293818" cy="293818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4" name="肘形连接符 13"/>
          <p:cNvCxnSpPr/>
          <p:nvPr/>
        </p:nvCxnSpPr>
        <p:spPr>
          <a:xfrm flipV="1">
            <a:off x="3721323" y="2108935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3721323" y="3185644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肘形连接符 15"/>
          <p:cNvCxnSpPr/>
          <p:nvPr/>
        </p:nvCxnSpPr>
        <p:spPr>
          <a:xfrm flipV="1">
            <a:off x="4340267" y="3096734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16"/>
          <p:cNvCxnSpPr/>
          <p:nvPr/>
        </p:nvCxnSpPr>
        <p:spPr>
          <a:xfrm>
            <a:off x="4297387" y="4173486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633091" y="2393556"/>
            <a:ext cx="2952328" cy="1843589"/>
            <a:chOff x="1633091" y="2393556"/>
            <a:chExt cx="2952328" cy="1843589"/>
          </a:xfrm>
        </p:grpSpPr>
        <p:sp>
          <p:nvSpPr>
            <p:cNvPr id="19" name="Freeform 9"/>
            <p:cNvSpPr>
              <a:spLocks/>
            </p:cNvSpPr>
            <p:nvPr/>
          </p:nvSpPr>
          <p:spPr bwMode="auto">
            <a:xfrm flipH="1">
              <a:off x="1633091" y="2393556"/>
              <a:ext cx="2952328" cy="1843589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75520" tIns="37760" rIns="75520" bIns="377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 flipH="1">
              <a:off x="1709291" y="2441139"/>
              <a:ext cx="2799928" cy="1748422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75520" tIns="37760" rIns="75520" bIns="377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1" name="KSO_Shape"/>
          <p:cNvSpPr>
            <a:spLocks/>
          </p:cNvSpPr>
          <p:nvPr/>
        </p:nvSpPr>
        <p:spPr bwMode="auto">
          <a:xfrm>
            <a:off x="2683259" y="2998179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93131" y="3752424"/>
            <a:ext cx="21278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876288" y="4437112"/>
            <a:ext cx="249310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385619" y="1784031"/>
            <a:ext cx="670560" cy="604586"/>
            <a:chOff x="5424755" y="1340768"/>
            <a:chExt cx="670560" cy="604586"/>
          </a:xfrm>
        </p:grpSpPr>
        <p:grpSp>
          <p:nvGrpSpPr>
            <p:cNvPr id="25" name="组合 2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238155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7238155" y="1951798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7105699" y="2795859"/>
            <a:ext cx="670560" cy="604586"/>
            <a:chOff x="5424755" y="1340768"/>
            <a:chExt cx="670560" cy="604586"/>
          </a:xfrm>
        </p:grpSpPr>
        <p:grpSp>
          <p:nvGrpSpPr>
            <p:cNvPr id="34" name="组合 3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7958235" y="26406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7958235" y="2963626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457627" y="3659955"/>
            <a:ext cx="670560" cy="604586"/>
            <a:chOff x="5424755" y="1340768"/>
            <a:chExt cx="670560" cy="604586"/>
          </a:xfrm>
        </p:grpSpPr>
        <p:grpSp>
          <p:nvGrpSpPr>
            <p:cNvPr id="43" name="组合 4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7310163" y="350472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7310163" y="3827722"/>
            <a:ext cx="31079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7105699" y="4596059"/>
            <a:ext cx="670560" cy="604586"/>
            <a:chOff x="5424755" y="1340768"/>
            <a:chExt cx="670560" cy="604586"/>
          </a:xfrm>
        </p:grpSpPr>
        <p:grpSp>
          <p:nvGrpSpPr>
            <p:cNvPr id="52" name="组合 5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7958235" y="44408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7958235" y="4763826"/>
            <a:ext cx="31079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3649315" y="2308385"/>
            <a:ext cx="278384" cy="184511"/>
            <a:chOff x="9482595" y="2565731"/>
            <a:chExt cx="278384" cy="184511"/>
          </a:xfrm>
        </p:grpSpPr>
        <p:sp>
          <p:nvSpPr>
            <p:cNvPr id="61" name="椭圆 6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11640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65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50"/>
                            </p:stCondLst>
                            <p:childTnLst>
                              <p:par>
                                <p:cTn id="7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95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450"/>
                            </p:stCondLst>
                            <p:childTnLst>
                              <p:par>
                                <p:cTn id="9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35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21" grpId="0" animBg="1"/>
      <p:bldP spid="22" grpId="0"/>
      <p:bldP spid="23" grpId="0"/>
      <p:bldP spid="31" grpId="0"/>
      <p:bldP spid="32" grpId="0"/>
      <p:bldP spid="40" grpId="0"/>
      <p:bldP spid="41" grpId="0"/>
      <p:bldP spid="49" grpId="0"/>
      <p:bldP spid="50" grpId="0"/>
      <p:bldP spid="58" grpId="0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国内外相关文献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12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7" name="Freeform 261"/>
          <p:cNvSpPr>
            <a:spLocks/>
          </p:cNvSpPr>
          <p:nvPr/>
        </p:nvSpPr>
        <p:spPr bwMode="auto">
          <a:xfrm>
            <a:off x="735519" y="373644"/>
            <a:ext cx="293818" cy="293818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281163" y="1844824"/>
            <a:ext cx="936104" cy="844004"/>
            <a:chOff x="3720691" y="2824413"/>
            <a:chExt cx="1341120" cy="1209172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Freeform 55"/>
          <p:cNvSpPr>
            <a:spLocks noEditPoints="1"/>
          </p:cNvSpPr>
          <p:nvPr/>
        </p:nvSpPr>
        <p:spPr bwMode="auto">
          <a:xfrm>
            <a:off x="2605763" y="2100118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457704" y="2857797"/>
            <a:ext cx="3428191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98"/>
          <p:cNvSpPr txBox="1"/>
          <p:nvPr/>
        </p:nvSpPr>
        <p:spPr>
          <a:xfrm>
            <a:off x="4350795" y="2426933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0" name="TextBox 503"/>
          <p:cNvSpPr txBox="1"/>
          <p:nvPr/>
        </p:nvSpPr>
        <p:spPr>
          <a:xfrm>
            <a:off x="2332480" y="2947845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281163" y="3933056"/>
            <a:ext cx="936104" cy="844004"/>
            <a:chOff x="3720691" y="2824413"/>
            <a:chExt cx="1341120" cy="1209172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55"/>
          <p:cNvSpPr>
            <a:spLocks noEditPoints="1"/>
          </p:cNvSpPr>
          <p:nvPr/>
        </p:nvSpPr>
        <p:spPr bwMode="auto">
          <a:xfrm>
            <a:off x="2605763" y="4188350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457704" y="4946029"/>
            <a:ext cx="3428191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498"/>
          <p:cNvSpPr txBox="1"/>
          <p:nvPr/>
        </p:nvSpPr>
        <p:spPr>
          <a:xfrm>
            <a:off x="4350795" y="4515165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7" name="TextBox 503"/>
          <p:cNvSpPr txBox="1"/>
          <p:nvPr/>
        </p:nvSpPr>
        <p:spPr>
          <a:xfrm>
            <a:off x="2332480" y="5036077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601643" y="1844824"/>
            <a:ext cx="936104" cy="844004"/>
            <a:chOff x="3720691" y="2824413"/>
            <a:chExt cx="1341120" cy="1209172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6778184" y="2857797"/>
            <a:ext cx="3428191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498"/>
          <p:cNvSpPr txBox="1"/>
          <p:nvPr/>
        </p:nvSpPr>
        <p:spPr>
          <a:xfrm>
            <a:off x="8671275" y="2426933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3" name="TextBox 503"/>
          <p:cNvSpPr txBox="1"/>
          <p:nvPr/>
        </p:nvSpPr>
        <p:spPr>
          <a:xfrm>
            <a:off x="6652960" y="2947845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流程图: 联系 20"/>
          <p:cNvSpPr/>
          <p:nvPr/>
        </p:nvSpPr>
        <p:spPr>
          <a:xfrm>
            <a:off x="6925737" y="2100118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6601643" y="3933056"/>
            <a:ext cx="936104" cy="844004"/>
            <a:chOff x="3720691" y="2824413"/>
            <a:chExt cx="1341120" cy="1209172"/>
          </a:xfrm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6778184" y="4946029"/>
            <a:ext cx="3428191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498"/>
          <p:cNvSpPr txBox="1"/>
          <p:nvPr/>
        </p:nvSpPr>
        <p:spPr>
          <a:xfrm>
            <a:off x="8671275" y="4515165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0" name="TextBox 503"/>
          <p:cNvSpPr txBox="1"/>
          <p:nvPr/>
        </p:nvSpPr>
        <p:spPr>
          <a:xfrm>
            <a:off x="6652960" y="5036077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流程图: 联系 20"/>
          <p:cNvSpPr/>
          <p:nvPr/>
        </p:nvSpPr>
        <p:spPr>
          <a:xfrm>
            <a:off x="6925737" y="4188350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0130035" y="2308385"/>
            <a:ext cx="278384" cy="184511"/>
            <a:chOff x="9482595" y="2565731"/>
            <a:chExt cx="278384" cy="184511"/>
          </a:xfrm>
        </p:grpSpPr>
        <p:sp>
          <p:nvSpPr>
            <p:cNvPr id="43" name="椭圆 4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72217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4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4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3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3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92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42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81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7" grpId="0" animBg="1"/>
      <p:bldP spid="19" grpId="0"/>
      <p:bldP spid="20" grpId="0"/>
      <p:bldP spid="24" grpId="0" animBg="1"/>
      <p:bldP spid="26" grpId="0"/>
      <p:bldP spid="27" grpId="0"/>
      <p:bldP spid="32" grpId="0"/>
      <p:bldP spid="33" grpId="0"/>
      <p:bldP spid="34" grpId="0" animBg="1"/>
      <p:bldP spid="39" grpId="0"/>
      <p:bldP spid="40" grpId="0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研究理论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13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7" name="Freeform 261"/>
          <p:cNvSpPr>
            <a:spLocks/>
          </p:cNvSpPr>
          <p:nvPr/>
        </p:nvSpPr>
        <p:spPr bwMode="auto">
          <a:xfrm>
            <a:off x="735519" y="373644"/>
            <a:ext cx="293818" cy="293818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923069" y="3429000"/>
            <a:ext cx="1440160" cy="276449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76200">
            <a:solidFill>
              <a:srgbClr val="414455">
                <a:alpha val="38039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065139" y="3001648"/>
            <a:ext cx="1152128" cy="1038774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7" name="TextBox 7"/>
            <p:cNvSpPr>
              <a:spLocks noChangeArrowheads="1"/>
            </p:cNvSpPr>
            <p:nvPr/>
          </p:nvSpPr>
          <p:spPr bwMode="auto">
            <a:xfrm>
              <a:off x="5472003" y="1476608"/>
              <a:ext cx="576064" cy="322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</a:t>
              </a:r>
              <a:endParaRPr lang="en-US" altLang="zh-CN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115426" y="2643694"/>
            <a:ext cx="1917723" cy="1729044"/>
            <a:chOff x="4702856" y="2924944"/>
            <a:chExt cx="1401009" cy="1263169"/>
          </a:xfrm>
        </p:grpSpPr>
        <p:grpSp>
          <p:nvGrpSpPr>
            <p:cNvPr id="23" name="组合 22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28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4883891" y="3130414"/>
              <a:ext cx="1159817" cy="822941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在此录入上述图表的描述说明，录入上述图表的描述说明。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59373" y="1856039"/>
            <a:ext cx="670560" cy="604586"/>
            <a:chOff x="5424755" y="1340768"/>
            <a:chExt cx="670560" cy="604586"/>
          </a:xfrm>
        </p:grpSpPr>
        <p:grpSp>
          <p:nvGrpSpPr>
            <p:cNvPr id="30" name="组合 2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6511909" y="170080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6511909" y="2023806"/>
            <a:ext cx="29638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235437" y="2723851"/>
            <a:ext cx="670560" cy="604586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7087973" y="256862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7087973" y="2891618"/>
            <a:ext cx="29638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6235437" y="3659955"/>
            <a:ext cx="670560" cy="604586"/>
            <a:chOff x="5424755" y="1340768"/>
            <a:chExt cx="670560" cy="604586"/>
          </a:xfrm>
        </p:grpSpPr>
        <p:grpSp>
          <p:nvGrpSpPr>
            <p:cNvPr id="48" name="组合 4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7087973" y="350472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7087973" y="3827722"/>
            <a:ext cx="29638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5659373" y="4524051"/>
            <a:ext cx="670560" cy="604586"/>
            <a:chOff x="5424755" y="1340768"/>
            <a:chExt cx="670560" cy="604586"/>
          </a:xfrm>
        </p:grpSpPr>
        <p:grpSp>
          <p:nvGrpSpPr>
            <p:cNvPr id="57" name="组合 5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6511909" y="436882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6511909" y="4691818"/>
            <a:ext cx="29638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3076733" y="2924944"/>
            <a:ext cx="278384" cy="184511"/>
            <a:chOff x="9482595" y="2565731"/>
            <a:chExt cx="278384" cy="184511"/>
          </a:xfrm>
        </p:grpSpPr>
        <p:sp>
          <p:nvSpPr>
            <p:cNvPr id="66" name="椭圆 6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34233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80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70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600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4" grpId="0" animBg="1"/>
      <p:bldP spid="14" grpId="1" animBg="1"/>
      <p:bldP spid="14" grpId="2" animBg="1"/>
      <p:bldP spid="14" grpId="3" animBg="1"/>
      <p:bldP spid="36" grpId="0"/>
      <p:bldP spid="37" grpId="0"/>
      <p:bldP spid="45" grpId="0"/>
      <p:bldP spid="46" grpId="0"/>
      <p:bldP spid="54" grpId="0"/>
      <p:bldP spid="55" grpId="0"/>
      <p:bldP spid="63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命题假设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14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7" name="Freeform 261"/>
          <p:cNvSpPr>
            <a:spLocks/>
          </p:cNvSpPr>
          <p:nvPr/>
        </p:nvSpPr>
        <p:spPr bwMode="auto">
          <a:xfrm>
            <a:off x="735519" y="373644"/>
            <a:ext cx="293818" cy="293818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16722" y="2338035"/>
            <a:ext cx="1401009" cy="1263169"/>
            <a:chOff x="4702856" y="2924944"/>
            <a:chExt cx="1401009" cy="1263169"/>
          </a:xfrm>
        </p:grpSpPr>
        <p:grpSp>
          <p:nvGrpSpPr>
            <p:cNvPr id="15" name="组合 14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0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801443" y="3356992"/>
              <a:ext cx="1296145" cy="369324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14455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69195" y="2826334"/>
            <a:ext cx="1602768" cy="1445077"/>
            <a:chOff x="4702856" y="2924944"/>
            <a:chExt cx="1401009" cy="1263169"/>
          </a:xfrm>
        </p:grpSpPr>
        <p:grpSp>
          <p:nvGrpSpPr>
            <p:cNvPr id="22" name="组合 21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7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801443" y="3356992"/>
              <a:ext cx="1296145" cy="32283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14455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342820" y="1772816"/>
            <a:ext cx="1917723" cy="1729045"/>
            <a:chOff x="4702856" y="2924944"/>
            <a:chExt cx="1401009" cy="1263169"/>
          </a:xfrm>
        </p:grpSpPr>
        <p:grpSp>
          <p:nvGrpSpPr>
            <p:cNvPr id="29" name="组合 28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768950" y="3444222"/>
              <a:ext cx="1296145" cy="26981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14455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3477767" y="3699082"/>
            <a:ext cx="2338172" cy="567411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815939" y="4266493"/>
            <a:ext cx="4252983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6"/>
          <p:cNvSpPr>
            <a:spLocks/>
          </p:cNvSpPr>
          <p:nvPr/>
        </p:nvSpPr>
        <p:spPr bwMode="auto">
          <a:xfrm>
            <a:off x="8769298" y="2557870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Freeform 7"/>
          <p:cNvSpPr>
            <a:spLocks/>
          </p:cNvSpPr>
          <p:nvPr/>
        </p:nvSpPr>
        <p:spPr bwMode="auto">
          <a:xfrm>
            <a:off x="6196535" y="3573035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7476634" y="3172410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843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TextBox 14"/>
          <p:cNvSpPr txBox="1"/>
          <p:nvPr/>
        </p:nvSpPr>
        <p:spPr>
          <a:xfrm>
            <a:off x="6199698" y="3167210"/>
            <a:ext cx="96532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20%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1" name="TextBox 18"/>
          <p:cNvSpPr txBox="1"/>
          <p:nvPr/>
        </p:nvSpPr>
        <p:spPr>
          <a:xfrm>
            <a:off x="7499950" y="2671542"/>
            <a:ext cx="96853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50%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2" name="TextBox 19"/>
          <p:cNvSpPr txBox="1"/>
          <p:nvPr/>
        </p:nvSpPr>
        <p:spPr>
          <a:xfrm>
            <a:off x="8789224" y="2079173"/>
            <a:ext cx="97174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80%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3" name="TextBox 29"/>
          <p:cNvSpPr txBox="1"/>
          <p:nvPr/>
        </p:nvSpPr>
        <p:spPr>
          <a:xfrm flipH="1">
            <a:off x="5815939" y="4528626"/>
            <a:ext cx="278690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414455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4" name="TextBox 30"/>
          <p:cNvSpPr txBox="1"/>
          <p:nvPr/>
        </p:nvSpPr>
        <p:spPr>
          <a:xfrm>
            <a:off x="5815938" y="4770550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5089475" y="1876337"/>
            <a:ext cx="278384" cy="184511"/>
            <a:chOff x="9482595" y="2565731"/>
            <a:chExt cx="278384" cy="184511"/>
          </a:xfrm>
        </p:grpSpPr>
        <p:sp>
          <p:nvSpPr>
            <p:cNvPr id="46" name="椭圆 4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6918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44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命题假设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15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7" name="Freeform 261"/>
          <p:cNvSpPr>
            <a:spLocks/>
          </p:cNvSpPr>
          <p:nvPr/>
        </p:nvSpPr>
        <p:spPr bwMode="auto">
          <a:xfrm>
            <a:off x="735519" y="373644"/>
            <a:ext cx="293818" cy="293818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671725" y="1587314"/>
            <a:ext cx="1224136" cy="1224136"/>
            <a:chOff x="1057027" y="2420888"/>
            <a:chExt cx="864096" cy="864096"/>
          </a:xfrm>
        </p:grpSpPr>
        <p:sp>
          <p:nvSpPr>
            <p:cNvPr id="49" name="椭圆 48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Oval 12"/>
          <p:cNvSpPr/>
          <p:nvPr/>
        </p:nvSpPr>
        <p:spPr>
          <a:xfrm>
            <a:off x="2497187" y="1412776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2" name="Arc 14"/>
          <p:cNvSpPr/>
          <p:nvPr/>
        </p:nvSpPr>
        <p:spPr>
          <a:xfrm rot="249144">
            <a:off x="2507118" y="1412776"/>
            <a:ext cx="1573212" cy="1573212"/>
          </a:xfrm>
          <a:prstGeom prst="arc">
            <a:avLst>
              <a:gd name="adj1" fmla="val 16018236"/>
              <a:gd name="adj2" fmla="val 7971649"/>
            </a:avLst>
          </a:prstGeom>
          <a:noFill/>
          <a:ln w="101600" cap="rnd" cmpd="sng">
            <a:solidFill>
              <a:srgbClr val="414455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3" name="文本框 9"/>
          <p:cNvSpPr txBox="1"/>
          <p:nvPr/>
        </p:nvSpPr>
        <p:spPr>
          <a:xfrm>
            <a:off x="2729106" y="2060848"/>
            <a:ext cx="10642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65%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209155" y="2924325"/>
            <a:ext cx="258720" cy="233265"/>
            <a:chOff x="3720691" y="2824413"/>
            <a:chExt cx="1341120" cy="1209172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2292044" y="317418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2291357" y="3497182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5480037" y="1570199"/>
            <a:ext cx="1224136" cy="1224136"/>
            <a:chOff x="1057027" y="2420888"/>
            <a:chExt cx="864096" cy="864096"/>
          </a:xfrm>
        </p:grpSpPr>
        <p:sp>
          <p:nvSpPr>
            <p:cNvPr id="60" name="椭圆 59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Oval 12"/>
          <p:cNvSpPr/>
          <p:nvPr/>
        </p:nvSpPr>
        <p:spPr>
          <a:xfrm>
            <a:off x="5305499" y="1395661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3" name="Arc 14"/>
          <p:cNvSpPr/>
          <p:nvPr/>
        </p:nvSpPr>
        <p:spPr>
          <a:xfrm rot="249144">
            <a:off x="5315430" y="1395661"/>
            <a:ext cx="1573212" cy="1573212"/>
          </a:xfrm>
          <a:prstGeom prst="arc">
            <a:avLst>
              <a:gd name="adj1" fmla="val 16018236"/>
              <a:gd name="adj2" fmla="val 12749509"/>
            </a:avLst>
          </a:prstGeom>
          <a:noFill/>
          <a:ln w="101600" cap="rnd" cmpd="sng">
            <a:solidFill>
              <a:srgbClr val="414455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" name="文本框 9"/>
          <p:cNvSpPr txBox="1"/>
          <p:nvPr/>
        </p:nvSpPr>
        <p:spPr>
          <a:xfrm>
            <a:off x="5537418" y="2043733"/>
            <a:ext cx="10642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95%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017467" y="2907210"/>
            <a:ext cx="258720" cy="233265"/>
            <a:chOff x="3720691" y="2824413"/>
            <a:chExt cx="1341120" cy="1209172"/>
          </a:xfrm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5100356" y="315706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099669" y="3480067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8308478" y="1570199"/>
            <a:ext cx="1224136" cy="1224136"/>
            <a:chOff x="1057027" y="2420888"/>
            <a:chExt cx="864096" cy="864096"/>
          </a:xfrm>
        </p:grpSpPr>
        <p:sp>
          <p:nvSpPr>
            <p:cNvPr id="75" name="椭圆 7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Oval 12"/>
          <p:cNvSpPr/>
          <p:nvPr/>
        </p:nvSpPr>
        <p:spPr>
          <a:xfrm>
            <a:off x="8133940" y="1395661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8" name="Arc 14"/>
          <p:cNvSpPr/>
          <p:nvPr/>
        </p:nvSpPr>
        <p:spPr>
          <a:xfrm rot="249144">
            <a:off x="8143871" y="1395661"/>
            <a:ext cx="1573212" cy="1573212"/>
          </a:xfrm>
          <a:prstGeom prst="arc">
            <a:avLst>
              <a:gd name="adj1" fmla="val 16018236"/>
              <a:gd name="adj2" fmla="val 5714737"/>
            </a:avLst>
          </a:prstGeom>
          <a:noFill/>
          <a:ln w="101600" cap="rnd" cmpd="sng">
            <a:solidFill>
              <a:srgbClr val="414455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9" name="文本框 9"/>
          <p:cNvSpPr txBox="1"/>
          <p:nvPr/>
        </p:nvSpPr>
        <p:spPr>
          <a:xfrm>
            <a:off x="8365859" y="2043733"/>
            <a:ext cx="10642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45%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845908" y="2907210"/>
            <a:ext cx="258720" cy="233265"/>
            <a:chOff x="3720691" y="2824413"/>
            <a:chExt cx="1341120" cy="1209172"/>
          </a:xfrm>
        </p:grpSpPr>
        <p:sp>
          <p:nvSpPr>
            <p:cNvPr id="8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8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7928797" y="315706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7928110" y="3480067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1357322" y="4782981"/>
            <a:ext cx="526544" cy="474739"/>
            <a:chOff x="5424755" y="1340768"/>
            <a:chExt cx="670560" cy="604586"/>
          </a:xfrm>
        </p:grpSpPr>
        <p:grpSp>
          <p:nvGrpSpPr>
            <p:cNvPr id="87" name="组合 8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993131" y="479715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2065139" y="5157192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10375371" y="5026768"/>
            <a:ext cx="258720" cy="233265"/>
            <a:chOff x="3720691" y="2824413"/>
            <a:chExt cx="1341120" cy="1209172"/>
          </a:xfrm>
        </p:grpSpPr>
        <p:sp>
          <p:nvSpPr>
            <p:cNvPr id="9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1968549" y="5304749"/>
            <a:ext cx="854523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更多模板：亮亮图文旗舰店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https://liangliangtuwen.tmall.com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9419603" y="1300273"/>
            <a:ext cx="278384" cy="184511"/>
            <a:chOff x="9482595" y="2565731"/>
            <a:chExt cx="278384" cy="184511"/>
          </a:xfrm>
        </p:grpSpPr>
        <p:sp>
          <p:nvSpPr>
            <p:cNvPr id="98" name="椭圆 9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86372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25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750"/>
                            </p:stCondLst>
                            <p:childTnLst>
                              <p:par>
                                <p:cTn id="13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51" grpId="0" animBg="1"/>
      <p:bldP spid="52" grpId="0" animBg="1"/>
      <p:bldP spid="53" grpId="0"/>
      <p:bldP spid="57" grpId="0"/>
      <p:bldP spid="58" grpId="0"/>
      <p:bldP spid="62" grpId="0" animBg="1"/>
      <p:bldP spid="63" grpId="0" animBg="1"/>
      <p:bldP spid="64" grpId="0"/>
      <p:bldP spid="69" grpId="0"/>
      <p:bldP spid="73" grpId="0"/>
      <p:bldP spid="77" grpId="0" animBg="1"/>
      <p:bldP spid="78" grpId="0" animBg="1"/>
      <p:bldP spid="79" grpId="0"/>
      <p:bldP spid="84" grpId="0"/>
      <p:bldP spid="85" grpId="0"/>
      <p:bldP spid="91" grpId="0"/>
      <p:bldP spid="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2637077"/>
            <a:ext cx="3720434" cy="16207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9" name="组合 158"/>
          <p:cNvGrpSpPr/>
          <p:nvPr/>
        </p:nvGrpSpPr>
        <p:grpSpPr>
          <a:xfrm>
            <a:off x="2753554" y="2651020"/>
            <a:ext cx="1846387" cy="1664728"/>
            <a:chOff x="3720691" y="2824413"/>
            <a:chExt cx="1341120" cy="1209172"/>
          </a:xfrm>
        </p:grpSpPr>
        <p:sp>
          <p:nvSpPr>
            <p:cNvPr id="16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2" name="Freeform 5"/>
          <p:cNvSpPr>
            <a:spLocks/>
          </p:cNvSpPr>
          <p:nvPr/>
        </p:nvSpPr>
        <p:spPr bwMode="auto">
          <a:xfrm rot="1855731">
            <a:off x="2879988" y="2765015"/>
            <a:ext cx="1593518" cy="14367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9" name="组合 168"/>
          <p:cNvGrpSpPr/>
          <p:nvPr/>
        </p:nvGrpSpPr>
        <p:grpSpPr>
          <a:xfrm>
            <a:off x="4468898" y="2771587"/>
            <a:ext cx="278384" cy="184511"/>
            <a:chOff x="9482595" y="2565731"/>
            <a:chExt cx="278384" cy="184511"/>
          </a:xfrm>
        </p:grpSpPr>
        <p:sp>
          <p:nvSpPr>
            <p:cNvPr id="170" name="椭圆 16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5449515" y="2600316"/>
            <a:ext cx="6552728" cy="1620772"/>
          </a:xfrm>
          <a:prstGeom prst="round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73651" y="2600316"/>
            <a:ext cx="5544616" cy="1620772"/>
          </a:xfrm>
          <a:prstGeom prst="rect">
            <a:avLst/>
          </a:prstGeom>
          <a:solidFill>
            <a:srgbClr val="5B5E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 flipH="1">
            <a:off x="5881563" y="2788464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</a:t>
            </a:r>
            <a:endParaRPr lang="id-ID" sz="66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961683" y="2672324"/>
            <a:ext cx="273630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研究综述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037176" y="3248388"/>
            <a:ext cx="1436675" cy="215444"/>
            <a:chOff x="4369395" y="3284984"/>
            <a:chExt cx="1436675" cy="215444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研究目标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8477336" y="3248388"/>
            <a:ext cx="1436675" cy="215444"/>
            <a:chOff x="4369395" y="3284984"/>
            <a:chExt cx="1436675" cy="215444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研究思路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917496" y="3248388"/>
            <a:ext cx="1724707" cy="215444"/>
            <a:chOff x="4369395" y="3284984"/>
            <a:chExt cx="1724707" cy="215444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51216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研究方案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3255899" y="3091185"/>
            <a:ext cx="897472" cy="769863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46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7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033691" y="3515773"/>
            <a:ext cx="1436675" cy="215444"/>
            <a:chOff x="4369395" y="3284984"/>
            <a:chExt cx="1436675" cy="215444"/>
          </a:xfrm>
        </p:grpSpPr>
        <p:sp>
          <p:nvSpPr>
            <p:cNvPr id="5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关键技术</a:t>
              </a: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8473851" y="3515773"/>
            <a:ext cx="1436675" cy="215444"/>
            <a:chOff x="4369395" y="3284984"/>
            <a:chExt cx="1436675" cy="215444"/>
          </a:xfrm>
        </p:grpSpPr>
        <p:sp>
          <p:nvSpPr>
            <p:cNvPr id="5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实验难点</a:t>
              </a: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9914011" y="3515773"/>
            <a:ext cx="1724707" cy="215444"/>
            <a:chOff x="4369395" y="3284984"/>
            <a:chExt cx="1724707" cy="215444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51216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研究成果</a:t>
              </a: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81279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162" grpId="0" animBg="1"/>
      <p:bldP spid="16" grpId="0" animBg="1"/>
      <p:bldP spid="17" grpId="0" animBg="1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17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27177" y="338703"/>
            <a:ext cx="364541" cy="312708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-32084" y="2979130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>
            <a:solidFill>
              <a:srgbClr val="41445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1630877" y="2694337"/>
            <a:ext cx="670560" cy="604586"/>
            <a:chOff x="5424755" y="1340768"/>
            <a:chExt cx="670560" cy="604586"/>
          </a:xfrm>
        </p:grpSpPr>
        <p:grpSp>
          <p:nvGrpSpPr>
            <p:cNvPr id="62" name="组合 6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Freeform 126"/>
          <p:cNvSpPr>
            <a:spLocks noChangeAspect="1" noEditPoints="1"/>
          </p:cNvSpPr>
          <p:nvPr/>
        </p:nvSpPr>
        <p:spPr bwMode="auto">
          <a:xfrm>
            <a:off x="1830731" y="2835689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700183" y="2708920"/>
            <a:ext cx="670560" cy="604586"/>
            <a:chOff x="5424755" y="1340768"/>
            <a:chExt cx="670560" cy="604586"/>
          </a:xfrm>
        </p:grpSpPr>
        <p:grpSp>
          <p:nvGrpSpPr>
            <p:cNvPr id="69" name="组合 6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810229" y="3256462"/>
            <a:ext cx="670560" cy="604586"/>
            <a:chOff x="5424755" y="1340768"/>
            <a:chExt cx="670560" cy="604586"/>
          </a:xfrm>
        </p:grpSpPr>
        <p:grpSp>
          <p:nvGrpSpPr>
            <p:cNvPr id="77" name="组合 7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731957" y="3760518"/>
            <a:ext cx="670560" cy="604586"/>
            <a:chOff x="5424755" y="1340768"/>
            <a:chExt cx="670560" cy="604586"/>
          </a:xfrm>
        </p:grpSpPr>
        <p:grpSp>
          <p:nvGrpSpPr>
            <p:cNvPr id="83" name="组合 8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5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4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748181" y="3904534"/>
            <a:ext cx="670560" cy="604586"/>
            <a:chOff x="5424755" y="1340768"/>
            <a:chExt cx="670560" cy="604586"/>
          </a:xfrm>
        </p:grpSpPr>
        <p:grpSp>
          <p:nvGrpSpPr>
            <p:cNvPr id="88" name="组合 8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0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9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Freeform 261"/>
          <p:cNvSpPr>
            <a:spLocks/>
          </p:cNvSpPr>
          <p:nvPr/>
        </p:nvSpPr>
        <p:spPr bwMode="auto">
          <a:xfrm>
            <a:off x="3871050" y="2880543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3" name="组合 92"/>
          <p:cNvGrpSpPr>
            <a:grpSpLocks noChangeAspect="1"/>
          </p:cNvGrpSpPr>
          <p:nvPr/>
        </p:nvGrpSpPr>
        <p:grpSpPr>
          <a:xfrm>
            <a:off x="5971185" y="3416249"/>
            <a:ext cx="354291" cy="303915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94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5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97" name="Freeform 9"/>
          <p:cNvSpPr>
            <a:spLocks noEditPoints="1"/>
          </p:cNvSpPr>
          <p:nvPr/>
        </p:nvSpPr>
        <p:spPr bwMode="auto">
          <a:xfrm rot="19469485">
            <a:off x="7872583" y="3861222"/>
            <a:ext cx="378367" cy="40317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8" name="Freeform 206"/>
          <p:cNvSpPr>
            <a:spLocks noChangeAspect="1" noEditPoints="1"/>
          </p:cNvSpPr>
          <p:nvPr/>
        </p:nvSpPr>
        <p:spPr bwMode="auto">
          <a:xfrm>
            <a:off x="9933972" y="4026081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838789" y="3461056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2930583" y="3508653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5018141" y="4012709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02" name="矩形 101"/>
          <p:cNvSpPr/>
          <p:nvPr/>
        </p:nvSpPr>
        <p:spPr>
          <a:xfrm>
            <a:off x="6962357" y="2668968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03" name="矩形 102"/>
          <p:cNvSpPr/>
          <p:nvPr/>
        </p:nvSpPr>
        <p:spPr>
          <a:xfrm>
            <a:off x="8978581" y="2788573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10706099" y="2668425"/>
            <a:ext cx="278384" cy="184511"/>
            <a:chOff x="9482595" y="2565731"/>
            <a:chExt cx="278384" cy="184511"/>
          </a:xfrm>
        </p:grpSpPr>
        <p:sp>
          <p:nvSpPr>
            <p:cNvPr id="105" name="椭圆 10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68530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75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6" grpId="0" animBg="1"/>
      <p:bldP spid="92" grpId="0" animBg="1"/>
      <p:bldP spid="97" grpId="0" animBg="1"/>
      <p:bldP spid="98" grpId="0" animBg="1"/>
      <p:bldP spid="99" grpId="0"/>
      <p:bldP spid="100" grpId="0"/>
      <p:bldP spid="101" grpId="0"/>
      <p:bldP spid="102" grpId="0"/>
      <p:bldP spid="1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18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27177" y="338703"/>
            <a:ext cx="364541" cy="312708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100490" y="1383687"/>
            <a:ext cx="4013321" cy="4966128"/>
            <a:chOff x="865232" y="1286330"/>
            <a:chExt cx="4013321" cy="4966128"/>
          </a:xfrm>
        </p:grpSpPr>
        <p:pic>
          <p:nvPicPr>
            <p:cNvPr id="87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88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rgbClr val="414455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393731" y="2430721"/>
            <a:ext cx="1152128" cy="1038774"/>
            <a:chOff x="5424755" y="1340768"/>
            <a:chExt cx="670560" cy="604586"/>
          </a:xfrm>
        </p:grpSpPr>
        <p:grpSp>
          <p:nvGrpSpPr>
            <p:cNvPr id="90" name="组合 8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91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96" name="矩形 95"/>
          <p:cNvSpPr/>
          <p:nvPr/>
        </p:nvSpPr>
        <p:spPr>
          <a:xfrm>
            <a:off x="8680628" y="2461383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8679940" y="2784381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3721323" y="3798873"/>
            <a:ext cx="1152128" cy="1038774"/>
            <a:chOff x="5424755" y="1340768"/>
            <a:chExt cx="670560" cy="604586"/>
          </a:xfrm>
        </p:grpSpPr>
        <p:grpSp>
          <p:nvGrpSpPr>
            <p:cNvPr id="99" name="组合 9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1" name="组合 10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0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0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0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769683" y="3757527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768995" y="4080525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7835427" y="1340768"/>
            <a:ext cx="278384" cy="184511"/>
            <a:chOff x="9482595" y="2565731"/>
            <a:chExt cx="278384" cy="184511"/>
          </a:xfrm>
        </p:grpSpPr>
        <p:sp>
          <p:nvSpPr>
            <p:cNvPr id="108" name="椭圆 10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7393731" y="4374937"/>
            <a:ext cx="1152128" cy="1038774"/>
            <a:chOff x="5424755" y="1340768"/>
            <a:chExt cx="670560" cy="604586"/>
          </a:xfrm>
        </p:grpSpPr>
        <p:grpSp>
          <p:nvGrpSpPr>
            <p:cNvPr id="111" name="组合 11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1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1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12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8680628" y="440559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8679940" y="4728597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</p:spTree>
    <p:extLst>
      <p:ext uri="{BB962C8B-B14F-4D97-AF65-F5344CB8AC3E}">
        <p14:creationId xmlns:p14="http://schemas.microsoft.com/office/powerpoint/2010/main" val="294833330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4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4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4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4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6" grpId="0"/>
          <p:bldP spid="97" grpId="0"/>
          <p:bldP spid="105" grpId="0"/>
          <p:bldP spid="106" grpId="0"/>
          <p:bldP spid="117" grpId="0"/>
          <p:bldP spid="1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3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4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4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4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4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6" grpId="0"/>
          <p:bldP spid="97" grpId="0"/>
          <p:bldP spid="105" grpId="0"/>
          <p:bldP spid="106" grpId="0"/>
          <p:bldP spid="117" grpId="0"/>
          <p:bldP spid="11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19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27177" y="338703"/>
            <a:ext cx="364541" cy="312708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7" name="矩形 5"/>
          <p:cNvSpPr/>
          <p:nvPr/>
        </p:nvSpPr>
        <p:spPr>
          <a:xfrm rot="14179741">
            <a:off x="5784230" y="3012713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414455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5"/>
          <p:cNvSpPr/>
          <p:nvPr/>
        </p:nvSpPr>
        <p:spPr>
          <a:xfrm rot="19358775">
            <a:off x="6700023" y="3205061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414455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5"/>
          <p:cNvSpPr/>
          <p:nvPr/>
        </p:nvSpPr>
        <p:spPr>
          <a:xfrm rot="18719445">
            <a:off x="4667137" y="2894546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414455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009355" y="2348880"/>
            <a:ext cx="1080120" cy="1080120"/>
            <a:chOff x="1057027" y="2420888"/>
            <a:chExt cx="864096" cy="864096"/>
          </a:xfrm>
        </p:grpSpPr>
        <p:sp>
          <p:nvSpPr>
            <p:cNvPr id="21" name="椭圆 20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Freeform 92"/>
          <p:cNvSpPr>
            <a:spLocks noEditPoints="1"/>
          </p:cNvSpPr>
          <p:nvPr/>
        </p:nvSpPr>
        <p:spPr bwMode="auto">
          <a:xfrm>
            <a:off x="4369395" y="2766812"/>
            <a:ext cx="365887" cy="374156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346936" y="2086044"/>
            <a:ext cx="360040" cy="36004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标题 4"/>
          <p:cNvSpPr txBox="1">
            <a:spLocks/>
          </p:cNvSpPr>
          <p:nvPr/>
        </p:nvSpPr>
        <p:spPr>
          <a:xfrm>
            <a:off x="4321229" y="2096746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</a:p>
        </p:txBody>
      </p:sp>
      <p:sp>
        <p:nvSpPr>
          <p:cNvPr id="26" name="矩形 25"/>
          <p:cNvSpPr/>
          <p:nvPr/>
        </p:nvSpPr>
        <p:spPr>
          <a:xfrm>
            <a:off x="1767859" y="2492896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1767172" y="2887902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017467" y="3195933"/>
            <a:ext cx="1080120" cy="1080120"/>
            <a:chOff x="1057027" y="2420888"/>
            <a:chExt cx="864096" cy="864096"/>
          </a:xfrm>
        </p:grpSpPr>
        <p:sp>
          <p:nvSpPr>
            <p:cNvPr id="29" name="椭圆 28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Freeform 61"/>
          <p:cNvSpPr>
            <a:spLocks noEditPoints="1"/>
          </p:cNvSpPr>
          <p:nvPr/>
        </p:nvSpPr>
        <p:spPr bwMode="auto">
          <a:xfrm>
            <a:off x="5424531" y="3532742"/>
            <a:ext cx="359346" cy="347434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830572" y="3645024"/>
            <a:ext cx="360040" cy="36004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4787693" y="3655726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02</a:t>
            </a:r>
          </a:p>
        </p:txBody>
      </p:sp>
      <p:sp>
        <p:nvSpPr>
          <p:cNvPr id="34" name="矩形 33"/>
          <p:cNvSpPr/>
          <p:nvPr/>
        </p:nvSpPr>
        <p:spPr>
          <a:xfrm>
            <a:off x="3280027" y="403828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3279340" y="443328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212235" y="2446084"/>
            <a:ext cx="1080120" cy="1080120"/>
            <a:chOff x="1057027" y="2420888"/>
            <a:chExt cx="864096" cy="864096"/>
          </a:xfrm>
        </p:grpSpPr>
        <p:sp>
          <p:nvSpPr>
            <p:cNvPr id="37" name="椭圆 36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Freeform 34"/>
          <p:cNvSpPr>
            <a:spLocks noEditPoints="1"/>
          </p:cNvSpPr>
          <p:nvPr/>
        </p:nvSpPr>
        <p:spPr bwMode="auto">
          <a:xfrm>
            <a:off x="6581163" y="2758494"/>
            <a:ext cx="372014" cy="374081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126716" y="2410185"/>
            <a:ext cx="360040" cy="36004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标题 4"/>
          <p:cNvSpPr txBox="1">
            <a:spLocks/>
          </p:cNvSpPr>
          <p:nvPr/>
        </p:nvSpPr>
        <p:spPr>
          <a:xfrm>
            <a:off x="6083837" y="2420887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03</a:t>
            </a:r>
          </a:p>
        </p:txBody>
      </p:sp>
      <p:sp>
        <p:nvSpPr>
          <p:cNvPr id="42" name="矩形 41"/>
          <p:cNvSpPr/>
          <p:nvPr/>
        </p:nvSpPr>
        <p:spPr>
          <a:xfrm>
            <a:off x="7538434" y="198884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537747" y="238384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6970819" y="3594779"/>
            <a:ext cx="1080120" cy="1080120"/>
            <a:chOff x="1057027" y="2420888"/>
            <a:chExt cx="864096" cy="864096"/>
          </a:xfrm>
        </p:grpSpPr>
        <p:sp>
          <p:nvSpPr>
            <p:cNvPr id="45" name="椭圆 4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Freeform 71"/>
          <p:cNvSpPr>
            <a:spLocks noEditPoints="1"/>
          </p:cNvSpPr>
          <p:nvPr/>
        </p:nvSpPr>
        <p:spPr bwMode="auto">
          <a:xfrm>
            <a:off x="7292355" y="3913295"/>
            <a:ext cx="405851" cy="396931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710892" y="3501008"/>
            <a:ext cx="360040" cy="36004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标题 4"/>
          <p:cNvSpPr txBox="1">
            <a:spLocks/>
          </p:cNvSpPr>
          <p:nvPr/>
        </p:nvSpPr>
        <p:spPr>
          <a:xfrm>
            <a:off x="7668013" y="3511710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</a:p>
        </p:txBody>
      </p:sp>
      <p:sp>
        <p:nvSpPr>
          <p:cNvPr id="50" name="矩形 49"/>
          <p:cNvSpPr/>
          <p:nvPr/>
        </p:nvSpPr>
        <p:spPr>
          <a:xfrm>
            <a:off x="8320587" y="353422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8319900" y="3929230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9697987" y="3460513"/>
            <a:ext cx="278384" cy="184511"/>
            <a:chOff x="9482595" y="2565731"/>
            <a:chExt cx="278384" cy="184511"/>
          </a:xfrm>
        </p:grpSpPr>
        <p:sp>
          <p:nvSpPr>
            <p:cNvPr id="53" name="椭圆 5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1887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7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5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7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2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4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500"/>
                            </p:stCondLst>
                            <p:childTnLst>
                              <p:par>
                                <p:cTn id="1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3" grpId="0" animBg="1"/>
      <p:bldP spid="24" grpId="0" animBg="1"/>
      <p:bldP spid="25" grpId="0"/>
      <p:bldP spid="26" grpId="0"/>
      <p:bldP spid="27" grpId="0"/>
      <p:bldP spid="31" grpId="0" animBg="1"/>
      <p:bldP spid="32" grpId="0" animBg="1"/>
      <p:bldP spid="33" grpId="0"/>
      <p:bldP spid="34" grpId="0"/>
      <p:bldP spid="35" grpId="0"/>
      <p:bldP spid="39" grpId="0" animBg="1"/>
      <p:bldP spid="40" grpId="0" animBg="1"/>
      <p:bldP spid="41" grpId="0"/>
      <p:bldP spid="42" grpId="0"/>
      <p:bldP spid="43" grpId="0"/>
      <p:bldP spid="47" grpId="0" animBg="1"/>
      <p:bldP spid="48" grpId="0" animBg="1"/>
      <p:bldP spid="49" grpId="0"/>
      <p:bldP spid="50" grpId="0"/>
      <p:bldP spid="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Freeform 5"/>
          <p:cNvSpPr>
            <a:spLocks/>
          </p:cNvSpPr>
          <p:nvPr/>
        </p:nvSpPr>
        <p:spPr bwMode="auto">
          <a:xfrm rot="3564117">
            <a:off x="4942061" y="-1095361"/>
            <a:ext cx="2269341" cy="204607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0">
                <a:srgbClr val="D3D3D3"/>
              </a:gs>
              <a:gs pos="100000">
                <a:srgbClr val="F9F9F9"/>
              </a:gs>
            </a:gsLst>
            <a:lin ang="21594000" scaled="0"/>
          </a:gradFill>
          <a:ln w="12700" cap="flat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5496468" y="78900"/>
            <a:ext cx="117718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 录</a:t>
            </a:r>
          </a:p>
        </p:txBody>
      </p:sp>
      <p:sp>
        <p:nvSpPr>
          <p:cNvPr id="79" name="Freeform 5"/>
          <p:cNvSpPr>
            <a:spLocks/>
          </p:cNvSpPr>
          <p:nvPr/>
        </p:nvSpPr>
        <p:spPr bwMode="auto">
          <a:xfrm rot="3564117">
            <a:off x="5044854" y="-1002681"/>
            <a:ext cx="2063754" cy="186071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5521523" y="991761"/>
            <a:ext cx="11160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CONTENTS</a:t>
            </a:r>
            <a:endParaRPr lang="zh-CN" altLang="en-US" sz="1200" b="1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788929" y="2690087"/>
            <a:ext cx="1195290" cy="1077690"/>
            <a:chOff x="3720691" y="2824413"/>
            <a:chExt cx="1341120" cy="1209172"/>
          </a:xfrm>
        </p:grpSpPr>
        <p:sp>
          <p:nvSpPr>
            <p:cNvPr id="8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Freeform 5"/>
          <p:cNvSpPr>
            <a:spLocks/>
          </p:cNvSpPr>
          <p:nvPr/>
        </p:nvSpPr>
        <p:spPr bwMode="auto">
          <a:xfrm rot="1855731">
            <a:off x="1870779" y="2763883"/>
            <a:ext cx="1031591" cy="93009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3683118" y="2732112"/>
            <a:ext cx="1148594" cy="1035588"/>
            <a:chOff x="3720691" y="2824413"/>
            <a:chExt cx="1341120" cy="1209172"/>
          </a:xfrm>
        </p:grpSpPr>
        <p:sp>
          <p:nvSpPr>
            <p:cNvPr id="8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8" name="Freeform 5"/>
          <p:cNvSpPr>
            <a:spLocks/>
          </p:cNvSpPr>
          <p:nvPr/>
        </p:nvSpPr>
        <p:spPr bwMode="auto">
          <a:xfrm rot="1855731">
            <a:off x="3761770" y="2803025"/>
            <a:ext cx="991290" cy="8937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5530071" y="2732112"/>
            <a:ext cx="1148594" cy="1035588"/>
            <a:chOff x="3720691" y="2824413"/>
            <a:chExt cx="1341120" cy="1209172"/>
          </a:xfrm>
        </p:grpSpPr>
        <p:sp>
          <p:nvSpPr>
            <p:cNvPr id="9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Freeform 5"/>
          <p:cNvSpPr>
            <a:spLocks/>
          </p:cNvSpPr>
          <p:nvPr/>
        </p:nvSpPr>
        <p:spPr bwMode="auto">
          <a:xfrm rot="1855731">
            <a:off x="5608723" y="2803025"/>
            <a:ext cx="991290" cy="8937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7330271" y="2732112"/>
            <a:ext cx="1148594" cy="1035588"/>
            <a:chOff x="3720691" y="2824413"/>
            <a:chExt cx="1341120" cy="1209172"/>
          </a:xfrm>
        </p:grpSpPr>
        <p:sp>
          <p:nvSpPr>
            <p:cNvPr id="9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Freeform 5"/>
          <p:cNvSpPr>
            <a:spLocks/>
          </p:cNvSpPr>
          <p:nvPr/>
        </p:nvSpPr>
        <p:spPr bwMode="auto">
          <a:xfrm rot="1855731">
            <a:off x="7408923" y="2803025"/>
            <a:ext cx="991290" cy="8937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9130471" y="2789116"/>
            <a:ext cx="1148594" cy="1035588"/>
            <a:chOff x="3720691" y="2824413"/>
            <a:chExt cx="1341120" cy="1209172"/>
          </a:xfrm>
        </p:grpSpPr>
        <p:sp>
          <p:nvSpPr>
            <p:cNvPr id="9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0" name="Freeform 5"/>
          <p:cNvSpPr>
            <a:spLocks/>
          </p:cNvSpPr>
          <p:nvPr/>
        </p:nvSpPr>
        <p:spPr bwMode="auto">
          <a:xfrm rot="1855731">
            <a:off x="9209123" y="2860029"/>
            <a:ext cx="991290" cy="8937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>
            <a:off x="10139683" y="2708920"/>
            <a:ext cx="278384" cy="184511"/>
            <a:chOff x="9482595" y="2565731"/>
            <a:chExt cx="278384" cy="184511"/>
          </a:xfrm>
        </p:grpSpPr>
        <p:sp>
          <p:nvSpPr>
            <p:cNvPr id="117" name="椭圆 11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Freeform 126"/>
          <p:cNvSpPr>
            <a:spLocks noChangeAspect="1" noEditPoints="1"/>
          </p:cNvSpPr>
          <p:nvPr/>
        </p:nvSpPr>
        <p:spPr bwMode="auto">
          <a:xfrm>
            <a:off x="2187149" y="3008478"/>
            <a:ext cx="392003" cy="490515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reeform 261"/>
          <p:cNvSpPr>
            <a:spLocks/>
          </p:cNvSpPr>
          <p:nvPr/>
        </p:nvSpPr>
        <p:spPr bwMode="auto">
          <a:xfrm>
            <a:off x="3987266" y="3026037"/>
            <a:ext cx="519272" cy="519272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5833507" y="2990692"/>
            <a:ext cx="604359" cy="518427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42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6" name="Freeform 9"/>
          <p:cNvSpPr>
            <a:spLocks noEditPoints="1"/>
          </p:cNvSpPr>
          <p:nvPr/>
        </p:nvSpPr>
        <p:spPr bwMode="auto">
          <a:xfrm rot="19469485">
            <a:off x="7654296" y="3004563"/>
            <a:ext cx="500542" cy="533358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Freeform 206"/>
          <p:cNvSpPr>
            <a:spLocks noChangeAspect="1" noEditPoints="1"/>
          </p:cNvSpPr>
          <p:nvPr/>
        </p:nvSpPr>
        <p:spPr bwMode="auto">
          <a:xfrm>
            <a:off x="9542920" y="3047071"/>
            <a:ext cx="428728" cy="518242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05099" y="3988856"/>
            <a:ext cx="1257074" cy="1030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论文导读</a:t>
            </a:r>
          </a:p>
          <a:p>
            <a:pPr algn="ctr"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Introduction</a:t>
            </a:r>
            <a:endParaRPr lang="zh-CN" altLang="zh-CN" sz="1400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662863" y="3988856"/>
            <a:ext cx="1210588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000" b="1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命题背景</a:t>
            </a:r>
          </a:p>
          <a:p>
            <a:pPr algn="ctr">
              <a:defRPr/>
            </a:pPr>
            <a:r>
              <a:rPr lang="en-US" altLang="zh-CN" sz="1400" kern="100" dirty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Background</a:t>
            </a:r>
            <a:endParaRPr lang="zh-CN" altLang="zh-CN" sz="1400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233491" y="3988856"/>
            <a:ext cx="1766830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000" b="1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研究综述</a:t>
            </a:r>
          </a:p>
          <a:p>
            <a:pPr algn="ctr">
              <a:defRPr/>
            </a:pPr>
            <a:r>
              <a:rPr lang="en-US" altLang="zh-CN" sz="1400" kern="100" dirty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Thesis Description</a:t>
            </a:r>
            <a:endParaRPr lang="zh-CN" altLang="zh-CN" sz="1400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321723" y="3988856"/>
            <a:ext cx="1210588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000" b="1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结论验证</a:t>
            </a:r>
            <a:endParaRPr lang="en-US" altLang="zh-CN" sz="2000" b="1" kern="1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zh-CN" sz="1400" kern="100" dirty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Verification</a:t>
            </a:r>
            <a:endParaRPr lang="zh-CN" altLang="zh-CN" sz="1400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109696" y="3988856"/>
            <a:ext cx="1308371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05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  <a:endParaRPr lang="en-US" altLang="zh-CN" sz="2000" b="1" kern="1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Summary</a:t>
            </a:r>
            <a:endParaRPr lang="zh-CN" altLang="zh-CN" sz="1400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6553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100"/>
                            </p:stCondLst>
                            <p:childTnLst>
                              <p:par>
                                <p:cTn id="10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28" grpId="0"/>
      <p:bldP spid="79" grpId="0" animBg="1"/>
      <p:bldP spid="80" grpId="0"/>
      <p:bldP spid="84" grpId="0" animBg="1"/>
      <p:bldP spid="88" grpId="0" animBg="1"/>
      <p:bldP spid="92" grpId="0" animBg="1"/>
      <p:bldP spid="96" grpId="0" animBg="1"/>
      <p:bldP spid="100" grpId="0" animBg="1"/>
      <p:bldP spid="39" grpId="0" animBg="1"/>
      <p:bldP spid="40" grpId="0" animBg="1"/>
      <p:bldP spid="46" grpId="0" animBg="1"/>
      <p:bldP spid="47" grpId="0" animBg="1"/>
      <p:bldP spid="44" grpId="0"/>
      <p:bldP spid="48" grpId="0"/>
      <p:bldP spid="49" grpId="0"/>
      <p:bldP spid="50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研究方案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27177" y="338703"/>
            <a:ext cx="364541" cy="312708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V="1">
            <a:off x="3649315" y="1988840"/>
            <a:ext cx="2412192" cy="701179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4354904" y="1988840"/>
            <a:ext cx="1706603" cy="1537722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5411127" y="1988840"/>
            <a:ext cx="650380" cy="2027866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 flipV="1">
            <a:off x="6061507" y="1988840"/>
            <a:ext cx="574541" cy="2075575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 flipV="1">
            <a:off x="6061507" y="1988840"/>
            <a:ext cx="1647314" cy="1537722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061507" y="1988840"/>
            <a:ext cx="2437224" cy="757312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5313357" y="1327884"/>
            <a:ext cx="1568461" cy="1414146"/>
            <a:chOff x="3720691" y="2824413"/>
            <a:chExt cx="1341120" cy="1209172"/>
          </a:xfrm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Freeform 5"/>
          <p:cNvSpPr>
            <a:spLocks/>
          </p:cNvSpPr>
          <p:nvPr/>
        </p:nvSpPr>
        <p:spPr bwMode="auto">
          <a:xfrm rot="1855731">
            <a:off x="5414894" y="1432320"/>
            <a:ext cx="1353655" cy="12204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9"/>
          <p:cNvSpPr txBox="1"/>
          <p:nvPr/>
        </p:nvSpPr>
        <p:spPr>
          <a:xfrm>
            <a:off x="5557528" y="1710553"/>
            <a:ext cx="108012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endParaRPr lang="en-US" altLang="zh-CN" sz="200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3314035" y="2402836"/>
            <a:ext cx="670560" cy="604586"/>
            <a:chOff x="5424755" y="1340768"/>
            <a:chExt cx="670560" cy="604586"/>
          </a:xfrm>
        </p:grpSpPr>
        <p:grpSp>
          <p:nvGrpSpPr>
            <p:cNvPr id="75" name="组合 7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8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7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109753" y="3224269"/>
            <a:ext cx="670560" cy="604586"/>
            <a:chOff x="5424755" y="1340768"/>
            <a:chExt cx="670560" cy="604586"/>
          </a:xfrm>
        </p:grpSpPr>
        <p:grpSp>
          <p:nvGrpSpPr>
            <p:cNvPr id="83" name="组合 8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8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8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8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061453" y="3828462"/>
            <a:ext cx="670560" cy="604586"/>
            <a:chOff x="5424755" y="1340768"/>
            <a:chExt cx="670560" cy="604586"/>
          </a:xfrm>
        </p:grpSpPr>
        <p:grpSp>
          <p:nvGrpSpPr>
            <p:cNvPr id="90" name="组合 8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9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300768" y="3911897"/>
            <a:ext cx="670560" cy="604586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0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9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373541" y="3357224"/>
            <a:ext cx="670560" cy="604586"/>
            <a:chOff x="5424755" y="1340768"/>
            <a:chExt cx="670560" cy="604586"/>
          </a:xfrm>
        </p:grpSpPr>
        <p:grpSp>
          <p:nvGrpSpPr>
            <p:cNvPr id="104" name="组合 10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6" name="组合 10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0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0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0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05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8163451" y="2532177"/>
            <a:ext cx="670560" cy="604586"/>
            <a:chOff x="5424755" y="1340768"/>
            <a:chExt cx="670560" cy="604586"/>
          </a:xfrm>
        </p:grpSpPr>
        <p:grpSp>
          <p:nvGrpSpPr>
            <p:cNvPr id="111" name="组合 11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1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1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1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06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2241564" y="254296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3033652" y="333505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969756" y="398312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994092" y="3992407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041803" y="348835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8905899" y="2614971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1357322" y="4782981"/>
            <a:ext cx="526544" cy="474739"/>
            <a:chOff x="5424755" y="1340768"/>
            <a:chExt cx="670560" cy="604586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3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3" name="文本框 9"/>
          <p:cNvSpPr txBox="1"/>
          <p:nvPr/>
        </p:nvSpPr>
        <p:spPr>
          <a:xfrm>
            <a:off x="1993131" y="479715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134" name="直接连接符 133"/>
          <p:cNvCxnSpPr/>
          <p:nvPr/>
        </p:nvCxnSpPr>
        <p:spPr>
          <a:xfrm>
            <a:off x="2065139" y="5157192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组合 134"/>
          <p:cNvGrpSpPr/>
          <p:nvPr/>
        </p:nvGrpSpPr>
        <p:grpSpPr>
          <a:xfrm>
            <a:off x="10375371" y="5026768"/>
            <a:ext cx="258720" cy="233265"/>
            <a:chOff x="3720691" y="2824413"/>
            <a:chExt cx="1341120" cy="1209172"/>
          </a:xfrm>
        </p:grpSpPr>
        <p:sp>
          <p:nvSpPr>
            <p:cNvPr id="13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1968549" y="530474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39" name="组合 138"/>
          <p:cNvGrpSpPr/>
          <p:nvPr/>
        </p:nvGrpSpPr>
        <p:grpSpPr>
          <a:xfrm>
            <a:off x="6683299" y="1372281"/>
            <a:ext cx="278384" cy="184511"/>
            <a:chOff x="9482595" y="2565731"/>
            <a:chExt cx="278384" cy="184511"/>
          </a:xfrm>
        </p:grpSpPr>
        <p:sp>
          <p:nvSpPr>
            <p:cNvPr id="140" name="椭圆 13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51687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50"/>
                            </p:stCondLst>
                            <p:childTnLst>
                              <p:par>
                                <p:cTn id="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5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75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4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4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4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650"/>
                            </p:stCondLst>
                            <p:childTnLst>
                              <p:par>
                                <p:cTn id="1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15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15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900"/>
                            </p:stCondLst>
                            <p:childTnLst>
                              <p:par>
                                <p:cTn id="13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400"/>
                            </p:stCondLst>
                            <p:childTnLst>
                              <p:par>
                                <p:cTn id="1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3" grpId="0"/>
      <p:bldP spid="117" grpId="0"/>
      <p:bldP spid="118" grpId="0"/>
      <p:bldP spid="119" grpId="0"/>
      <p:bldP spid="120" grpId="0"/>
      <p:bldP spid="121" grpId="0"/>
      <p:bldP spid="122" grpId="0"/>
      <p:bldP spid="133" grpId="0"/>
      <p:bldP spid="1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关键技术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21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27177" y="338703"/>
            <a:ext cx="364541" cy="312708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17" name="直接箭头连接符 16"/>
          <p:cNvCxnSpPr/>
          <p:nvPr/>
        </p:nvCxnSpPr>
        <p:spPr>
          <a:xfrm>
            <a:off x="1342171" y="3284984"/>
            <a:ext cx="9579952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777107" y="2982691"/>
            <a:ext cx="670560" cy="604586"/>
            <a:chOff x="5424755" y="1340768"/>
            <a:chExt cx="670560" cy="604586"/>
          </a:xfrm>
        </p:grpSpPr>
        <p:grpSp>
          <p:nvGrpSpPr>
            <p:cNvPr id="19" name="组合 1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28891" y="2996952"/>
            <a:ext cx="670560" cy="604586"/>
            <a:chOff x="5424755" y="1340768"/>
            <a:chExt cx="670560" cy="604586"/>
          </a:xfrm>
        </p:grpSpPr>
        <p:grpSp>
          <p:nvGrpSpPr>
            <p:cNvPr id="26" name="组合 2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75515" y="2996952"/>
            <a:ext cx="670560" cy="604586"/>
            <a:chOff x="5424755" y="1340768"/>
            <a:chExt cx="670560" cy="604586"/>
          </a:xfrm>
        </p:grpSpPr>
        <p:grpSp>
          <p:nvGrpSpPr>
            <p:cNvPr id="33" name="组合 3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427027" y="2996952"/>
            <a:ext cx="670560" cy="604586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678811" y="3011213"/>
            <a:ext cx="670560" cy="604586"/>
            <a:chOff x="5424755" y="1340768"/>
            <a:chExt cx="670560" cy="604586"/>
          </a:xfrm>
        </p:grpSpPr>
        <p:grpSp>
          <p:nvGrpSpPr>
            <p:cNvPr id="47" name="组合 4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05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25435" y="3011213"/>
            <a:ext cx="670560" cy="604586"/>
            <a:chOff x="5424755" y="1340768"/>
            <a:chExt cx="670560" cy="604586"/>
          </a:xfrm>
        </p:grpSpPr>
        <p:grpSp>
          <p:nvGrpSpPr>
            <p:cNvPr id="54" name="组合 5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06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221579" y="2996952"/>
            <a:ext cx="670560" cy="604586"/>
            <a:chOff x="5424755" y="1340768"/>
            <a:chExt cx="670560" cy="604586"/>
          </a:xfrm>
        </p:grpSpPr>
        <p:grpSp>
          <p:nvGrpSpPr>
            <p:cNvPr id="65" name="组合 6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07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1129035" y="342900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76" name="矩形 75"/>
          <p:cNvSpPr/>
          <p:nvPr/>
        </p:nvSpPr>
        <p:spPr>
          <a:xfrm>
            <a:off x="2425179" y="1740517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77" name="矩形 76"/>
          <p:cNvSpPr/>
          <p:nvPr/>
        </p:nvSpPr>
        <p:spPr>
          <a:xfrm>
            <a:off x="4801443" y="1740517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78" name="矩形 77"/>
          <p:cNvSpPr/>
          <p:nvPr/>
        </p:nvSpPr>
        <p:spPr>
          <a:xfrm>
            <a:off x="7249715" y="1772816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79" name="矩形 78"/>
          <p:cNvSpPr/>
          <p:nvPr/>
        </p:nvSpPr>
        <p:spPr>
          <a:xfrm>
            <a:off x="3649315" y="342900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80" name="矩形 79"/>
          <p:cNvSpPr/>
          <p:nvPr/>
        </p:nvSpPr>
        <p:spPr>
          <a:xfrm>
            <a:off x="6097587" y="342900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sp>
        <p:nvSpPr>
          <p:cNvPr id="82" name="矩形 81"/>
          <p:cNvSpPr/>
          <p:nvPr/>
        </p:nvSpPr>
        <p:spPr>
          <a:xfrm>
            <a:off x="8617867" y="3429000"/>
            <a:ext cx="1944216" cy="118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在此输入详细文字介绍，和详细信息。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9707635" y="2816470"/>
            <a:ext cx="278384" cy="184511"/>
            <a:chOff x="9482595" y="2565731"/>
            <a:chExt cx="278384" cy="184511"/>
          </a:xfrm>
        </p:grpSpPr>
        <p:sp>
          <p:nvSpPr>
            <p:cNvPr id="84" name="椭圆 8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99155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25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25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  <p:bldP spid="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关键技术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22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27177" y="338703"/>
            <a:ext cx="364541" cy="312708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273051" y="2050723"/>
            <a:ext cx="4923846" cy="2962453"/>
            <a:chOff x="3022028" y="1587732"/>
            <a:chExt cx="6120680" cy="3682533"/>
          </a:xfrm>
        </p:grpSpPr>
        <p:pic>
          <p:nvPicPr>
            <p:cNvPr id="87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8" name="矩形 87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2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313611" y="1856039"/>
            <a:ext cx="670560" cy="604586"/>
            <a:chOff x="5424755" y="1340768"/>
            <a:chExt cx="670560" cy="604586"/>
          </a:xfrm>
        </p:grpSpPr>
        <p:grpSp>
          <p:nvGrpSpPr>
            <p:cNvPr id="90" name="组合 8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9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96" name="矩形 95"/>
          <p:cNvSpPr/>
          <p:nvPr/>
        </p:nvSpPr>
        <p:spPr>
          <a:xfrm>
            <a:off x="7166147" y="170080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7166147" y="2023806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6313611" y="2752406"/>
            <a:ext cx="670560" cy="604586"/>
            <a:chOff x="5424755" y="1340768"/>
            <a:chExt cx="670560" cy="604586"/>
          </a:xfrm>
        </p:grpSpPr>
        <p:grpSp>
          <p:nvGrpSpPr>
            <p:cNvPr id="99" name="组合 9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1" name="组合 10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0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0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0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7166147" y="2597175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7166147" y="2920173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6313611" y="3631400"/>
            <a:ext cx="670560" cy="604586"/>
            <a:chOff x="5424755" y="1340768"/>
            <a:chExt cx="670560" cy="604586"/>
          </a:xfrm>
        </p:grpSpPr>
        <p:grpSp>
          <p:nvGrpSpPr>
            <p:cNvPr id="108" name="组合 10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0" name="组合 10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1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0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14" name="矩形 113"/>
          <p:cNvSpPr/>
          <p:nvPr/>
        </p:nvSpPr>
        <p:spPr>
          <a:xfrm>
            <a:off x="7166147" y="3476169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47"/>
          <p:cNvSpPr>
            <a:spLocks noChangeArrowheads="1"/>
          </p:cNvSpPr>
          <p:nvPr/>
        </p:nvSpPr>
        <p:spPr bwMode="auto">
          <a:xfrm>
            <a:off x="7166147" y="3799167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16" name="组合 115"/>
          <p:cNvGrpSpPr/>
          <p:nvPr/>
        </p:nvGrpSpPr>
        <p:grpSpPr>
          <a:xfrm>
            <a:off x="6313611" y="4524051"/>
            <a:ext cx="670560" cy="604586"/>
            <a:chOff x="5424755" y="1340768"/>
            <a:chExt cx="670560" cy="604586"/>
          </a:xfrm>
        </p:grpSpPr>
        <p:grpSp>
          <p:nvGrpSpPr>
            <p:cNvPr id="117" name="组合 11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2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2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2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1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28" name="矩形 127"/>
          <p:cNvSpPr/>
          <p:nvPr/>
        </p:nvSpPr>
        <p:spPr>
          <a:xfrm>
            <a:off x="7166147" y="436882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矩形 47"/>
          <p:cNvSpPr>
            <a:spLocks noChangeArrowheads="1"/>
          </p:cNvSpPr>
          <p:nvPr/>
        </p:nvSpPr>
        <p:spPr bwMode="auto">
          <a:xfrm>
            <a:off x="7166147" y="4691818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5603179" y="2060848"/>
            <a:ext cx="278384" cy="184511"/>
            <a:chOff x="9482595" y="2565731"/>
            <a:chExt cx="278384" cy="184511"/>
          </a:xfrm>
        </p:grpSpPr>
        <p:sp>
          <p:nvSpPr>
            <p:cNvPr id="131" name="椭圆 13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7892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5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5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5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5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105" grpId="0"/>
      <p:bldP spid="106" grpId="0"/>
      <p:bldP spid="114" grpId="0"/>
      <p:bldP spid="115" grpId="0"/>
      <p:bldP spid="128" grpId="0"/>
      <p:bldP spid="1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实验难点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23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696987" y="338703"/>
            <a:ext cx="364541" cy="312708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4009355" y="2132856"/>
            <a:ext cx="2626848" cy="2626848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4455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593531" y="2132856"/>
            <a:ext cx="2626848" cy="2626848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14455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286907" y="2755844"/>
            <a:ext cx="1602768" cy="1445077"/>
            <a:chOff x="4702856" y="2924944"/>
            <a:chExt cx="1401009" cy="1263169"/>
          </a:xfrm>
        </p:grpSpPr>
        <p:grpSp>
          <p:nvGrpSpPr>
            <p:cNvPr id="20" name="组合 19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5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4801443" y="3356992"/>
              <a:ext cx="1296145" cy="32283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14455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58461" y="1991278"/>
            <a:ext cx="670560" cy="604586"/>
            <a:chOff x="5424755" y="1340768"/>
            <a:chExt cx="670560" cy="604586"/>
          </a:xfrm>
        </p:grpSpPr>
        <p:grpSp>
          <p:nvGrpSpPr>
            <p:cNvPr id="27" name="组合 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98835" y="3140968"/>
            <a:ext cx="670560" cy="604586"/>
            <a:chOff x="5424755" y="1340768"/>
            <a:chExt cx="670560" cy="604586"/>
          </a:xfrm>
        </p:grpSpPr>
        <p:grpSp>
          <p:nvGrpSpPr>
            <p:cNvPr id="34" name="组合 3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346907" y="4221088"/>
            <a:ext cx="670560" cy="604586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227227" y="1988840"/>
            <a:ext cx="670560" cy="604586"/>
            <a:chOff x="5424755" y="1340768"/>
            <a:chExt cx="670560" cy="604586"/>
          </a:xfrm>
        </p:grpSpPr>
        <p:grpSp>
          <p:nvGrpSpPr>
            <p:cNvPr id="48" name="组合 4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25779" y="3140968"/>
            <a:ext cx="670560" cy="604586"/>
            <a:chOff x="5424755" y="1340768"/>
            <a:chExt cx="670560" cy="604586"/>
          </a:xfrm>
        </p:grpSpPr>
        <p:grpSp>
          <p:nvGrpSpPr>
            <p:cNvPr id="55" name="组合 5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05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227227" y="4192566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06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2940298" y="1772816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47"/>
          <p:cNvSpPr>
            <a:spLocks noChangeArrowheads="1"/>
          </p:cNvSpPr>
          <p:nvPr/>
        </p:nvSpPr>
        <p:spPr bwMode="auto">
          <a:xfrm>
            <a:off x="1693539" y="2108814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明，录入上述图表的描述说明。</a:t>
            </a:r>
          </a:p>
        </p:txBody>
      </p:sp>
      <p:sp>
        <p:nvSpPr>
          <p:cNvPr id="78" name="矩形 77"/>
          <p:cNvSpPr/>
          <p:nvPr/>
        </p:nvSpPr>
        <p:spPr>
          <a:xfrm>
            <a:off x="2303786" y="2996952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1057027" y="3332950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明，录入上述图表的描述说明。</a:t>
            </a:r>
          </a:p>
        </p:txBody>
      </p:sp>
      <p:sp>
        <p:nvSpPr>
          <p:cNvPr id="80" name="矩形 79"/>
          <p:cNvSpPr/>
          <p:nvPr/>
        </p:nvSpPr>
        <p:spPr>
          <a:xfrm>
            <a:off x="2940298" y="4283812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1693539" y="4619810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明，录入上述图表的描述说明。</a:t>
            </a:r>
          </a:p>
        </p:txBody>
      </p:sp>
      <p:sp>
        <p:nvSpPr>
          <p:cNvPr id="83" name="矩形 82"/>
          <p:cNvSpPr/>
          <p:nvPr/>
        </p:nvSpPr>
        <p:spPr>
          <a:xfrm>
            <a:off x="7897787" y="1772816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8102748" y="2108814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明，录入上述图表的描述说明。</a:t>
            </a:r>
          </a:p>
        </p:txBody>
      </p:sp>
      <p:sp>
        <p:nvSpPr>
          <p:cNvPr id="85" name="矩形 84"/>
          <p:cNvSpPr/>
          <p:nvPr/>
        </p:nvSpPr>
        <p:spPr>
          <a:xfrm>
            <a:off x="8412906" y="2996952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8678315" y="3332950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明，录入上述图表的描述说明。</a:t>
            </a:r>
          </a:p>
        </p:txBody>
      </p:sp>
      <p:sp>
        <p:nvSpPr>
          <p:cNvPr id="87" name="矩形 86"/>
          <p:cNvSpPr/>
          <p:nvPr/>
        </p:nvSpPr>
        <p:spPr>
          <a:xfrm>
            <a:off x="7836842" y="4139796"/>
            <a:ext cx="127352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8102251" y="4475794"/>
            <a:ext cx="253184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明，录入上述图表的描述说明。</a:t>
            </a:r>
          </a:p>
        </p:txBody>
      </p:sp>
      <p:cxnSp>
        <p:nvCxnSpPr>
          <p:cNvPr id="89" name="直接箭头连接符 88"/>
          <p:cNvCxnSpPr/>
          <p:nvPr/>
        </p:nvCxnSpPr>
        <p:spPr>
          <a:xfrm>
            <a:off x="5017467" y="2492896"/>
            <a:ext cx="397888" cy="41840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>
            <a:off x="4513411" y="3429000"/>
            <a:ext cx="611752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箭头连接符 90"/>
          <p:cNvCxnSpPr/>
          <p:nvPr/>
        </p:nvCxnSpPr>
        <p:spPr>
          <a:xfrm flipV="1">
            <a:off x="4945459" y="4063225"/>
            <a:ext cx="454232" cy="220587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箭头连接符 91"/>
          <p:cNvCxnSpPr/>
          <p:nvPr/>
        </p:nvCxnSpPr>
        <p:spPr>
          <a:xfrm flipH="1">
            <a:off x="6882494" y="2591006"/>
            <a:ext cx="473389" cy="32029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/>
          <p:cNvCxnSpPr/>
          <p:nvPr/>
        </p:nvCxnSpPr>
        <p:spPr>
          <a:xfrm flipH="1">
            <a:off x="7034895" y="3501008"/>
            <a:ext cx="646868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箭头连接符 93"/>
          <p:cNvCxnSpPr>
            <a:stCxn id="74" idx="8"/>
          </p:cNvCxnSpPr>
          <p:nvPr/>
        </p:nvCxnSpPr>
        <p:spPr>
          <a:xfrm flipH="1" flipV="1">
            <a:off x="6817668" y="4005065"/>
            <a:ext cx="481814" cy="293586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/>
          <p:nvPr/>
        </p:nvGrpSpPr>
        <p:grpSpPr>
          <a:xfrm>
            <a:off x="9049915" y="4077072"/>
            <a:ext cx="278384" cy="184511"/>
            <a:chOff x="9482595" y="2565731"/>
            <a:chExt cx="278384" cy="184511"/>
          </a:xfrm>
        </p:grpSpPr>
        <p:sp>
          <p:nvSpPr>
            <p:cNvPr id="96" name="椭圆 9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1419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75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76" grpId="0"/>
      <p:bldP spid="77" grpId="0"/>
      <p:bldP spid="78" grpId="0"/>
      <p:bldP spid="79" grpId="0"/>
      <p:bldP spid="80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研究成果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24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27177" y="338703"/>
            <a:ext cx="364541" cy="312708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57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721323" y="2090999"/>
            <a:ext cx="4768768" cy="4794385"/>
            <a:chOff x="3513680" y="1931126"/>
            <a:chExt cx="5164640" cy="5192384"/>
          </a:xfrm>
        </p:grpSpPr>
        <p:pic>
          <p:nvPicPr>
            <p:cNvPr id="50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3229"/>
            <a:stretch/>
          </p:blipFill>
          <p:spPr bwMode="auto">
            <a:xfrm>
              <a:off x="3513680" y="1931126"/>
              <a:ext cx="5164640" cy="5192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矩形 50"/>
            <p:cNvSpPr/>
            <p:nvPr/>
          </p:nvSpPr>
          <p:spPr>
            <a:xfrm>
              <a:off x="4405360" y="3112169"/>
              <a:ext cx="3276704" cy="401134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465739" y="3227907"/>
            <a:ext cx="670560" cy="604586"/>
            <a:chOff x="5424755" y="1340768"/>
            <a:chExt cx="670560" cy="604586"/>
          </a:xfrm>
        </p:grpSpPr>
        <p:grpSp>
          <p:nvGrpSpPr>
            <p:cNvPr id="53" name="组合 5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8318275" y="307267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465739" y="4740075"/>
            <a:ext cx="670560" cy="604586"/>
            <a:chOff x="5424755" y="1340768"/>
            <a:chExt cx="670560" cy="604586"/>
          </a:xfrm>
        </p:grpSpPr>
        <p:grpSp>
          <p:nvGrpSpPr>
            <p:cNvPr id="65" name="组合 6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8318275" y="458484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8318275" y="4907842"/>
            <a:ext cx="274786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3907521" y="4077072"/>
            <a:ext cx="670560" cy="604586"/>
            <a:chOff x="5424755" y="1340768"/>
            <a:chExt cx="670560" cy="604586"/>
          </a:xfrm>
        </p:grpSpPr>
        <p:grpSp>
          <p:nvGrpSpPr>
            <p:cNvPr id="78" name="组合 7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8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7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1201043" y="386104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1201043" y="4184046"/>
            <a:ext cx="27363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7681763" y="2092361"/>
            <a:ext cx="278384" cy="184511"/>
            <a:chOff x="9482595" y="2565731"/>
            <a:chExt cx="278384" cy="184511"/>
          </a:xfrm>
        </p:grpSpPr>
        <p:sp>
          <p:nvSpPr>
            <p:cNvPr id="88" name="椭圆 8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9311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75" grpId="0"/>
      <p:bldP spid="76" grpId="0"/>
      <p:bldP spid="85" grpId="0"/>
      <p:bldP spid="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2637077"/>
            <a:ext cx="3720434" cy="16207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9" name="组合 158"/>
          <p:cNvGrpSpPr/>
          <p:nvPr/>
        </p:nvGrpSpPr>
        <p:grpSpPr>
          <a:xfrm>
            <a:off x="2753554" y="2651020"/>
            <a:ext cx="1846387" cy="1664728"/>
            <a:chOff x="3720691" y="2824413"/>
            <a:chExt cx="1341120" cy="1209172"/>
          </a:xfrm>
        </p:grpSpPr>
        <p:sp>
          <p:nvSpPr>
            <p:cNvPr id="16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2" name="Freeform 5"/>
          <p:cNvSpPr>
            <a:spLocks/>
          </p:cNvSpPr>
          <p:nvPr/>
        </p:nvSpPr>
        <p:spPr bwMode="auto">
          <a:xfrm rot="1855731">
            <a:off x="2879988" y="2765015"/>
            <a:ext cx="1593518" cy="14367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9" name="组合 168"/>
          <p:cNvGrpSpPr/>
          <p:nvPr/>
        </p:nvGrpSpPr>
        <p:grpSpPr>
          <a:xfrm>
            <a:off x="4468898" y="2771587"/>
            <a:ext cx="278384" cy="184511"/>
            <a:chOff x="9482595" y="2565731"/>
            <a:chExt cx="278384" cy="184511"/>
          </a:xfrm>
        </p:grpSpPr>
        <p:sp>
          <p:nvSpPr>
            <p:cNvPr id="170" name="椭圆 16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5449515" y="2600316"/>
            <a:ext cx="6552728" cy="1620772"/>
          </a:xfrm>
          <a:prstGeom prst="round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73651" y="2600316"/>
            <a:ext cx="5544616" cy="1620772"/>
          </a:xfrm>
          <a:prstGeom prst="rect">
            <a:avLst/>
          </a:prstGeom>
          <a:solidFill>
            <a:srgbClr val="5B5E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 flipH="1">
            <a:off x="5881563" y="2788464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</a:t>
            </a:r>
            <a:endParaRPr lang="id-ID" sz="66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961683" y="2672324"/>
            <a:ext cx="273630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成果应用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037176" y="3248388"/>
            <a:ext cx="1436675" cy="215444"/>
            <a:chOff x="4369395" y="3284984"/>
            <a:chExt cx="1436675" cy="215444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可行性论证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8477336" y="3248388"/>
            <a:ext cx="1436675" cy="215444"/>
            <a:chOff x="4369395" y="3284984"/>
            <a:chExt cx="1436675" cy="215444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应用前景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917496" y="3248388"/>
            <a:ext cx="1724707" cy="215444"/>
            <a:chOff x="4369395" y="3284984"/>
            <a:chExt cx="1724707" cy="215444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51216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前景分析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7033691" y="3515773"/>
            <a:ext cx="1436675" cy="215444"/>
            <a:chOff x="4369395" y="3284984"/>
            <a:chExt cx="1436675" cy="215444"/>
          </a:xfrm>
        </p:grpSpPr>
        <p:sp>
          <p:nvSpPr>
            <p:cNvPr id="5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案例对比</a:t>
              </a: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8473851" y="3515773"/>
            <a:ext cx="1436675" cy="215444"/>
            <a:chOff x="4369395" y="3284984"/>
            <a:chExt cx="1436675" cy="215444"/>
          </a:xfrm>
        </p:grpSpPr>
        <p:sp>
          <p:nvSpPr>
            <p:cNvPr id="5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难点评估</a:t>
              </a: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9914011" y="3515773"/>
            <a:ext cx="1724707" cy="215444"/>
            <a:chOff x="4369395" y="3284984"/>
            <a:chExt cx="1724707" cy="215444"/>
          </a:xfrm>
        </p:grpSpPr>
        <p:sp>
          <p:nvSpPr>
            <p:cNvPr id="61" name="文本框 9"/>
            <p:cNvSpPr txBox="1"/>
            <p:nvPr/>
          </p:nvSpPr>
          <p:spPr>
            <a:xfrm>
              <a:off x="4581935" y="3284984"/>
              <a:ext cx="151216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相关对策</a:t>
              </a: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5" name="Freeform 9"/>
          <p:cNvSpPr>
            <a:spLocks noEditPoints="1"/>
          </p:cNvSpPr>
          <p:nvPr/>
        </p:nvSpPr>
        <p:spPr bwMode="auto">
          <a:xfrm rot="19469485">
            <a:off x="3237043" y="2995300"/>
            <a:ext cx="879408" cy="93706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033691" y="3789620"/>
            <a:ext cx="1436675" cy="215444"/>
            <a:chOff x="4369395" y="3284984"/>
            <a:chExt cx="1436675" cy="215444"/>
          </a:xfrm>
        </p:grpSpPr>
        <p:sp>
          <p:nvSpPr>
            <p:cNvPr id="6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未来发展趋势</a:t>
              </a: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8473851" y="3789620"/>
            <a:ext cx="1436675" cy="215444"/>
            <a:chOff x="4369395" y="3284984"/>
            <a:chExt cx="1436675" cy="215444"/>
          </a:xfrm>
        </p:grpSpPr>
        <p:sp>
          <p:nvSpPr>
            <p:cNvPr id="7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重点分布</a:t>
              </a: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9545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162" grpId="0" animBg="1"/>
      <p:bldP spid="16" grpId="0" animBg="1"/>
      <p:bldP spid="17" grpId="0" animBg="1"/>
      <p:bldP spid="18" grpId="0"/>
      <p:bldP spid="19" grpId="0"/>
      <p:bldP spid="5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可行性论证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26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718470" y="320528"/>
            <a:ext cx="335806" cy="357821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836791" y="2801340"/>
            <a:ext cx="471514" cy="425123"/>
            <a:chOff x="3720691" y="2824413"/>
            <a:chExt cx="1341120" cy="1209172"/>
          </a:xfrm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714096" y="1763635"/>
            <a:ext cx="1602768" cy="1445077"/>
            <a:chOff x="4702856" y="2924944"/>
            <a:chExt cx="1401009" cy="1263169"/>
          </a:xfrm>
        </p:grpSpPr>
        <p:grpSp>
          <p:nvGrpSpPr>
            <p:cNvPr id="61" name="组合 60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0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4749023" y="3356992"/>
              <a:ext cx="1296145" cy="32283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14455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864362" y="2428938"/>
            <a:ext cx="1393703" cy="1256581"/>
            <a:chOff x="4702856" y="2924944"/>
            <a:chExt cx="1401009" cy="1263169"/>
          </a:xfrm>
        </p:grpSpPr>
        <p:grpSp>
          <p:nvGrpSpPr>
            <p:cNvPr id="72" name="组合 71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9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4767661" y="3356992"/>
              <a:ext cx="1296145" cy="371260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14455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585419" y="3548428"/>
            <a:ext cx="471514" cy="425123"/>
            <a:chOff x="3720691" y="2824413"/>
            <a:chExt cx="1341120" cy="1209172"/>
          </a:xfrm>
        </p:grpSpPr>
        <p:sp>
          <p:nvSpPr>
            <p:cNvPr id="8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040441" y="1588020"/>
            <a:ext cx="323407" cy="291588"/>
            <a:chOff x="3720691" y="2824413"/>
            <a:chExt cx="1341120" cy="1209172"/>
          </a:xfrm>
        </p:grpSpPr>
        <p:sp>
          <p:nvSpPr>
            <p:cNvPr id="8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300134" y="3293211"/>
            <a:ext cx="115655" cy="104276"/>
            <a:chOff x="3720691" y="2824413"/>
            <a:chExt cx="1341120" cy="1209172"/>
          </a:xfrm>
        </p:grpSpPr>
        <p:sp>
          <p:nvSpPr>
            <p:cNvPr id="8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89" name="直接箭头连接符 88"/>
          <p:cNvCxnSpPr/>
          <p:nvPr/>
        </p:nvCxnSpPr>
        <p:spPr>
          <a:xfrm>
            <a:off x="7249714" y="2591590"/>
            <a:ext cx="2664297" cy="0"/>
          </a:xfrm>
          <a:prstGeom prst="straightConnector1">
            <a:avLst/>
          </a:prstGeom>
          <a:ln>
            <a:solidFill>
              <a:srgbClr val="414455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29"/>
          <p:cNvSpPr txBox="1"/>
          <p:nvPr/>
        </p:nvSpPr>
        <p:spPr>
          <a:xfrm flipH="1">
            <a:off x="7328107" y="2245842"/>
            <a:ext cx="2729920" cy="31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sz="1800" b="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55%</a:t>
            </a:r>
            <a:endParaRPr lang="zh-CN" altLang="en-US" sz="1800" b="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1" name="TextBox 30"/>
          <p:cNvSpPr txBox="1"/>
          <p:nvPr/>
        </p:nvSpPr>
        <p:spPr>
          <a:xfrm>
            <a:off x="7328106" y="2605399"/>
            <a:ext cx="27299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92" name="直接箭头连接符 91"/>
          <p:cNvCxnSpPr/>
          <p:nvPr/>
        </p:nvCxnSpPr>
        <p:spPr>
          <a:xfrm>
            <a:off x="2281162" y="2743990"/>
            <a:ext cx="2664297" cy="0"/>
          </a:xfrm>
          <a:prstGeom prst="straightConnector1">
            <a:avLst/>
          </a:prstGeom>
          <a:ln>
            <a:solidFill>
              <a:srgbClr val="414455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29"/>
          <p:cNvSpPr txBox="1"/>
          <p:nvPr/>
        </p:nvSpPr>
        <p:spPr>
          <a:xfrm flipH="1">
            <a:off x="2281163" y="2389858"/>
            <a:ext cx="2647665" cy="31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sz="1800" b="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45%</a:t>
            </a:r>
            <a:endParaRPr lang="zh-CN" altLang="en-US" sz="1800" b="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4" name="TextBox 30"/>
          <p:cNvSpPr txBox="1"/>
          <p:nvPr/>
        </p:nvSpPr>
        <p:spPr>
          <a:xfrm>
            <a:off x="2281163" y="2749415"/>
            <a:ext cx="27299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6673651" y="1484784"/>
            <a:ext cx="278384" cy="184511"/>
            <a:chOff x="9482595" y="2565731"/>
            <a:chExt cx="278384" cy="184511"/>
          </a:xfrm>
        </p:grpSpPr>
        <p:sp>
          <p:nvSpPr>
            <p:cNvPr id="96" name="椭圆 9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357322" y="4278925"/>
            <a:ext cx="526544" cy="474739"/>
            <a:chOff x="5424755" y="1340768"/>
            <a:chExt cx="670560" cy="604586"/>
          </a:xfrm>
        </p:grpSpPr>
        <p:grpSp>
          <p:nvGrpSpPr>
            <p:cNvPr id="99" name="组合 9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3" name="文本框 9"/>
          <p:cNvSpPr txBox="1"/>
          <p:nvPr/>
        </p:nvSpPr>
        <p:spPr>
          <a:xfrm>
            <a:off x="1993131" y="4293096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104" name="直接连接符 103"/>
          <p:cNvCxnSpPr/>
          <p:nvPr/>
        </p:nvCxnSpPr>
        <p:spPr>
          <a:xfrm>
            <a:off x="2065139" y="4653136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组合 104"/>
          <p:cNvGrpSpPr/>
          <p:nvPr/>
        </p:nvGrpSpPr>
        <p:grpSpPr>
          <a:xfrm>
            <a:off x="10375371" y="4522712"/>
            <a:ext cx="258720" cy="233265"/>
            <a:chOff x="3720691" y="2824413"/>
            <a:chExt cx="1341120" cy="1209172"/>
          </a:xfrm>
        </p:grpSpPr>
        <p:sp>
          <p:nvSpPr>
            <p:cNvPr id="10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TextBox 107"/>
          <p:cNvSpPr txBox="1"/>
          <p:nvPr/>
        </p:nvSpPr>
        <p:spPr>
          <a:xfrm>
            <a:off x="1968549" y="4800693"/>
            <a:ext cx="854523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更多模板：亮亮图文旗舰店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https://liangliangtuwen.tmall.com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79878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3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3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1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1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1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460"/>
                            </p:stCondLst>
                            <p:childTnLst>
                              <p:par>
                                <p:cTn id="9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96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90" grpId="0"/>
      <p:bldP spid="91" grpId="0"/>
      <p:bldP spid="93" grpId="0"/>
      <p:bldP spid="94" grpId="0"/>
      <p:bldP spid="103" grpId="0"/>
      <p:bldP spid="10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27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718470" y="320528"/>
            <a:ext cx="335806" cy="357821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05968" y="1762130"/>
            <a:ext cx="1200598" cy="1200598"/>
          </a:xfrm>
          <a:prstGeom prst="rect">
            <a:avLst/>
          </a:prstGeom>
          <a:solidFill>
            <a:srgbClr val="46C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10898" y="1762130"/>
            <a:ext cx="1200598" cy="1200598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15827" y="1762130"/>
            <a:ext cx="1200598" cy="1200598"/>
          </a:xfrm>
          <a:prstGeom prst="rect">
            <a:avLst/>
          </a:prstGeom>
          <a:solidFill>
            <a:srgbClr val="46C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05968" y="3057240"/>
            <a:ext cx="1200598" cy="120059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010898" y="3057240"/>
            <a:ext cx="1200598" cy="1200598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15827" y="3057240"/>
            <a:ext cx="1200598" cy="120059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05968" y="4352349"/>
            <a:ext cx="1200598" cy="1200598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010898" y="4352349"/>
            <a:ext cx="1200598" cy="1200598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15827" y="4352349"/>
            <a:ext cx="1200598" cy="1200598"/>
          </a:xfrm>
          <a:prstGeom prst="rect">
            <a:avLst/>
          </a:prstGeom>
          <a:solidFill>
            <a:srgbClr val="46C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705968" y="1762130"/>
            <a:ext cx="1202400" cy="1202400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009096" y="3055438"/>
            <a:ext cx="1202400" cy="1202400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314025" y="1762130"/>
            <a:ext cx="1202400" cy="1202400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314025" y="4350547"/>
            <a:ext cx="1202400" cy="1202400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705968" y="4350547"/>
            <a:ext cx="1202400" cy="1202400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线形标注 2(带强调线) 2"/>
          <p:cNvSpPr>
            <a:spLocks/>
          </p:cNvSpPr>
          <p:nvPr/>
        </p:nvSpPr>
        <p:spPr bwMode="auto">
          <a:xfrm>
            <a:off x="6518734" y="1822288"/>
            <a:ext cx="4344885" cy="570947"/>
          </a:xfrm>
          <a:prstGeom prst="accentCallout2">
            <a:avLst>
              <a:gd name="adj1" fmla="val 21366"/>
              <a:gd name="adj2" fmla="val -1991"/>
              <a:gd name="adj3" fmla="val 18745"/>
              <a:gd name="adj4" fmla="val -80296"/>
              <a:gd name="adj5" fmla="val 71150"/>
              <a:gd name="adj6" fmla="val -91293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在此录入上述图表的描述说明，在此录入上述图表的描述说明，在此录入上述图表的综合描述说明。</a:t>
            </a:r>
          </a:p>
        </p:txBody>
      </p:sp>
      <p:sp>
        <p:nvSpPr>
          <p:cNvPr id="29" name="线形标注 2(带强调线) 3"/>
          <p:cNvSpPr>
            <a:spLocks/>
          </p:cNvSpPr>
          <p:nvPr/>
        </p:nvSpPr>
        <p:spPr bwMode="auto">
          <a:xfrm>
            <a:off x="6518734" y="2581757"/>
            <a:ext cx="4344883" cy="572813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26193"/>
              <a:gd name="adj6" fmla="val -33071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在此录入上述图表的描述说明，在此录入上述图表的描述说明，在此录入上述图表的综合描述说明。</a:t>
            </a:r>
          </a:p>
        </p:txBody>
      </p:sp>
      <p:sp>
        <p:nvSpPr>
          <p:cNvPr id="30" name="线形标注 2(带强调线) 4"/>
          <p:cNvSpPr>
            <a:spLocks/>
          </p:cNvSpPr>
          <p:nvPr/>
        </p:nvSpPr>
        <p:spPr bwMode="auto">
          <a:xfrm>
            <a:off x="6518734" y="3332586"/>
            <a:ext cx="4344883" cy="572813"/>
          </a:xfrm>
          <a:prstGeom prst="accentCallout2">
            <a:avLst>
              <a:gd name="adj1" fmla="val 21366"/>
              <a:gd name="adj2" fmla="val -1991"/>
              <a:gd name="adj3" fmla="val 22171"/>
              <a:gd name="adj4" fmla="val -43032"/>
              <a:gd name="adj5" fmla="val 22153"/>
              <a:gd name="adj6" fmla="val -59153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在此录入上述图表的描述说明，在此录入上述图表的描述说明，在此录入上述图表的综合描述说明。</a:t>
            </a:r>
          </a:p>
        </p:txBody>
      </p:sp>
      <p:sp>
        <p:nvSpPr>
          <p:cNvPr id="31" name="线形标注 2(带强调线) 5"/>
          <p:cNvSpPr>
            <a:spLocks/>
          </p:cNvSpPr>
          <p:nvPr/>
        </p:nvSpPr>
        <p:spPr bwMode="auto">
          <a:xfrm>
            <a:off x="6518734" y="4093782"/>
            <a:ext cx="4344885" cy="570947"/>
          </a:xfrm>
          <a:prstGeom prst="accentCallout2">
            <a:avLst>
              <a:gd name="adj1" fmla="val 61112"/>
              <a:gd name="adj2" fmla="val -1968"/>
              <a:gd name="adj3" fmla="val 65431"/>
              <a:gd name="adj4" fmla="val -83939"/>
              <a:gd name="adj5" fmla="val 111780"/>
              <a:gd name="adj6" fmla="val -90238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在此录入上述图表的描述说明，在此录入上述图表的描述说明，在此录入上述图表的综合描述说明。</a:t>
            </a:r>
          </a:p>
        </p:txBody>
      </p:sp>
      <p:sp>
        <p:nvSpPr>
          <p:cNvPr id="32" name="线形标注 2(带强调线) 6"/>
          <p:cNvSpPr>
            <a:spLocks/>
          </p:cNvSpPr>
          <p:nvPr/>
        </p:nvSpPr>
        <p:spPr bwMode="auto">
          <a:xfrm>
            <a:off x="6518736" y="4853251"/>
            <a:ext cx="4344883" cy="572813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在此录入上述图表的描述说明，在此录入上述图表的描述说明，在此录入上述图表的综合描述说明。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5521523" y="1588305"/>
            <a:ext cx="278384" cy="184511"/>
            <a:chOff x="9482595" y="2565731"/>
            <a:chExt cx="278384" cy="184511"/>
          </a:xfrm>
        </p:grpSpPr>
        <p:sp>
          <p:nvSpPr>
            <p:cNvPr id="34" name="椭圆 3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76627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250"/>
                            </p:stCondLst>
                            <p:childTnLst>
                              <p:par>
                                <p:cTn id="10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2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25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25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25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250"/>
                            </p:stCondLst>
                            <p:childTnLst>
                              <p:par>
                                <p:cTn id="1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前景分析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28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718470" y="320528"/>
            <a:ext cx="335806" cy="357821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77107" y="1843140"/>
            <a:ext cx="1584176" cy="1584176"/>
            <a:chOff x="1057027" y="2420888"/>
            <a:chExt cx="864096" cy="864096"/>
          </a:xfrm>
        </p:grpSpPr>
        <p:sp>
          <p:nvSpPr>
            <p:cNvPr id="15" name="椭圆 1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2012792" y="2078261"/>
            <a:ext cx="1113933" cy="1113933"/>
          </a:xfrm>
          <a:prstGeom prst="ellipse">
            <a:avLst/>
          </a:prstGeom>
          <a:noFill/>
          <a:ln w="190500">
            <a:solidFill>
              <a:schemeClr val="bg1">
                <a:lumMod val="50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/>
          <p:cNvSpPr/>
          <p:nvPr/>
        </p:nvSpPr>
        <p:spPr>
          <a:xfrm>
            <a:off x="2012792" y="2078261"/>
            <a:ext cx="1113933" cy="1113933"/>
          </a:xfrm>
          <a:prstGeom prst="arc">
            <a:avLst>
              <a:gd name="adj1" fmla="val 12287900"/>
              <a:gd name="adj2" fmla="val 1569112"/>
            </a:avLst>
          </a:prstGeom>
          <a:ln w="1905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068027" y="2474226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50%</a:t>
            </a:r>
            <a:endParaRPr lang="zh-CN" altLang="en-US" sz="20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508187" y="1842521"/>
            <a:ext cx="258720" cy="233265"/>
            <a:chOff x="3720691" y="2824413"/>
            <a:chExt cx="1341120" cy="1209172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591076" y="209238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3590389" y="2415378"/>
            <a:ext cx="2798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593667" y="1844824"/>
            <a:ext cx="1584176" cy="1584176"/>
            <a:chOff x="1057027" y="2420888"/>
            <a:chExt cx="864096" cy="864096"/>
          </a:xfrm>
        </p:grpSpPr>
        <p:sp>
          <p:nvSpPr>
            <p:cNvPr id="26" name="椭圆 25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/>
          <p:cNvSpPr/>
          <p:nvPr/>
        </p:nvSpPr>
        <p:spPr>
          <a:xfrm>
            <a:off x="6828788" y="2092380"/>
            <a:ext cx="1113933" cy="1113933"/>
          </a:xfrm>
          <a:prstGeom prst="ellipse">
            <a:avLst/>
          </a:prstGeom>
          <a:noFill/>
          <a:ln w="190500">
            <a:solidFill>
              <a:schemeClr val="bg1">
                <a:lumMod val="50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/>
          <p:cNvSpPr/>
          <p:nvPr/>
        </p:nvSpPr>
        <p:spPr>
          <a:xfrm>
            <a:off x="6828788" y="2092380"/>
            <a:ext cx="1113933" cy="1113933"/>
          </a:xfrm>
          <a:prstGeom prst="arc">
            <a:avLst>
              <a:gd name="adj1" fmla="val 10413717"/>
              <a:gd name="adj2" fmla="val 1569112"/>
            </a:avLst>
          </a:prstGeom>
          <a:ln w="1905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9"/>
          <p:cNvSpPr txBox="1"/>
          <p:nvPr/>
        </p:nvSpPr>
        <p:spPr>
          <a:xfrm>
            <a:off x="6884587" y="2475910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60%</a:t>
            </a:r>
            <a:endParaRPr lang="zh-CN" altLang="en-US" sz="20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324747" y="1844205"/>
            <a:ext cx="258720" cy="233265"/>
            <a:chOff x="3720691" y="2824413"/>
            <a:chExt cx="1341120" cy="1209172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8407636" y="209406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8406949" y="2417062"/>
            <a:ext cx="2798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4585419" y="4077691"/>
            <a:ext cx="1584176" cy="1584176"/>
            <a:chOff x="1057027" y="2420888"/>
            <a:chExt cx="864096" cy="864096"/>
          </a:xfrm>
        </p:grpSpPr>
        <p:sp>
          <p:nvSpPr>
            <p:cNvPr id="37" name="椭圆 36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4821104" y="4312812"/>
            <a:ext cx="1113933" cy="1113933"/>
          </a:xfrm>
          <a:prstGeom prst="ellipse">
            <a:avLst/>
          </a:prstGeom>
          <a:noFill/>
          <a:ln w="190500">
            <a:solidFill>
              <a:schemeClr val="bg1">
                <a:lumMod val="50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弧形 39"/>
          <p:cNvSpPr/>
          <p:nvPr/>
        </p:nvSpPr>
        <p:spPr>
          <a:xfrm>
            <a:off x="4821104" y="4312812"/>
            <a:ext cx="1113933" cy="1113933"/>
          </a:xfrm>
          <a:prstGeom prst="arc">
            <a:avLst>
              <a:gd name="adj1" fmla="val 4362280"/>
              <a:gd name="adj2" fmla="val 1569112"/>
            </a:avLst>
          </a:prstGeom>
          <a:ln w="1905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9"/>
          <p:cNvSpPr txBox="1"/>
          <p:nvPr/>
        </p:nvSpPr>
        <p:spPr>
          <a:xfrm>
            <a:off x="4876339" y="4708777"/>
            <a:ext cx="100811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90%</a:t>
            </a:r>
            <a:endParaRPr lang="zh-CN" altLang="en-US" sz="20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316499" y="4077072"/>
            <a:ext cx="258720" cy="233265"/>
            <a:chOff x="3720691" y="2824413"/>
            <a:chExt cx="1341120" cy="1209172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6399388" y="4326931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6398701" y="4649929"/>
            <a:ext cx="2798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665539" y="3892561"/>
            <a:ext cx="278384" cy="184511"/>
            <a:chOff x="9482595" y="2565731"/>
            <a:chExt cx="278384" cy="184511"/>
          </a:xfrm>
        </p:grpSpPr>
        <p:sp>
          <p:nvSpPr>
            <p:cNvPr id="48" name="椭圆 4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998184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2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750"/>
                            </p:stCondLst>
                            <p:childTnLst>
                              <p:par>
                                <p:cTn id="9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17" grpId="0" animBg="1"/>
      <p:bldP spid="18" grpId="0" animBg="1"/>
      <p:bldP spid="19" grpId="0"/>
      <p:bldP spid="23" grpId="0"/>
      <p:bldP spid="24" grpId="0"/>
      <p:bldP spid="28" grpId="0" animBg="1"/>
      <p:bldP spid="29" grpId="0" animBg="1"/>
      <p:bldP spid="30" grpId="0"/>
      <p:bldP spid="34" grpId="0"/>
      <p:bldP spid="35" grpId="0"/>
      <p:bldP spid="39" grpId="0" animBg="1"/>
      <p:bldP spid="40" grpId="0" animBg="1"/>
      <p:bldP spid="41" grpId="0"/>
      <p:bldP spid="45" grpId="0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案例对比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29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718470" y="320528"/>
            <a:ext cx="335806" cy="357821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785219" y="1844824"/>
            <a:ext cx="864096" cy="864096"/>
            <a:chOff x="1057027" y="2420888"/>
            <a:chExt cx="864096" cy="864096"/>
          </a:xfrm>
        </p:grpSpPr>
        <p:sp>
          <p:nvSpPr>
            <p:cNvPr id="15" name="椭圆 1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Freeform 95"/>
          <p:cNvSpPr>
            <a:spLocks noEditPoints="1"/>
          </p:cNvSpPr>
          <p:nvPr/>
        </p:nvSpPr>
        <p:spPr bwMode="auto">
          <a:xfrm>
            <a:off x="3006953" y="2076546"/>
            <a:ext cx="421243" cy="418889"/>
          </a:xfrm>
          <a:custGeom>
            <a:avLst/>
            <a:gdLst>
              <a:gd name="T0" fmla="*/ 128 w 197"/>
              <a:gd name="T1" fmla="*/ 100 h 196"/>
              <a:gd name="T2" fmla="*/ 147 w 197"/>
              <a:gd name="T3" fmla="*/ 104 h 196"/>
              <a:gd name="T4" fmla="*/ 197 w 197"/>
              <a:gd name="T5" fmla="*/ 54 h 196"/>
              <a:gd name="T6" fmla="*/ 196 w 197"/>
              <a:gd name="T7" fmla="*/ 45 h 196"/>
              <a:gd name="T8" fmla="*/ 161 w 197"/>
              <a:gd name="T9" fmla="*/ 83 h 196"/>
              <a:gd name="T10" fmla="*/ 127 w 197"/>
              <a:gd name="T11" fmla="*/ 77 h 196"/>
              <a:gd name="T12" fmla="*/ 115 w 197"/>
              <a:gd name="T13" fmla="*/ 45 h 196"/>
              <a:gd name="T14" fmla="*/ 154 w 197"/>
              <a:gd name="T15" fmla="*/ 4 h 196"/>
              <a:gd name="T16" fmla="*/ 147 w 197"/>
              <a:gd name="T17" fmla="*/ 3 h 196"/>
              <a:gd name="T18" fmla="*/ 96 w 197"/>
              <a:gd name="T19" fmla="*/ 54 h 196"/>
              <a:gd name="T20" fmla="*/ 101 w 197"/>
              <a:gd name="T21" fmla="*/ 74 h 196"/>
              <a:gd name="T22" fmla="*/ 53 w 197"/>
              <a:gd name="T23" fmla="*/ 133 h 196"/>
              <a:gd name="T24" fmla="*/ 44 w 197"/>
              <a:gd name="T25" fmla="*/ 131 h 196"/>
              <a:gd name="T26" fmla="*/ 12 w 197"/>
              <a:gd name="T27" fmla="*/ 162 h 196"/>
              <a:gd name="T28" fmla="*/ 44 w 197"/>
              <a:gd name="T29" fmla="*/ 194 h 196"/>
              <a:gd name="T30" fmla="*/ 75 w 197"/>
              <a:gd name="T31" fmla="*/ 162 h 196"/>
              <a:gd name="T32" fmla="*/ 72 w 197"/>
              <a:gd name="T33" fmla="*/ 151 h 196"/>
              <a:gd name="T34" fmla="*/ 128 w 197"/>
              <a:gd name="T35" fmla="*/ 100 h 196"/>
              <a:gd name="T36" fmla="*/ 44 w 197"/>
              <a:gd name="T37" fmla="*/ 179 h 196"/>
              <a:gd name="T38" fmla="*/ 27 w 197"/>
              <a:gd name="T39" fmla="*/ 162 h 196"/>
              <a:gd name="T40" fmla="*/ 44 w 197"/>
              <a:gd name="T41" fmla="*/ 146 h 196"/>
              <a:gd name="T42" fmla="*/ 60 w 197"/>
              <a:gd name="T43" fmla="*/ 162 h 196"/>
              <a:gd name="T44" fmla="*/ 44 w 197"/>
              <a:gd name="T45" fmla="*/ 179 h 196"/>
              <a:gd name="T46" fmla="*/ 47 w 197"/>
              <a:gd name="T47" fmla="*/ 61 h 196"/>
              <a:gd name="T48" fmla="*/ 76 w 197"/>
              <a:gd name="T49" fmla="*/ 92 h 196"/>
              <a:gd name="T50" fmla="*/ 90 w 197"/>
              <a:gd name="T51" fmla="*/ 77 h 196"/>
              <a:gd name="T52" fmla="*/ 61 w 197"/>
              <a:gd name="T53" fmla="*/ 47 h 196"/>
              <a:gd name="T54" fmla="*/ 68 w 197"/>
              <a:gd name="T55" fmla="*/ 40 h 196"/>
              <a:gd name="T56" fmla="*/ 28 w 197"/>
              <a:gd name="T57" fmla="*/ 0 h 196"/>
              <a:gd name="T58" fmla="*/ 0 w 197"/>
              <a:gd name="T59" fmla="*/ 29 h 196"/>
              <a:gd name="T60" fmla="*/ 39 w 197"/>
              <a:gd name="T61" fmla="*/ 68 h 196"/>
              <a:gd name="T62" fmla="*/ 47 w 197"/>
              <a:gd name="T63" fmla="*/ 61 h 196"/>
              <a:gd name="T64" fmla="*/ 138 w 197"/>
              <a:gd name="T65" fmla="*/ 107 h 196"/>
              <a:gd name="T66" fmla="*/ 97 w 197"/>
              <a:gd name="T67" fmla="*/ 143 h 196"/>
              <a:gd name="T68" fmla="*/ 142 w 197"/>
              <a:gd name="T69" fmla="*/ 188 h 196"/>
              <a:gd name="T70" fmla="*/ 170 w 197"/>
              <a:gd name="T71" fmla="*/ 188 h 196"/>
              <a:gd name="T72" fmla="*/ 182 w 197"/>
              <a:gd name="T73" fmla="*/ 177 h 196"/>
              <a:gd name="T74" fmla="*/ 182 w 197"/>
              <a:gd name="T75" fmla="*/ 149 h 196"/>
              <a:gd name="T76" fmla="*/ 138 w 197"/>
              <a:gd name="T77" fmla="*/ 107 h 196"/>
              <a:gd name="T78" fmla="*/ 158 w 197"/>
              <a:gd name="T79" fmla="*/ 180 h 196"/>
              <a:gd name="T80" fmla="*/ 151 w 197"/>
              <a:gd name="T81" fmla="*/ 180 h 196"/>
              <a:gd name="T82" fmla="*/ 114 w 197"/>
              <a:gd name="T83" fmla="*/ 144 h 196"/>
              <a:gd name="T84" fmla="*/ 114 w 197"/>
              <a:gd name="T85" fmla="*/ 137 h 196"/>
              <a:gd name="T86" fmla="*/ 121 w 197"/>
              <a:gd name="T87" fmla="*/ 137 h 196"/>
              <a:gd name="T88" fmla="*/ 158 w 197"/>
              <a:gd name="T89" fmla="*/ 173 h 196"/>
              <a:gd name="T90" fmla="*/ 158 w 197"/>
              <a:gd name="T91" fmla="*/ 180 h 196"/>
              <a:gd name="T92" fmla="*/ 174 w 197"/>
              <a:gd name="T93" fmla="*/ 164 h 196"/>
              <a:gd name="T94" fmla="*/ 167 w 197"/>
              <a:gd name="T95" fmla="*/ 164 h 196"/>
              <a:gd name="T96" fmla="*/ 130 w 197"/>
              <a:gd name="T97" fmla="*/ 128 h 196"/>
              <a:gd name="T98" fmla="*/ 130 w 197"/>
              <a:gd name="T99" fmla="*/ 121 h 196"/>
              <a:gd name="T100" fmla="*/ 137 w 197"/>
              <a:gd name="T101" fmla="*/ 121 h 196"/>
              <a:gd name="T102" fmla="*/ 174 w 197"/>
              <a:gd name="T103" fmla="*/ 157 h 196"/>
              <a:gd name="T104" fmla="*/ 174 w 197"/>
              <a:gd name="T105" fmla="*/ 16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28" y="100"/>
                </a:moveTo>
                <a:cubicBezTo>
                  <a:pt x="134" y="103"/>
                  <a:pt x="140" y="104"/>
                  <a:pt x="147" y="104"/>
                </a:cubicBezTo>
                <a:cubicBezTo>
                  <a:pt x="175" y="104"/>
                  <a:pt x="197" y="82"/>
                  <a:pt x="197" y="54"/>
                </a:cubicBezTo>
                <a:cubicBezTo>
                  <a:pt x="197" y="51"/>
                  <a:pt x="197" y="48"/>
                  <a:pt x="196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54" y="4"/>
                  <a:pt x="154" y="4"/>
                  <a:pt x="154" y="4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6" y="26"/>
                  <a:pt x="96" y="54"/>
                </a:cubicBezTo>
                <a:cubicBezTo>
                  <a:pt x="96" y="61"/>
                  <a:pt x="98" y="68"/>
                  <a:pt x="101" y="74"/>
                </a:cubicBezTo>
                <a:cubicBezTo>
                  <a:pt x="85" y="101"/>
                  <a:pt x="62" y="124"/>
                  <a:pt x="53" y="133"/>
                </a:cubicBezTo>
                <a:cubicBezTo>
                  <a:pt x="50" y="132"/>
                  <a:pt x="47" y="131"/>
                  <a:pt x="44" y="131"/>
                </a:cubicBezTo>
                <a:cubicBezTo>
                  <a:pt x="26" y="131"/>
                  <a:pt x="12" y="145"/>
                  <a:pt x="12" y="162"/>
                </a:cubicBezTo>
                <a:cubicBezTo>
                  <a:pt x="12" y="180"/>
                  <a:pt x="26" y="194"/>
                  <a:pt x="44" y="194"/>
                </a:cubicBezTo>
                <a:cubicBezTo>
                  <a:pt x="61" y="194"/>
                  <a:pt x="75" y="180"/>
                  <a:pt x="75" y="162"/>
                </a:cubicBezTo>
                <a:cubicBezTo>
                  <a:pt x="75" y="158"/>
                  <a:pt x="74" y="154"/>
                  <a:pt x="72" y="151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4" y="179"/>
                  <a:pt x="27" y="172"/>
                  <a:pt x="27" y="162"/>
                </a:cubicBezTo>
                <a:cubicBezTo>
                  <a:pt x="27" y="153"/>
                  <a:pt x="34" y="146"/>
                  <a:pt x="44" y="146"/>
                </a:cubicBezTo>
                <a:cubicBezTo>
                  <a:pt x="53" y="146"/>
                  <a:pt x="60" y="153"/>
                  <a:pt x="60" y="162"/>
                </a:cubicBezTo>
                <a:cubicBezTo>
                  <a:pt x="60" y="172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2"/>
                  <a:pt x="76" y="92"/>
                  <a:pt x="76" y="92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39" y="68"/>
                  <a:pt x="39" y="68"/>
                  <a:pt x="39" y="68"/>
                </a:cubicBezTo>
                <a:lnTo>
                  <a:pt x="47" y="61"/>
                </a:lnTo>
                <a:close/>
                <a:moveTo>
                  <a:pt x="138" y="107"/>
                </a:moveTo>
                <a:cubicBezTo>
                  <a:pt x="138" y="107"/>
                  <a:pt x="114" y="114"/>
                  <a:pt x="97" y="143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0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9" y="169"/>
                  <a:pt x="189" y="156"/>
                  <a:pt x="182" y="149"/>
                </a:cubicBezTo>
                <a:lnTo>
                  <a:pt x="138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2" y="142"/>
                  <a:pt x="112" y="139"/>
                  <a:pt x="114" y="137"/>
                </a:cubicBezTo>
                <a:cubicBezTo>
                  <a:pt x="116" y="135"/>
                  <a:pt x="120" y="135"/>
                  <a:pt x="121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28" y="126"/>
                  <a:pt x="128" y="123"/>
                  <a:pt x="130" y="121"/>
                </a:cubicBezTo>
                <a:cubicBezTo>
                  <a:pt x="132" y="119"/>
                  <a:pt x="136" y="119"/>
                  <a:pt x="137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41203" y="2771644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2033019" y="3745018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790775" y="3748844"/>
            <a:ext cx="0" cy="940968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045270" y="446892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881563" y="1844824"/>
            <a:ext cx="864096" cy="864096"/>
            <a:chOff x="1057027" y="2420888"/>
            <a:chExt cx="864096" cy="864096"/>
          </a:xfrm>
        </p:grpSpPr>
        <p:sp>
          <p:nvSpPr>
            <p:cNvPr id="23" name="椭圆 22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5737547" y="2771644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5189807" y="3745018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4947563" y="3748844"/>
            <a:ext cx="0" cy="940968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5202058" y="446892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Freeform 63"/>
          <p:cNvSpPr>
            <a:spLocks noEditPoints="1"/>
          </p:cNvSpPr>
          <p:nvPr/>
        </p:nvSpPr>
        <p:spPr bwMode="auto">
          <a:xfrm>
            <a:off x="6145321" y="2096536"/>
            <a:ext cx="381650" cy="398899"/>
          </a:xfrm>
          <a:custGeom>
            <a:avLst/>
            <a:gdLst>
              <a:gd name="T0" fmla="*/ 17 w 195"/>
              <a:gd name="T1" fmla="*/ 103 h 203"/>
              <a:gd name="T2" fmla="*/ 17 w 195"/>
              <a:gd name="T3" fmla="*/ 45 h 203"/>
              <a:gd name="T4" fmla="*/ 0 w 195"/>
              <a:gd name="T5" fmla="*/ 74 h 203"/>
              <a:gd name="T6" fmla="*/ 17 w 195"/>
              <a:gd name="T7" fmla="*/ 103 h 203"/>
              <a:gd name="T8" fmla="*/ 29 w 195"/>
              <a:gd name="T9" fmla="*/ 112 h 203"/>
              <a:gd name="T10" fmla="*/ 77 w 195"/>
              <a:gd name="T11" fmla="*/ 112 h 203"/>
              <a:gd name="T12" fmla="*/ 77 w 195"/>
              <a:gd name="T13" fmla="*/ 40 h 203"/>
              <a:gd name="T14" fmla="*/ 29 w 195"/>
              <a:gd name="T15" fmla="*/ 40 h 203"/>
              <a:gd name="T16" fmla="*/ 21 w 195"/>
              <a:gd name="T17" fmla="*/ 48 h 203"/>
              <a:gd name="T18" fmla="*/ 21 w 195"/>
              <a:gd name="T19" fmla="*/ 104 h 203"/>
              <a:gd name="T20" fmla="*/ 29 w 195"/>
              <a:gd name="T21" fmla="*/ 112 h 203"/>
              <a:gd name="T22" fmla="*/ 161 w 195"/>
              <a:gd name="T23" fmla="*/ 13 h 203"/>
              <a:gd name="T24" fmla="*/ 81 w 195"/>
              <a:gd name="T25" fmla="*/ 40 h 203"/>
              <a:gd name="T26" fmla="*/ 81 w 195"/>
              <a:gd name="T27" fmla="*/ 113 h 203"/>
              <a:gd name="T28" fmla="*/ 161 w 195"/>
              <a:gd name="T29" fmla="*/ 140 h 203"/>
              <a:gd name="T30" fmla="*/ 161 w 195"/>
              <a:gd name="T31" fmla="*/ 13 h 203"/>
              <a:gd name="T32" fmla="*/ 89 w 195"/>
              <a:gd name="T33" fmla="*/ 68 h 203"/>
              <a:gd name="T34" fmla="*/ 89 w 195"/>
              <a:gd name="T35" fmla="*/ 52 h 203"/>
              <a:gd name="T36" fmla="*/ 154 w 195"/>
              <a:gd name="T37" fmla="*/ 29 h 203"/>
              <a:gd name="T38" fmla="*/ 89 w 195"/>
              <a:gd name="T39" fmla="*/ 68 h 203"/>
              <a:gd name="T40" fmla="*/ 177 w 195"/>
              <a:gd name="T41" fmla="*/ 0 h 203"/>
              <a:gd name="T42" fmla="*/ 165 w 195"/>
              <a:gd name="T43" fmla="*/ 0 h 203"/>
              <a:gd name="T44" fmla="*/ 165 w 195"/>
              <a:gd name="T45" fmla="*/ 152 h 203"/>
              <a:gd name="T46" fmla="*/ 177 w 195"/>
              <a:gd name="T47" fmla="*/ 152 h 203"/>
              <a:gd name="T48" fmla="*/ 177 w 195"/>
              <a:gd name="T49" fmla="*/ 0 h 203"/>
              <a:gd name="T50" fmla="*/ 195 w 195"/>
              <a:gd name="T51" fmla="*/ 75 h 203"/>
              <a:gd name="T52" fmla="*/ 181 w 195"/>
              <a:gd name="T53" fmla="*/ 54 h 203"/>
              <a:gd name="T54" fmla="*/ 181 w 195"/>
              <a:gd name="T55" fmla="*/ 96 h 203"/>
              <a:gd name="T56" fmla="*/ 195 w 195"/>
              <a:gd name="T57" fmla="*/ 75 h 203"/>
              <a:gd name="T58" fmla="*/ 65 w 195"/>
              <a:gd name="T59" fmla="*/ 116 h 203"/>
              <a:gd name="T60" fmla="*/ 29 w 195"/>
              <a:gd name="T61" fmla="*/ 116 h 203"/>
              <a:gd name="T62" fmla="*/ 41 w 195"/>
              <a:gd name="T63" fmla="*/ 186 h 203"/>
              <a:gd name="T64" fmla="*/ 65 w 195"/>
              <a:gd name="T65" fmla="*/ 180 h 203"/>
              <a:gd name="T66" fmla="*/ 65 w 195"/>
              <a:gd name="T67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5" h="203">
                <a:moveTo>
                  <a:pt x="17" y="103"/>
                </a:moveTo>
                <a:cubicBezTo>
                  <a:pt x="17" y="45"/>
                  <a:pt x="17" y="45"/>
                  <a:pt x="17" y="45"/>
                </a:cubicBezTo>
                <a:cubicBezTo>
                  <a:pt x="7" y="48"/>
                  <a:pt x="0" y="60"/>
                  <a:pt x="0" y="74"/>
                </a:cubicBezTo>
                <a:cubicBezTo>
                  <a:pt x="0" y="88"/>
                  <a:pt x="7" y="100"/>
                  <a:pt x="17" y="103"/>
                </a:cubicBezTo>
                <a:close/>
                <a:moveTo>
                  <a:pt x="29" y="112"/>
                </a:moveTo>
                <a:cubicBezTo>
                  <a:pt x="77" y="112"/>
                  <a:pt x="77" y="112"/>
                  <a:pt x="77" y="112"/>
                </a:cubicBezTo>
                <a:cubicBezTo>
                  <a:pt x="77" y="40"/>
                  <a:pt x="77" y="40"/>
                  <a:pt x="77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4" y="40"/>
                  <a:pt x="21" y="44"/>
                  <a:pt x="21" y="48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9"/>
                  <a:pt x="24" y="112"/>
                  <a:pt x="29" y="112"/>
                </a:cubicBezTo>
                <a:close/>
                <a:moveTo>
                  <a:pt x="161" y="13"/>
                </a:moveTo>
                <a:cubicBezTo>
                  <a:pt x="161" y="13"/>
                  <a:pt x="122" y="40"/>
                  <a:pt x="81" y="40"/>
                </a:cubicBezTo>
                <a:cubicBezTo>
                  <a:pt x="81" y="57"/>
                  <a:pt x="81" y="107"/>
                  <a:pt x="81" y="113"/>
                </a:cubicBezTo>
                <a:cubicBezTo>
                  <a:pt x="122" y="113"/>
                  <a:pt x="161" y="140"/>
                  <a:pt x="161" y="140"/>
                </a:cubicBezTo>
                <a:lnTo>
                  <a:pt x="161" y="13"/>
                </a:lnTo>
                <a:close/>
                <a:moveTo>
                  <a:pt x="89" y="68"/>
                </a:move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124" y="54"/>
                  <a:pt x="154" y="29"/>
                </a:cubicBezTo>
                <a:cubicBezTo>
                  <a:pt x="154" y="53"/>
                  <a:pt x="89" y="68"/>
                  <a:pt x="89" y="68"/>
                </a:cubicBezTo>
                <a:close/>
                <a:moveTo>
                  <a:pt x="177" y="0"/>
                </a:moveTo>
                <a:cubicBezTo>
                  <a:pt x="165" y="0"/>
                  <a:pt x="165" y="0"/>
                  <a:pt x="165" y="0"/>
                </a:cubicBezTo>
                <a:cubicBezTo>
                  <a:pt x="165" y="152"/>
                  <a:pt x="165" y="152"/>
                  <a:pt x="165" y="152"/>
                </a:cubicBezTo>
                <a:cubicBezTo>
                  <a:pt x="177" y="152"/>
                  <a:pt x="177" y="152"/>
                  <a:pt x="177" y="152"/>
                </a:cubicBezTo>
                <a:lnTo>
                  <a:pt x="177" y="0"/>
                </a:lnTo>
                <a:close/>
                <a:moveTo>
                  <a:pt x="195" y="75"/>
                </a:moveTo>
                <a:cubicBezTo>
                  <a:pt x="195" y="66"/>
                  <a:pt x="189" y="58"/>
                  <a:pt x="181" y="54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89" y="92"/>
                  <a:pt x="195" y="84"/>
                  <a:pt x="195" y="75"/>
                </a:cubicBezTo>
                <a:close/>
                <a:moveTo>
                  <a:pt x="65" y="116"/>
                </a:moveTo>
                <a:cubicBezTo>
                  <a:pt x="62" y="116"/>
                  <a:pt x="29" y="116"/>
                  <a:pt x="29" y="116"/>
                </a:cubicBezTo>
                <a:cubicBezTo>
                  <a:pt x="29" y="116"/>
                  <a:pt x="27" y="161"/>
                  <a:pt x="41" y="186"/>
                </a:cubicBezTo>
                <a:cubicBezTo>
                  <a:pt x="59" y="203"/>
                  <a:pt x="67" y="185"/>
                  <a:pt x="65" y="180"/>
                </a:cubicBezTo>
                <a:cubicBezTo>
                  <a:pt x="63" y="175"/>
                  <a:pt x="51" y="135"/>
                  <a:pt x="65" y="11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8977907" y="1844824"/>
            <a:ext cx="864096" cy="864096"/>
            <a:chOff x="1057027" y="2420888"/>
            <a:chExt cx="864096" cy="864096"/>
          </a:xfrm>
        </p:grpSpPr>
        <p:sp>
          <p:nvSpPr>
            <p:cNvPr id="31" name="椭圆 30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8833891" y="2771644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318958" y="3422020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8318271" y="3745018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8076027" y="3748844"/>
            <a:ext cx="0" cy="940968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8330522" y="446892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329835" y="4791922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39" name="Freeform 77"/>
          <p:cNvSpPr>
            <a:spLocks noEditPoints="1"/>
          </p:cNvSpPr>
          <p:nvPr/>
        </p:nvSpPr>
        <p:spPr bwMode="auto">
          <a:xfrm>
            <a:off x="9264004" y="2097642"/>
            <a:ext cx="292518" cy="376696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3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3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0" y="153"/>
                  <a:pt x="78" y="197"/>
                  <a:pt x="78" y="197"/>
                </a:cubicBezTo>
                <a:cubicBezTo>
                  <a:pt x="78" y="197"/>
                  <a:pt x="15" y="160"/>
                  <a:pt x="3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80"/>
                  <a:pt x="153" y="83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3" y="47"/>
                  <a:pt x="33" y="71"/>
                </a:cubicBezTo>
                <a:cubicBezTo>
                  <a:pt x="33" y="95"/>
                  <a:pt x="53" y="114"/>
                  <a:pt x="77" y="114"/>
                </a:cubicBezTo>
                <a:cubicBezTo>
                  <a:pt x="100" y="114"/>
                  <a:pt x="120" y="95"/>
                  <a:pt x="120" y="71"/>
                </a:cubicBezTo>
                <a:cubicBezTo>
                  <a:pt x="120" y="47"/>
                  <a:pt x="100" y="28"/>
                  <a:pt x="77" y="28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9635627" y="1700808"/>
            <a:ext cx="278384" cy="184511"/>
            <a:chOff x="9482595" y="2565731"/>
            <a:chExt cx="278384" cy="184511"/>
          </a:xfrm>
        </p:grpSpPr>
        <p:sp>
          <p:nvSpPr>
            <p:cNvPr id="41" name="椭圆 4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61415" y="3532819"/>
            <a:ext cx="258720" cy="233265"/>
            <a:chOff x="3720691" y="2824413"/>
            <a:chExt cx="1341120" cy="1209172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2033706" y="3422020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8203" y="3532819"/>
            <a:ext cx="258720" cy="233265"/>
            <a:chOff x="3720691" y="2824413"/>
            <a:chExt cx="1341120" cy="1209172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5190494" y="3422020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946667" y="3532819"/>
            <a:ext cx="258720" cy="233265"/>
            <a:chOff x="3720691" y="2824413"/>
            <a:chExt cx="1341120" cy="1209172"/>
          </a:xfrm>
        </p:grpSpPr>
        <p:sp>
          <p:nvSpPr>
            <p:cNvPr id="5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672979" y="4579723"/>
            <a:ext cx="258720" cy="233265"/>
            <a:chOff x="3720691" y="2824413"/>
            <a:chExt cx="1341120" cy="1209172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2044583" y="4791922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829767" y="4579723"/>
            <a:ext cx="258720" cy="233265"/>
            <a:chOff x="3720691" y="2824413"/>
            <a:chExt cx="1341120" cy="1209172"/>
          </a:xfrm>
        </p:grpSpPr>
        <p:sp>
          <p:nvSpPr>
            <p:cNvPr id="6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201371" y="4791922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7958231" y="4579723"/>
            <a:ext cx="258720" cy="233265"/>
            <a:chOff x="3720691" y="2824413"/>
            <a:chExt cx="1341120" cy="1209172"/>
          </a:xfrm>
        </p:grpSpPr>
        <p:sp>
          <p:nvSpPr>
            <p:cNvPr id="6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2145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25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25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750"/>
                            </p:stCondLst>
                            <p:childTnLst>
                              <p:par>
                                <p:cTn id="1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17" grpId="0" animBg="1"/>
      <p:bldP spid="18" grpId="0"/>
      <p:bldP spid="19" grpId="0"/>
      <p:bldP spid="21" grpId="0"/>
      <p:bldP spid="25" grpId="0"/>
      <p:bldP spid="26" grpId="0"/>
      <p:bldP spid="28" grpId="0"/>
      <p:bldP spid="29" grpId="0" animBg="1"/>
      <p:bldP spid="33" grpId="0"/>
      <p:bldP spid="34" grpId="0"/>
      <p:bldP spid="35" grpId="0"/>
      <p:bldP spid="37" grpId="0"/>
      <p:bldP spid="38" grpId="0"/>
      <p:bldP spid="39" grpId="0" animBg="1"/>
      <p:bldP spid="46" grpId="0"/>
      <p:bldP spid="50" grpId="0"/>
      <p:bldP spid="58" grpId="0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637077"/>
            <a:ext cx="3720434" cy="16207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5449515" y="2600316"/>
            <a:ext cx="6552728" cy="1620772"/>
          </a:xfrm>
          <a:prstGeom prst="round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673651" y="2600316"/>
            <a:ext cx="5544616" cy="1620772"/>
          </a:xfrm>
          <a:prstGeom prst="rect">
            <a:avLst/>
          </a:prstGeom>
          <a:solidFill>
            <a:srgbClr val="5B5E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 flipH="1">
            <a:off x="5881563" y="2788464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6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112" name="文本框 9"/>
          <p:cNvSpPr txBox="1"/>
          <p:nvPr/>
        </p:nvSpPr>
        <p:spPr>
          <a:xfrm>
            <a:off x="6961683" y="2672324"/>
            <a:ext cx="273630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论文导读</a:t>
            </a:r>
          </a:p>
        </p:txBody>
      </p:sp>
      <p:grpSp>
        <p:nvGrpSpPr>
          <p:cNvPr id="171" name="组合 170"/>
          <p:cNvGrpSpPr/>
          <p:nvPr/>
        </p:nvGrpSpPr>
        <p:grpSpPr>
          <a:xfrm>
            <a:off x="2753554" y="2651020"/>
            <a:ext cx="1846387" cy="1664728"/>
            <a:chOff x="3720691" y="2824413"/>
            <a:chExt cx="1341120" cy="1209172"/>
          </a:xfrm>
        </p:grpSpPr>
        <p:sp>
          <p:nvSpPr>
            <p:cNvPr id="17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5" name="Freeform 5"/>
          <p:cNvSpPr>
            <a:spLocks/>
          </p:cNvSpPr>
          <p:nvPr/>
        </p:nvSpPr>
        <p:spPr bwMode="auto">
          <a:xfrm rot="1855731">
            <a:off x="2879988" y="2765015"/>
            <a:ext cx="1593518" cy="14367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2" name="组合 181"/>
          <p:cNvGrpSpPr/>
          <p:nvPr/>
        </p:nvGrpSpPr>
        <p:grpSpPr>
          <a:xfrm>
            <a:off x="4468898" y="2771587"/>
            <a:ext cx="278384" cy="184511"/>
            <a:chOff x="9482595" y="2565731"/>
            <a:chExt cx="278384" cy="184511"/>
          </a:xfrm>
        </p:grpSpPr>
        <p:sp>
          <p:nvSpPr>
            <p:cNvPr id="183" name="椭圆 18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Freeform 126"/>
          <p:cNvSpPr>
            <a:spLocks noChangeAspect="1" noEditPoints="1"/>
          </p:cNvSpPr>
          <p:nvPr/>
        </p:nvSpPr>
        <p:spPr bwMode="auto">
          <a:xfrm>
            <a:off x="3456129" y="3144509"/>
            <a:ext cx="528610" cy="661452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037176" y="3248388"/>
            <a:ext cx="1436675" cy="215444"/>
            <a:chOff x="4369395" y="3284984"/>
            <a:chExt cx="1436675" cy="215444"/>
          </a:xfrm>
        </p:grpSpPr>
        <p:sp>
          <p:nvSpPr>
            <p:cNvPr id="1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绪论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8477336" y="3248388"/>
            <a:ext cx="1436675" cy="215444"/>
            <a:chOff x="4369395" y="3284984"/>
            <a:chExt cx="1436675" cy="215444"/>
          </a:xfrm>
        </p:grpSpPr>
        <p:sp>
          <p:nvSpPr>
            <p:cNvPr id="2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论文摘要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9917496" y="3248388"/>
            <a:ext cx="1436675" cy="215444"/>
            <a:chOff x="4369395" y="3284984"/>
            <a:chExt cx="1436675" cy="215444"/>
          </a:xfrm>
        </p:grpSpPr>
        <p:sp>
          <p:nvSpPr>
            <p:cNvPr id="54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论点论证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7033691" y="3501588"/>
            <a:ext cx="1436675" cy="215444"/>
            <a:chOff x="4369395" y="3284984"/>
            <a:chExt cx="1436675" cy="215444"/>
          </a:xfrm>
        </p:grpSpPr>
        <p:sp>
          <p:nvSpPr>
            <p:cNvPr id="59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理论基础</a:t>
              </a: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8473851" y="3501588"/>
            <a:ext cx="2016224" cy="215444"/>
            <a:chOff x="4369395" y="3284984"/>
            <a:chExt cx="2016224" cy="215444"/>
          </a:xfrm>
        </p:grpSpPr>
        <p:sp>
          <p:nvSpPr>
            <p:cNvPr id="64" name="文本框 9"/>
            <p:cNvSpPr txBox="1"/>
            <p:nvPr/>
          </p:nvSpPr>
          <p:spPr>
            <a:xfrm>
              <a:off x="4581935" y="3284984"/>
              <a:ext cx="18036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主要贡献与创新</a:t>
              </a: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338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1" grpId="0" animBg="1"/>
      <p:bldP spid="72" grpId="0" animBg="1"/>
      <p:bldP spid="81" grpId="0"/>
      <p:bldP spid="112" grpId="0"/>
      <p:bldP spid="17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难点评估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30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718470" y="320528"/>
            <a:ext cx="335806" cy="357821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02738" y="1336097"/>
            <a:ext cx="648072" cy="2808312"/>
          </a:xfrm>
          <a:prstGeom prst="rect">
            <a:avLst/>
          </a:prstGeom>
          <a:solidFill>
            <a:srgbClr val="41445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62904" y="2740253"/>
            <a:ext cx="648072" cy="1404156"/>
          </a:xfrm>
          <a:prstGeom prst="rect">
            <a:avLst/>
          </a:prstGeom>
          <a:solidFill>
            <a:srgbClr val="41445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42496" y="1932928"/>
            <a:ext cx="648072" cy="2184328"/>
          </a:xfrm>
          <a:prstGeom prst="rect">
            <a:avLst/>
          </a:prstGeom>
          <a:solidFill>
            <a:srgbClr val="41445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86712" y="1048065"/>
            <a:ext cx="648072" cy="3096344"/>
          </a:xfrm>
          <a:prstGeom prst="rect">
            <a:avLst/>
          </a:prstGeom>
          <a:solidFill>
            <a:srgbClr val="41445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645861" y="3398338"/>
            <a:ext cx="1152128" cy="1038774"/>
            <a:chOff x="5424755" y="1340768"/>
            <a:chExt cx="670560" cy="604586"/>
          </a:xfrm>
        </p:grpSpPr>
        <p:grpSp>
          <p:nvGrpSpPr>
            <p:cNvPr id="19" name="组合 1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13411" y="3398338"/>
            <a:ext cx="1152128" cy="1038774"/>
            <a:chOff x="5424755" y="1340768"/>
            <a:chExt cx="670560" cy="604586"/>
          </a:xfrm>
        </p:grpSpPr>
        <p:grpSp>
          <p:nvGrpSpPr>
            <p:cNvPr id="26" name="组合 2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85619" y="3398338"/>
            <a:ext cx="1152128" cy="1038774"/>
            <a:chOff x="5424755" y="1340768"/>
            <a:chExt cx="670560" cy="604586"/>
          </a:xfrm>
        </p:grpSpPr>
        <p:grpSp>
          <p:nvGrpSpPr>
            <p:cNvPr id="33" name="组合 3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4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329835" y="3398338"/>
            <a:ext cx="1152128" cy="1038774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2425179" y="4678626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7" name="文本框 9"/>
          <p:cNvSpPr txBox="1"/>
          <p:nvPr/>
        </p:nvSpPr>
        <p:spPr>
          <a:xfrm>
            <a:off x="2353171" y="4989917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8" name="文本框 9"/>
          <p:cNvSpPr txBox="1"/>
          <p:nvPr/>
        </p:nvSpPr>
        <p:spPr>
          <a:xfrm>
            <a:off x="4369395" y="4678626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9" name="文本框 9"/>
          <p:cNvSpPr txBox="1"/>
          <p:nvPr/>
        </p:nvSpPr>
        <p:spPr>
          <a:xfrm>
            <a:off x="4297387" y="4989917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0" name="文本框 9"/>
          <p:cNvSpPr txBox="1"/>
          <p:nvPr/>
        </p:nvSpPr>
        <p:spPr>
          <a:xfrm>
            <a:off x="6313611" y="4678626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1" name="文本框 9"/>
          <p:cNvSpPr txBox="1"/>
          <p:nvPr/>
        </p:nvSpPr>
        <p:spPr>
          <a:xfrm>
            <a:off x="6241603" y="4989917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2" name="文本框 9"/>
          <p:cNvSpPr txBox="1"/>
          <p:nvPr/>
        </p:nvSpPr>
        <p:spPr>
          <a:xfrm>
            <a:off x="8257827" y="4678626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3" name="文本框 9"/>
          <p:cNvSpPr txBox="1"/>
          <p:nvPr/>
        </p:nvSpPr>
        <p:spPr>
          <a:xfrm>
            <a:off x="8185819" y="4989917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9347595" y="3356992"/>
            <a:ext cx="278384" cy="184511"/>
            <a:chOff x="9482595" y="2565731"/>
            <a:chExt cx="278384" cy="184511"/>
          </a:xfrm>
        </p:grpSpPr>
        <p:sp>
          <p:nvSpPr>
            <p:cNvPr id="55" name="椭圆 5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3976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5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相关对策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31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718470" y="320528"/>
            <a:ext cx="335806" cy="357821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369395" y="4149080"/>
            <a:ext cx="1152128" cy="1038774"/>
            <a:chOff x="5424755" y="1340768"/>
            <a:chExt cx="670560" cy="604586"/>
          </a:xfrm>
        </p:grpSpPr>
        <p:grpSp>
          <p:nvGrpSpPr>
            <p:cNvPr id="15" name="组合 1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6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45459" y="3140968"/>
            <a:ext cx="1152128" cy="1038774"/>
            <a:chOff x="5424755" y="1340768"/>
            <a:chExt cx="670560" cy="604586"/>
          </a:xfrm>
        </p:grpSpPr>
        <p:grpSp>
          <p:nvGrpSpPr>
            <p:cNvPr id="22" name="组合 2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3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97587" y="3140968"/>
            <a:ext cx="1152128" cy="1038774"/>
            <a:chOff x="5424755" y="1340768"/>
            <a:chExt cx="670560" cy="604586"/>
          </a:xfrm>
        </p:grpSpPr>
        <p:grpSp>
          <p:nvGrpSpPr>
            <p:cNvPr id="29" name="组合 2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745659" y="2174202"/>
            <a:ext cx="1152128" cy="1038774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8032555" y="220486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8031867" y="2527862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44" name="矩形 43"/>
          <p:cNvSpPr/>
          <p:nvPr/>
        </p:nvSpPr>
        <p:spPr>
          <a:xfrm>
            <a:off x="7466427" y="328870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465739" y="3611698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46" name="矩形 45"/>
          <p:cNvSpPr/>
          <p:nvPr/>
        </p:nvSpPr>
        <p:spPr>
          <a:xfrm>
            <a:off x="1921811" y="328498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921123" y="3607982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48" name="矩形 47"/>
          <p:cNvSpPr/>
          <p:nvPr/>
        </p:nvSpPr>
        <p:spPr>
          <a:xfrm>
            <a:off x="1345747" y="436882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1345059" y="4691818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7321723" y="1916832"/>
            <a:ext cx="278384" cy="184511"/>
            <a:chOff x="9482595" y="2565731"/>
            <a:chExt cx="278384" cy="184511"/>
          </a:xfrm>
        </p:grpSpPr>
        <p:sp>
          <p:nvSpPr>
            <p:cNvPr id="51" name="椭圆 50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26682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5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未来发展趋势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32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718470" y="320528"/>
            <a:ext cx="335806" cy="357821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653741" y="3539481"/>
            <a:ext cx="698004" cy="629329"/>
            <a:chOff x="3720691" y="2824413"/>
            <a:chExt cx="1341120" cy="1209172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808204" y="3226645"/>
            <a:ext cx="885704" cy="798561"/>
            <a:chOff x="3720691" y="2824413"/>
            <a:chExt cx="1341120" cy="1209172"/>
          </a:xfrm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145259" y="1910115"/>
            <a:ext cx="2304256" cy="2077548"/>
            <a:chOff x="3001243" y="2824413"/>
            <a:chExt cx="1341120" cy="1209172"/>
          </a:xfrm>
        </p:grpSpPr>
        <p:grpSp>
          <p:nvGrpSpPr>
            <p:cNvPr id="61" name="组合 60"/>
            <p:cNvGrpSpPr/>
            <p:nvPr/>
          </p:nvGrpSpPr>
          <p:grpSpPr>
            <a:xfrm>
              <a:off x="3001243" y="2824413"/>
              <a:ext cx="1341120" cy="1209172"/>
              <a:chOff x="3720691" y="2824413"/>
              <a:chExt cx="1341120" cy="1209172"/>
            </a:xfrm>
          </p:grpSpPr>
          <p:sp>
            <p:nvSpPr>
              <p:cNvPr id="63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2" name="Freeform 5"/>
            <p:cNvSpPr>
              <a:spLocks/>
            </p:cNvSpPr>
            <p:nvPr/>
          </p:nvSpPr>
          <p:spPr bwMode="auto">
            <a:xfrm rot="12638635">
              <a:off x="3175023" y="2830745"/>
              <a:ext cx="1020383" cy="64571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  <a:gd name="connsiteX0" fmla="*/ 7850 w 10000"/>
                <a:gd name="connsiteY0" fmla="*/ 9461 h 9993"/>
                <a:gd name="connsiteX1" fmla="*/ 7500 w 10000"/>
                <a:gd name="connsiteY1" fmla="*/ 9850 h 9993"/>
                <a:gd name="connsiteX2" fmla="*/ 7000 w 10000"/>
                <a:gd name="connsiteY2" fmla="*/ 9993 h 9993"/>
                <a:gd name="connsiteX3" fmla="*/ 2978 w 10000"/>
                <a:gd name="connsiteY3" fmla="*/ 9993 h 9993"/>
                <a:gd name="connsiteX4" fmla="*/ 2500 w 10000"/>
                <a:gd name="connsiteY4" fmla="*/ 9850 h 9993"/>
                <a:gd name="connsiteX5" fmla="*/ 2150 w 10000"/>
                <a:gd name="connsiteY5" fmla="*/ 9457 h 9993"/>
                <a:gd name="connsiteX6" fmla="*/ 0 w 10000"/>
                <a:gd name="connsiteY6" fmla="*/ 4997 h 9993"/>
                <a:gd name="connsiteX7" fmla="*/ 131 w 10000"/>
                <a:gd name="connsiteY7" fmla="*/ 4449 h 9993"/>
                <a:gd name="connsiteX8" fmla="*/ 2142 w 10000"/>
                <a:gd name="connsiteY8" fmla="*/ 549 h 9993"/>
                <a:gd name="connsiteX9" fmla="*/ 2500 w 10000"/>
                <a:gd name="connsiteY9" fmla="*/ 148 h 9993"/>
                <a:gd name="connsiteX10" fmla="*/ 2956 w 10000"/>
                <a:gd name="connsiteY10" fmla="*/ 1 h 9993"/>
                <a:gd name="connsiteX11" fmla="*/ 6993 w 10000"/>
                <a:gd name="connsiteY11" fmla="*/ 1 h 9993"/>
                <a:gd name="connsiteX12" fmla="*/ 7500 w 10000"/>
                <a:gd name="connsiteY12" fmla="*/ 148 h 9993"/>
                <a:gd name="connsiteX13" fmla="*/ 7850 w 10000"/>
                <a:gd name="connsiteY13" fmla="*/ 537 h 9993"/>
                <a:gd name="connsiteX14" fmla="*/ 9861 w 10000"/>
                <a:gd name="connsiteY14" fmla="*/ 4437 h 9993"/>
                <a:gd name="connsiteX15" fmla="*/ 10000 w 10000"/>
                <a:gd name="connsiteY15" fmla="*/ 4997 h 9993"/>
                <a:gd name="connsiteX16" fmla="*/ 9858 w 10000"/>
                <a:gd name="connsiteY16" fmla="*/ 5561 h 9993"/>
                <a:gd name="connsiteX17" fmla="*/ 7850 w 10000"/>
                <a:gd name="connsiteY17" fmla="*/ 9461 h 9993"/>
                <a:gd name="connsiteX0" fmla="*/ 7719 w 9869"/>
                <a:gd name="connsiteY0" fmla="*/ 9468 h 10000"/>
                <a:gd name="connsiteX1" fmla="*/ 7369 w 9869"/>
                <a:gd name="connsiteY1" fmla="*/ 9857 h 10000"/>
                <a:gd name="connsiteX2" fmla="*/ 6869 w 9869"/>
                <a:gd name="connsiteY2" fmla="*/ 10000 h 10000"/>
                <a:gd name="connsiteX3" fmla="*/ 2847 w 9869"/>
                <a:gd name="connsiteY3" fmla="*/ 10000 h 10000"/>
                <a:gd name="connsiteX4" fmla="*/ 2369 w 9869"/>
                <a:gd name="connsiteY4" fmla="*/ 9857 h 10000"/>
                <a:gd name="connsiteX5" fmla="*/ 2019 w 9869"/>
                <a:gd name="connsiteY5" fmla="*/ 9464 h 10000"/>
                <a:gd name="connsiteX6" fmla="*/ 0 w 9869"/>
                <a:gd name="connsiteY6" fmla="*/ 4452 h 10000"/>
                <a:gd name="connsiteX7" fmla="*/ 2011 w 9869"/>
                <a:gd name="connsiteY7" fmla="*/ 549 h 10000"/>
                <a:gd name="connsiteX8" fmla="*/ 2369 w 9869"/>
                <a:gd name="connsiteY8" fmla="*/ 148 h 10000"/>
                <a:gd name="connsiteX9" fmla="*/ 2825 w 9869"/>
                <a:gd name="connsiteY9" fmla="*/ 1 h 10000"/>
                <a:gd name="connsiteX10" fmla="*/ 6862 w 9869"/>
                <a:gd name="connsiteY10" fmla="*/ 1 h 10000"/>
                <a:gd name="connsiteX11" fmla="*/ 7369 w 9869"/>
                <a:gd name="connsiteY11" fmla="*/ 148 h 10000"/>
                <a:gd name="connsiteX12" fmla="*/ 7719 w 9869"/>
                <a:gd name="connsiteY12" fmla="*/ 537 h 10000"/>
                <a:gd name="connsiteX13" fmla="*/ 9730 w 9869"/>
                <a:gd name="connsiteY13" fmla="*/ 4440 h 10000"/>
                <a:gd name="connsiteX14" fmla="*/ 9869 w 9869"/>
                <a:gd name="connsiteY14" fmla="*/ 5001 h 10000"/>
                <a:gd name="connsiteX15" fmla="*/ 9727 w 9869"/>
                <a:gd name="connsiteY15" fmla="*/ 5565 h 10000"/>
                <a:gd name="connsiteX16" fmla="*/ 7719 w 9869"/>
                <a:gd name="connsiteY16" fmla="*/ 9468 h 10000"/>
                <a:gd name="connsiteX0" fmla="*/ 5783 w 7962"/>
                <a:gd name="connsiteY0" fmla="*/ 9468 h 10000"/>
                <a:gd name="connsiteX1" fmla="*/ 5429 w 7962"/>
                <a:gd name="connsiteY1" fmla="*/ 9857 h 10000"/>
                <a:gd name="connsiteX2" fmla="*/ 4922 w 7962"/>
                <a:gd name="connsiteY2" fmla="*/ 10000 h 10000"/>
                <a:gd name="connsiteX3" fmla="*/ 847 w 7962"/>
                <a:gd name="connsiteY3" fmla="*/ 10000 h 10000"/>
                <a:gd name="connsiteX4" fmla="*/ 362 w 7962"/>
                <a:gd name="connsiteY4" fmla="*/ 9857 h 10000"/>
                <a:gd name="connsiteX5" fmla="*/ 8 w 7962"/>
                <a:gd name="connsiteY5" fmla="*/ 9464 h 10000"/>
                <a:gd name="connsiteX6" fmla="*/ 0 w 7962"/>
                <a:gd name="connsiteY6" fmla="*/ 549 h 10000"/>
                <a:gd name="connsiteX7" fmla="*/ 362 w 7962"/>
                <a:gd name="connsiteY7" fmla="*/ 148 h 10000"/>
                <a:gd name="connsiteX8" fmla="*/ 824 w 7962"/>
                <a:gd name="connsiteY8" fmla="*/ 1 h 10000"/>
                <a:gd name="connsiteX9" fmla="*/ 4915 w 7962"/>
                <a:gd name="connsiteY9" fmla="*/ 1 h 10000"/>
                <a:gd name="connsiteX10" fmla="*/ 5429 w 7962"/>
                <a:gd name="connsiteY10" fmla="*/ 148 h 10000"/>
                <a:gd name="connsiteX11" fmla="*/ 5783 w 7962"/>
                <a:gd name="connsiteY11" fmla="*/ 537 h 10000"/>
                <a:gd name="connsiteX12" fmla="*/ 7821 w 7962"/>
                <a:gd name="connsiteY12" fmla="*/ 4440 h 10000"/>
                <a:gd name="connsiteX13" fmla="*/ 7962 w 7962"/>
                <a:gd name="connsiteY13" fmla="*/ 5001 h 10000"/>
                <a:gd name="connsiteX14" fmla="*/ 7818 w 7962"/>
                <a:gd name="connsiteY14" fmla="*/ 5565 h 10000"/>
                <a:gd name="connsiteX15" fmla="*/ 5783 w 7962"/>
                <a:gd name="connsiteY15" fmla="*/ 9468 h 10000"/>
                <a:gd name="connsiteX0" fmla="*/ 7253 w 9990"/>
                <a:gd name="connsiteY0" fmla="*/ 10060 h 10592"/>
                <a:gd name="connsiteX1" fmla="*/ 6809 w 9990"/>
                <a:gd name="connsiteY1" fmla="*/ 10449 h 10592"/>
                <a:gd name="connsiteX2" fmla="*/ 6172 w 9990"/>
                <a:gd name="connsiteY2" fmla="*/ 10592 h 10592"/>
                <a:gd name="connsiteX3" fmla="*/ 1054 w 9990"/>
                <a:gd name="connsiteY3" fmla="*/ 10592 h 10592"/>
                <a:gd name="connsiteX4" fmla="*/ 445 w 9990"/>
                <a:gd name="connsiteY4" fmla="*/ 10449 h 10592"/>
                <a:gd name="connsiteX5" fmla="*/ 0 w 9990"/>
                <a:gd name="connsiteY5" fmla="*/ 10056 h 10592"/>
                <a:gd name="connsiteX6" fmla="*/ 445 w 9990"/>
                <a:gd name="connsiteY6" fmla="*/ 740 h 10592"/>
                <a:gd name="connsiteX7" fmla="*/ 1025 w 9990"/>
                <a:gd name="connsiteY7" fmla="*/ 593 h 10592"/>
                <a:gd name="connsiteX8" fmla="*/ 6163 w 9990"/>
                <a:gd name="connsiteY8" fmla="*/ 593 h 10592"/>
                <a:gd name="connsiteX9" fmla="*/ 6809 w 9990"/>
                <a:gd name="connsiteY9" fmla="*/ 740 h 10592"/>
                <a:gd name="connsiteX10" fmla="*/ 7253 w 9990"/>
                <a:gd name="connsiteY10" fmla="*/ 1129 h 10592"/>
                <a:gd name="connsiteX11" fmla="*/ 9813 w 9990"/>
                <a:gd name="connsiteY11" fmla="*/ 5032 h 10592"/>
                <a:gd name="connsiteX12" fmla="*/ 9990 w 9990"/>
                <a:gd name="connsiteY12" fmla="*/ 5593 h 10592"/>
                <a:gd name="connsiteX13" fmla="*/ 9809 w 9990"/>
                <a:gd name="connsiteY13" fmla="*/ 6157 h 10592"/>
                <a:gd name="connsiteX14" fmla="*/ 7253 w 9990"/>
                <a:gd name="connsiteY14" fmla="*/ 10060 h 10592"/>
                <a:gd name="connsiteX0" fmla="*/ 7260 w 10000"/>
                <a:gd name="connsiteY0" fmla="*/ 8939 h 9441"/>
                <a:gd name="connsiteX1" fmla="*/ 6816 w 10000"/>
                <a:gd name="connsiteY1" fmla="*/ 9306 h 9441"/>
                <a:gd name="connsiteX2" fmla="*/ 6178 w 10000"/>
                <a:gd name="connsiteY2" fmla="*/ 9441 h 9441"/>
                <a:gd name="connsiteX3" fmla="*/ 1055 w 10000"/>
                <a:gd name="connsiteY3" fmla="*/ 9441 h 9441"/>
                <a:gd name="connsiteX4" fmla="*/ 445 w 10000"/>
                <a:gd name="connsiteY4" fmla="*/ 9306 h 9441"/>
                <a:gd name="connsiteX5" fmla="*/ 0 w 10000"/>
                <a:gd name="connsiteY5" fmla="*/ 8935 h 9441"/>
                <a:gd name="connsiteX6" fmla="*/ 1026 w 10000"/>
                <a:gd name="connsiteY6" fmla="*/ 1 h 9441"/>
                <a:gd name="connsiteX7" fmla="*/ 6169 w 10000"/>
                <a:gd name="connsiteY7" fmla="*/ 1 h 9441"/>
                <a:gd name="connsiteX8" fmla="*/ 6816 w 10000"/>
                <a:gd name="connsiteY8" fmla="*/ 140 h 9441"/>
                <a:gd name="connsiteX9" fmla="*/ 7260 w 10000"/>
                <a:gd name="connsiteY9" fmla="*/ 507 h 9441"/>
                <a:gd name="connsiteX10" fmla="*/ 9823 w 10000"/>
                <a:gd name="connsiteY10" fmla="*/ 4192 h 9441"/>
                <a:gd name="connsiteX11" fmla="*/ 10000 w 10000"/>
                <a:gd name="connsiteY11" fmla="*/ 4721 h 9441"/>
                <a:gd name="connsiteX12" fmla="*/ 9819 w 10000"/>
                <a:gd name="connsiteY12" fmla="*/ 5254 h 9441"/>
                <a:gd name="connsiteX13" fmla="*/ 7260 w 10000"/>
                <a:gd name="connsiteY13" fmla="*/ 8939 h 9441"/>
                <a:gd name="connsiteX0" fmla="*/ 7260 w 10000"/>
                <a:gd name="connsiteY0" fmla="*/ 9468 h 10000"/>
                <a:gd name="connsiteX1" fmla="*/ 6816 w 10000"/>
                <a:gd name="connsiteY1" fmla="*/ 9857 h 10000"/>
                <a:gd name="connsiteX2" fmla="*/ 6178 w 10000"/>
                <a:gd name="connsiteY2" fmla="*/ 10000 h 10000"/>
                <a:gd name="connsiteX3" fmla="*/ 1055 w 10000"/>
                <a:gd name="connsiteY3" fmla="*/ 10000 h 10000"/>
                <a:gd name="connsiteX4" fmla="*/ 445 w 10000"/>
                <a:gd name="connsiteY4" fmla="*/ 9857 h 10000"/>
                <a:gd name="connsiteX5" fmla="*/ 0 w 10000"/>
                <a:gd name="connsiteY5" fmla="*/ 9464 h 10000"/>
                <a:gd name="connsiteX6" fmla="*/ 6169 w 10000"/>
                <a:gd name="connsiteY6" fmla="*/ 1 h 10000"/>
                <a:gd name="connsiteX7" fmla="*/ 6816 w 10000"/>
                <a:gd name="connsiteY7" fmla="*/ 148 h 10000"/>
                <a:gd name="connsiteX8" fmla="*/ 7260 w 10000"/>
                <a:gd name="connsiteY8" fmla="*/ 537 h 10000"/>
                <a:gd name="connsiteX9" fmla="*/ 9823 w 10000"/>
                <a:gd name="connsiteY9" fmla="*/ 4440 h 10000"/>
                <a:gd name="connsiteX10" fmla="*/ 10000 w 10000"/>
                <a:gd name="connsiteY10" fmla="*/ 5001 h 10000"/>
                <a:gd name="connsiteX11" fmla="*/ 9819 w 10000"/>
                <a:gd name="connsiteY11" fmla="*/ 5565 h 10000"/>
                <a:gd name="connsiteX12" fmla="*/ 7260 w 10000"/>
                <a:gd name="connsiteY12" fmla="*/ 9468 h 10000"/>
                <a:gd name="connsiteX0" fmla="*/ 7260 w 10000"/>
                <a:gd name="connsiteY0" fmla="*/ 9320 h 9852"/>
                <a:gd name="connsiteX1" fmla="*/ 6816 w 10000"/>
                <a:gd name="connsiteY1" fmla="*/ 9709 h 9852"/>
                <a:gd name="connsiteX2" fmla="*/ 6178 w 10000"/>
                <a:gd name="connsiteY2" fmla="*/ 9852 h 9852"/>
                <a:gd name="connsiteX3" fmla="*/ 1055 w 10000"/>
                <a:gd name="connsiteY3" fmla="*/ 9852 h 9852"/>
                <a:gd name="connsiteX4" fmla="*/ 445 w 10000"/>
                <a:gd name="connsiteY4" fmla="*/ 9709 h 9852"/>
                <a:gd name="connsiteX5" fmla="*/ 0 w 10000"/>
                <a:gd name="connsiteY5" fmla="*/ 9316 h 9852"/>
                <a:gd name="connsiteX6" fmla="*/ 6816 w 10000"/>
                <a:gd name="connsiteY6" fmla="*/ 0 h 9852"/>
                <a:gd name="connsiteX7" fmla="*/ 7260 w 10000"/>
                <a:gd name="connsiteY7" fmla="*/ 389 h 9852"/>
                <a:gd name="connsiteX8" fmla="*/ 9823 w 10000"/>
                <a:gd name="connsiteY8" fmla="*/ 4292 h 9852"/>
                <a:gd name="connsiteX9" fmla="*/ 10000 w 10000"/>
                <a:gd name="connsiteY9" fmla="*/ 4853 h 9852"/>
                <a:gd name="connsiteX10" fmla="*/ 9819 w 10000"/>
                <a:gd name="connsiteY10" fmla="*/ 5417 h 9852"/>
                <a:gd name="connsiteX11" fmla="*/ 7260 w 10000"/>
                <a:gd name="connsiteY11" fmla="*/ 9320 h 9852"/>
                <a:gd name="connsiteX0" fmla="*/ 7260 w 10000"/>
                <a:gd name="connsiteY0" fmla="*/ 9065 h 9605"/>
                <a:gd name="connsiteX1" fmla="*/ 6816 w 10000"/>
                <a:gd name="connsiteY1" fmla="*/ 9460 h 9605"/>
                <a:gd name="connsiteX2" fmla="*/ 6178 w 10000"/>
                <a:gd name="connsiteY2" fmla="*/ 9605 h 9605"/>
                <a:gd name="connsiteX3" fmla="*/ 1055 w 10000"/>
                <a:gd name="connsiteY3" fmla="*/ 9605 h 9605"/>
                <a:gd name="connsiteX4" fmla="*/ 445 w 10000"/>
                <a:gd name="connsiteY4" fmla="*/ 9460 h 9605"/>
                <a:gd name="connsiteX5" fmla="*/ 0 w 10000"/>
                <a:gd name="connsiteY5" fmla="*/ 9061 h 9605"/>
                <a:gd name="connsiteX6" fmla="*/ 7260 w 10000"/>
                <a:gd name="connsiteY6" fmla="*/ 0 h 9605"/>
                <a:gd name="connsiteX7" fmla="*/ 9823 w 10000"/>
                <a:gd name="connsiteY7" fmla="*/ 3961 h 9605"/>
                <a:gd name="connsiteX8" fmla="*/ 10000 w 10000"/>
                <a:gd name="connsiteY8" fmla="*/ 4531 h 9605"/>
                <a:gd name="connsiteX9" fmla="*/ 9819 w 10000"/>
                <a:gd name="connsiteY9" fmla="*/ 5103 h 9605"/>
                <a:gd name="connsiteX10" fmla="*/ 7260 w 10000"/>
                <a:gd name="connsiteY10" fmla="*/ 9065 h 9605"/>
                <a:gd name="connsiteX0" fmla="*/ 7260 w 10000"/>
                <a:gd name="connsiteY0" fmla="*/ 5314 h 5876"/>
                <a:gd name="connsiteX1" fmla="*/ 6816 w 10000"/>
                <a:gd name="connsiteY1" fmla="*/ 5725 h 5876"/>
                <a:gd name="connsiteX2" fmla="*/ 6178 w 10000"/>
                <a:gd name="connsiteY2" fmla="*/ 5876 h 5876"/>
                <a:gd name="connsiteX3" fmla="*/ 1055 w 10000"/>
                <a:gd name="connsiteY3" fmla="*/ 5876 h 5876"/>
                <a:gd name="connsiteX4" fmla="*/ 445 w 10000"/>
                <a:gd name="connsiteY4" fmla="*/ 5725 h 5876"/>
                <a:gd name="connsiteX5" fmla="*/ 0 w 10000"/>
                <a:gd name="connsiteY5" fmla="*/ 5310 h 5876"/>
                <a:gd name="connsiteX6" fmla="*/ 9823 w 10000"/>
                <a:gd name="connsiteY6" fmla="*/ 0 h 5876"/>
                <a:gd name="connsiteX7" fmla="*/ 10000 w 10000"/>
                <a:gd name="connsiteY7" fmla="*/ 593 h 5876"/>
                <a:gd name="connsiteX8" fmla="*/ 9819 w 10000"/>
                <a:gd name="connsiteY8" fmla="*/ 1189 h 5876"/>
                <a:gd name="connsiteX9" fmla="*/ 7260 w 10000"/>
                <a:gd name="connsiteY9" fmla="*/ 5314 h 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0" h="5876">
                  <a:moveTo>
                    <a:pt x="7260" y="5314"/>
                  </a:moveTo>
                  <a:cubicBezTo>
                    <a:pt x="7153" y="5478"/>
                    <a:pt x="7007" y="5621"/>
                    <a:pt x="6816" y="5725"/>
                  </a:cubicBezTo>
                  <a:cubicBezTo>
                    <a:pt x="6616" y="5832"/>
                    <a:pt x="6396" y="5880"/>
                    <a:pt x="6178" y="5876"/>
                  </a:cubicBezTo>
                  <a:lnTo>
                    <a:pt x="1055" y="5876"/>
                  </a:lnTo>
                  <a:cubicBezTo>
                    <a:pt x="851" y="5876"/>
                    <a:pt x="637" y="5829"/>
                    <a:pt x="445" y="5725"/>
                  </a:cubicBezTo>
                  <a:cubicBezTo>
                    <a:pt x="254" y="5621"/>
                    <a:pt x="102" y="5478"/>
                    <a:pt x="0" y="5310"/>
                  </a:cubicBezTo>
                  <a:cubicBezTo>
                    <a:pt x="1563" y="4356"/>
                    <a:pt x="8156" y="786"/>
                    <a:pt x="9823" y="0"/>
                  </a:cubicBezTo>
                  <a:cubicBezTo>
                    <a:pt x="9935" y="173"/>
                    <a:pt x="10000" y="377"/>
                    <a:pt x="10000" y="593"/>
                  </a:cubicBezTo>
                  <a:cubicBezTo>
                    <a:pt x="10000" y="814"/>
                    <a:pt x="9935" y="1017"/>
                    <a:pt x="9819" y="1189"/>
                  </a:cubicBezTo>
                  <a:lnTo>
                    <a:pt x="7260" y="5314"/>
                  </a:lnTo>
                  <a:close/>
                </a:path>
              </a:pathLst>
            </a:custGeom>
            <a:solidFill>
              <a:srgbClr val="414455"/>
            </a:solidFill>
            <a:ln w="12700" cap="flat">
              <a:noFill/>
              <a:prstDash val="solid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标题 4"/>
          <p:cNvSpPr txBox="1">
            <a:spLocks/>
          </p:cNvSpPr>
          <p:nvPr/>
        </p:nvSpPr>
        <p:spPr>
          <a:xfrm>
            <a:off x="2857227" y="2126139"/>
            <a:ext cx="288032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3380711" y="2669612"/>
            <a:ext cx="186932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3600400" y="1700808"/>
            <a:ext cx="471514" cy="425123"/>
            <a:chOff x="3720691" y="2824413"/>
            <a:chExt cx="1341120" cy="1209172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025579" y="1784031"/>
            <a:ext cx="670560" cy="604586"/>
            <a:chOff x="5424755" y="1340768"/>
            <a:chExt cx="670560" cy="604586"/>
          </a:xfrm>
        </p:grpSpPr>
        <p:grpSp>
          <p:nvGrpSpPr>
            <p:cNvPr id="76" name="组合 7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8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6878115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6878115" y="1951798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6025579" y="2727567"/>
            <a:ext cx="670560" cy="604586"/>
            <a:chOff x="5424755" y="1340768"/>
            <a:chExt cx="670560" cy="604586"/>
          </a:xfrm>
        </p:grpSpPr>
        <p:grpSp>
          <p:nvGrpSpPr>
            <p:cNvPr id="85" name="组合 8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8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8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6878115" y="257233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6878115" y="2895334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6025579" y="3659955"/>
            <a:ext cx="670560" cy="604586"/>
            <a:chOff x="5424755" y="1340768"/>
            <a:chExt cx="670560" cy="604586"/>
          </a:xfrm>
        </p:grpSpPr>
        <p:grpSp>
          <p:nvGrpSpPr>
            <p:cNvPr id="94" name="组合 9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6" name="组合 9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9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9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6878115" y="350472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矩形 100"/>
          <p:cNvSpPr>
            <a:spLocks noChangeArrowheads="1"/>
          </p:cNvSpPr>
          <p:nvPr/>
        </p:nvSpPr>
        <p:spPr bwMode="auto">
          <a:xfrm>
            <a:off x="6878115" y="3827722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1357322" y="4422941"/>
            <a:ext cx="526544" cy="474739"/>
            <a:chOff x="5424755" y="1340768"/>
            <a:chExt cx="670560" cy="60458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5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4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7" name="文本框 9"/>
          <p:cNvSpPr txBox="1"/>
          <p:nvPr/>
        </p:nvSpPr>
        <p:spPr>
          <a:xfrm>
            <a:off x="1993131" y="443711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108" name="直接连接符 107"/>
          <p:cNvCxnSpPr/>
          <p:nvPr/>
        </p:nvCxnSpPr>
        <p:spPr>
          <a:xfrm>
            <a:off x="2065139" y="4797152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/>
          <p:cNvGrpSpPr/>
          <p:nvPr/>
        </p:nvGrpSpPr>
        <p:grpSpPr>
          <a:xfrm>
            <a:off x="10375371" y="4666728"/>
            <a:ext cx="258720" cy="233265"/>
            <a:chOff x="3720691" y="2824413"/>
            <a:chExt cx="1341120" cy="1209172"/>
          </a:xfrm>
        </p:grpSpPr>
        <p:sp>
          <p:nvSpPr>
            <p:cNvPr id="11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1968549" y="4944709"/>
            <a:ext cx="854523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更多模板：亮亮图文旗舰店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https://liangliangtuwen.tmall.com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873451" y="1844824"/>
            <a:ext cx="278384" cy="184511"/>
            <a:chOff x="9482595" y="2565731"/>
            <a:chExt cx="278384" cy="184511"/>
          </a:xfrm>
        </p:grpSpPr>
        <p:sp>
          <p:nvSpPr>
            <p:cNvPr id="114" name="椭圆 11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51651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5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5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450"/>
                            </p:stCondLst>
                            <p:childTnLst>
                              <p:par>
                                <p:cTn id="9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95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95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700"/>
                            </p:stCondLst>
                            <p:childTnLst>
                              <p:par>
                                <p:cTn id="1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200"/>
                            </p:stCondLst>
                            <p:childTnLst>
                              <p:par>
                                <p:cTn id="1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68" grpId="0"/>
      <p:bldP spid="70" grpId="0"/>
      <p:bldP spid="82" grpId="0"/>
      <p:bldP spid="83" grpId="0"/>
      <p:bldP spid="91" grpId="0"/>
      <p:bldP spid="92" grpId="0"/>
      <p:bldP spid="100" grpId="0"/>
      <p:bldP spid="101" grpId="0"/>
      <p:bldP spid="107" grpId="0"/>
      <p:bldP spid="1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重点分布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33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9"/>
          <p:cNvSpPr>
            <a:spLocks noEditPoints="1"/>
          </p:cNvSpPr>
          <p:nvPr/>
        </p:nvSpPr>
        <p:spPr bwMode="auto">
          <a:xfrm rot="19469485">
            <a:off x="718470" y="320528"/>
            <a:ext cx="335806" cy="357821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16" name="组合 184"/>
          <p:cNvGrpSpPr>
            <a:grpSpLocks/>
          </p:cNvGrpSpPr>
          <p:nvPr/>
        </p:nvGrpSpPr>
        <p:grpSpPr bwMode="auto">
          <a:xfrm>
            <a:off x="1559117" y="1540098"/>
            <a:ext cx="5284788" cy="4121150"/>
            <a:chOff x="0" y="0"/>
            <a:chExt cx="5407191" cy="4756567"/>
          </a:xfrm>
          <a:solidFill>
            <a:srgbClr val="F2F2F2">
              <a:alpha val="12941"/>
            </a:srgbClr>
          </a:solidFill>
        </p:grpSpPr>
        <p:sp>
          <p:nvSpPr>
            <p:cNvPr id="117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18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19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20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21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22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28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29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0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1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2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3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4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5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6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7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8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39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0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1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2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3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4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5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6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7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8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49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50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51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52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  <p:sp>
          <p:nvSpPr>
            <p:cNvPr id="153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>
                  <a:lumMod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5688600" y="1758054"/>
            <a:ext cx="786074" cy="707466"/>
            <a:chOff x="5966154" y="1913676"/>
            <a:chExt cx="720080" cy="648071"/>
          </a:xfrm>
        </p:grpSpPr>
        <p:sp>
          <p:nvSpPr>
            <p:cNvPr id="155" name="泪滴形 154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56" name="椭圆 155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57" name="TextBox 6"/>
            <p:cNvSpPr txBox="1"/>
            <p:nvPr/>
          </p:nvSpPr>
          <p:spPr>
            <a:xfrm>
              <a:off x="5966154" y="2031184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altLang="en-US" sz="20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1778085" y="2061811"/>
            <a:ext cx="716851" cy="707466"/>
            <a:chOff x="5993560" y="1913676"/>
            <a:chExt cx="656670" cy="648071"/>
          </a:xfrm>
        </p:grpSpPr>
        <p:sp>
          <p:nvSpPr>
            <p:cNvPr id="159" name="泪滴形 158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1" name="TextBox 11"/>
            <p:cNvSpPr txBox="1"/>
            <p:nvPr/>
          </p:nvSpPr>
          <p:spPr>
            <a:xfrm>
              <a:off x="5993560" y="2046068"/>
              <a:ext cx="645427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altLang="en-US" sz="20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2973770" y="2966680"/>
            <a:ext cx="786074" cy="707466"/>
            <a:chOff x="5966153" y="1913676"/>
            <a:chExt cx="720080" cy="648071"/>
          </a:xfrm>
        </p:grpSpPr>
        <p:sp>
          <p:nvSpPr>
            <p:cNvPr id="163" name="泪滴形 162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5" name="TextBox 15"/>
            <p:cNvSpPr txBox="1"/>
            <p:nvPr/>
          </p:nvSpPr>
          <p:spPr>
            <a:xfrm>
              <a:off x="5966153" y="2030038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altLang="en-US" sz="20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4589182" y="3645987"/>
            <a:ext cx="786074" cy="707466"/>
            <a:chOff x="5966154" y="1913676"/>
            <a:chExt cx="720080" cy="648071"/>
          </a:xfrm>
        </p:grpSpPr>
        <p:sp>
          <p:nvSpPr>
            <p:cNvPr id="167" name="泪滴形 166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9" name="TextBox 19"/>
            <p:cNvSpPr txBox="1"/>
            <p:nvPr/>
          </p:nvSpPr>
          <p:spPr>
            <a:xfrm>
              <a:off x="5966154" y="2039630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altLang="en-US" sz="20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6889675" y="2199385"/>
            <a:ext cx="670560" cy="604586"/>
            <a:chOff x="5424755" y="1340768"/>
            <a:chExt cx="670560" cy="604586"/>
          </a:xfrm>
        </p:grpSpPr>
        <p:grpSp>
          <p:nvGrpSpPr>
            <p:cNvPr id="171" name="组合 17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73" name="组合 17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7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7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7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7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77" name="矩形 176"/>
          <p:cNvSpPr/>
          <p:nvPr/>
        </p:nvSpPr>
        <p:spPr>
          <a:xfrm>
            <a:off x="7742211" y="204415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8" name="矩形 47"/>
          <p:cNvSpPr>
            <a:spLocks noChangeArrowheads="1"/>
          </p:cNvSpPr>
          <p:nvPr/>
        </p:nvSpPr>
        <p:spPr bwMode="auto">
          <a:xfrm>
            <a:off x="7742211" y="2367152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79" name="组合 178"/>
          <p:cNvGrpSpPr/>
          <p:nvPr/>
        </p:nvGrpSpPr>
        <p:grpSpPr>
          <a:xfrm>
            <a:off x="6889675" y="3023744"/>
            <a:ext cx="670560" cy="604586"/>
            <a:chOff x="5424755" y="1340768"/>
            <a:chExt cx="670560" cy="604586"/>
          </a:xfrm>
        </p:grpSpPr>
        <p:grpSp>
          <p:nvGrpSpPr>
            <p:cNvPr id="180" name="组合 17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82" name="组合 18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8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8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8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8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86" name="矩形 185"/>
          <p:cNvSpPr/>
          <p:nvPr/>
        </p:nvSpPr>
        <p:spPr>
          <a:xfrm>
            <a:off x="7742211" y="286851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矩形 47"/>
          <p:cNvSpPr>
            <a:spLocks noChangeArrowheads="1"/>
          </p:cNvSpPr>
          <p:nvPr/>
        </p:nvSpPr>
        <p:spPr bwMode="auto">
          <a:xfrm>
            <a:off x="7742211" y="3191511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88" name="组合 187"/>
          <p:cNvGrpSpPr/>
          <p:nvPr/>
        </p:nvGrpSpPr>
        <p:grpSpPr>
          <a:xfrm>
            <a:off x="6889675" y="3859285"/>
            <a:ext cx="670560" cy="604586"/>
            <a:chOff x="5424755" y="1340768"/>
            <a:chExt cx="670560" cy="604586"/>
          </a:xfrm>
        </p:grpSpPr>
        <p:grpSp>
          <p:nvGrpSpPr>
            <p:cNvPr id="189" name="组合 18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91" name="组合 19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9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9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9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9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95" name="矩形 194"/>
          <p:cNvSpPr/>
          <p:nvPr/>
        </p:nvSpPr>
        <p:spPr>
          <a:xfrm>
            <a:off x="7742211" y="370405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7742211" y="4027052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97" name="组合 196"/>
          <p:cNvGrpSpPr/>
          <p:nvPr/>
        </p:nvGrpSpPr>
        <p:grpSpPr>
          <a:xfrm>
            <a:off x="6889675" y="4679928"/>
            <a:ext cx="670560" cy="604586"/>
            <a:chOff x="5424755" y="1340768"/>
            <a:chExt cx="670560" cy="604586"/>
          </a:xfrm>
        </p:grpSpPr>
        <p:grpSp>
          <p:nvGrpSpPr>
            <p:cNvPr id="198" name="组合 19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00" name="组合 19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0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0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0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9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7742211" y="4524697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" name="矩形 47"/>
          <p:cNvSpPr>
            <a:spLocks noChangeArrowheads="1"/>
          </p:cNvSpPr>
          <p:nvPr/>
        </p:nvSpPr>
        <p:spPr bwMode="auto">
          <a:xfrm>
            <a:off x="7742211" y="4847695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206" name="组合 205"/>
          <p:cNvGrpSpPr/>
          <p:nvPr/>
        </p:nvGrpSpPr>
        <p:grpSpPr>
          <a:xfrm>
            <a:off x="6673651" y="1684114"/>
            <a:ext cx="278384" cy="184511"/>
            <a:chOff x="9482595" y="2565731"/>
            <a:chExt cx="278384" cy="184511"/>
          </a:xfrm>
        </p:grpSpPr>
        <p:sp>
          <p:nvSpPr>
            <p:cNvPr id="207" name="椭圆 20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0085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00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6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177" grpId="0"/>
      <p:bldP spid="178" grpId="0"/>
      <p:bldP spid="186" grpId="0"/>
      <p:bldP spid="187" grpId="0"/>
      <p:bldP spid="195" grpId="0"/>
      <p:bldP spid="196" grpId="0"/>
      <p:bldP spid="204" grpId="0"/>
      <p:bldP spid="20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2637077"/>
            <a:ext cx="3720434" cy="16207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9" name="组合 158"/>
          <p:cNvGrpSpPr/>
          <p:nvPr/>
        </p:nvGrpSpPr>
        <p:grpSpPr>
          <a:xfrm>
            <a:off x="2753554" y="2651020"/>
            <a:ext cx="1846387" cy="1664728"/>
            <a:chOff x="3720691" y="2824413"/>
            <a:chExt cx="1341120" cy="1209172"/>
          </a:xfrm>
        </p:grpSpPr>
        <p:sp>
          <p:nvSpPr>
            <p:cNvPr id="16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2" name="Freeform 5"/>
          <p:cNvSpPr>
            <a:spLocks/>
          </p:cNvSpPr>
          <p:nvPr/>
        </p:nvSpPr>
        <p:spPr bwMode="auto">
          <a:xfrm rot="1855731">
            <a:off x="2879988" y="2765015"/>
            <a:ext cx="1593518" cy="14367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9" name="组合 168"/>
          <p:cNvGrpSpPr/>
          <p:nvPr/>
        </p:nvGrpSpPr>
        <p:grpSpPr>
          <a:xfrm>
            <a:off x="4468898" y="2771587"/>
            <a:ext cx="278384" cy="184511"/>
            <a:chOff x="9482595" y="2565731"/>
            <a:chExt cx="278384" cy="184511"/>
          </a:xfrm>
        </p:grpSpPr>
        <p:sp>
          <p:nvSpPr>
            <p:cNvPr id="170" name="椭圆 16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5449515" y="2600316"/>
            <a:ext cx="6552728" cy="1620772"/>
          </a:xfrm>
          <a:prstGeom prst="round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73651" y="2600316"/>
            <a:ext cx="5544616" cy="1620772"/>
          </a:xfrm>
          <a:prstGeom prst="rect">
            <a:avLst/>
          </a:prstGeom>
          <a:solidFill>
            <a:srgbClr val="5B5E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 flipH="1">
            <a:off x="5881563" y="2788464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endParaRPr lang="id-ID" sz="66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961683" y="2672324"/>
            <a:ext cx="273630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037176" y="3248388"/>
            <a:ext cx="1436675" cy="215444"/>
            <a:chOff x="4369395" y="3284984"/>
            <a:chExt cx="1436675" cy="215444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研究总结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8477336" y="3248388"/>
            <a:ext cx="1436675" cy="215444"/>
            <a:chOff x="4369395" y="3284984"/>
            <a:chExt cx="1436675" cy="215444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成绩思考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917496" y="3248388"/>
            <a:ext cx="1724707" cy="215444"/>
            <a:chOff x="4369395" y="3284984"/>
            <a:chExt cx="1724707" cy="215444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51216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参考文献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7033691" y="3515773"/>
            <a:ext cx="1436675" cy="215444"/>
            <a:chOff x="4369395" y="3284984"/>
            <a:chExt cx="1436675" cy="215444"/>
          </a:xfrm>
        </p:grpSpPr>
        <p:sp>
          <p:nvSpPr>
            <p:cNvPr id="5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相关法律</a:t>
              </a: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8473851" y="3515773"/>
            <a:ext cx="1436675" cy="215444"/>
            <a:chOff x="4369395" y="3284984"/>
            <a:chExt cx="1436675" cy="215444"/>
          </a:xfrm>
        </p:grpSpPr>
        <p:sp>
          <p:nvSpPr>
            <p:cNvPr id="5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结束语</a:t>
              </a: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5" name="Freeform 206"/>
          <p:cNvSpPr>
            <a:spLocks noChangeAspect="1" noEditPoints="1"/>
          </p:cNvSpPr>
          <p:nvPr/>
        </p:nvSpPr>
        <p:spPr bwMode="auto">
          <a:xfrm>
            <a:off x="3357488" y="3019010"/>
            <a:ext cx="725891" cy="877450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6628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162" grpId="0" animBg="1"/>
      <p:bldP spid="16" grpId="0" animBg="1"/>
      <p:bldP spid="17" grpId="0" animBg="1"/>
      <p:bldP spid="18" grpId="0"/>
      <p:bldP spid="19" grpId="0"/>
      <p:bldP spid="4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研究总结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35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206"/>
          <p:cNvSpPr>
            <a:spLocks noChangeAspect="1" noEditPoints="1"/>
          </p:cNvSpPr>
          <p:nvPr/>
        </p:nvSpPr>
        <p:spPr bwMode="auto">
          <a:xfrm>
            <a:off x="780051" y="332656"/>
            <a:ext cx="276976" cy="3348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564811" y="1918748"/>
            <a:ext cx="1152128" cy="1038774"/>
            <a:chOff x="5424755" y="1340768"/>
            <a:chExt cx="670560" cy="604586"/>
          </a:xfrm>
        </p:grpSpPr>
        <p:grpSp>
          <p:nvGrpSpPr>
            <p:cNvPr id="15" name="组合 1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6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54630" y="2885516"/>
            <a:ext cx="1152128" cy="1038774"/>
            <a:chOff x="5424755" y="1340768"/>
            <a:chExt cx="670560" cy="604586"/>
          </a:xfrm>
        </p:grpSpPr>
        <p:grpSp>
          <p:nvGrpSpPr>
            <p:cNvPr id="22" name="组合 2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2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2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3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97587" y="2930032"/>
            <a:ext cx="1152128" cy="1038774"/>
            <a:chOff x="5424755" y="1340768"/>
            <a:chExt cx="670560" cy="604586"/>
          </a:xfrm>
        </p:grpSpPr>
        <p:grpSp>
          <p:nvGrpSpPr>
            <p:cNvPr id="29" name="组合 2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704107" y="2072063"/>
            <a:ext cx="670560" cy="604586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7496195" y="191683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96195" y="223983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7248240" y="3084866"/>
            <a:ext cx="670560" cy="604586"/>
            <a:chOff x="5424755" y="1340768"/>
            <a:chExt cx="670560" cy="604586"/>
          </a:xfrm>
        </p:grpSpPr>
        <p:grpSp>
          <p:nvGrpSpPr>
            <p:cNvPr id="45" name="组合 4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8041803" y="29212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8041803" y="3244226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4297387" y="3065244"/>
            <a:ext cx="670560" cy="604586"/>
            <a:chOff x="5424755" y="1340768"/>
            <a:chExt cx="670560" cy="604586"/>
          </a:xfrm>
        </p:grpSpPr>
        <p:grpSp>
          <p:nvGrpSpPr>
            <p:cNvPr id="54" name="组合 5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1663547" y="29212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1663547" y="3244226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1357322" y="4437112"/>
            <a:ext cx="526544" cy="474739"/>
            <a:chOff x="5424755" y="1340768"/>
            <a:chExt cx="670560" cy="604586"/>
          </a:xfrm>
        </p:grpSpPr>
        <p:grpSp>
          <p:nvGrpSpPr>
            <p:cNvPr id="63" name="组合 6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" name="文本框 9"/>
          <p:cNvSpPr txBox="1"/>
          <p:nvPr/>
        </p:nvSpPr>
        <p:spPr>
          <a:xfrm>
            <a:off x="1993131" y="445128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72" name="直接连接符 71"/>
          <p:cNvCxnSpPr/>
          <p:nvPr/>
        </p:nvCxnSpPr>
        <p:spPr>
          <a:xfrm>
            <a:off x="2065139" y="4811323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10375371" y="4680899"/>
            <a:ext cx="258720" cy="233265"/>
            <a:chOff x="3720691" y="2824413"/>
            <a:chExt cx="1341120" cy="1209172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968549" y="4958880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在此录入上述图表的综合描述说明，在此录入上述图表的上述图表的综合描述说明入。在此录入上述图表的综合描述说明，在此录入上述图表的上述图表的综合描述说明入。更多模板：亮亮图文旗舰店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https://liangliangtuwen.tmall.com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8483499" y="1772816"/>
            <a:ext cx="278384" cy="184511"/>
            <a:chOff x="9482595" y="2565731"/>
            <a:chExt cx="278384" cy="184511"/>
          </a:xfrm>
        </p:grpSpPr>
        <p:sp>
          <p:nvSpPr>
            <p:cNvPr id="79" name="椭圆 78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0352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5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5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95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4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4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200"/>
                            </p:stCondLst>
                            <p:childTnLst>
                              <p:par>
                                <p:cTn id="9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7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42" grpId="0"/>
      <p:bldP spid="43" grpId="0"/>
      <p:bldP spid="51" grpId="0"/>
      <p:bldP spid="52" grpId="0"/>
      <p:bldP spid="60" grpId="0"/>
      <p:bldP spid="61" grpId="0"/>
      <p:bldP spid="71" grpId="0"/>
      <p:bldP spid="7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成绩与思考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36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206"/>
          <p:cNvSpPr>
            <a:spLocks noChangeAspect="1" noEditPoints="1"/>
          </p:cNvSpPr>
          <p:nvPr/>
        </p:nvSpPr>
        <p:spPr bwMode="auto">
          <a:xfrm>
            <a:off x="780051" y="332656"/>
            <a:ext cx="276976" cy="3348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Line 23"/>
          <p:cNvSpPr>
            <a:spLocks noChangeShapeType="1"/>
          </p:cNvSpPr>
          <p:nvPr/>
        </p:nvSpPr>
        <p:spPr bwMode="auto">
          <a:xfrm flipH="1">
            <a:off x="1710510" y="2204864"/>
            <a:ext cx="3162941" cy="0"/>
          </a:xfrm>
          <a:prstGeom prst="line">
            <a:avLst/>
          </a:prstGeom>
          <a:noFill/>
          <a:ln w="5" cap="flat">
            <a:solidFill>
              <a:srgbClr val="414455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441403" y="1772097"/>
            <a:ext cx="1094790" cy="987077"/>
            <a:chOff x="3720691" y="2824413"/>
            <a:chExt cx="1341120" cy="1209172"/>
          </a:xfrm>
        </p:grpSpPr>
        <p:sp>
          <p:nvSpPr>
            <p:cNvPr id="8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8" name="KSO_Shape"/>
          <p:cNvSpPr>
            <a:spLocks/>
          </p:cNvSpPr>
          <p:nvPr/>
        </p:nvSpPr>
        <p:spPr bwMode="auto">
          <a:xfrm>
            <a:off x="4735028" y="2022016"/>
            <a:ext cx="507540" cy="48723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414455"/>
              </a:solidFill>
              <a:ea typeface="宋体" panose="02010600030101010101" pitchFamily="2" charset="-122"/>
            </a:endParaRPr>
          </a:p>
        </p:txBody>
      </p:sp>
      <p:sp>
        <p:nvSpPr>
          <p:cNvPr id="89" name="Freeform 27"/>
          <p:cNvSpPr>
            <a:spLocks/>
          </p:cNvSpPr>
          <p:nvPr/>
        </p:nvSpPr>
        <p:spPr bwMode="auto">
          <a:xfrm>
            <a:off x="3922718" y="2299791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414455">
              <a:alpha val="50196"/>
            </a:srgbClr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0" name="Freeform 28"/>
          <p:cNvSpPr>
            <a:spLocks/>
          </p:cNvSpPr>
          <p:nvPr/>
        </p:nvSpPr>
        <p:spPr bwMode="auto">
          <a:xfrm>
            <a:off x="3039735" y="2299792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414455">
              <a:alpha val="50196"/>
            </a:srgbClr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1" name="Freeform 29"/>
          <p:cNvSpPr>
            <a:spLocks/>
          </p:cNvSpPr>
          <p:nvPr/>
        </p:nvSpPr>
        <p:spPr bwMode="auto">
          <a:xfrm>
            <a:off x="2183208" y="2299791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414455">
              <a:alpha val="50196"/>
            </a:srgbClr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3865339" y="2088231"/>
            <a:ext cx="258720" cy="233265"/>
            <a:chOff x="3720691" y="2824413"/>
            <a:chExt cx="1341120" cy="1209172"/>
          </a:xfrm>
        </p:grpSpPr>
        <p:sp>
          <p:nvSpPr>
            <p:cNvPr id="9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001243" y="2115615"/>
            <a:ext cx="258720" cy="233265"/>
            <a:chOff x="3720691" y="2824413"/>
            <a:chExt cx="1341120" cy="1209172"/>
          </a:xfrm>
        </p:grpSpPr>
        <p:sp>
          <p:nvSpPr>
            <p:cNvPr id="9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137147" y="2115615"/>
            <a:ext cx="258720" cy="233265"/>
            <a:chOff x="3720691" y="2824413"/>
            <a:chExt cx="1341120" cy="1209172"/>
          </a:xfrm>
        </p:grpSpPr>
        <p:sp>
          <p:nvSpPr>
            <p:cNvPr id="9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5688512" y="3185751"/>
            <a:ext cx="575653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</a:t>
            </a:r>
            <a:endParaRPr lang="zh-CN" altLang="en-US" sz="45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688512" y="4048007"/>
            <a:ext cx="572447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B</a:t>
            </a:r>
            <a:endParaRPr lang="zh-CN" altLang="en-US" sz="450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688511" y="4938356"/>
            <a:ext cx="609317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C</a:t>
            </a:r>
            <a:endParaRPr lang="zh-CN" altLang="en-US" sz="450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331572" y="3180914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6331572" y="4103180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6331572" y="5025446"/>
            <a:ext cx="4374527" cy="851826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5161483" y="1556073"/>
            <a:ext cx="278384" cy="184511"/>
            <a:chOff x="9482595" y="2565731"/>
            <a:chExt cx="278384" cy="184511"/>
          </a:xfrm>
        </p:grpSpPr>
        <p:sp>
          <p:nvSpPr>
            <p:cNvPr id="108" name="椭圆 10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42042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5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750"/>
                            </p:stCondLst>
                            <p:childTnLst>
                              <p:par>
                                <p:cTn id="7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250"/>
                            </p:stCondLst>
                            <p:childTnLst>
                              <p:par>
                                <p:cTn id="8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75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8" grpId="0" animBg="1"/>
      <p:bldP spid="89" grpId="0" animBg="1"/>
      <p:bldP spid="90" grpId="0" animBg="1"/>
      <p:bldP spid="91" grpId="0" animBg="1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37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206"/>
          <p:cNvSpPr>
            <a:spLocks noChangeAspect="1" noEditPoints="1"/>
          </p:cNvSpPr>
          <p:nvPr/>
        </p:nvSpPr>
        <p:spPr bwMode="auto">
          <a:xfrm>
            <a:off x="780051" y="332656"/>
            <a:ext cx="276976" cy="3348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34739" y="1799838"/>
            <a:ext cx="670560" cy="604586"/>
            <a:chOff x="5424755" y="1340768"/>
            <a:chExt cx="670560" cy="604586"/>
          </a:xfrm>
        </p:grpSpPr>
        <p:grpSp>
          <p:nvGrpSpPr>
            <p:cNvPr id="15" name="组合 1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7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Freeform 126"/>
          <p:cNvSpPr>
            <a:spLocks noChangeAspect="1" noEditPoints="1"/>
          </p:cNvSpPr>
          <p:nvPr/>
        </p:nvSpPr>
        <p:spPr bwMode="auto">
          <a:xfrm>
            <a:off x="3034593" y="1941190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2425179" y="2568667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2353171" y="2879958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425179" y="4176102"/>
            <a:ext cx="1368152" cy="166876"/>
            <a:chOff x="1921123" y="5180051"/>
            <a:chExt cx="1368152" cy="166876"/>
          </a:xfrm>
          <a:solidFill>
            <a:srgbClr val="414455"/>
          </a:solidFill>
        </p:grpSpPr>
        <p:sp>
          <p:nvSpPr>
            <p:cNvPr id="23" name="矩形 22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06947" y="1799838"/>
            <a:ext cx="670560" cy="604586"/>
            <a:chOff x="5424755" y="1340768"/>
            <a:chExt cx="670560" cy="604586"/>
          </a:xfrm>
        </p:grpSpPr>
        <p:grpSp>
          <p:nvGrpSpPr>
            <p:cNvPr id="26" name="组合 2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Freeform 261"/>
          <p:cNvSpPr>
            <a:spLocks/>
          </p:cNvSpPr>
          <p:nvPr/>
        </p:nvSpPr>
        <p:spPr bwMode="auto">
          <a:xfrm>
            <a:off x="4877814" y="1971461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4369395" y="2545807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文本框 9"/>
          <p:cNvSpPr txBox="1"/>
          <p:nvPr/>
        </p:nvSpPr>
        <p:spPr>
          <a:xfrm>
            <a:off x="4297387" y="2857098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369395" y="4153242"/>
            <a:ext cx="1368152" cy="166876"/>
            <a:chOff x="1921123" y="5180051"/>
            <a:chExt cx="1368152" cy="166876"/>
          </a:xfrm>
          <a:solidFill>
            <a:srgbClr val="414455"/>
          </a:solidFill>
        </p:grpSpPr>
        <p:sp>
          <p:nvSpPr>
            <p:cNvPr id="34" name="矩形 33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79155" y="1799838"/>
            <a:ext cx="670560" cy="604586"/>
            <a:chOff x="5424755" y="1340768"/>
            <a:chExt cx="670560" cy="604586"/>
          </a:xfrm>
        </p:grpSpPr>
        <p:grpSp>
          <p:nvGrpSpPr>
            <p:cNvPr id="37" name="组合 3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6740111" y="1959625"/>
            <a:ext cx="354291" cy="303915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42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5" name="文本框 9"/>
          <p:cNvSpPr txBox="1"/>
          <p:nvPr/>
        </p:nvSpPr>
        <p:spPr>
          <a:xfrm>
            <a:off x="6241603" y="2545807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6" name="文本框 9"/>
          <p:cNvSpPr txBox="1"/>
          <p:nvPr/>
        </p:nvSpPr>
        <p:spPr>
          <a:xfrm>
            <a:off x="6169595" y="2857098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6241603" y="4153242"/>
            <a:ext cx="1368152" cy="166876"/>
            <a:chOff x="1921123" y="5180051"/>
            <a:chExt cx="1368152" cy="166876"/>
          </a:xfrm>
          <a:solidFill>
            <a:srgbClr val="414455"/>
          </a:solidFill>
        </p:grpSpPr>
        <p:sp>
          <p:nvSpPr>
            <p:cNvPr id="48" name="矩形 47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523371" y="1799838"/>
            <a:ext cx="670560" cy="604586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3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2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Freeform 206"/>
          <p:cNvSpPr>
            <a:spLocks noChangeAspect="1" noEditPoints="1"/>
          </p:cNvSpPr>
          <p:nvPr/>
        </p:nvSpPr>
        <p:spPr bwMode="auto">
          <a:xfrm>
            <a:off x="8709162" y="1921385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文本框 9"/>
          <p:cNvSpPr txBox="1"/>
          <p:nvPr/>
        </p:nvSpPr>
        <p:spPr>
          <a:xfrm>
            <a:off x="8185819" y="2545807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7" name="文本框 9"/>
          <p:cNvSpPr txBox="1"/>
          <p:nvPr/>
        </p:nvSpPr>
        <p:spPr>
          <a:xfrm>
            <a:off x="8113811" y="2857098"/>
            <a:ext cx="1656184" cy="11033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8185819" y="4153242"/>
            <a:ext cx="1368152" cy="166876"/>
            <a:chOff x="1921123" y="5180051"/>
            <a:chExt cx="1368152" cy="166876"/>
          </a:xfrm>
          <a:solidFill>
            <a:srgbClr val="414455"/>
          </a:solidFill>
        </p:grpSpPr>
        <p:sp>
          <p:nvSpPr>
            <p:cNvPr id="59" name="矩形 58"/>
            <p:cNvSpPr/>
            <p:nvPr/>
          </p:nvSpPr>
          <p:spPr>
            <a:xfrm>
              <a:off x="1921123" y="5301208"/>
              <a:ext cx="1368152" cy="45719"/>
            </a:xfrm>
            <a:prstGeom prst="rect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>
              <a:off x="2479185" y="5180051"/>
              <a:ext cx="252028" cy="144016"/>
            </a:xfrm>
            <a:prstGeom prst="triangle">
              <a:avLst/>
            </a:prstGeom>
            <a:grp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357322" y="4919042"/>
            <a:ext cx="526544" cy="474739"/>
            <a:chOff x="5424755" y="1340768"/>
            <a:chExt cx="670560" cy="604586"/>
          </a:xfrm>
        </p:grpSpPr>
        <p:grpSp>
          <p:nvGrpSpPr>
            <p:cNvPr id="62" name="组合 6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文本框 9"/>
          <p:cNvSpPr txBox="1"/>
          <p:nvPr/>
        </p:nvSpPr>
        <p:spPr>
          <a:xfrm>
            <a:off x="1993131" y="493321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2065139" y="5293253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10375371" y="5162829"/>
            <a:ext cx="258720" cy="233265"/>
            <a:chOff x="3720691" y="2824413"/>
            <a:chExt cx="1341120" cy="1209172"/>
          </a:xfrm>
        </p:grpSpPr>
        <p:sp>
          <p:nvSpPr>
            <p:cNvPr id="7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968549" y="5440810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在此录入上述图表的综合描述说明，在此录入上述图表的上述图表的综合描述说明入。在此录入上述图表的综合描述说明，在此录入上述图表的上述图表的综合描述说明入。更多模板：亮亮图文旗舰店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https://liangliangtuwen.tmall.com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9059563" y="1660313"/>
            <a:ext cx="278384" cy="184511"/>
            <a:chOff x="9482595" y="2565731"/>
            <a:chExt cx="278384" cy="184511"/>
          </a:xfrm>
        </p:grpSpPr>
        <p:sp>
          <p:nvSpPr>
            <p:cNvPr id="78" name="椭圆 7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05641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0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0"/>
                            </p:stCondLst>
                            <p:childTnLst>
                              <p:par>
                                <p:cTn id="1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250"/>
                            </p:stCondLst>
                            <p:childTnLst>
                              <p:par>
                                <p:cTn id="1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750"/>
                            </p:stCondLst>
                            <p:childTnLst>
                              <p:par>
                                <p:cTn id="1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9" grpId="0" animBg="1"/>
      <p:bldP spid="20" grpId="0"/>
      <p:bldP spid="21" grpId="0"/>
      <p:bldP spid="30" grpId="0" animBg="1"/>
      <p:bldP spid="31" grpId="0"/>
      <p:bldP spid="32" grpId="0"/>
      <p:bldP spid="45" grpId="0"/>
      <p:bldP spid="46" grpId="0"/>
      <p:bldP spid="55" grpId="0" animBg="1"/>
      <p:bldP spid="56" grpId="0"/>
      <p:bldP spid="57" grpId="0"/>
      <p:bldP spid="70" grpId="0"/>
      <p:bldP spid="7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相关法律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38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206"/>
          <p:cNvSpPr>
            <a:spLocks noChangeAspect="1" noEditPoints="1"/>
          </p:cNvSpPr>
          <p:nvPr/>
        </p:nvSpPr>
        <p:spPr bwMode="auto">
          <a:xfrm>
            <a:off x="780051" y="332656"/>
            <a:ext cx="276976" cy="3348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292401" y="2001488"/>
            <a:ext cx="1568461" cy="1414146"/>
            <a:chOff x="3720691" y="2824413"/>
            <a:chExt cx="1341120" cy="1209172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Freeform 5"/>
          <p:cNvSpPr>
            <a:spLocks/>
          </p:cNvSpPr>
          <p:nvPr/>
        </p:nvSpPr>
        <p:spPr bwMode="auto">
          <a:xfrm rot="1855731">
            <a:off x="5399802" y="2105923"/>
            <a:ext cx="1353655" cy="12204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9"/>
          <p:cNvSpPr txBox="1"/>
          <p:nvPr/>
        </p:nvSpPr>
        <p:spPr>
          <a:xfrm>
            <a:off x="5536571" y="2366160"/>
            <a:ext cx="108012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131749" y="2622509"/>
            <a:ext cx="1029734" cy="928422"/>
            <a:chOff x="3720691" y="2824413"/>
            <a:chExt cx="1341120" cy="1209172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71287" y="3573016"/>
            <a:ext cx="1029734" cy="928422"/>
            <a:chOff x="3720691" y="2824413"/>
            <a:chExt cx="1341120" cy="1209172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69815" y="3573016"/>
            <a:ext cx="1029734" cy="928422"/>
            <a:chOff x="3720691" y="2824413"/>
            <a:chExt cx="1341120" cy="1209172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40061" y="2636912"/>
            <a:ext cx="1029734" cy="928422"/>
            <a:chOff x="3720691" y="2824413"/>
            <a:chExt cx="1341120" cy="1209172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66"/>
          <p:cNvSpPr>
            <a:spLocks noEditPoints="1"/>
          </p:cNvSpPr>
          <p:nvPr/>
        </p:nvSpPr>
        <p:spPr bwMode="auto">
          <a:xfrm>
            <a:off x="5212798" y="3877068"/>
            <a:ext cx="346712" cy="304570"/>
          </a:xfrm>
          <a:custGeom>
            <a:avLst/>
            <a:gdLst>
              <a:gd name="T0" fmla="*/ 180 w 200"/>
              <a:gd name="T1" fmla="*/ 176 h 176"/>
              <a:gd name="T2" fmla="*/ 20 w 200"/>
              <a:gd name="T3" fmla="*/ 176 h 176"/>
              <a:gd name="T4" fmla="*/ 0 w 200"/>
              <a:gd name="T5" fmla="*/ 156 h 176"/>
              <a:gd name="T6" fmla="*/ 0 w 200"/>
              <a:gd name="T7" fmla="*/ 20 h 176"/>
              <a:gd name="T8" fmla="*/ 20 w 200"/>
              <a:gd name="T9" fmla="*/ 0 h 176"/>
              <a:gd name="T10" fmla="*/ 180 w 200"/>
              <a:gd name="T11" fmla="*/ 0 h 176"/>
              <a:gd name="T12" fmla="*/ 200 w 200"/>
              <a:gd name="T13" fmla="*/ 20 h 176"/>
              <a:gd name="T14" fmla="*/ 200 w 200"/>
              <a:gd name="T15" fmla="*/ 156 h 176"/>
              <a:gd name="T16" fmla="*/ 180 w 200"/>
              <a:gd name="T17" fmla="*/ 176 h 176"/>
              <a:gd name="T18" fmla="*/ 36 w 200"/>
              <a:gd name="T19" fmla="*/ 160 h 176"/>
              <a:gd name="T20" fmla="*/ 164 w 200"/>
              <a:gd name="T21" fmla="*/ 160 h 176"/>
              <a:gd name="T22" fmla="*/ 182 w 200"/>
              <a:gd name="T23" fmla="*/ 147 h 176"/>
              <a:gd name="T24" fmla="*/ 131 w 200"/>
              <a:gd name="T25" fmla="*/ 103 h 176"/>
              <a:gd name="T26" fmla="*/ 100 w 200"/>
              <a:gd name="T27" fmla="*/ 129 h 176"/>
              <a:gd name="T28" fmla="*/ 69 w 200"/>
              <a:gd name="T29" fmla="*/ 103 h 176"/>
              <a:gd name="T30" fmla="*/ 18 w 200"/>
              <a:gd name="T31" fmla="*/ 148 h 176"/>
              <a:gd name="T32" fmla="*/ 36 w 200"/>
              <a:gd name="T33" fmla="*/ 160 h 176"/>
              <a:gd name="T34" fmla="*/ 145 w 200"/>
              <a:gd name="T35" fmla="*/ 90 h 176"/>
              <a:gd name="T36" fmla="*/ 184 w 200"/>
              <a:gd name="T37" fmla="*/ 125 h 176"/>
              <a:gd name="T38" fmla="*/ 184 w 200"/>
              <a:gd name="T39" fmla="*/ 56 h 176"/>
              <a:gd name="T40" fmla="*/ 145 w 200"/>
              <a:gd name="T41" fmla="*/ 90 h 176"/>
              <a:gd name="T42" fmla="*/ 55 w 200"/>
              <a:gd name="T43" fmla="*/ 90 h 176"/>
              <a:gd name="T44" fmla="*/ 16 w 200"/>
              <a:gd name="T45" fmla="*/ 55 h 176"/>
              <a:gd name="T46" fmla="*/ 16 w 200"/>
              <a:gd name="T47" fmla="*/ 126 h 176"/>
              <a:gd name="T48" fmla="*/ 55 w 200"/>
              <a:gd name="T49" fmla="*/ 90 h 176"/>
              <a:gd name="T50" fmla="*/ 164 w 200"/>
              <a:gd name="T51" fmla="*/ 16 h 176"/>
              <a:gd name="T52" fmla="*/ 36 w 200"/>
              <a:gd name="T53" fmla="*/ 16 h 176"/>
              <a:gd name="T54" fmla="*/ 16 w 200"/>
              <a:gd name="T55" fmla="*/ 31 h 176"/>
              <a:gd name="T56" fmla="*/ 100 w 200"/>
              <a:gd name="T57" fmla="*/ 106 h 176"/>
              <a:gd name="T58" fmla="*/ 183 w 200"/>
              <a:gd name="T59" fmla="*/ 33 h 176"/>
              <a:gd name="T60" fmla="*/ 164 w 200"/>
              <a:gd name="T6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76">
                <a:moveTo>
                  <a:pt x="180" y="176"/>
                </a:moveTo>
                <a:cubicBezTo>
                  <a:pt x="20" y="176"/>
                  <a:pt x="20" y="176"/>
                  <a:pt x="20" y="176"/>
                </a:cubicBezTo>
                <a:cubicBezTo>
                  <a:pt x="8" y="176"/>
                  <a:pt x="0" y="167"/>
                  <a:pt x="0" y="156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2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91" y="0"/>
                  <a:pt x="200" y="9"/>
                  <a:pt x="200" y="20"/>
                </a:cubicBezTo>
                <a:cubicBezTo>
                  <a:pt x="200" y="156"/>
                  <a:pt x="200" y="156"/>
                  <a:pt x="200" y="156"/>
                </a:cubicBezTo>
                <a:cubicBezTo>
                  <a:pt x="200" y="167"/>
                  <a:pt x="191" y="176"/>
                  <a:pt x="180" y="176"/>
                </a:cubicBezTo>
                <a:close/>
                <a:moveTo>
                  <a:pt x="36" y="160"/>
                </a:moveTo>
                <a:cubicBezTo>
                  <a:pt x="164" y="160"/>
                  <a:pt x="164" y="160"/>
                  <a:pt x="164" y="160"/>
                </a:cubicBezTo>
                <a:cubicBezTo>
                  <a:pt x="172" y="160"/>
                  <a:pt x="179" y="154"/>
                  <a:pt x="182" y="147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18" y="148"/>
                  <a:pt x="18" y="148"/>
                  <a:pt x="18" y="148"/>
                </a:cubicBezTo>
                <a:cubicBezTo>
                  <a:pt x="21" y="155"/>
                  <a:pt x="28" y="160"/>
                  <a:pt x="36" y="160"/>
                </a:cubicBezTo>
                <a:close/>
                <a:moveTo>
                  <a:pt x="145" y="90"/>
                </a:moveTo>
                <a:cubicBezTo>
                  <a:pt x="184" y="125"/>
                  <a:pt x="184" y="125"/>
                  <a:pt x="184" y="125"/>
                </a:cubicBezTo>
                <a:cubicBezTo>
                  <a:pt x="184" y="56"/>
                  <a:pt x="184" y="56"/>
                  <a:pt x="184" y="56"/>
                </a:cubicBezTo>
                <a:lnTo>
                  <a:pt x="145" y="90"/>
                </a:lnTo>
                <a:close/>
                <a:moveTo>
                  <a:pt x="55" y="90"/>
                </a:moveTo>
                <a:cubicBezTo>
                  <a:pt x="16" y="55"/>
                  <a:pt x="16" y="55"/>
                  <a:pt x="16" y="55"/>
                </a:cubicBezTo>
                <a:cubicBezTo>
                  <a:pt x="16" y="126"/>
                  <a:pt x="16" y="126"/>
                  <a:pt x="16" y="126"/>
                </a:cubicBezTo>
                <a:lnTo>
                  <a:pt x="55" y="90"/>
                </a:lnTo>
                <a:close/>
                <a:moveTo>
                  <a:pt x="164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26" y="16"/>
                  <a:pt x="18" y="22"/>
                  <a:pt x="16" y="31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83" y="33"/>
                  <a:pt x="183" y="33"/>
                  <a:pt x="183" y="33"/>
                </a:cubicBezTo>
                <a:cubicBezTo>
                  <a:pt x="182" y="23"/>
                  <a:pt x="174" y="16"/>
                  <a:pt x="164" y="1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23"/>
          <p:cNvSpPr>
            <a:spLocks noEditPoints="1"/>
          </p:cNvSpPr>
          <p:nvPr/>
        </p:nvSpPr>
        <p:spPr bwMode="auto">
          <a:xfrm>
            <a:off x="6489546" y="3819206"/>
            <a:ext cx="390271" cy="420291"/>
          </a:xfrm>
          <a:custGeom>
            <a:avLst/>
            <a:gdLst>
              <a:gd name="T0" fmla="*/ 173 w 186"/>
              <a:gd name="T1" fmla="*/ 88 h 200"/>
              <a:gd name="T2" fmla="*/ 112 w 186"/>
              <a:gd name="T3" fmla="*/ 36 h 200"/>
              <a:gd name="T4" fmla="*/ 146 w 186"/>
              <a:gd name="T5" fmla="*/ 18 h 200"/>
              <a:gd name="T6" fmla="*/ 186 w 186"/>
              <a:gd name="T7" fmla="*/ 59 h 200"/>
              <a:gd name="T8" fmla="*/ 173 w 186"/>
              <a:gd name="T9" fmla="*/ 88 h 200"/>
              <a:gd name="T10" fmla="*/ 95 w 186"/>
              <a:gd name="T11" fmla="*/ 20 h 200"/>
              <a:gd name="T12" fmla="*/ 95 w 186"/>
              <a:gd name="T13" fmla="*/ 45 h 200"/>
              <a:gd name="T14" fmla="*/ 165 w 186"/>
              <a:gd name="T15" fmla="*/ 118 h 200"/>
              <a:gd name="T16" fmla="*/ 151 w 186"/>
              <a:gd name="T17" fmla="*/ 162 h 200"/>
              <a:gd name="T18" fmla="*/ 168 w 186"/>
              <a:gd name="T19" fmla="*/ 191 h 200"/>
              <a:gd name="T20" fmla="*/ 154 w 186"/>
              <a:gd name="T21" fmla="*/ 199 h 200"/>
              <a:gd name="T22" fmla="*/ 139 w 186"/>
              <a:gd name="T23" fmla="*/ 174 h 200"/>
              <a:gd name="T24" fmla="*/ 92 w 186"/>
              <a:gd name="T25" fmla="*/ 191 h 200"/>
              <a:gd name="T26" fmla="*/ 46 w 186"/>
              <a:gd name="T27" fmla="*/ 174 h 200"/>
              <a:gd name="T28" fmla="*/ 31 w 186"/>
              <a:gd name="T29" fmla="*/ 200 h 200"/>
              <a:gd name="T30" fmla="*/ 17 w 186"/>
              <a:gd name="T31" fmla="*/ 192 h 200"/>
              <a:gd name="T32" fmla="*/ 34 w 186"/>
              <a:gd name="T33" fmla="*/ 162 h 200"/>
              <a:gd name="T34" fmla="*/ 19 w 186"/>
              <a:gd name="T35" fmla="*/ 118 h 200"/>
              <a:gd name="T36" fmla="*/ 89 w 186"/>
              <a:gd name="T37" fmla="*/ 45 h 200"/>
              <a:gd name="T38" fmla="*/ 89 w 186"/>
              <a:gd name="T39" fmla="*/ 20 h 200"/>
              <a:gd name="T40" fmla="*/ 82 w 186"/>
              <a:gd name="T41" fmla="*/ 10 h 200"/>
              <a:gd name="T42" fmla="*/ 92 w 186"/>
              <a:gd name="T43" fmla="*/ 0 h 200"/>
              <a:gd name="T44" fmla="*/ 102 w 186"/>
              <a:gd name="T45" fmla="*/ 10 h 200"/>
              <a:gd name="T46" fmla="*/ 95 w 186"/>
              <a:gd name="T47" fmla="*/ 20 h 200"/>
              <a:gd name="T48" fmla="*/ 36 w 186"/>
              <a:gd name="T49" fmla="*/ 118 h 200"/>
              <a:gd name="T50" fmla="*/ 92 w 186"/>
              <a:gd name="T51" fmla="*/ 175 h 200"/>
              <a:gd name="T52" fmla="*/ 149 w 186"/>
              <a:gd name="T53" fmla="*/ 118 h 200"/>
              <a:gd name="T54" fmla="*/ 92 w 186"/>
              <a:gd name="T55" fmla="*/ 61 h 200"/>
              <a:gd name="T56" fmla="*/ 36 w 186"/>
              <a:gd name="T57" fmla="*/ 118 h 200"/>
              <a:gd name="T58" fmla="*/ 109 w 186"/>
              <a:gd name="T59" fmla="*/ 130 h 200"/>
              <a:gd name="T60" fmla="*/ 89 w 186"/>
              <a:gd name="T61" fmla="*/ 130 h 200"/>
              <a:gd name="T62" fmla="*/ 82 w 186"/>
              <a:gd name="T63" fmla="*/ 124 h 200"/>
              <a:gd name="T64" fmla="*/ 82 w 186"/>
              <a:gd name="T65" fmla="*/ 96 h 200"/>
              <a:gd name="T66" fmla="*/ 89 w 186"/>
              <a:gd name="T67" fmla="*/ 90 h 200"/>
              <a:gd name="T68" fmla="*/ 96 w 186"/>
              <a:gd name="T69" fmla="*/ 96 h 200"/>
              <a:gd name="T70" fmla="*/ 96 w 186"/>
              <a:gd name="T71" fmla="*/ 117 h 200"/>
              <a:gd name="T72" fmla="*/ 109 w 186"/>
              <a:gd name="T73" fmla="*/ 117 h 200"/>
              <a:gd name="T74" fmla="*/ 116 w 186"/>
              <a:gd name="T75" fmla="*/ 124 h 200"/>
              <a:gd name="T76" fmla="*/ 109 w 186"/>
              <a:gd name="T77" fmla="*/ 130 h 200"/>
              <a:gd name="T78" fmla="*/ 12 w 186"/>
              <a:gd name="T79" fmla="*/ 88 h 200"/>
              <a:gd name="T80" fmla="*/ 0 w 186"/>
              <a:gd name="T81" fmla="*/ 59 h 200"/>
              <a:gd name="T82" fmla="*/ 40 w 186"/>
              <a:gd name="T83" fmla="*/ 18 h 200"/>
              <a:gd name="T84" fmla="*/ 73 w 186"/>
              <a:gd name="T85" fmla="*/ 36 h 200"/>
              <a:gd name="T86" fmla="*/ 12 w 186"/>
              <a:gd name="T87" fmla="*/ 8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6" h="200">
                <a:moveTo>
                  <a:pt x="173" y="88"/>
                </a:moveTo>
                <a:cubicBezTo>
                  <a:pt x="164" y="62"/>
                  <a:pt x="141" y="42"/>
                  <a:pt x="112" y="36"/>
                </a:cubicBezTo>
                <a:cubicBezTo>
                  <a:pt x="120" y="25"/>
                  <a:pt x="132" y="18"/>
                  <a:pt x="146" y="18"/>
                </a:cubicBezTo>
                <a:cubicBezTo>
                  <a:pt x="168" y="18"/>
                  <a:pt x="186" y="36"/>
                  <a:pt x="186" y="59"/>
                </a:cubicBezTo>
                <a:cubicBezTo>
                  <a:pt x="186" y="70"/>
                  <a:pt x="181" y="81"/>
                  <a:pt x="173" y="88"/>
                </a:cubicBezTo>
                <a:close/>
                <a:moveTo>
                  <a:pt x="95" y="20"/>
                </a:moveTo>
                <a:cubicBezTo>
                  <a:pt x="95" y="45"/>
                  <a:pt x="95" y="45"/>
                  <a:pt x="95" y="45"/>
                </a:cubicBezTo>
                <a:cubicBezTo>
                  <a:pt x="134" y="47"/>
                  <a:pt x="165" y="79"/>
                  <a:pt x="165" y="118"/>
                </a:cubicBezTo>
                <a:cubicBezTo>
                  <a:pt x="165" y="134"/>
                  <a:pt x="160" y="150"/>
                  <a:pt x="151" y="162"/>
                </a:cubicBezTo>
                <a:cubicBezTo>
                  <a:pt x="168" y="191"/>
                  <a:pt x="168" y="191"/>
                  <a:pt x="168" y="191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26" y="185"/>
                  <a:pt x="110" y="191"/>
                  <a:pt x="92" y="191"/>
                </a:cubicBezTo>
                <a:cubicBezTo>
                  <a:pt x="75" y="191"/>
                  <a:pt x="58" y="185"/>
                  <a:pt x="46" y="174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17" y="192"/>
                  <a:pt x="17" y="192"/>
                  <a:pt x="17" y="192"/>
                </a:cubicBezTo>
                <a:cubicBezTo>
                  <a:pt x="34" y="162"/>
                  <a:pt x="34" y="162"/>
                  <a:pt x="34" y="162"/>
                </a:cubicBezTo>
                <a:cubicBezTo>
                  <a:pt x="25" y="150"/>
                  <a:pt x="19" y="135"/>
                  <a:pt x="19" y="118"/>
                </a:cubicBezTo>
                <a:cubicBezTo>
                  <a:pt x="19" y="79"/>
                  <a:pt x="50" y="47"/>
                  <a:pt x="89" y="45"/>
                </a:cubicBezTo>
                <a:cubicBezTo>
                  <a:pt x="89" y="20"/>
                  <a:pt x="89" y="20"/>
                  <a:pt x="89" y="20"/>
                </a:cubicBezTo>
                <a:cubicBezTo>
                  <a:pt x="85" y="18"/>
                  <a:pt x="82" y="15"/>
                  <a:pt x="82" y="10"/>
                </a:cubicBezTo>
                <a:cubicBezTo>
                  <a:pt x="82" y="5"/>
                  <a:pt x="86" y="0"/>
                  <a:pt x="92" y="0"/>
                </a:cubicBezTo>
                <a:cubicBezTo>
                  <a:pt x="98" y="0"/>
                  <a:pt x="102" y="5"/>
                  <a:pt x="102" y="10"/>
                </a:cubicBezTo>
                <a:cubicBezTo>
                  <a:pt x="102" y="15"/>
                  <a:pt x="99" y="18"/>
                  <a:pt x="95" y="20"/>
                </a:cubicBezTo>
                <a:close/>
                <a:moveTo>
                  <a:pt x="36" y="118"/>
                </a:moveTo>
                <a:cubicBezTo>
                  <a:pt x="36" y="149"/>
                  <a:pt x="61" y="175"/>
                  <a:pt x="92" y="175"/>
                </a:cubicBezTo>
                <a:cubicBezTo>
                  <a:pt x="124" y="175"/>
                  <a:pt x="149" y="149"/>
                  <a:pt x="149" y="118"/>
                </a:cubicBezTo>
                <a:cubicBezTo>
                  <a:pt x="149" y="87"/>
                  <a:pt x="124" y="61"/>
                  <a:pt x="92" y="61"/>
                </a:cubicBezTo>
                <a:cubicBezTo>
                  <a:pt x="61" y="61"/>
                  <a:pt x="36" y="87"/>
                  <a:pt x="36" y="118"/>
                </a:cubicBezTo>
                <a:close/>
                <a:moveTo>
                  <a:pt x="109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5" y="130"/>
                  <a:pt x="82" y="127"/>
                  <a:pt x="82" y="124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3"/>
                  <a:pt x="85" y="90"/>
                  <a:pt x="89" y="90"/>
                </a:cubicBezTo>
                <a:cubicBezTo>
                  <a:pt x="93" y="90"/>
                  <a:pt x="96" y="93"/>
                  <a:pt x="96" y="96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13" y="117"/>
                  <a:pt x="116" y="120"/>
                  <a:pt x="116" y="124"/>
                </a:cubicBezTo>
                <a:cubicBezTo>
                  <a:pt x="116" y="127"/>
                  <a:pt x="113" y="130"/>
                  <a:pt x="109" y="130"/>
                </a:cubicBezTo>
                <a:close/>
                <a:moveTo>
                  <a:pt x="12" y="88"/>
                </a:moveTo>
                <a:cubicBezTo>
                  <a:pt x="4" y="81"/>
                  <a:pt x="0" y="70"/>
                  <a:pt x="0" y="59"/>
                </a:cubicBezTo>
                <a:cubicBezTo>
                  <a:pt x="0" y="36"/>
                  <a:pt x="18" y="18"/>
                  <a:pt x="40" y="18"/>
                </a:cubicBezTo>
                <a:cubicBezTo>
                  <a:pt x="54" y="18"/>
                  <a:pt x="66" y="25"/>
                  <a:pt x="73" y="36"/>
                </a:cubicBezTo>
                <a:cubicBezTo>
                  <a:pt x="45" y="42"/>
                  <a:pt x="22" y="62"/>
                  <a:pt x="12" y="88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8"/>
          <p:cNvSpPr>
            <a:spLocks noEditPoints="1"/>
          </p:cNvSpPr>
          <p:nvPr/>
        </p:nvSpPr>
        <p:spPr bwMode="auto">
          <a:xfrm>
            <a:off x="7308496" y="2908358"/>
            <a:ext cx="301532" cy="385530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4426550" y="2849088"/>
            <a:ext cx="440131" cy="445076"/>
          </a:xfrm>
          <a:custGeom>
            <a:avLst/>
            <a:gdLst>
              <a:gd name="T0" fmla="*/ 99 w 197"/>
              <a:gd name="T1" fmla="*/ 30 h 199"/>
              <a:gd name="T2" fmla="*/ 106 w 197"/>
              <a:gd name="T3" fmla="*/ 15 h 199"/>
              <a:gd name="T4" fmla="*/ 99 w 197"/>
              <a:gd name="T5" fmla="*/ 0 h 199"/>
              <a:gd name="T6" fmla="*/ 91 w 197"/>
              <a:gd name="T7" fmla="*/ 15 h 199"/>
              <a:gd name="T8" fmla="*/ 99 w 197"/>
              <a:gd name="T9" fmla="*/ 30 h 199"/>
              <a:gd name="T10" fmla="*/ 64 w 197"/>
              <a:gd name="T11" fmla="*/ 39 h 199"/>
              <a:gd name="T12" fmla="*/ 63 w 197"/>
              <a:gd name="T13" fmla="*/ 22 h 199"/>
              <a:gd name="T14" fmla="*/ 49 w 197"/>
              <a:gd name="T15" fmla="*/ 13 h 199"/>
              <a:gd name="T16" fmla="*/ 50 w 197"/>
              <a:gd name="T17" fmla="*/ 30 h 199"/>
              <a:gd name="T18" fmla="*/ 64 w 197"/>
              <a:gd name="T19" fmla="*/ 39 h 199"/>
              <a:gd name="T20" fmla="*/ 175 w 197"/>
              <a:gd name="T21" fmla="*/ 63 h 199"/>
              <a:gd name="T22" fmla="*/ 184 w 197"/>
              <a:gd name="T23" fmla="*/ 49 h 199"/>
              <a:gd name="T24" fmla="*/ 167 w 197"/>
              <a:gd name="T25" fmla="*/ 50 h 199"/>
              <a:gd name="T26" fmla="*/ 158 w 197"/>
              <a:gd name="T27" fmla="*/ 64 h 199"/>
              <a:gd name="T28" fmla="*/ 175 w 197"/>
              <a:gd name="T29" fmla="*/ 63 h 199"/>
              <a:gd name="T30" fmla="*/ 133 w 197"/>
              <a:gd name="T31" fmla="*/ 39 h 199"/>
              <a:gd name="T32" fmla="*/ 147 w 197"/>
              <a:gd name="T33" fmla="*/ 30 h 199"/>
              <a:gd name="T34" fmla="*/ 148 w 197"/>
              <a:gd name="T35" fmla="*/ 13 h 199"/>
              <a:gd name="T36" fmla="*/ 134 w 197"/>
              <a:gd name="T37" fmla="*/ 22 h 199"/>
              <a:gd name="T38" fmla="*/ 133 w 197"/>
              <a:gd name="T39" fmla="*/ 39 h 199"/>
              <a:gd name="T40" fmla="*/ 47 w 197"/>
              <a:gd name="T41" fmla="*/ 119 h 199"/>
              <a:gd name="T42" fmla="*/ 100 w 197"/>
              <a:gd name="T43" fmla="*/ 74 h 199"/>
              <a:gd name="T44" fmla="*/ 153 w 197"/>
              <a:gd name="T45" fmla="*/ 123 h 199"/>
              <a:gd name="T46" fmla="*/ 155 w 197"/>
              <a:gd name="T47" fmla="*/ 123 h 199"/>
              <a:gd name="T48" fmla="*/ 161 w 197"/>
              <a:gd name="T49" fmla="*/ 99 h 199"/>
              <a:gd name="T50" fmla="*/ 101 w 197"/>
              <a:gd name="T51" fmla="*/ 39 h 199"/>
              <a:gd name="T52" fmla="*/ 40 w 197"/>
              <a:gd name="T53" fmla="*/ 99 h 199"/>
              <a:gd name="T54" fmla="*/ 45 w 197"/>
              <a:gd name="T55" fmla="*/ 119 h 199"/>
              <a:gd name="T56" fmla="*/ 47 w 197"/>
              <a:gd name="T57" fmla="*/ 119 h 199"/>
              <a:gd name="T58" fmla="*/ 22 w 197"/>
              <a:gd name="T59" fmla="*/ 63 h 199"/>
              <a:gd name="T60" fmla="*/ 39 w 197"/>
              <a:gd name="T61" fmla="*/ 64 h 199"/>
              <a:gd name="T62" fmla="*/ 30 w 197"/>
              <a:gd name="T63" fmla="*/ 50 h 199"/>
              <a:gd name="T64" fmla="*/ 13 w 197"/>
              <a:gd name="T65" fmla="*/ 49 h 199"/>
              <a:gd name="T66" fmla="*/ 22 w 197"/>
              <a:gd name="T67" fmla="*/ 63 h 199"/>
              <a:gd name="T68" fmla="*/ 183 w 197"/>
              <a:gd name="T69" fmla="*/ 91 h 199"/>
              <a:gd name="T70" fmla="*/ 168 w 197"/>
              <a:gd name="T71" fmla="*/ 99 h 199"/>
              <a:gd name="T72" fmla="*/ 183 w 197"/>
              <a:gd name="T73" fmla="*/ 107 h 199"/>
              <a:gd name="T74" fmla="*/ 197 w 197"/>
              <a:gd name="T75" fmla="*/ 99 h 199"/>
              <a:gd name="T76" fmla="*/ 183 w 197"/>
              <a:gd name="T77" fmla="*/ 91 h 199"/>
              <a:gd name="T78" fmla="*/ 29 w 197"/>
              <a:gd name="T79" fmla="*/ 99 h 199"/>
              <a:gd name="T80" fmla="*/ 15 w 197"/>
              <a:gd name="T81" fmla="*/ 91 h 199"/>
              <a:gd name="T82" fmla="*/ 0 w 197"/>
              <a:gd name="T83" fmla="*/ 99 h 199"/>
              <a:gd name="T84" fmla="*/ 15 w 197"/>
              <a:gd name="T85" fmla="*/ 107 h 199"/>
              <a:gd name="T86" fmla="*/ 29 w 197"/>
              <a:gd name="T87" fmla="*/ 99 h 199"/>
              <a:gd name="T88" fmla="*/ 176 w 197"/>
              <a:gd name="T89" fmla="*/ 158 h 199"/>
              <a:gd name="T90" fmla="*/ 175 w 197"/>
              <a:gd name="T91" fmla="*/ 158 h 199"/>
              <a:gd name="T92" fmla="*/ 175 w 197"/>
              <a:gd name="T93" fmla="*/ 157 h 199"/>
              <a:gd name="T94" fmla="*/ 147 w 197"/>
              <a:gd name="T95" fmla="*/ 129 h 199"/>
              <a:gd name="T96" fmla="*/ 144 w 197"/>
              <a:gd name="T97" fmla="*/ 130 h 199"/>
              <a:gd name="T98" fmla="*/ 102 w 197"/>
              <a:gd name="T99" fmla="*/ 89 h 199"/>
              <a:gd name="T100" fmla="*/ 61 w 197"/>
              <a:gd name="T101" fmla="*/ 127 h 199"/>
              <a:gd name="T102" fmla="*/ 41 w 197"/>
              <a:gd name="T103" fmla="*/ 140 h 199"/>
              <a:gd name="T104" fmla="*/ 42 w 197"/>
              <a:gd name="T105" fmla="*/ 141 h 199"/>
              <a:gd name="T106" fmla="*/ 16 w 197"/>
              <a:gd name="T107" fmla="*/ 169 h 199"/>
              <a:gd name="T108" fmla="*/ 43 w 197"/>
              <a:gd name="T109" fmla="*/ 199 h 199"/>
              <a:gd name="T110" fmla="*/ 176 w 197"/>
              <a:gd name="T111" fmla="*/ 199 h 199"/>
              <a:gd name="T112" fmla="*/ 195 w 197"/>
              <a:gd name="T113" fmla="*/ 177 h 199"/>
              <a:gd name="T114" fmla="*/ 176 w 197"/>
              <a:gd name="T115" fmla="*/ 15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7" h="199">
                <a:moveTo>
                  <a:pt x="99" y="30"/>
                </a:moveTo>
                <a:cubicBezTo>
                  <a:pt x="103" y="30"/>
                  <a:pt x="106" y="23"/>
                  <a:pt x="106" y="15"/>
                </a:cubicBezTo>
                <a:cubicBezTo>
                  <a:pt x="106" y="7"/>
                  <a:pt x="103" y="0"/>
                  <a:pt x="99" y="0"/>
                </a:cubicBezTo>
                <a:cubicBezTo>
                  <a:pt x="94" y="0"/>
                  <a:pt x="91" y="7"/>
                  <a:pt x="91" y="15"/>
                </a:cubicBezTo>
                <a:cubicBezTo>
                  <a:pt x="91" y="23"/>
                  <a:pt x="94" y="30"/>
                  <a:pt x="99" y="30"/>
                </a:cubicBezTo>
                <a:close/>
                <a:moveTo>
                  <a:pt x="64" y="39"/>
                </a:moveTo>
                <a:cubicBezTo>
                  <a:pt x="68" y="37"/>
                  <a:pt x="67" y="29"/>
                  <a:pt x="63" y="22"/>
                </a:cubicBezTo>
                <a:cubicBezTo>
                  <a:pt x="59" y="15"/>
                  <a:pt x="53" y="11"/>
                  <a:pt x="49" y="13"/>
                </a:cubicBezTo>
                <a:cubicBezTo>
                  <a:pt x="45" y="15"/>
                  <a:pt x="46" y="23"/>
                  <a:pt x="50" y="30"/>
                </a:cubicBezTo>
                <a:cubicBezTo>
                  <a:pt x="54" y="37"/>
                  <a:pt x="60" y="41"/>
                  <a:pt x="64" y="39"/>
                </a:cubicBezTo>
                <a:close/>
                <a:moveTo>
                  <a:pt x="175" y="63"/>
                </a:moveTo>
                <a:cubicBezTo>
                  <a:pt x="182" y="59"/>
                  <a:pt x="186" y="53"/>
                  <a:pt x="184" y="49"/>
                </a:cubicBezTo>
                <a:cubicBezTo>
                  <a:pt x="182" y="46"/>
                  <a:pt x="175" y="46"/>
                  <a:pt x="167" y="50"/>
                </a:cubicBezTo>
                <a:cubicBezTo>
                  <a:pt x="160" y="54"/>
                  <a:pt x="156" y="61"/>
                  <a:pt x="158" y="64"/>
                </a:cubicBezTo>
                <a:cubicBezTo>
                  <a:pt x="161" y="68"/>
                  <a:pt x="168" y="68"/>
                  <a:pt x="175" y="63"/>
                </a:cubicBezTo>
                <a:close/>
                <a:moveTo>
                  <a:pt x="133" y="39"/>
                </a:moveTo>
                <a:cubicBezTo>
                  <a:pt x="137" y="41"/>
                  <a:pt x="143" y="37"/>
                  <a:pt x="147" y="30"/>
                </a:cubicBezTo>
                <a:cubicBezTo>
                  <a:pt x="151" y="23"/>
                  <a:pt x="152" y="15"/>
                  <a:pt x="148" y="13"/>
                </a:cubicBezTo>
                <a:cubicBezTo>
                  <a:pt x="144" y="11"/>
                  <a:pt x="138" y="15"/>
                  <a:pt x="134" y="22"/>
                </a:cubicBezTo>
                <a:cubicBezTo>
                  <a:pt x="130" y="29"/>
                  <a:pt x="129" y="37"/>
                  <a:pt x="133" y="39"/>
                </a:cubicBezTo>
                <a:close/>
                <a:moveTo>
                  <a:pt x="47" y="119"/>
                </a:moveTo>
                <a:cubicBezTo>
                  <a:pt x="50" y="92"/>
                  <a:pt x="73" y="74"/>
                  <a:pt x="100" y="74"/>
                </a:cubicBezTo>
                <a:cubicBezTo>
                  <a:pt x="129" y="74"/>
                  <a:pt x="153" y="95"/>
                  <a:pt x="153" y="123"/>
                </a:cubicBezTo>
                <a:cubicBezTo>
                  <a:pt x="154" y="123"/>
                  <a:pt x="155" y="123"/>
                  <a:pt x="155" y="123"/>
                </a:cubicBezTo>
                <a:cubicBezTo>
                  <a:pt x="159" y="115"/>
                  <a:pt x="161" y="109"/>
                  <a:pt x="161" y="99"/>
                </a:cubicBezTo>
                <a:cubicBezTo>
                  <a:pt x="161" y="66"/>
                  <a:pt x="134" y="39"/>
                  <a:pt x="101" y="39"/>
                </a:cubicBezTo>
                <a:cubicBezTo>
                  <a:pt x="67" y="39"/>
                  <a:pt x="40" y="66"/>
                  <a:pt x="40" y="99"/>
                </a:cubicBezTo>
                <a:cubicBezTo>
                  <a:pt x="40" y="107"/>
                  <a:pt x="42" y="112"/>
                  <a:pt x="45" y="119"/>
                </a:cubicBezTo>
                <a:cubicBezTo>
                  <a:pt x="45" y="119"/>
                  <a:pt x="46" y="119"/>
                  <a:pt x="47" y="119"/>
                </a:cubicBezTo>
                <a:close/>
                <a:moveTo>
                  <a:pt x="22" y="63"/>
                </a:moveTo>
                <a:cubicBezTo>
                  <a:pt x="29" y="68"/>
                  <a:pt x="37" y="68"/>
                  <a:pt x="39" y="64"/>
                </a:cubicBezTo>
                <a:cubicBezTo>
                  <a:pt x="41" y="61"/>
                  <a:pt x="37" y="54"/>
                  <a:pt x="30" y="50"/>
                </a:cubicBezTo>
                <a:cubicBezTo>
                  <a:pt x="23" y="46"/>
                  <a:pt x="15" y="46"/>
                  <a:pt x="13" y="49"/>
                </a:cubicBezTo>
                <a:cubicBezTo>
                  <a:pt x="11" y="53"/>
                  <a:pt x="15" y="59"/>
                  <a:pt x="22" y="63"/>
                </a:cubicBezTo>
                <a:close/>
                <a:moveTo>
                  <a:pt x="183" y="91"/>
                </a:moveTo>
                <a:cubicBezTo>
                  <a:pt x="174" y="91"/>
                  <a:pt x="168" y="95"/>
                  <a:pt x="168" y="99"/>
                </a:cubicBezTo>
                <a:cubicBezTo>
                  <a:pt x="168" y="103"/>
                  <a:pt x="174" y="107"/>
                  <a:pt x="183" y="107"/>
                </a:cubicBezTo>
                <a:cubicBezTo>
                  <a:pt x="191" y="107"/>
                  <a:pt x="197" y="103"/>
                  <a:pt x="197" y="99"/>
                </a:cubicBezTo>
                <a:cubicBezTo>
                  <a:pt x="197" y="95"/>
                  <a:pt x="191" y="91"/>
                  <a:pt x="183" y="91"/>
                </a:cubicBezTo>
                <a:close/>
                <a:moveTo>
                  <a:pt x="29" y="99"/>
                </a:moveTo>
                <a:cubicBezTo>
                  <a:pt x="29" y="95"/>
                  <a:pt x="23" y="91"/>
                  <a:pt x="15" y="91"/>
                </a:cubicBezTo>
                <a:cubicBezTo>
                  <a:pt x="6" y="91"/>
                  <a:pt x="0" y="95"/>
                  <a:pt x="0" y="99"/>
                </a:cubicBezTo>
                <a:cubicBezTo>
                  <a:pt x="0" y="103"/>
                  <a:pt x="6" y="107"/>
                  <a:pt x="15" y="107"/>
                </a:cubicBezTo>
                <a:cubicBezTo>
                  <a:pt x="23" y="107"/>
                  <a:pt x="29" y="103"/>
                  <a:pt x="29" y="99"/>
                </a:cubicBezTo>
                <a:close/>
                <a:moveTo>
                  <a:pt x="176" y="158"/>
                </a:moveTo>
                <a:cubicBezTo>
                  <a:pt x="175" y="158"/>
                  <a:pt x="175" y="158"/>
                  <a:pt x="175" y="158"/>
                </a:cubicBezTo>
                <a:cubicBezTo>
                  <a:pt x="175" y="158"/>
                  <a:pt x="175" y="157"/>
                  <a:pt x="175" y="157"/>
                </a:cubicBezTo>
                <a:cubicBezTo>
                  <a:pt x="175" y="142"/>
                  <a:pt x="162" y="129"/>
                  <a:pt x="147" y="129"/>
                </a:cubicBezTo>
                <a:cubicBezTo>
                  <a:pt x="146" y="129"/>
                  <a:pt x="145" y="129"/>
                  <a:pt x="144" y="130"/>
                </a:cubicBezTo>
                <a:cubicBezTo>
                  <a:pt x="143" y="107"/>
                  <a:pt x="125" y="89"/>
                  <a:pt x="102" y="89"/>
                </a:cubicBezTo>
                <a:cubicBezTo>
                  <a:pt x="74" y="89"/>
                  <a:pt x="63" y="106"/>
                  <a:pt x="61" y="127"/>
                </a:cubicBezTo>
                <a:cubicBezTo>
                  <a:pt x="55" y="128"/>
                  <a:pt x="43" y="125"/>
                  <a:pt x="41" y="140"/>
                </a:cubicBezTo>
                <a:cubicBezTo>
                  <a:pt x="41" y="141"/>
                  <a:pt x="41" y="141"/>
                  <a:pt x="42" y="141"/>
                </a:cubicBezTo>
                <a:cubicBezTo>
                  <a:pt x="27" y="142"/>
                  <a:pt x="16" y="154"/>
                  <a:pt x="16" y="169"/>
                </a:cubicBezTo>
                <a:cubicBezTo>
                  <a:pt x="16" y="184"/>
                  <a:pt x="28" y="199"/>
                  <a:pt x="43" y="199"/>
                </a:cubicBezTo>
                <a:cubicBezTo>
                  <a:pt x="90" y="199"/>
                  <a:pt x="152" y="199"/>
                  <a:pt x="176" y="199"/>
                </a:cubicBezTo>
                <a:cubicBezTo>
                  <a:pt x="186" y="199"/>
                  <a:pt x="195" y="188"/>
                  <a:pt x="195" y="177"/>
                </a:cubicBezTo>
                <a:cubicBezTo>
                  <a:pt x="195" y="167"/>
                  <a:pt x="186" y="158"/>
                  <a:pt x="176" y="158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695851" y="267012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1695164" y="299312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37" name="矩形 36"/>
          <p:cNvSpPr/>
          <p:nvPr/>
        </p:nvSpPr>
        <p:spPr>
          <a:xfrm>
            <a:off x="2631955" y="411028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2631268" y="443328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39" name="矩形 38"/>
          <p:cNvSpPr/>
          <p:nvPr/>
        </p:nvSpPr>
        <p:spPr>
          <a:xfrm>
            <a:off x="7384483" y="411028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383796" y="443328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41" name="矩形 40"/>
          <p:cNvSpPr/>
          <p:nvPr/>
        </p:nvSpPr>
        <p:spPr>
          <a:xfrm>
            <a:off x="8258514" y="267012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257827" y="2993126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529635" y="1916832"/>
            <a:ext cx="278384" cy="184511"/>
            <a:chOff x="9482595" y="2565731"/>
            <a:chExt cx="278384" cy="184511"/>
          </a:xfrm>
        </p:grpSpPr>
        <p:sp>
          <p:nvSpPr>
            <p:cNvPr id="44" name="椭圆 4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89924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65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7" grpId="0" animBg="1"/>
      <p:bldP spid="18" grpId="0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3789040"/>
            <a:ext cx="12195175" cy="1728192"/>
          </a:xfrm>
          <a:prstGeom prst="rect">
            <a:avLst/>
          </a:prstGeom>
          <a:solidFill>
            <a:schemeClr val="bg1">
              <a:lumMod val="50000"/>
              <a:alpha val="1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628800"/>
            <a:ext cx="12195175" cy="1728192"/>
          </a:xfrm>
          <a:prstGeom prst="rect">
            <a:avLst/>
          </a:prstGeom>
          <a:solidFill>
            <a:schemeClr val="bg1">
              <a:lumMod val="50000"/>
              <a:alpha val="1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cxnSp>
        <p:nvCxnSpPr>
          <p:cNvPr id="124" name="直接连接符 123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39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66" name="组合 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206"/>
          <p:cNvSpPr>
            <a:spLocks noChangeAspect="1" noEditPoints="1"/>
          </p:cNvSpPr>
          <p:nvPr/>
        </p:nvSpPr>
        <p:spPr bwMode="auto">
          <a:xfrm>
            <a:off x="780051" y="332656"/>
            <a:ext cx="276976" cy="3348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3505299" y="1142684"/>
            <a:ext cx="523553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特别鸣谢</a:t>
            </a:r>
            <a:endParaRPr lang="zh-CN" sz="2400" b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4873451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69543" y="1692408"/>
            <a:ext cx="5852580" cy="152348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本次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论文是在我的指导老师 </a:t>
            </a:r>
            <a:r>
              <a:rPr lang="zh-CN" altLang="en-US" sz="14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李某某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的亲切关怀与细心的指导下完成的。从最初课题的选择到最终论文的完成，李老师始终都给予了细心的指导和不懈的支持，并且在耐心的指导论文之余，老师不断的开拓我的视野，启发我的思考，让我体会到了独立完成项目的乐趣。</a:t>
            </a:r>
          </a:p>
        </p:txBody>
      </p:sp>
      <p:sp>
        <p:nvSpPr>
          <p:cNvPr id="17" name="矩形 16"/>
          <p:cNvSpPr/>
          <p:nvPr/>
        </p:nvSpPr>
        <p:spPr>
          <a:xfrm>
            <a:off x="2288015" y="3861048"/>
            <a:ext cx="2518611" cy="1592575"/>
          </a:xfrm>
          <a:prstGeom prst="rect">
            <a:avLst/>
          </a:prstGeom>
          <a:blipFill>
            <a:blip r:embed="rId3" cstate="print"/>
            <a:srcRect/>
            <a:stretch>
              <a:fillRect t="-4511" b="-180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288015" y="1692408"/>
            <a:ext cx="2518611" cy="1592576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3047" b="-30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69543" y="3861048"/>
            <a:ext cx="5668384" cy="152348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能够得以顺利的完成，也与项目团队中其他同学的帮助是分不开的。虽然他们没有直接参与我的论文写作，但是无论在开题时，还是在研究过程中，他们都给我提供了很多意见，一系列可行性的建议。他们是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等，也向他们表示我深深地感谢！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801443" y="3676537"/>
            <a:ext cx="278384" cy="184511"/>
            <a:chOff x="9482595" y="2565731"/>
            <a:chExt cx="278384" cy="184511"/>
          </a:xfrm>
        </p:grpSpPr>
        <p:sp>
          <p:nvSpPr>
            <p:cNvPr id="24" name="椭圆 23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2941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83" grpId="0" animBg="1"/>
      <p:bldP spid="14" grpId="0"/>
      <p:bldP spid="15" grpId="0" animBg="1"/>
      <p:bldP spid="16" grpId="0"/>
      <p:bldP spid="17" grpId="0" animBg="1"/>
      <p:bldP spid="18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绪论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57122" y="349673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1"/>
          <p:cNvSpPr txBox="1"/>
          <p:nvPr/>
        </p:nvSpPr>
        <p:spPr>
          <a:xfrm>
            <a:off x="1486254" y="1612181"/>
            <a:ext cx="935820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6" name="文本框 25"/>
          <p:cNvSpPr txBox="1"/>
          <p:nvPr/>
        </p:nvSpPr>
        <p:spPr>
          <a:xfrm>
            <a:off x="1486254" y="2742132"/>
            <a:ext cx="9358209" cy="2115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在此录入上述图表的综合描述说明，在此录入上述图表的综合描述说明，在此录入上述图表的综合描述说明，在此录入上述图表的综合描述说明。更多模板：亮亮图文旗舰店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https://liangliangtuwen.tmall.com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7" name="文本框 26"/>
          <p:cNvSpPr txBox="1"/>
          <p:nvPr/>
        </p:nvSpPr>
        <p:spPr>
          <a:xfrm>
            <a:off x="1470212" y="5119795"/>
            <a:ext cx="9183779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40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0643739" y="1516297"/>
            <a:ext cx="278384" cy="184511"/>
            <a:chOff x="9482595" y="2565731"/>
            <a:chExt cx="278384" cy="184511"/>
          </a:xfrm>
        </p:grpSpPr>
        <p:sp>
          <p:nvSpPr>
            <p:cNvPr id="49" name="椭圆 48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6124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/>
      <p:bldP spid="46" grpId="0"/>
      <p:bldP spid="4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3092" y="1916003"/>
            <a:ext cx="12218267" cy="3168352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730280" y="2824413"/>
            <a:ext cx="1341120" cy="1209172"/>
            <a:chOff x="3720691" y="2824413"/>
            <a:chExt cx="1341120" cy="120917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Freeform 89"/>
          <p:cNvSpPr>
            <a:spLocks noEditPoints="1"/>
          </p:cNvSpPr>
          <p:nvPr/>
        </p:nvSpPr>
        <p:spPr bwMode="auto">
          <a:xfrm>
            <a:off x="3248321" y="3174257"/>
            <a:ext cx="316328" cy="509483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4243080" y="3068960"/>
            <a:ext cx="54719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谢谢您的指导</a:t>
            </a: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243080" y="2792541"/>
            <a:ext cx="51119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THANK YOU FOR YOUR GUIDANCE.</a:t>
            </a:r>
            <a:endParaRPr lang="zh-CN" altLang="en-US" sz="20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860608" y="2636912"/>
            <a:ext cx="278384" cy="184511"/>
            <a:chOff x="9482595" y="2565731"/>
            <a:chExt cx="278384" cy="184511"/>
          </a:xfrm>
        </p:grpSpPr>
        <p:sp>
          <p:nvSpPr>
            <p:cNvPr id="22" name="椭圆 21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Freeform 5"/>
          <p:cNvSpPr>
            <a:spLocks/>
          </p:cNvSpPr>
          <p:nvPr/>
        </p:nvSpPr>
        <p:spPr bwMode="auto">
          <a:xfrm rot="1855731">
            <a:off x="2827097" y="2901968"/>
            <a:ext cx="1157449" cy="104357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435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25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论文摘要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05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2" name="Rectangle 2"/>
          <p:cNvSpPr/>
          <p:nvPr/>
        </p:nvSpPr>
        <p:spPr>
          <a:xfrm>
            <a:off x="0" y="1740272"/>
            <a:ext cx="10967459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 bwMode="auto">
          <a:xfrm>
            <a:off x="3505299" y="1142684"/>
            <a:ext cx="523553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400" b="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单击此处添加名称</a:t>
            </a:r>
            <a:endParaRPr lang="zh-CN" sz="2400" b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2"/>
          <p:cNvSpPr/>
          <p:nvPr/>
        </p:nvSpPr>
        <p:spPr>
          <a:xfrm>
            <a:off x="6097587" y="1740272"/>
            <a:ext cx="4883150" cy="2332788"/>
          </a:xfrm>
          <a:prstGeom prst="rect">
            <a:avLst/>
          </a:prstGeom>
          <a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568401" y="198884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论文要点</a:t>
            </a:r>
            <a:endParaRPr lang="en-US" altLang="zh-CN" sz="2200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1489075" y="2441398"/>
            <a:ext cx="4359786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37" name="弧形 36"/>
          <p:cNvSpPr/>
          <p:nvPr/>
        </p:nvSpPr>
        <p:spPr>
          <a:xfrm>
            <a:off x="4225379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41445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1357322" y="4638965"/>
            <a:ext cx="526544" cy="474739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993131" y="4653136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2065139" y="5013176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10375371" y="4882752"/>
            <a:ext cx="258720" cy="233265"/>
            <a:chOff x="3720691" y="2824413"/>
            <a:chExt cx="1341120" cy="1209172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968549" y="516073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10931771" y="1556792"/>
            <a:ext cx="278384" cy="184511"/>
            <a:chOff x="9482595" y="2565731"/>
            <a:chExt cx="278384" cy="184511"/>
          </a:xfrm>
        </p:grpSpPr>
        <p:sp>
          <p:nvSpPr>
            <p:cNvPr id="63" name="椭圆 62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57122" y="349673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0935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 animBg="1"/>
      <p:bldP spid="35" grpId="0"/>
      <p:bldP spid="36" grpId="0"/>
      <p:bldP spid="37" grpId="0" animBg="1"/>
      <p:bldP spid="43" grpId="0"/>
      <p:bldP spid="61" grpId="0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06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57122" y="349673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217145" y="2389175"/>
            <a:ext cx="1820365" cy="1641266"/>
            <a:chOff x="3720691" y="2824413"/>
            <a:chExt cx="1341120" cy="1209172"/>
          </a:xfrm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4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14455"/>
                </a:solidFill>
              </a:endParaRPr>
            </a:p>
          </p:txBody>
        </p:sp>
      </p:grpSp>
      <p:sp>
        <p:nvSpPr>
          <p:cNvPr id="48" name="Freeform 5"/>
          <p:cNvSpPr>
            <a:spLocks/>
          </p:cNvSpPr>
          <p:nvPr/>
        </p:nvSpPr>
        <p:spPr bwMode="auto">
          <a:xfrm rot="1855731">
            <a:off x="5341797" y="2501563"/>
            <a:ext cx="1571060" cy="141649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414455"/>
              </a:solidFill>
            </a:endParaRPr>
          </a:p>
        </p:txBody>
      </p:sp>
      <p:sp>
        <p:nvSpPr>
          <p:cNvPr id="49" name="文本框 9"/>
          <p:cNvSpPr txBox="1"/>
          <p:nvPr/>
        </p:nvSpPr>
        <p:spPr>
          <a:xfrm>
            <a:off x="5564073" y="2996952"/>
            <a:ext cx="125359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标题文字</a:t>
            </a:r>
            <a:endParaRPr lang="en-US" altLang="zh-CN" sz="2000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529635" y="2288087"/>
            <a:ext cx="670560" cy="604586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7321723" y="213285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7321723" y="245585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6529635" y="3368207"/>
            <a:ext cx="670560" cy="604586"/>
            <a:chOff x="5424755" y="1340768"/>
            <a:chExt cx="670560" cy="604586"/>
          </a:xfrm>
        </p:grpSpPr>
        <p:grpSp>
          <p:nvGrpSpPr>
            <p:cNvPr id="68" name="组合 6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7321723" y="321297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7321723" y="353597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4994979" y="2276872"/>
            <a:ext cx="670560" cy="604586"/>
            <a:chOff x="5424755" y="1340768"/>
            <a:chExt cx="670560" cy="604586"/>
          </a:xfrm>
        </p:grpSpPr>
        <p:grpSp>
          <p:nvGrpSpPr>
            <p:cNvPr id="77" name="组合 7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8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8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7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2353171" y="213657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2353171" y="245957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4994979" y="3353276"/>
            <a:ext cx="670560" cy="604586"/>
            <a:chOff x="5424755" y="1340768"/>
            <a:chExt cx="670560" cy="604586"/>
          </a:xfrm>
        </p:grpSpPr>
        <p:grpSp>
          <p:nvGrpSpPr>
            <p:cNvPr id="86" name="组合 8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8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8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92" name="矩形 91"/>
          <p:cNvSpPr/>
          <p:nvPr/>
        </p:nvSpPr>
        <p:spPr>
          <a:xfrm>
            <a:off x="2353171" y="321297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2353171" y="353597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94" name="组合 93"/>
          <p:cNvGrpSpPr/>
          <p:nvPr/>
        </p:nvGrpSpPr>
        <p:grpSpPr>
          <a:xfrm>
            <a:off x="1357322" y="4919042"/>
            <a:ext cx="526544" cy="474739"/>
            <a:chOff x="5424755" y="1340768"/>
            <a:chExt cx="670560" cy="604586"/>
          </a:xfrm>
        </p:grpSpPr>
        <p:grpSp>
          <p:nvGrpSpPr>
            <p:cNvPr id="95" name="组合 9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7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文本框 9"/>
          <p:cNvSpPr txBox="1"/>
          <p:nvPr/>
        </p:nvSpPr>
        <p:spPr>
          <a:xfrm>
            <a:off x="1993131" y="493321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100" name="直接连接符 99"/>
          <p:cNvCxnSpPr/>
          <p:nvPr/>
        </p:nvCxnSpPr>
        <p:spPr>
          <a:xfrm>
            <a:off x="2065139" y="5293253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组合 100"/>
          <p:cNvGrpSpPr/>
          <p:nvPr/>
        </p:nvGrpSpPr>
        <p:grpSpPr>
          <a:xfrm>
            <a:off x="10375371" y="5162829"/>
            <a:ext cx="258720" cy="233265"/>
            <a:chOff x="3720691" y="2824413"/>
            <a:chExt cx="1341120" cy="1209172"/>
          </a:xfrm>
        </p:grpSpPr>
        <p:sp>
          <p:nvSpPr>
            <p:cNvPr id="10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1968549" y="5440810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在此录入上述图表的综合描述说明，在此录入上述图表的上述图表的综合描述说明入。在此录入上述图表的综合描述说明，在此录入上述图表的上述图表的综合描述说明入。更多模板：亮亮图文旗舰店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https://liangliangtuwen.tmall.com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8329835" y="2020353"/>
            <a:ext cx="278384" cy="184511"/>
            <a:chOff x="9482595" y="2565731"/>
            <a:chExt cx="278384" cy="184511"/>
          </a:xfrm>
        </p:grpSpPr>
        <p:sp>
          <p:nvSpPr>
            <p:cNvPr id="106" name="椭圆 105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51099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5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5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5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35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85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85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600"/>
                            </p:stCondLst>
                            <p:childTnLst>
                              <p:par>
                                <p:cTn id="10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8" grpId="0" animBg="1"/>
      <p:bldP spid="49" grpId="0"/>
      <p:bldP spid="65" grpId="0"/>
      <p:bldP spid="66" grpId="0"/>
      <p:bldP spid="74" grpId="0"/>
      <p:bldP spid="75" grpId="0"/>
      <p:bldP spid="83" grpId="0"/>
      <p:bldP spid="84" grpId="0"/>
      <p:bldP spid="92" grpId="0"/>
      <p:bldP spid="93" grpId="0"/>
      <p:bldP spid="99" grpId="0"/>
      <p:bldP spid="1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理论基础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07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57122" y="349673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5053472" y="1916832"/>
            <a:ext cx="2088232" cy="1882778"/>
            <a:chOff x="5424755" y="1340768"/>
            <a:chExt cx="670560" cy="604586"/>
          </a:xfrm>
        </p:grpSpPr>
        <p:grpSp>
          <p:nvGrpSpPr>
            <p:cNvPr id="109" name="组合 10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3" name="矩形 112"/>
          <p:cNvSpPr/>
          <p:nvPr/>
        </p:nvSpPr>
        <p:spPr>
          <a:xfrm>
            <a:off x="5440267" y="2272551"/>
            <a:ext cx="159342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4" name="矩形 47"/>
          <p:cNvSpPr>
            <a:spLocks noChangeArrowheads="1"/>
          </p:cNvSpPr>
          <p:nvPr/>
        </p:nvSpPr>
        <p:spPr bwMode="auto">
          <a:xfrm>
            <a:off x="5439580" y="2595549"/>
            <a:ext cx="145009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在此录入上述图表的描述明，在此录入。</a:t>
            </a:r>
          </a:p>
        </p:txBody>
      </p:sp>
      <p:cxnSp>
        <p:nvCxnSpPr>
          <p:cNvPr id="115" name="肘形连接符 114"/>
          <p:cNvCxnSpPr/>
          <p:nvPr/>
        </p:nvCxnSpPr>
        <p:spPr>
          <a:xfrm>
            <a:off x="4225379" y="2272551"/>
            <a:ext cx="936104" cy="585665"/>
          </a:xfrm>
          <a:prstGeom prst="bentConnector3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组合 115"/>
          <p:cNvGrpSpPr/>
          <p:nvPr/>
        </p:nvGrpSpPr>
        <p:grpSpPr>
          <a:xfrm>
            <a:off x="3649315" y="1960797"/>
            <a:ext cx="670560" cy="604586"/>
            <a:chOff x="5424755" y="1340768"/>
            <a:chExt cx="670560" cy="604586"/>
          </a:xfrm>
        </p:grpSpPr>
        <p:grpSp>
          <p:nvGrpSpPr>
            <p:cNvPr id="117" name="组合 11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2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2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2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1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2104133" y="253108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2104133" y="2854081"/>
            <a:ext cx="28413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cxnSp>
        <p:nvCxnSpPr>
          <p:cNvPr id="125" name="肘形连接符 124"/>
          <p:cNvCxnSpPr/>
          <p:nvPr/>
        </p:nvCxnSpPr>
        <p:spPr>
          <a:xfrm>
            <a:off x="7033691" y="2805798"/>
            <a:ext cx="936104" cy="585665"/>
          </a:xfrm>
          <a:prstGeom prst="bentConnector3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组合 125"/>
          <p:cNvGrpSpPr/>
          <p:nvPr/>
        </p:nvGrpSpPr>
        <p:grpSpPr>
          <a:xfrm>
            <a:off x="7947307" y="3103431"/>
            <a:ext cx="670560" cy="604586"/>
            <a:chOff x="5424755" y="1340768"/>
            <a:chExt cx="670560" cy="604586"/>
          </a:xfrm>
        </p:grpSpPr>
        <p:grpSp>
          <p:nvGrpSpPr>
            <p:cNvPr id="127" name="组合 1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3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7753771" y="2095319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7753771" y="2418317"/>
            <a:ext cx="28413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35" name="组合 134"/>
          <p:cNvGrpSpPr/>
          <p:nvPr/>
        </p:nvGrpSpPr>
        <p:grpSpPr>
          <a:xfrm>
            <a:off x="1342171" y="4437111"/>
            <a:ext cx="526544" cy="474739"/>
            <a:chOff x="5424755" y="1340768"/>
            <a:chExt cx="670560" cy="604586"/>
          </a:xfrm>
        </p:grpSpPr>
        <p:grpSp>
          <p:nvGrpSpPr>
            <p:cNvPr id="136" name="组合 13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3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0" name="文本框 9"/>
          <p:cNvSpPr txBox="1"/>
          <p:nvPr/>
        </p:nvSpPr>
        <p:spPr>
          <a:xfrm>
            <a:off x="1993131" y="445128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141" name="直接连接符 140"/>
          <p:cNvCxnSpPr/>
          <p:nvPr/>
        </p:nvCxnSpPr>
        <p:spPr>
          <a:xfrm>
            <a:off x="2065139" y="4811323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2" name="组合 141"/>
          <p:cNvGrpSpPr/>
          <p:nvPr/>
        </p:nvGrpSpPr>
        <p:grpSpPr>
          <a:xfrm>
            <a:off x="10375371" y="4680899"/>
            <a:ext cx="258720" cy="233265"/>
            <a:chOff x="3720691" y="2824413"/>
            <a:chExt cx="1341120" cy="1209172"/>
          </a:xfrm>
        </p:grpSpPr>
        <p:sp>
          <p:nvSpPr>
            <p:cNvPr id="14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5" name="TextBox 144"/>
          <p:cNvSpPr txBox="1"/>
          <p:nvPr/>
        </p:nvSpPr>
        <p:spPr>
          <a:xfrm>
            <a:off x="1968549" y="4958880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在此录入上述图表的综合描述说明，在此录入上述图表的上述图表的综合描述说明入。在此录入上述图表的综合描述说明，在此录入上述图表的上述图表的综合描述说明入更多模板：亮亮图文旗舰店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https://liangliangtuwen.tmall.com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</a:p>
        </p:txBody>
      </p:sp>
      <p:grpSp>
        <p:nvGrpSpPr>
          <p:cNvPr id="146" name="组合 145"/>
          <p:cNvGrpSpPr/>
          <p:nvPr/>
        </p:nvGrpSpPr>
        <p:grpSpPr>
          <a:xfrm>
            <a:off x="6241603" y="1588305"/>
            <a:ext cx="278384" cy="184511"/>
            <a:chOff x="9482595" y="2565731"/>
            <a:chExt cx="278384" cy="184511"/>
          </a:xfrm>
        </p:grpSpPr>
        <p:sp>
          <p:nvSpPr>
            <p:cNvPr id="147" name="椭圆 14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3866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8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3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50"/>
                            </p:stCondLst>
                            <p:childTnLst>
                              <p:par>
                                <p:cTn id="8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5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113" grpId="0"/>
      <p:bldP spid="114" grpId="0"/>
      <p:bldP spid="123" grpId="0"/>
      <p:bldP spid="124" grpId="0"/>
      <p:bldP spid="133" grpId="0"/>
      <p:bldP spid="134" grpId="0"/>
      <p:bldP spid="140" grpId="0"/>
      <p:bldP spid="1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主要贡献与创新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08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57122" y="349673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 flipH="1">
            <a:off x="5659553" y="5803176"/>
            <a:ext cx="893867" cy="192303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351"/>
          </a:p>
        </p:txBody>
      </p:sp>
      <p:sp>
        <p:nvSpPr>
          <p:cNvPr id="20" name="Freeform 24"/>
          <p:cNvSpPr/>
          <p:nvPr/>
        </p:nvSpPr>
        <p:spPr>
          <a:xfrm flipH="1">
            <a:off x="5425266" y="5365918"/>
            <a:ext cx="1362439" cy="397176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414455"/>
              </a:solidFill>
            </a:endParaRPr>
          </a:p>
        </p:txBody>
      </p:sp>
      <p:sp>
        <p:nvSpPr>
          <p:cNvPr id="27" name="Freeform 25"/>
          <p:cNvSpPr/>
          <p:nvPr/>
        </p:nvSpPr>
        <p:spPr>
          <a:xfrm flipH="1">
            <a:off x="5802604" y="6035562"/>
            <a:ext cx="607766" cy="129742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5997153" y="4598502"/>
            <a:ext cx="177800" cy="525463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047953" y="4504839"/>
            <a:ext cx="139700" cy="161925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30" name="Freeform 7"/>
          <p:cNvSpPr>
            <a:spLocks/>
          </p:cNvSpPr>
          <p:nvPr/>
        </p:nvSpPr>
        <p:spPr bwMode="auto">
          <a:xfrm>
            <a:off x="6032078" y="4563577"/>
            <a:ext cx="152400" cy="147638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31" name="Freeform 8"/>
          <p:cNvSpPr>
            <a:spLocks/>
          </p:cNvSpPr>
          <p:nvPr/>
        </p:nvSpPr>
        <p:spPr bwMode="auto">
          <a:xfrm>
            <a:off x="6020966" y="5104914"/>
            <a:ext cx="46038" cy="76200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32" name="Freeform 9"/>
          <p:cNvSpPr>
            <a:spLocks/>
          </p:cNvSpPr>
          <p:nvPr/>
        </p:nvSpPr>
        <p:spPr bwMode="auto">
          <a:xfrm>
            <a:off x="6181303" y="4596914"/>
            <a:ext cx="176213" cy="525463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33" name="Freeform 10"/>
          <p:cNvSpPr>
            <a:spLocks/>
          </p:cNvSpPr>
          <p:nvPr/>
        </p:nvSpPr>
        <p:spPr bwMode="auto">
          <a:xfrm>
            <a:off x="6230516" y="4500077"/>
            <a:ext cx="139700" cy="161925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34" name="Freeform 11"/>
          <p:cNvSpPr>
            <a:spLocks/>
          </p:cNvSpPr>
          <p:nvPr/>
        </p:nvSpPr>
        <p:spPr bwMode="auto">
          <a:xfrm>
            <a:off x="6216228" y="4561989"/>
            <a:ext cx="152400" cy="146050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35" name="Freeform 12"/>
          <p:cNvSpPr>
            <a:spLocks/>
          </p:cNvSpPr>
          <p:nvPr/>
        </p:nvSpPr>
        <p:spPr bwMode="auto">
          <a:xfrm>
            <a:off x="6205116" y="5100152"/>
            <a:ext cx="46038" cy="76200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36" name="Freeform 13"/>
          <p:cNvSpPr>
            <a:spLocks/>
          </p:cNvSpPr>
          <p:nvPr/>
        </p:nvSpPr>
        <p:spPr bwMode="auto">
          <a:xfrm>
            <a:off x="6341641" y="4600089"/>
            <a:ext cx="41275" cy="266700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grpSp>
        <p:nvGrpSpPr>
          <p:cNvPr id="37" name="Group 123"/>
          <p:cNvGrpSpPr/>
          <p:nvPr/>
        </p:nvGrpSpPr>
        <p:grpSpPr>
          <a:xfrm>
            <a:off x="5106566" y="4517539"/>
            <a:ext cx="817563" cy="620713"/>
            <a:chOff x="7170738" y="4168775"/>
            <a:chExt cx="817563" cy="620713"/>
          </a:xfrm>
          <a:solidFill>
            <a:srgbClr val="0D0D0D">
              <a:alpha val="21176"/>
            </a:srgbClr>
          </a:solidFill>
        </p:grpSpPr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39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</p:grpSp>
      <p:sp>
        <p:nvSpPr>
          <p:cNvPr id="45" name="Freeform 20"/>
          <p:cNvSpPr>
            <a:spLocks noEditPoints="1"/>
          </p:cNvSpPr>
          <p:nvPr/>
        </p:nvSpPr>
        <p:spPr bwMode="auto">
          <a:xfrm>
            <a:off x="4441403" y="2358539"/>
            <a:ext cx="477838" cy="503238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46" name="Oval 21"/>
          <p:cNvSpPr>
            <a:spLocks noChangeArrowheads="1"/>
          </p:cNvSpPr>
          <p:nvPr/>
        </p:nvSpPr>
        <p:spPr bwMode="auto">
          <a:xfrm>
            <a:off x="7490991" y="2241064"/>
            <a:ext cx="141288" cy="141288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47" name="Freeform 22"/>
          <p:cNvSpPr>
            <a:spLocks/>
          </p:cNvSpPr>
          <p:nvPr/>
        </p:nvSpPr>
        <p:spPr bwMode="auto">
          <a:xfrm>
            <a:off x="7541791" y="2345839"/>
            <a:ext cx="222250" cy="463550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48" name="Freeform 23"/>
          <p:cNvSpPr>
            <a:spLocks/>
          </p:cNvSpPr>
          <p:nvPr/>
        </p:nvSpPr>
        <p:spPr bwMode="auto">
          <a:xfrm>
            <a:off x="7346528" y="2345839"/>
            <a:ext cx="238125" cy="457200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49" name="Freeform 24"/>
          <p:cNvSpPr>
            <a:spLocks/>
          </p:cNvSpPr>
          <p:nvPr/>
        </p:nvSpPr>
        <p:spPr bwMode="auto">
          <a:xfrm>
            <a:off x="7554491" y="2190264"/>
            <a:ext cx="25400" cy="79375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50" name="Freeform 25"/>
          <p:cNvSpPr>
            <a:spLocks noEditPoints="1"/>
          </p:cNvSpPr>
          <p:nvPr/>
        </p:nvSpPr>
        <p:spPr bwMode="auto">
          <a:xfrm>
            <a:off x="6417841" y="1848952"/>
            <a:ext cx="225425" cy="609600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51" name="Freeform 26"/>
          <p:cNvSpPr>
            <a:spLocks noEditPoints="1"/>
          </p:cNvSpPr>
          <p:nvPr/>
        </p:nvSpPr>
        <p:spPr bwMode="auto">
          <a:xfrm>
            <a:off x="6224166" y="2041039"/>
            <a:ext cx="611188" cy="223838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52" name="Freeform 27"/>
          <p:cNvSpPr>
            <a:spLocks noEditPoints="1"/>
          </p:cNvSpPr>
          <p:nvPr/>
        </p:nvSpPr>
        <p:spPr bwMode="auto">
          <a:xfrm>
            <a:off x="6270203" y="1902927"/>
            <a:ext cx="519113" cy="498475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53" name="Freeform 28"/>
          <p:cNvSpPr>
            <a:spLocks noEditPoints="1"/>
          </p:cNvSpPr>
          <p:nvPr/>
        </p:nvSpPr>
        <p:spPr bwMode="auto">
          <a:xfrm>
            <a:off x="6270203" y="1902927"/>
            <a:ext cx="519113" cy="498475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54" name="Oval 29"/>
          <p:cNvSpPr>
            <a:spLocks noChangeArrowheads="1"/>
          </p:cNvSpPr>
          <p:nvPr/>
        </p:nvSpPr>
        <p:spPr bwMode="auto">
          <a:xfrm>
            <a:off x="6484516" y="2106127"/>
            <a:ext cx="93663" cy="93663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55" name="Freeform 30"/>
          <p:cNvSpPr>
            <a:spLocks noEditPoints="1"/>
          </p:cNvSpPr>
          <p:nvPr/>
        </p:nvSpPr>
        <p:spPr bwMode="auto">
          <a:xfrm>
            <a:off x="7203653" y="1675914"/>
            <a:ext cx="257175" cy="487363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56" name="Rectangle 31"/>
          <p:cNvSpPr>
            <a:spLocks noChangeArrowheads="1"/>
          </p:cNvSpPr>
          <p:nvPr/>
        </p:nvSpPr>
        <p:spPr bwMode="auto">
          <a:xfrm>
            <a:off x="7075066" y="1674327"/>
            <a:ext cx="65088" cy="474663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57" name="Freeform 32"/>
          <p:cNvSpPr>
            <a:spLocks noEditPoints="1"/>
          </p:cNvSpPr>
          <p:nvPr/>
        </p:nvSpPr>
        <p:spPr bwMode="auto">
          <a:xfrm>
            <a:off x="4966866" y="4065102"/>
            <a:ext cx="561975" cy="411163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grpSp>
        <p:nvGrpSpPr>
          <p:cNvPr id="58" name="Group 127"/>
          <p:cNvGrpSpPr/>
          <p:nvPr/>
        </p:nvGrpSpPr>
        <p:grpSpPr>
          <a:xfrm>
            <a:off x="6546428" y="4476264"/>
            <a:ext cx="508001" cy="654050"/>
            <a:chOff x="8610600" y="4127500"/>
            <a:chExt cx="508001" cy="654050"/>
          </a:xfrm>
          <a:solidFill>
            <a:srgbClr val="0D0D0D">
              <a:alpha val="21176"/>
            </a:srgbClr>
          </a:solidFill>
        </p:grpSpPr>
        <p:sp>
          <p:nvSpPr>
            <p:cNvPr id="59" name="Freeform 33"/>
            <p:cNvSpPr>
              <a:spLocks/>
            </p:cNvSpPr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60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61" name="Freeform 35"/>
            <p:cNvSpPr>
              <a:spLocks/>
            </p:cNvSpPr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62" name="Freeform 36"/>
            <p:cNvSpPr>
              <a:spLocks/>
            </p:cNvSpPr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63" name="Freeform 37"/>
            <p:cNvSpPr>
              <a:spLocks/>
            </p:cNvSpPr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64" name="Freeform 38"/>
            <p:cNvSpPr>
              <a:spLocks/>
            </p:cNvSpPr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65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66" name="Freeform 40"/>
            <p:cNvSpPr>
              <a:spLocks/>
            </p:cNvSpPr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</p:grpSp>
      <p:sp>
        <p:nvSpPr>
          <p:cNvPr id="67" name="Freeform 41"/>
          <p:cNvSpPr>
            <a:spLocks noEditPoints="1"/>
          </p:cNvSpPr>
          <p:nvPr/>
        </p:nvSpPr>
        <p:spPr bwMode="auto">
          <a:xfrm>
            <a:off x="6967116" y="3815864"/>
            <a:ext cx="428625" cy="390525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68" name="Freeform 42"/>
          <p:cNvSpPr>
            <a:spLocks/>
          </p:cNvSpPr>
          <p:nvPr/>
        </p:nvSpPr>
        <p:spPr bwMode="auto">
          <a:xfrm>
            <a:off x="7078241" y="4176227"/>
            <a:ext cx="92075" cy="198438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69" name="Freeform 43"/>
          <p:cNvSpPr>
            <a:spLocks/>
          </p:cNvSpPr>
          <p:nvPr/>
        </p:nvSpPr>
        <p:spPr bwMode="auto">
          <a:xfrm>
            <a:off x="7040141" y="4236552"/>
            <a:ext cx="130175" cy="268288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70" name="Freeform 44"/>
          <p:cNvSpPr>
            <a:spLocks/>
          </p:cNvSpPr>
          <p:nvPr/>
        </p:nvSpPr>
        <p:spPr bwMode="auto">
          <a:xfrm>
            <a:off x="5851103" y="1231414"/>
            <a:ext cx="523875" cy="479425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5695528" y="3892064"/>
            <a:ext cx="638175" cy="528638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72" name="Freeform 46"/>
          <p:cNvSpPr>
            <a:spLocks noEditPoints="1"/>
          </p:cNvSpPr>
          <p:nvPr/>
        </p:nvSpPr>
        <p:spPr bwMode="auto">
          <a:xfrm>
            <a:off x="6824241" y="2839552"/>
            <a:ext cx="819150" cy="955675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73" name="Freeform 47"/>
          <p:cNvSpPr>
            <a:spLocks noEditPoints="1"/>
          </p:cNvSpPr>
          <p:nvPr/>
        </p:nvSpPr>
        <p:spPr bwMode="auto">
          <a:xfrm>
            <a:off x="7444953" y="3118952"/>
            <a:ext cx="354013" cy="695325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74" name="Freeform 48"/>
          <p:cNvSpPr>
            <a:spLocks noEditPoints="1"/>
          </p:cNvSpPr>
          <p:nvPr/>
        </p:nvSpPr>
        <p:spPr bwMode="auto">
          <a:xfrm>
            <a:off x="6209878" y="3207852"/>
            <a:ext cx="579438" cy="579438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75" name="Freeform 49"/>
          <p:cNvSpPr>
            <a:spLocks/>
          </p:cNvSpPr>
          <p:nvPr/>
        </p:nvSpPr>
        <p:spPr bwMode="auto">
          <a:xfrm>
            <a:off x="6316241" y="3392002"/>
            <a:ext cx="288925" cy="15240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grpSp>
        <p:nvGrpSpPr>
          <p:cNvPr id="76" name="Group 126"/>
          <p:cNvGrpSpPr/>
          <p:nvPr/>
        </p:nvGrpSpPr>
        <p:grpSpPr>
          <a:xfrm>
            <a:off x="6441653" y="3953977"/>
            <a:ext cx="454025" cy="431800"/>
            <a:chOff x="8505825" y="3605213"/>
            <a:chExt cx="454025" cy="431800"/>
          </a:xfrm>
          <a:solidFill>
            <a:srgbClr val="0D0D0D">
              <a:alpha val="21176"/>
            </a:srgbClr>
          </a:solidFill>
        </p:grpSpPr>
        <p:sp>
          <p:nvSpPr>
            <p:cNvPr id="77" name="Freeform 50"/>
            <p:cNvSpPr>
              <a:spLocks/>
            </p:cNvSpPr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14455"/>
                </a:solidFill>
              </a:endParaRPr>
            </a:p>
          </p:txBody>
        </p:sp>
      </p:grpSp>
      <p:sp>
        <p:nvSpPr>
          <p:cNvPr id="79" name="Freeform 52"/>
          <p:cNvSpPr>
            <a:spLocks/>
          </p:cNvSpPr>
          <p:nvPr/>
        </p:nvSpPr>
        <p:spPr bwMode="auto">
          <a:xfrm>
            <a:off x="5041478" y="1383814"/>
            <a:ext cx="679450" cy="552450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80" name="Freeform 53"/>
          <p:cNvSpPr>
            <a:spLocks/>
          </p:cNvSpPr>
          <p:nvPr/>
        </p:nvSpPr>
        <p:spPr bwMode="auto">
          <a:xfrm>
            <a:off x="5557416" y="1353652"/>
            <a:ext cx="187325" cy="257175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81" name="Freeform 54"/>
          <p:cNvSpPr>
            <a:spLocks/>
          </p:cNvSpPr>
          <p:nvPr/>
        </p:nvSpPr>
        <p:spPr bwMode="auto">
          <a:xfrm>
            <a:off x="5130378" y="1529864"/>
            <a:ext cx="514350" cy="336550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82" name="Freeform 55"/>
          <p:cNvSpPr>
            <a:spLocks noEditPoints="1"/>
          </p:cNvSpPr>
          <p:nvPr/>
        </p:nvSpPr>
        <p:spPr bwMode="auto">
          <a:xfrm>
            <a:off x="4711278" y="1825139"/>
            <a:ext cx="296863" cy="520700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83" name="Freeform 56"/>
          <p:cNvSpPr>
            <a:spLocks noEditPoints="1"/>
          </p:cNvSpPr>
          <p:nvPr/>
        </p:nvSpPr>
        <p:spPr bwMode="auto">
          <a:xfrm>
            <a:off x="4441403" y="2915752"/>
            <a:ext cx="555625" cy="604838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84" name="Freeform 57"/>
          <p:cNvSpPr>
            <a:spLocks noEditPoints="1"/>
          </p:cNvSpPr>
          <p:nvPr/>
        </p:nvSpPr>
        <p:spPr bwMode="auto">
          <a:xfrm>
            <a:off x="6490866" y="1352064"/>
            <a:ext cx="528638" cy="519113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85" name="Freeform 58"/>
          <p:cNvSpPr>
            <a:spLocks noEditPoints="1"/>
          </p:cNvSpPr>
          <p:nvPr/>
        </p:nvSpPr>
        <p:spPr bwMode="auto">
          <a:xfrm>
            <a:off x="4623458" y="3517688"/>
            <a:ext cx="514350" cy="520700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86" name="Rectangle 59"/>
          <p:cNvSpPr>
            <a:spLocks noChangeArrowheads="1"/>
          </p:cNvSpPr>
          <p:nvPr/>
        </p:nvSpPr>
        <p:spPr bwMode="auto">
          <a:xfrm>
            <a:off x="6619453" y="3023702"/>
            <a:ext cx="6270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87" name="Rectangle 60"/>
          <p:cNvSpPr>
            <a:spLocks noChangeArrowheads="1"/>
          </p:cNvSpPr>
          <p:nvPr/>
        </p:nvSpPr>
        <p:spPr bwMode="auto">
          <a:xfrm>
            <a:off x="6644853" y="2960202"/>
            <a:ext cx="5762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88" name="Rectangle 61"/>
          <p:cNvSpPr>
            <a:spLocks noChangeArrowheads="1"/>
          </p:cNvSpPr>
          <p:nvPr/>
        </p:nvSpPr>
        <p:spPr bwMode="auto">
          <a:xfrm>
            <a:off x="6871866" y="2895114"/>
            <a:ext cx="122238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89" name="Rectangle 62"/>
          <p:cNvSpPr>
            <a:spLocks noChangeArrowheads="1"/>
          </p:cNvSpPr>
          <p:nvPr/>
        </p:nvSpPr>
        <p:spPr bwMode="auto">
          <a:xfrm>
            <a:off x="6894091" y="2661752"/>
            <a:ext cx="77788" cy="25400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90" name="Rectangle 63"/>
          <p:cNvSpPr>
            <a:spLocks noChangeArrowheads="1"/>
          </p:cNvSpPr>
          <p:nvPr/>
        </p:nvSpPr>
        <p:spPr bwMode="auto">
          <a:xfrm>
            <a:off x="6871866" y="2649052"/>
            <a:ext cx="122238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91" name="Rectangle 64"/>
          <p:cNvSpPr>
            <a:spLocks noChangeArrowheads="1"/>
          </p:cNvSpPr>
          <p:nvPr/>
        </p:nvSpPr>
        <p:spPr bwMode="auto">
          <a:xfrm>
            <a:off x="7057603" y="2895114"/>
            <a:ext cx="1190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92" name="Rectangle 65"/>
          <p:cNvSpPr>
            <a:spLocks noChangeArrowheads="1"/>
          </p:cNvSpPr>
          <p:nvPr/>
        </p:nvSpPr>
        <p:spPr bwMode="auto">
          <a:xfrm>
            <a:off x="7078241" y="2661752"/>
            <a:ext cx="76200" cy="25400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93" name="Rectangle 66"/>
          <p:cNvSpPr>
            <a:spLocks noChangeArrowheads="1"/>
          </p:cNvSpPr>
          <p:nvPr/>
        </p:nvSpPr>
        <p:spPr bwMode="auto">
          <a:xfrm>
            <a:off x="7057603" y="2649052"/>
            <a:ext cx="1190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94" name="Rectangle 67"/>
          <p:cNvSpPr>
            <a:spLocks noChangeArrowheads="1"/>
          </p:cNvSpPr>
          <p:nvPr/>
        </p:nvSpPr>
        <p:spPr bwMode="auto">
          <a:xfrm>
            <a:off x="6689303" y="2895114"/>
            <a:ext cx="122238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95" name="Rectangle 68"/>
          <p:cNvSpPr>
            <a:spLocks noChangeArrowheads="1"/>
          </p:cNvSpPr>
          <p:nvPr/>
        </p:nvSpPr>
        <p:spPr bwMode="auto">
          <a:xfrm>
            <a:off x="6709941" y="2661752"/>
            <a:ext cx="79375" cy="25400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96" name="Rectangle 69"/>
          <p:cNvSpPr>
            <a:spLocks noChangeArrowheads="1"/>
          </p:cNvSpPr>
          <p:nvPr/>
        </p:nvSpPr>
        <p:spPr bwMode="auto">
          <a:xfrm>
            <a:off x="6689303" y="2649052"/>
            <a:ext cx="122238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97" name="Rectangle 70"/>
          <p:cNvSpPr>
            <a:spLocks noChangeArrowheads="1"/>
          </p:cNvSpPr>
          <p:nvPr/>
        </p:nvSpPr>
        <p:spPr bwMode="auto">
          <a:xfrm>
            <a:off x="6644853" y="2579202"/>
            <a:ext cx="576263" cy="31750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98" name="Freeform 71"/>
          <p:cNvSpPr>
            <a:spLocks/>
          </p:cNvSpPr>
          <p:nvPr/>
        </p:nvSpPr>
        <p:spPr bwMode="auto">
          <a:xfrm>
            <a:off x="6644853" y="2395052"/>
            <a:ext cx="576263" cy="184150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99" name="Freeform 72"/>
          <p:cNvSpPr>
            <a:spLocks noEditPoints="1"/>
          </p:cNvSpPr>
          <p:nvPr/>
        </p:nvSpPr>
        <p:spPr bwMode="auto">
          <a:xfrm>
            <a:off x="5060528" y="2561739"/>
            <a:ext cx="800100" cy="522288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00" name="Freeform 73"/>
          <p:cNvSpPr>
            <a:spLocks noEditPoints="1"/>
          </p:cNvSpPr>
          <p:nvPr/>
        </p:nvSpPr>
        <p:spPr bwMode="auto">
          <a:xfrm>
            <a:off x="6825828" y="3134827"/>
            <a:ext cx="187325" cy="327025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01" name="Freeform 74"/>
          <p:cNvSpPr>
            <a:spLocks noEditPoints="1"/>
          </p:cNvSpPr>
          <p:nvPr/>
        </p:nvSpPr>
        <p:spPr bwMode="auto">
          <a:xfrm>
            <a:off x="5190703" y="2014052"/>
            <a:ext cx="376238" cy="460375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02" name="Freeform 75"/>
          <p:cNvSpPr>
            <a:spLocks noEditPoints="1"/>
          </p:cNvSpPr>
          <p:nvPr/>
        </p:nvSpPr>
        <p:spPr bwMode="auto">
          <a:xfrm>
            <a:off x="5914603" y="2498239"/>
            <a:ext cx="569913" cy="571500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03" name="Freeform 76"/>
          <p:cNvSpPr>
            <a:spLocks noEditPoints="1"/>
          </p:cNvSpPr>
          <p:nvPr/>
        </p:nvSpPr>
        <p:spPr bwMode="auto">
          <a:xfrm>
            <a:off x="5346278" y="3234839"/>
            <a:ext cx="642938" cy="487363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04" name="Freeform 77"/>
          <p:cNvSpPr>
            <a:spLocks/>
          </p:cNvSpPr>
          <p:nvPr/>
        </p:nvSpPr>
        <p:spPr bwMode="auto">
          <a:xfrm>
            <a:off x="5627266" y="2520464"/>
            <a:ext cx="214313" cy="160338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05" name="Freeform 78"/>
          <p:cNvSpPr>
            <a:spLocks/>
          </p:cNvSpPr>
          <p:nvPr/>
        </p:nvSpPr>
        <p:spPr bwMode="auto">
          <a:xfrm>
            <a:off x="5722516" y="2479189"/>
            <a:ext cx="58738" cy="73025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06" name="Freeform 79"/>
          <p:cNvSpPr>
            <a:spLocks noEditPoints="1"/>
          </p:cNvSpPr>
          <p:nvPr/>
        </p:nvSpPr>
        <p:spPr bwMode="auto">
          <a:xfrm>
            <a:off x="5389141" y="3815864"/>
            <a:ext cx="225425" cy="312738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07" name="Freeform 80"/>
          <p:cNvSpPr>
            <a:spLocks noEditPoints="1"/>
          </p:cNvSpPr>
          <p:nvPr/>
        </p:nvSpPr>
        <p:spPr bwMode="auto">
          <a:xfrm>
            <a:off x="7121103" y="2212489"/>
            <a:ext cx="282575" cy="309563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08" name="Freeform 81"/>
          <p:cNvSpPr>
            <a:spLocks noEditPoints="1"/>
          </p:cNvSpPr>
          <p:nvPr/>
        </p:nvSpPr>
        <p:spPr bwMode="auto">
          <a:xfrm>
            <a:off x="5708228" y="1796564"/>
            <a:ext cx="427038" cy="614363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09" name="Freeform 82"/>
          <p:cNvSpPr>
            <a:spLocks noEditPoints="1"/>
          </p:cNvSpPr>
          <p:nvPr/>
        </p:nvSpPr>
        <p:spPr bwMode="auto">
          <a:xfrm>
            <a:off x="5555828" y="1709252"/>
            <a:ext cx="246063" cy="217488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10" name="Freeform 83"/>
          <p:cNvSpPr>
            <a:spLocks/>
          </p:cNvSpPr>
          <p:nvPr/>
        </p:nvSpPr>
        <p:spPr bwMode="auto">
          <a:xfrm>
            <a:off x="5485978" y="1839427"/>
            <a:ext cx="107950" cy="68263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11" name="Freeform 84"/>
          <p:cNvSpPr>
            <a:spLocks/>
          </p:cNvSpPr>
          <p:nvPr/>
        </p:nvSpPr>
        <p:spPr bwMode="auto">
          <a:xfrm>
            <a:off x="5417716" y="1848952"/>
            <a:ext cx="146050" cy="88900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12" name="Freeform 85"/>
          <p:cNvSpPr>
            <a:spLocks noEditPoints="1"/>
          </p:cNvSpPr>
          <p:nvPr/>
        </p:nvSpPr>
        <p:spPr bwMode="auto">
          <a:xfrm>
            <a:off x="5333578" y="3007827"/>
            <a:ext cx="446088" cy="158750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13" name="Freeform 86"/>
          <p:cNvSpPr>
            <a:spLocks/>
          </p:cNvSpPr>
          <p:nvPr/>
        </p:nvSpPr>
        <p:spPr bwMode="auto">
          <a:xfrm>
            <a:off x="7181428" y="3417402"/>
            <a:ext cx="246063" cy="315913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14" name="Freeform 87"/>
          <p:cNvSpPr>
            <a:spLocks/>
          </p:cNvSpPr>
          <p:nvPr/>
        </p:nvSpPr>
        <p:spPr bwMode="auto">
          <a:xfrm>
            <a:off x="7321128" y="3406289"/>
            <a:ext cx="119063" cy="82550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15" name="Freeform 88"/>
          <p:cNvSpPr>
            <a:spLocks/>
          </p:cNvSpPr>
          <p:nvPr/>
        </p:nvSpPr>
        <p:spPr bwMode="auto">
          <a:xfrm>
            <a:off x="7229053" y="3471377"/>
            <a:ext cx="163513" cy="227013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16" name="Freeform 89"/>
          <p:cNvSpPr>
            <a:spLocks noEditPoints="1"/>
          </p:cNvSpPr>
          <p:nvPr/>
        </p:nvSpPr>
        <p:spPr bwMode="auto">
          <a:xfrm>
            <a:off x="6848053" y="2179152"/>
            <a:ext cx="222250" cy="161925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17" name="Freeform 90"/>
          <p:cNvSpPr>
            <a:spLocks/>
          </p:cNvSpPr>
          <p:nvPr/>
        </p:nvSpPr>
        <p:spPr bwMode="auto">
          <a:xfrm>
            <a:off x="4995441" y="3239602"/>
            <a:ext cx="206375" cy="266700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18" name="Freeform 91"/>
          <p:cNvSpPr>
            <a:spLocks/>
          </p:cNvSpPr>
          <p:nvPr/>
        </p:nvSpPr>
        <p:spPr bwMode="auto">
          <a:xfrm>
            <a:off x="4982741" y="3230077"/>
            <a:ext cx="101600" cy="69850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19" name="Freeform 92"/>
          <p:cNvSpPr>
            <a:spLocks/>
          </p:cNvSpPr>
          <p:nvPr/>
        </p:nvSpPr>
        <p:spPr bwMode="auto">
          <a:xfrm>
            <a:off x="5024016" y="3287227"/>
            <a:ext cx="139700" cy="192088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20" name="Freeform 93"/>
          <p:cNvSpPr>
            <a:spLocks noEditPoints="1"/>
          </p:cNvSpPr>
          <p:nvPr/>
        </p:nvSpPr>
        <p:spPr bwMode="auto">
          <a:xfrm>
            <a:off x="6355928" y="4890602"/>
            <a:ext cx="219075" cy="239713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21" name="Freeform 94"/>
          <p:cNvSpPr>
            <a:spLocks/>
          </p:cNvSpPr>
          <p:nvPr/>
        </p:nvSpPr>
        <p:spPr bwMode="auto">
          <a:xfrm>
            <a:off x="6090816" y="3311039"/>
            <a:ext cx="63500" cy="60325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22" name="Freeform 95"/>
          <p:cNvSpPr>
            <a:spLocks/>
          </p:cNvSpPr>
          <p:nvPr/>
        </p:nvSpPr>
        <p:spPr bwMode="auto">
          <a:xfrm>
            <a:off x="6076528" y="3128477"/>
            <a:ext cx="58738" cy="196850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23" name="Freeform 96"/>
          <p:cNvSpPr>
            <a:spLocks/>
          </p:cNvSpPr>
          <p:nvPr/>
        </p:nvSpPr>
        <p:spPr bwMode="auto">
          <a:xfrm>
            <a:off x="6117803" y="3160227"/>
            <a:ext cx="127000" cy="169863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24" name="Freeform 97"/>
          <p:cNvSpPr>
            <a:spLocks/>
          </p:cNvSpPr>
          <p:nvPr/>
        </p:nvSpPr>
        <p:spPr bwMode="auto">
          <a:xfrm>
            <a:off x="6106691" y="3357077"/>
            <a:ext cx="15875" cy="31750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sp>
        <p:nvSpPr>
          <p:cNvPr id="125" name="Freeform 98"/>
          <p:cNvSpPr>
            <a:spLocks noEditPoints="1"/>
          </p:cNvSpPr>
          <p:nvPr/>
        </p:nvSpPr>
        <p:spPr bwMode="auto">
          <a:xfrm>
            <a:off x="6055891" y="1748939"/>
            <a:ext cx="220663" cy="236538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414455"/>
              </a:solidFill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8041803" y="1784031"/>
            <a:ext cx="670560" cy="604586"/>
            <a:chOff x="5424755" y="1340768"/>
            <a:chExt cx="670560" cy="604586"/>
          </a:xfrm>
        </p:grpSpPr>
        <p:grpSp>
          <p:nvGrpSpPr>
            <p:cNvPr id="127" name="组合 1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3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8833891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8833891" y="1951798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cxnSp>
        <p:nvCxnSpPr>
          <p:cNvPr id="135" name="直接连接符 134"/>
          <p:cNvCxnSpPr/>
          <p:nvPr/>
        </p:nvCxnSpPr>
        <p:spPr>
          <a:xfrm>
            <a:off x="7382024" y="1982302"/>
            <a:ext cx="731787" cy="1587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组合 135"/>
          <p:cNvGrpSpPr/>
          <p:nvPr/>
        </p:nvGrpSpPr>
        <p:grpSpPr>
          <a:xfrm>
            <a:off x="8125518" y="3803971"/>
            <a:ext cx="670560" cy="604586"/>
            <a:chOff x="5424755" y="1340768"/>
            <a:chExt cx="670560" cy="604586"/>
          </a:xfrm>
        </p:grpSpPr>
        <p:grpSp>
          <p:nvGrpSpPr>
            <p:cNvPr id="137" name="组合 13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4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4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4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3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43" name="矩形 142"/>
          <p:cNvSpPr/>
          <p:nvPr/>
        </p:nvSpPr>
        <p:spPr>
          <a:xfrm>
            <a:off x="8917606" y="364874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8917606" y="3971738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cxnSp>
        <p:nvCxnSpPr>
          <p:cNvPr id="145" name="直接连接符 144"/>
          <p:cNvCxnSpPr/>
          <p:nvPr/>
        </p:nvCxnSpPr>
        <p:spPr>
          <a:xfrm>
            <a:off x="7465739" y="4003829"/>
            <a:ext cx="731787" cy="0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>
            <a:off x="4069656" y="1987253"/>
            <a:ext cx="731787" cy="1587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7" name="组合 146"/>
          <p:cNvGrpSpPr/>
          <p:nvPr/>
        </p:nvGrpSpPr>
        <p:grpSpPr>
          <a:xfrm>
            <a:off x="3482811" y="1772816"/>
            <a:ext cx="670560" cy="604586"/>
            <a:chOff x="5424755" y="1340768"/>
            <a:chExt cx="670560" cy="604586"/>
          </a:xfrm>
        </p:grpSpPr>
        <p:grpSp>
          <p:nvGrpSpPr>
            <p:cNvPr id="148" name="组合 14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50" name="组合 14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5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5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5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4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54" name="矩形 153"/>
          <p:cNvSpPr/>
          <p:nvPr/>
        </p:nvSpPr>
        <p:spPr>
          <a:xfrm>
            <a:off x="841003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841003" y="1951798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cxnSp>
        <p:nvCxnSpPr>
          <p:cNvPr id="156" name="直接连接符 155"/>
          <p:cNvCxnSpPr/>
          <p:nvPr/>
        </p:nvCxnSpPr>
        <p:spPr>
          <a:xfrm>
            <a:off x="4081363" y="4005064"/>
            <a:ext cx="731787" cy="1587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组合 156"/>
          <p:cNvGrpSpPr/>
          <p:nvPr/>
        </p:nvGrpSpPr>
        <p:grpSpPr>
          <a:xfrm>
            <a:off x="3482811" y="3720748"/>
            <a:ext cx="670560" cy="604586"/>
            <a:chOff x="5424755" y="1340768"/>
            <a:chExt cx="670560" cy="604586"/>
          </a:xfrm>
        </p:grpSpPr>
        <p:grpSp>
          <p:nvGrpSpPr>
            <p:cNvPr id="158" name="组合 15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60" name="组合 15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6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6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6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5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64" name="矩形 163"/>
          <p:cNvSpPr/>
          <p:nvPr/>
        </p:nvSpPr>
        <p:spPr>
          <a:xfrm>
            <a:off x="841003" y="357673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矩形 47"/>
          <p:cNvSpPr>
            <a:spLocks noChangeArrowheads="1"/>
          </p:cNvSpPr>
          <p:nvPr/>
        </p:nvSpPr>
        <p:spPr bwMode="auto">
          <a:xfrm>
            <a:off x="841003" y="389973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66" name="组合 165"/>
          <p:cNvGrpSpPr/>
          <p:nvPr/>
        </p:nvGrpSpPr>
        <p:grpSpPr>
          <a:xfrm>
            <a:off x="7331371" y="1556792"/>
            <a:ext cx="278384" cy="184511"/>
            <a:chOff x="9482595" y="2565731"/>
            <a:chExt cx="278384" cy="184511"/>
          </a:xfrm>
        </p:grpSpPr>
        <p:sp>
          <p:nvSpPr>
            <p:cNvPr id="167" name="椭圆 166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445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4004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2750"/>
                            </p:stCondLst>
                            <p:childTnLst>
                              <p:par>
                                <p:cTn id="3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3250"/>
                            </p:stCondLst>
                            <p:childTnLst>
                              <p:par>
                                <p:cTn id="3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0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3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4150"/>
                            </p:stCondLst>
                            <p:childTnLst>
                              <p:par>
                                <p:cTn id="3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4650"/>
                            </p:stCondLst>
                            <p:childTnLst>
                              <p:par>
                                <p:cTn id="3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7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0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5550"/>
                            </p:stCondLst>
                            <p:childTnLst>
                              <p:par>
                                <p:cTn id="3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6050"/>
                            </p:stCondLst>
                            <p:childTnLst>
                              <p:par>
                                <p:cTn id="3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4" dur="4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7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6950"/>
                            </p:stCondLst>
                            <p:childTnLst>
                              <p:par>
                                <p:cTn id="4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7450"/>
                            </p:stCondLst>
                            <p:childTnLst>
                              <p:par>
                                <p:cTn id="4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1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4" dur="4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350"/>
                            </p:stCondLst>
                            <p:childTnLst>
                              <p:par>
                                <p:cTn id="4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14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33" grpId="0"/>
      <p:bldP spid="134" grpId="0"/>
      <p:bldP spid="143" grpId="0"/>
      <p:bldP spid="144" grpId="0"/>
      <p:bldP spid="154" grpId="0"/>
      <p:bldP spid="155" grpId="0"/>
      <p:bldP spid="164" grpId="0"/>
      <p:bldP spid="1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2637077"/>
            <a:ext cx="3720434" cy="16207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9" name="组合 158"/>
          <p:cNvGrpSpPr/>
          <p:nvPr/>
        </p:nvGrpSpPr>
        <p:grpSpPr>
          <a:xfrm>
            <a:off x="2753554" y="2651020"/>
            <a:ext cx="1846387" cy="1664728"/>
            <a:chOff x="3720691" y="2824413"/>
            <a:chExt cx="1341120" cy="1209172"/>
          </a:xfrm>
        </p:grpSpPr>
        <p:sp>
          <p:nvSpPr>
            <p:cNvPr id="16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2" name="Freeform 5"/>
          <p:cNvSpPr>
            <a:spLocks/>
          </p:cNvSpPr>
          <p:nvPr/>
        </p:nvSpPr>
        <p:spPr bwMode="auto">
          <a:xfrm rot="1855731">
            <a:off x="2879988" y="2765015"/>
            <a:ext cx="1593518" cy="14367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9" name="组合 168"/>
          <p:cNvGrpSpPr/>
          <p:nvPr/>
        </p:nvGrpSpPr>
        <p:grpSpPr>
          <a:xfrm>
            <a:off x="4468898" y="2771587"/>
            <a:ext cx="278384" cy="184511"/>
            <a:chOff x="9482595" y="2565731"/>
            <a:chExt cx="278384" cy="184511"/>
          </a:xfrm>
        </p:grpSpPr>
        <p:sp>
          <p:nvSpPr>
            <p:cNvPr id="170" name="椭圆 169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5449515" y="2600316"/>
            <a:ext cx="6552728" cy="1620772"/>
          </a:xfrm>
          <a:prstGeom prst="round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73651" y="2600316"/>
            <a:ext cx="5544616" cy="1620772"/>
          </a:xfrm>
          <a:prstGeom prst="rect">
            <a:avLst/>
          </a:prstGeom>
          <a:solidFill>
            <a:srgbClr val="5B5E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 flipH="1">
            <a:off x="5881563" y="2788464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</a:t>
            </a:r>
            <a:endParaRPr lang="id-ID" sz="66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961683" y="2672324"/>
            <a:ext cx="273630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命题背景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037176" y="3248388"/>
            <a:ext cx="1436675" cy="215444"/>
            <a:chOff x="4369395" y="3284984"/>
            <a:chExt cx="1436675" cy="215444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8477336" y="3248388"/>
            <a:ext cx="1436675" cy="215444"/>
            <a:chOff x="4369395" y="3284984"/>
            <a:chExt cx="1436675" cy="215444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研究意义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917496" y="3248388"/>
            <a:ext cx="1724707" cy="215444"/>
            <a:chOff x="4369395" y="3284984"/>
            <a:chExt cx="1724707" cy="215444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5" y="3284984"/>
              <a:ext cx="151216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国内外相关文献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033691" y="3537000"/>
            <a:ext cx="1436675" cy="215444"/>
            <a:chOff x="4369395" y="3284984"/>
            <a:chExt cx="1436675" cy="215444"/>
          </a:xfrm>
        </p:grpSpPr>
        <p:sp>
          <p:nvSpPr>
            <p:cNvPr id="3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研究理论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477336" y="3536420"/>
            <a:ext cx="1436675" cy="215444"/>
            <a:chOff x="4369395" y="3284984"/>
            <a:chExt cx="1436675" cy="215444"/>
          </a:xfrm>
        </p:grpSpPr>
        <p:sp>
          <p:nvSpPr>
            <p:cNvPr id="4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命题假设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414455"/>
              </a:solidFill>
              <a:ln>
                <a:solidFill>
                  <a:srgbClr val="41445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5" name="Freeform 261"/>
          <p:cNvSpPr>
            <a:spLocks/>
          </p:cNvSpPr>
          <p:nvPr/>
        </p:nvSpPr>
        <p:spPr bwMode="auto">
          <a:xfrm>
            <a:off x="3303163" y="3172461"/>
            <a:ext cx="679387" cy="679387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5639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162" grpId="0" animBg="1"/>
      <p:bldP spid="16" grpId="0" animBg="1"/>
      <p:bldP spid="17" grpId="0" animBg="1"/>
      <p:bldP spid="18" grpId="0"/>
      <p:bldP spid="19" grpId="0"/>
      <p:bldP spid="5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</TotalTime>
  <Words>3626</Words>
  <Application>Microsoft Office PowerPoint</Application>
  <PresentationFormat>自定义</PresentationFormat>
  <Paragraphs>531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6" baseType="lpstr">
      <vt:lpstr>Impact MT Std</vt:lpstr>
      <vt:lpstr>方正兰亭黑简体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Hymira</dc:creator>
  <cp:lastModifiedBy>Hymira</cp:lastModifiedBy>
  <cp:revision>314</cp:revision>
  <dcterms:created xsi:type="dcterms:W3CDTF">2015-11-26T04:19:55Z</dcterms:created>
  <dcterms:modified xsi:type="dcterms:W3CDTF">2019-03-31T03:09:40Z</dcterms:modified>
</cp:coreProperties>
</file>